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6" r:id="rId3"/>
    <p:sldId id="367" r:id="rId4"/>
    <p:sldId id="366" r:id="rId5"/>
    <p:sldId id="365" r:id="rId6"/>
    <p:sldId id="368" r:id="rId7"/>
    <p:sldId id="383" r:id="rId8"/>
    <p:sldId id="384" r:id="rId9"/>
    <p:sldId id="370" r:id="rId10"/>
    <p:sldId id="385" r:id="rId11"/>
    <p:sldId id="386" r:id="rId12"/>
    <p:sldId id="387" r:id="rId13"/>
    <p:sldId id="388" r:id="rId14"/>
    <p:sldId id="389" r:id="rId15"/>
    <p:sldId id="377" r:id="rId16"/>
    <p:sldId id="390" r:id="rId17"/>
    <p:sldId id="391" r:id="rId18"/>
    <p:sldId id="392" r:id="rId19"/>
    <p:sldId id="393" r:id="rId20"/>
    <p:sldId id="394" r:id="rId21"/>
    <p:sldId id="375" r:id="rId22"/>
    <p:sldId id="395" r:id="rId23"/>
    <p:sldId id="371" r:id="rId24"/>
    <p:sldId id="291" r:id="rId25"/>
    <p:sldId id="396" r:id="rId26"/>
    <p:sldId id="397" r:id="rId27"/>
    <p:sldId id="398" r:id="rId28"/>
    <p:sldId id="399" r:id="rId29"/>
    <p:sldId id="400" r:id="rId30"/>
    <p:sldId id="451" r:id="rId31"/>
    <p:sldId id="4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98" autoAdjust="0"/>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045F0-450F-464E-A622-F2EB337DAB98}"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6B1CD-BB6D-41D3-A7CD-49E893ED2E14}" type="slidenum">
              <a:rPr lang="en-US" smtClean="0"/>
              <a:t>‹#›</a:t>
            </a:fld>
            <a:endParaRPr lang="en-US"/>
          </a:p>
        </p:txBody>
      </p:sp>
    </p:spTree>
    <p:extLst>
      <p:ext uri="{BB962C8B-B14F-4D97-AF65-F5344CB8AC3E}">
        <p14:creationId xmlns:p14="http://schemas.microsoft.com/office/powerpoint/2010/main" val="288642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NI-Commerce" pitchFamily="2" charset="0"/>
              </a:defRPr>
            </a:lvl1pPr>
            <a:lvl2pPr marL="742950" indent="-285750" eaLnBrk="0" hangingPunct="0">
              <a:defRPr>
                <a:solidFill>
                  <a:schemeClr val="tx1"/>
                </a:solidFill>
                <a:latin typeface="VNI-Commerce" pitchFamily="2" charset="0"/>
              </a:defRPr>
            </a:lvl2pPr>
            <a:lvl3pPr marL="1143000" indent="-228600" eaLnBrk="0" hangingPunct="0">
              <a:defRPr>
                <a:solidFill>
                  <a:schemeClr val="tx1"/>
                </a:solidFill>
                <a:latin typeface="VNI-Commerce" pitchFamily="2" charset="0"/>
              </a:defRPr>
            </a:lvl3pPr>
            <a:lvl4pPr marL="1600200" indent="-228600" eaLnBrk="0" hangingPunct="0">
              <a:defRPr>
                <a:solidFill>
                  <a:schemeClr val="tx1"/>
                </a:solidFill>
                <a:latin typeface="VNI-Commerce" pitchFamily="2" charset="0"/>
              </a:defRPr>
            </a:lvl4pPr>
            <a:lvl5pPr marL="2057400" indent="-228600" eaLnBrk="0" hangingPunct="0">
              <a:defRPr>
                <a:solidFill>
                  <a:schemeClr val="tx1"/>
                </a:solidFill>
                <a:latin typeface="VNI-Commerce" pitchFamily="2" charset="0"/>
              </a:defRPr>
            </a:lvl5pPr>
            <a:lvl6pPr marL="2514600" indent="-228600" eaLnBrk="0" fontAlgn="base" hangingPunct="0">
              <a:spcBef>
                <a:spcPct val="0"/>
              </a:spcBef>
              <a:spcAft>
                <a:spcPct val="0"/>
              </a:spcAft>
              <a:defRPr>
                <a:solidFill>
                  <a:schemeClr val="tx1"/>
                </a:solidFill>
                <a:latin typeface="VNI-Commerce" pitchFamily="2" charset="0"/>
              </a:defRPr>
            </a:lvl6pPr>
            <a:lvl7pPr marL="2971800" indent="-228600" eaLnBrk="0" fontAlgn="base" hangingPunct="0">
              <a:spcBef>
                <a:spcPct val="0"/>
              </a:spcBef>
              <a:spcAft>
                <a:spcPct val="0"/>
              </a:spcAft>
              <a:defRPr>
                <a:solidFill>
                  <a:schemeClr val="tx1"/>
                </a:solidFill>
                <a:latin typeface="VNI-Commerce" pitchFamily="2" charset="0"/>
              </a:defRPr>
            </a:lvl7pPr>
            <a:lvl8pPr marL="3429000" indent="-228600" eaLnBrk="0" fontAlgn="base" hangingPunct="0">
              <a:spcBef>
                <a:spcPct val="0"/>
              </a:spcBef>
              <a:spcAft>
                <a:spcPct val="0"/>
              </a:spcAft>
              <a:defRPr>
                <a:solidFill>
                  <a:schemeClr val="tx1"/>
                </a:solidFill>
                <a:latin typeface="VNI-Commerce" pitchFamily="2" charset="0"/>
              </a:defRPr>
            </a:lvl8pPr>
            <a:lvl9pPr marL="3886200" indent="-228600" eaLnBrk="0" fontAlgn="base" hangingPunct="0">
              <a:spcBef>
                <a:spcPct val="0"/>
              </a:spcBef>
              <a:spcAft>
                <a:spcPct val="0"/>
              </a:spcAft>
              <a:defRPr>
                <a:solidFill>
                  <a:schemeClr val="tx1"/>
                </a:solidFill>
                <a:latin typeface="VNI-Commerce" pitchFamily="2" charset="0"/>
              </a:defRPr>
            </a:lvl9pPr>
          </a:lstStyle>
          <a:p>
            <a:pPr eaLnBrk="1" hangingPunct="1"/>
            <a:fld id="{E924D794-EBA2-43DB-BE71-ED3FA257AC2B}" type="slidenum">
              <a:rPr lang="vi-VN"/>
              <a:pPr eaLnBrk="1" hangingPunct="1"/>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8989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40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6956B1CD-BB6D-41D3-A7CD-49E893ED2E14}" type="slidenum">
              <a:rPr lang="en-US" smtClean="0"/>
              <a:t>3</a:t>
            </a:fld>
            <a:endParaRPr lang="en-US"/>
          </a:p>
        </p:txBody>
      </p:sp>
    </p:spTree>
    <p:extLst>
      <p:ext uri="{BB962C8B-B14F-4D97-AF65-F5344CB8AC3E}">
        <p14:creationId xmlns:p14="http://schemas.microsoft.com/office/powerpoint/2010/main" val="11405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15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hãy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hôm</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3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6956B1CD-BB6D-41D3-A7CD-49E893ED2E14}" type="slidenum">
              <a:rPr lang="en-US" smtClean="0"/>
              <a:t>9</a:t>
            </a:fld>
            <a:endParaRPr lang="en-US"/>
          </a:p>
        </p:txBody>
      </p:sp>
    </p:spTree>
    <p:extLst>
      <p:ext uri="{BB962C8B-B14F-4D97-AF65-F5344CB8AC3E}">
        <p14:creationId xmlns:p14="http://schemas.microsoft.com/office/powerpoint/2010/main" val="34156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6956B1CD-BB6D-41D3-A7CD-49E893ED2E14}" type="slidenum">
              <a:rPr lang="en-US" smtClean="0"/>
              <a:t>21</a:t>
            </a:fld>
            <a:endParaRPr lang="en-US"/>
          </a:p>
        </p:txBody>
      </p:sp>
    </p:spTree>
    <p:extLst>
      <p:ext uri="{BB962C8B-B14F-4D97-AF65-F5344CB8AC3E}">
        <p14:creationId xmlns:p14="http://schemas.microsoft.com/office/powerpoint/2010/main" val="348667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01A87-05CF-4C71-96F2-B8AF667EE0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5B77-85DC-A2F7-279E-77554764F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F827D3-CF7C-907A-D6CC-E34442B65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0E560E-A861-6C6D-885B-4CC8ECBD7932}"/>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26A39D71-40FA-EFC4-CEAE-6D2AC1401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1EA38-130A-0485-821C-8532D090173E}"/>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358366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7722-6D3E-3211-91C7-E3FF9076C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FBBD6F-4451-6DC2-4BE0-7603602C7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8C848-70A3-6BAB-AD4C-63C7B13C6D26}"/>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7203C885-D490-C480-AECD-725353585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23027-1939-BC73-FCBC-F73A57C81EEF}"/>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265175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B3F7C-F9FA-D39C-0668-95C6EA51D8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B80C69-6E74-5D1B-D3A0-058C448AE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A1E6-2595-9F61-478B-BAA4F3F45AAC}"/>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AAD5D781-2DC4-25EA-3162-691FB0DB0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749B2-7003-5E98-12A9-7A204988ECCE}"/>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348804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10190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p:nvGrpSpPr>
        <p:grpSpPr>
          <a:xfrm>
            <a:off x="-87267" y="624834"/>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56088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562"/>
        <p:cNvGrpSpPr/>
        <p:nvPr/>
      </p:nvGrpSpPr>
      <p:grpSpPr>
        <a:xfrm>
          <a:off x="0" y="0"/>
          <a:ext cx="0" cy="0"/>
          <a:chOff x="0" y="0"/>
          <a:chExt cx="0" cy="0"/>
        </a:xfrm>
      </p:grpSpPr>
      <p:grpSp>
        <p:nvGrpSpPr>
          <p:cNvPr id="563" name="Google Shape;563;p5"/>
          <p:cNvGrpSpPr/>
          <p:nvPr/>
        </p:nvGrpSpPr>
        <p:grpSpPr>
          <a:xfrm>
            <a:off x="-563002" y="1373449"/>
            <a:ext cx="13306611" cy="6075257"/>
            <a:chOff x="-422251" y="1030086"/>
            <a:chExt cx="9979958" cy="4556443"/>
          </a:xfrm>
        </p:grpSpPr>
        <p:sp>
          <p:nvSpPr>
            <p:cNvPr id="564" name="Google Shape;564;p5"/>
            <p:cNvSpPr/>
            <p:nvPr/>
          </p:nvSpPr>
          <p:spPr>
            <a:xfrm rot="185956" flipH="1">
              <a:off x="-65461" y="4295850"/>
              <a:ext cx="8413153" cy="8866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flipH="1">
              <a:off x="-38783" y="4372478"/>
              <a:ext cx="9209483" cy="80962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5718001" y="184211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8" name="Google Shape;568;p5"/>
            <p:cNvGrpSpPr/>
            <p:nvPr/>
          </p:nvGrpSpPr>
          <p:grpSpPr>
            <a:xfrm>
              <a:off x="89891" y="3293244"/>
              <a:ext cx="1083850" cy="1919243"/>
              <a:chOff x="207725" y="2276150"/>
              <a:chExt cx="1299425" cy="2300975"/>
            </a:xfrm>
          </p:grpSpPr>
          <p:sp>
            <p:nvSpPr>
              <p:cNvPr id="569" name="Google Shape;569;p5"/>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5"/>
              <p:cNvGrpSpPr/>
              <p:nvPr/>
            </p:nvGrpSpPr>
            <p:grpSpPr>
              <a:xfrm>
                <a:off x="207725" y="2276150"/>
                <a:ext cx="1299425" cy="2300975"/>
                <a:chOff x="207725" y="2276150"/>
                <a:chExt cx="1299425" cy="2300975"/>
              </a:xfrm>
            </p:grpSpPr>
            <p:sp>
              <p:nvSpPr>
                <p:cNvPr id="571" name="Google Shape;571;p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4" name="Google Shape;584;p5"/>
            <p:cNvGrpSpPr/>
            <p:nvPr/>
          </p:nvGrpSpPr>
          <p:grpSpPr>
            <a:xfrm rot="1734738">
              <a:off x="-204441" y="3869617"/>
              <a:ext cx="1428294" cy="1064074"/>
              <a:chOff x="5065700" y="3436875"/>
              <a:chExt cx="1984875" cy="1478725"/>
            </a:xfrm>
          </p:grpSpPr>
          <p:sp>
            <p:nvSpPr>
              <p:cNvPr id="585" name="Google Shape;585;p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5"/>
            <p:cNvGrpSpPr/>
            <p:nvPr/>
          </p:nvGrpSpPr>
          <p:grpSpPr>
            <a:xfrm rot="2164417">
              <a:off x="-356405" y="4496357"/>
              <a:ext cx="1198047" cy="613775"/>
              <a:chOff x="4976050" y="4611525"/>
              <a:chExt cx="1664950" cy="852975"/>
            </a:xfrm>
          </p:grpSpPr>
          <p:sp>
            <p:nvSpPr>
              <p:cNvPr id="595" name="Google Shape;595;p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5"/>
            <p:cNvGrpSpPr/>
            <p:nvPr/>
          </p:nvGrpSpPr>
          <p:grpSpPr>
            <a:xfrm rot="749415" flipH="1">
              <a:off x="8317467" y="3491063"/>
              <a:ext cx="583337" cy="1417573"/>
              <a:chOff x="1535425" y="492925"/>
              <a:chExt cx="524575" cy="1274775"/>
            </a:xfrm>
          </p:grpSpPr>
          <p:sp>
            <p:nvSpPr>
              <p:cNvPr id="598" name="Google Shape;598;p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 name="Google Shape;614;p5"/>
            <p:cNvGrpSpPr/>
            <p:nvPr/>
          </p:nvGrpSpPr>
          <p:grpSpPr>
            <a:xfrm>
              <a:off x="359146" y="4519984"/>
              <a:ext cx="954154" cy="975956"/>
              <a:chOff x="1356975" y="1865675"/>
              <a:chExt cx="1024100" cy="1047500"/>
            </a:xfrm>
          </p:grpSpPr>
          <p:sp>
            <p:nvSpPr>
              <p:cNvPr id="615" name="Google Shape;615;p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5"/>
            <p:cNvGrpSpPr/>
            <p:nvPr/>
          </p:nvGrpSpPr>
          <p:grpSpPr>
            <a:xfrm rot="1719346">
              <a:off x="8395820" y="4093192"/>
              <a:ext cx="889403" cy="1363591"/>
              <a:chOff x="2235100" y="548200"/>
              <a:chExt cx="759725" cy="1164775"/>
            </a:xfrm>
          </p:grpSpPr>
          <p:sp>
            <p:nvSpPr>
              <p:cNvPr id="644" name="Google Shape;644;p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3" name="Google Shape;653;p5"/>
            <p:cNvGrpSpPr/>
            <p:nvPr/>
          </p:nvGrpSpPr>
          <p:grpSpPr>
            <a:xfrm>
              <a:off x="8658482" y="4447303"/>
              <a:ext cx="250313" cy="312391"/>
              <a:chOff x="5920600" y="4383325"/>
              <a:chExt cx="334375" cy="417300"/>
            </a:xfrm>
          </p:grpSpPr>
          <p:sp>
            <p:nvSpPr>
              <p:cNvPr id="654" name="Google Shape;654;p5"/>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5"/>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5"/>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5"/>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5"/>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5"/>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5"/>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5"/>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5"/>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5"/>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5"/>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5"/>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5"/>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5"/>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5"/>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5"/>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5"/>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5"/>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5"/>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5"/>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5"/>
            <p:cNvGrpSpPr/>
            <p:nvPr/>
          </p:nvGrpSpPr>
          <p:grpSpPr>
            <a:xfrm>
              <a:off x="1200675" y="4314750"/>
              <a:ext cx="752650" cy="753525"/>
              <a:chOff x="1200675" y="4314750"/>
              <a:chExt cx="752650" cy="753525"/>
            </a:xfrm>
          </p:grpSpPr>
          <p:sp>
            <p:nvSpPr>
              <p:cNvPr id="675" name="Google Shape;675;p5"/>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5"/>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5"/>
            <p:cNvGrpSpPr/>
            <p:nvPr/>
          </p:nvGrpSpPr>
          <p:grpSpPr>
            <a:xfrm rot="-1031996" flipH="1">
              <a:off x="7702196" y="4528557"/>
              <a:ext cx="988287" cy="895065"/>
              <a:chOff x="4048900" y="1919750"/>
              <a:chExt cx="1060775" cy="960715"/>
            </a:xfrm>
          </p:grpSpPr>
          <p:sp>
            <p:nvSpPr>
              <p:cNvPr id="678" name="Google Shape;678;p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3" name="Google Shape;703;p5"/>
          <p:cNvSpPr txBox="1">
            <a:spLocks noGrp="1"/>
          </p:cNvSpPr>
          <p:nvPr>
            <p:ph type="subTitle" idx="1"/>
          </p:nvPr>
        </p:nvSpPr>
        <p:spPr>
          <a:xfrm>
            <a:off x="3438539" y="2868396"/>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5"/>
          <p:cNvSpPr txBox="1">
            <a:spLocks noGrp="1"/>
          </p:cNvSpPr>
          <p:nvPr>
            <p:ph type="subTitle" idx="2"/>
          </p:nvPr>
        </p:nvSpPr>
        <p:spPr>
          <a:xfrm>
            <a:off x="5676087" y="5006277"/>
            <a:ext cx="3074000" cy="93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5"/>
          <p:cNvSpPr txBox="1">
            <a:spLocks noGrp="1"/>
          </p:cNvSpPr>
          <p:nvPr>
            <p:ph type="subTitle" idx="3"/>
          </p:nvPr>
        </p:nvSpPr>
        <p:spPr>
          <a:xfrm>
            <a:off x="3438539" y="20831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706" name="Google Shape;706;p5"/>
          <p:cNvSpPr txBox="1">
            <a:spLocks noGrp="1"/>
          </p:cNvSpPr>
          <p:nvPr>
            <p:ph type="subTitle" idx="4"/>
          </p:nvPr>
        </p:nvSpPr>
        <p:spPr>
          <a:xfrm>
            <a:off x="5676087" y="4216777"/>
            <a:ext cx="3074000" cy="7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3200">
                <a:solidFill>
                  <a:schemeClr val="dk2"/>
                </a:solidFill>
                <a:latin typeface="Ranchers"/>
                <a:ea typeface="Ranchers"/>
                <a:cs typeface="Ranchers"/>
                <a:sym typeface="Ranchers"/>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35071537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900136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050498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02541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657563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3806556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F36D-BF55-0CA6-7C9C-ABAABCDAB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602D-B107-DA40-F4AA-272BC48B7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9FE6C-AB72-A400-781B-26D2FE59239D}"/>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EDDCACAD-AA4A-BAA6-EED8-2303B03D1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6D71F-6378-DBE5-CC4B-DF4D978948D7}"/>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352993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2178858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221131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12422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5177185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323375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813633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4312894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970447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516008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40763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D80E-22C5-9AC1-901D-6B92E7ACB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DD0CE-0758-0338-8D25-12DCD546F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D585C-4839-FD34-BAD0-BA53879F0E90}"/>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520D9312-7ED9-74E9-CAE7-3ADBC24F1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5EC62-A0C6-F7DE-29C4-2420F337E880}"/>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2379975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0050025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757495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3829"/>
        <p:cNvGrpSpPr/>
        <p:nvPr/>
      </p:nvGrpSpPr>
      <p:grpSpPr>
        <a:xfrm>
          <a:off x="0" y="0"/>
          <a:ext cx="0" cy="0"/>
          <a:chOff x="0" y="0"/>
          <a:chExt cx="0" cy="0"/>
        </a:xfrm>
      </p:grpSpPr>
      <p:grpSp>
        <p:nvGrpSpPr>
          <p:cNvPr id="3830" name="Google Shape;3830;p24"/>
          <p:cNvGrpSpPr/>
          <p:nvPr/>
        </p:nvGrpSpPr>
        <p:grpSpPr>
          <a:xfrm>
            <a:off x="-230463" y="624833"/>
            <a:ext cx="12458077" cy="6514283"/>
            <a:chOff x="-172847" y="468625"/>
            <a:chExt cx="9343558" cy="4885712"/>
          </a:xfrm>
        </p:grpSpPr>
        <p:sp>
          <p:nvSpPr>
            <p:cNvPr id="3831" name="Google Shape;3831;p24"/>
            <p:cNvSpPr/>
            <p:nvPr/>
          </p:nvSpPr>
          <p:spPr>
            <a:xfrm>
              <a:off x="5872129"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4"/>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4"/>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34" name="Google Shape;3834;p24"/>
            <p:cNvGrpSpPr/>
            <p:nvPr/>
          </p:nvGrpSpPr>
          <p:grpSpPr>
            <a:xfrm>
              <a:off x="-172847" y="2867657"/>
              <a:ext cx="9343558" cy="2486681"/>
              <a:chOff x="-172847" y="2867657"/>
              <a:chExt cx="9343558" cy="2486681"/>
            </a:xfrm>
          </p:grpSpPr>
          <p:grpSp>
            <p:nvGrpSpPr>
              <p:cNvPr id="3835" name="Google Shape;3835;p24"/>
              <p:cNvGrpSpPr/>
              <p:nvPr/>
            </p:nvGrpSpPr>
            <p:grpSpPr>
              <a:xfrm>
                <a:off x="-65450" y="4357527"/>
                <a:ext cx="9236161" cy="824931"/>
                <a:chOff x="-65450" y="4357527"/>
                <a:chExt cx="9236161" cy="824931"/>
              </a:xfrm>
            </p:grpSpPr>
            <p:sp>
              <p:nvSpPr>
                <p:cNvPr id="3836" name="Google Shape;3836;p24"/>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4"/>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8" name="Google Shape;3838;p24"/>
              <p:cNvGrpSpPr/>
              <p:nvPr/>
            </p:nvGrpSpPr>
            <p:grpSpPr>
              <a:xfrm>
                <a:off x="6175625" y="3705875"/>
                <a:ext cx="2926525" cy="1549975"/>
                <a:chOff x="6175625" y="3705875"/>
                <a:chExt cx="2926525" cy="1549975"/>
              </a:xfrm>
            </p:grpSpPr>
            <p:grpSp>
              <p:nvGrpSpPr>
                <p:cNvPr id="3839" name="Google Shape;3839;p24"/>
                <p:cNvGrpSpPr/>
                <p:nvPr/>
              </p:nvGrpSpPr>
              <p:grpSpPr>
                <a:xfrm flipH="1">
                  <a:off x="7642150" y="3705875"/>
                  <a:ext cx="1460000" cy="1549975"/>
                  <a:chOff x="5402750" y="3100275"/>
                  <a:chExt cx="1460000" cy="1549975"/>
                </a:xfrm>
              </p:grpSpPr>
              <p:sp>
                <p:nvSpPr>
                  <p:cNvPr id="3840" name="Google Shape;3840;p24"/>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4"/>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4"/>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4"/>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4"/>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4"/>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4"/>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4"/>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4"/>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4"/>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4"/>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4"/>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4"/>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4"/>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4"/>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4"/>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4"/>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4"/>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4"/>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4"/>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4"/>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4"/>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4"/>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4"/>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4"/>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4"/>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4"/>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4"/>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4"/>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4"/>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4"/>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4"/>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4"/>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4"/>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4"/>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4"/>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6" name="Google Shape;3876;p24"/>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4"/>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8" name="Google Shape;3878;p24"/>
              <p:cNvGrpSpPr/>
              <p:nvPr/>
            </p:nvGrpSpPr>
            <p:grpSpPr>
              <a:xfrm rot="502336">
                <a:off x="499228" y="3623514"/>
                <a:ext cx="299554" cy="1668248"/>
                <a:chOff x="6611150" y="1880250"/>
                <a:chExt cx="573900" cy="3195500"/>
              </a:xfrm>
            </p:grpSpPr>
            <p:sp>
              <p:nvSpPr>
                <p:cNvPr id="3879" name="Google Shape;3879;p2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2" name="Google Shape;3932;p24"/>
              <p:cNvGrpSpPr/>
              <p:nvPr/>
            </p:nvGrpSpPr>
            <p:grpSpPr>
              <a:xfrm>
                <a:off x="-172847" y="2867657"/>
                <a:ext cx="1177570" cy="2486681"/>
                <a:chOff x="1257067" y="2153325"/>
                <a:chExt cx="1781228" cy="3761429"/>
              </a:xfrm>
            </p:grpSpPr>
            <p:sp>
              <p:nvSpPr>
                <p:cNvPr id="3933" name="Google Shape;3933;p24"/>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4"/>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4"/>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4"/>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4"/>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4"/>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4"/>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4"/>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4"/>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4"/>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4"/>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4"/>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4"/>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4"/>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4"/>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4"/>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4"/>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4"/>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951" name="Google Shape;3951;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52" name="Google Shape;3952;p24"/>
          <p:cNvSpPr txBox="1">
            <a:spLocks noGrp="1"/>
          </p:cNvSpPr>
          <p:nvPr>
            <p:ph type="title" idx="2"/>
          </p:nvPr>
        </p:nvSpPr>
        <p:spPr>
          <a:xfrm>
            <a:off x="9600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3" name="Google Shape;3953;p24"/>
          <p:cNvSpPr txBox="1">
            <a:spLocks noGrp="1"/>
          </p:cNvSpPr>
          <p:nvPr>
            <p:ph type="subTitle" idx="1"/>
          </p:nvPr>
        </p:nvSpPr>
        <p:spPr>
          <a:xfrm>
            <a:off x="9600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4" name="Google Shape;3954;p24"/>
          <p:cNvSpPr txBox="1">
            <a:spLocks noGrp="1"/>
          </p:cNvSpPr>
          <p:nvPr>
            <p:ph type="title" idx="3"/>
          </p:nvPr>
        </p:nvSpPr>
        <p:spPr>
          <a:xfrm>
            <a:off x="4538400" y="41454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5" name="Google Shape;3955;p24"/>
          <p:cNvSpPr txBox="1">
            <a:spLocks noGrp="1"/>
          </p:cNvSpPr>
          <p:nvPr>
            <p:ph type="subTitle" idx="4"/>
          </p:nvPr>
        </p:nvSpPr>
        <p:spPr>
          <a:xfrm>
            <a:off x="4538400" y="49275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6" name="Google Shape;3956;p24"/>
          <p:cNvSpPr txBox="1">
            <a:spLocks noGrp="1"/>
          </p:cNvSpPr>
          <p:nvPr>
            <p:ph type="title" idx="5"/>
          </p:nvPr>
        </p:nvSpPr>
        <p:spPr>
          <a:xfrm>
            <a:off x="8116800" y="34342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957" name="Google Shape;3957;p24"/>
          <p:cNvSpPr txBox="1">
            <a:spLocks noGrp="1"/>
          </p:cNvSpPr>
          <p:nvPr>
            <p:ph type="subTitle" idx="6"/>
          </p:nvPr>
        </p:nvSpPr>
        <p:spPr>
          <a:xfrm>
            <a:off x="8116800" y="42163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584037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28089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331213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9228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39333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51900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21033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580224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7DB9-D618-C0B5-95DE-1591CB903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974C2-EBD6-8E4A-8DD6-597F0CA00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A5E90C-2732-D4B4-3018-08C69E8AF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D5B40-D701-DB06-C367-350B5801BFAB}"/>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6" name="Footer Placeholder 5">
            <a:extLst>
              <a:ext uri="{FF2B5EF4-FFF2-40B4-BE49-F238E27FC236}">
                <a16:creationId xmlns:a16="http://schemas.microsoft.com/office/drawing/2014/main" id="{24401681-EF74-3088-BB7B-F4D34BD56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6D61-BCF9-E67B-2E41-2A987E6AC344}"/>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303989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91921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0976199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8016619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816208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7421610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9021646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6DFF-D32A-3C9E-5A60-A86B91DFFD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252B0-083B-12EA-9F53-005867E8A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A7739-5C7F-3401-43AC-2AAEAD642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8A4B7-2B1A-7FC8-192B-2D408C16A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33671-2159-BA45-F71B-07A5DCDF4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DA1CFD-72CA-2E57-A75F-DA2C24975A47}"/>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8" name="Footer Placeholder 7">
            <a:extLst>
              <a:ext uri="{FF2B5EF4-FFF2-40B4-BE49-F238E27FC236}">
                <a16:creationId xmlns:a16="http://schemas.microsoft.com/office/drawing/2014/main" id="{47E02973-3D7C-7673-63E4-05CB86C41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2D6A4-5484-544B-382E-5FDD151297B6}"/>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211368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8570-50D3-5079-9D68-F81E115F9B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A91A1-FBB2-94BB-99C2-77DA75E1E27F}"/>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4" name="Footer Placeholder 3">
            <a:extLst>
              <a:ext uri="{FF2B5EF4-FFF2-40B4-BE49-F238E27FC236}">
                <a16:creationId xmlns:a16="http://schemas.microsoft.com/office/drawing/2014/main" id="{67C78AD3-C682-8D29-6557-01DFF6178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800FB-7B73-21A6-BD0E-66D584102BF3}"/>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216273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55BED-E8E0-1418-6CBF-44727691579C}"/>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3" name="Footer Placeholder 2">
            <a:extLst>
              <a:ext uri="{FF2B5EF4-FFF2-40B4-BE49-F238E27FC236}">
                <a16:creationId xmlns:a16="http://schemas.microsoft.com/office/drawing/2014/main" id="{E3CEE890-3A86-2A00-4F02-D0FEC53570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D98AA7-620D-9703-72A8-EB0A1891D909}"/>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111451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A21F-1258-1533-C890-BBFC5F21B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9BD9-7AEE-25E5-5E98-2A44E50B0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53E2F9-9A26-A82C-9817-46CB43808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DFF16-6865-024C-7F6B-24F715BB9C22}"/>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6" name="Footer Placeholder 5">
            <a:extLst>
              <a:ext uri="{FF2B5EF4-FFF2-40B4-BE49-F238E27FC236}">
                <a16:creationId xmlns:a16="http://schemas.microsoft.com/office/drawing/2014/main" id="{7B6CD882-2D4D-1374-9AF9-FBBEC73CA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AFAB2-ADC5-BD19-D2D7-A97A0AD1B4C6}"/>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326962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91EF-807B-75E9-E2DA-2FA869AD9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FC485C-5A16-28A9-4AE7-912A5E174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C5E057-D902-D3CA-E779-40ACB69FF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13360-2095-C2A0-F970-8A90147EF247}"/>
              </a:ext>
            </a:extLst>
          </p:cNvPr>
          <p:cNvSpPr>
            <a:spLocks noGrp="1"/>
          </p:cNvSpPr>
          <p:nvPr>
            <p:ph type="dt" sz="half" idx="10"/>
          </p:nvPr>
        </p:nvSpPr>
        <p:spPr/>
        <p:txBody>
          <a:bodyPr/>
          <a:lstStyle/>
          <a:p>
            <a:fld id="{F0D68094-898F-49E7-B660-A16B91AFF3C6}" type="datetimeFigureOut">
              <a:rPr lang="en-US" smtClean="0"/>
              <a:t>12/28/2023</a:t>
            </a:fld>
            <a:endParaRPr lang="en-US"/>
          </a:p>
        </p:txBody>
      </p:sp>
      <p:sp>
        <p:nvSpPr>
          <p:cNvPr id="6" name="Footer Placeholder 5">
            <a:extLst>
              <a:ext uri="{FF2B5EF4-FFF2-40B4-BE49-F238E27FC236}">
                <a16:creationId xmlns:a16="http://schemas.microsoft.com/office/drawing/2014/main" id="{E45B566E-9A20-A07C-B275-F81055CBD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D22A8-100D-EEC8-A46D-4D6B70498C4B}"/>
              </a:ext>
            </a:extLst>
          </p:cNvPr>
          <p:cNvSpPr>
            <a:spLocks noGrp="1"/>
          </p:cNvSpPr>
          <p:nvPr>
            <p:ph type="sldNum" sz="quarter" idx="12"/>
          </p:nvPr>
        </p:nvSpPr>
        <p:spPr/>
        <p:txBody>
          <a:bodyPr/>
          <a:lstStyle/>
          <a:p>
            <a:fld id="{33F5EEAA-05AF-434A-B1AA-F048059D7885}" type="slidenum">
              <a:rPr lang="en-US" smtClean="0"/>
              <a:t>‹#›</a:t>
            </a:fld>
            <a:endParaRPr lang="en-US"/>
          </a:p>
        </p:txBody>
      </p:sp>
    </p:spTree>
    <p:extLst>
      <p:ext uri="{BB962C8B-B14F-4D97-AF65-F5344CB8AC3E}">
        <p14:creationId xmlns:p14="http://schemas.microsoft.com/office/powerpoint/2010/main" val="138505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A48AA-9D7E-A53E-2BAB-F5BD824AAE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C2A2B-5BB7-9935-63C5-4DF337571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EC231-AF3E-AF72-9110-F6A49EC3C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68094-898F-49E7-B660-A16B91AFF3C6}" type="datetimeFigureOut">
              <a:rPr lang="en-US" smtClean="0"/>
              <a:t>12/28/2023</a:t>
            </a:fld>
            <a:endParaRPr lang="en-US"/>
          </a:p>
        </p:txBody>
      </p:sp>
      <p:sp>
        <p:nvSpPr>
          <p:cNvPr id="5" name="Footer Placeholder 4">
            <a:extLst>
              <a:ext uri="{FF2B5EF4-FFF2-40B4-BE49-F238E27FC236}">
                <a16:creationId xmlns:a16="http://schemas.microsoft.com/office/drawing/2014/main" id="{A4C6C72B-7B79-A2E1-C14E-D6B00644AD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33CDCC-843C-E805-2706-0352FFDA0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5EEAA-05AF-434A-B1AA-F048059D7885}"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8E16DFD0-766E-7416-BBAC-3866CF7B322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49174" y="-123825"/>
            <a:ext cx="1114425" cy="11144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363F661D-368C-670E-2E10-E67772124B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8584" y="8041607"/>
            <a:ext cx="1114425" cy="1114425"/>
          </a:xfrm>
          <a:prstGeom prst="rect">
            <a:avLst/>
          </a:prstGeom>
        </p:spPr>
      </p:pic>
    </p:spTree>
    <p:extLst>
      <p:ext uri="{BB962C8B-B14F-4D97-AF65-F5344CB8AC3E}">
        <p14:creationId xmlns:p14="http://schemas.microsoft.com/office/powerpoint/2010/main" val="304028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133FC3-1B47-F7EE-C2F2-7BF340AEBECB}"/>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2458699" y="295275"/>
            <a:ext cx="1171575" cy="11715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C53A9D82-C952-4331-60F5-59DF8E2D44BA}"/>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945605" y="8075696"/>
            <a:ext cx="1171575" cy="1171575"/>
          </a:xfrm>
          <a:prstGeom prst="rect">
            <a:avLst/>
          </a:prstGeom>
        </p:spPr>
      </p:pic>
    </p:spTree>
    <p:extLst>
      <p:ext uri="{BB962C8B-B14F-4D97-AF65-F5344CB8AC3E}">
        <p14:creationId xmlns:p14="http://schemas.microsoft.com/office/powerpoint/2010/main" val="28928285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microsoft.com/office/2007/relationships/hdphoto" Target="../media/hdphoto5.wdp"/><Relationship Id="rId26" Type="http://schemas.openxmlformats.org/officeDocument/2006/relationships/image" Target="../media/image22.png"/><Relationship Id="rId21" Type="http://schemas.openxmlformats.org/officeDocument/2006/relationships/image" Target="../media/image19.png"/><Relationship Id="rId34" Type="http://schemas.openxmlformats.org/officeDocument/2006/relationships/image" Target="../media/image26.png"/><Relationship Id="rId7" Type="http://schemas.openxmlformats.org/officeDocument/2006/relationships/image" Target="../media/image9.jp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33" Type="http://schemas.microsoft.com/office/2007/relationships/hdphoto" Target="../media/hdphoto12.wdp"/><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24" Type="http://schemas.microsoft.com/office/2007/relationships/hdphoto" Target="../media/hdphoto8.wdp"/><Relationship Id="rId32" Type="http://schemas.openxmlformats.org/officeDocument/2006/relationships/image" Target="../media/image25.png"/><Relationship Id="rId37" Type="http://schemas.microsoft.com/office/2007/relationships/hdphoto" Target="../media/hdphoto14.wdp"/><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18.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5.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4.png"/><Relationship Id="rId35" Type="http://schemas.microsoft.com/office/2007/relationships/hdphoto" Target="../media/hdphoto13.wdp"/><Relationship Id="rId8" Type="http://schemas.openxmlformats.org/officeDocument/2006/relationships/image" Target="../media/image10.pn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3" Type="http://schemas.openxmlformats.org/officeDocument/2006/relationships/image" Target="../media/image14.png"/><Relationship Id="rId18" Type="http://schemas.microsoft.com/office/2007/relationships/hdphoto" Target="../media/hdphoto5.wdp"/><Relationship Id="rId26" Type="http://schemas.openxmlformats.org/officeDocument/2006/relationships/image" Target="../media/image22.png"/><Relationship Id="rId21" Type="http://schemas.openxmlformats.org/officeDocument/2006/relationships/image" Target="../media/image19.png"/><Relationship Id="rId34" Type="http://schemas.openxmlformats.org/officeDocument/2006/relationships/image" Target="../media/image26.png"/><Relationship Id="rId7" Type="http://schemas.openxmlformats.org/officeDocument/2006/relationships/image" Target="../media/image9.jp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33" Type="http://schemas.microsoft.com/office/2007/relationships/hdphoto" Target="../media/hdphoto12.wdp"/><Relationship Id="rId38" Type="http://schemas.openxmlformats.org/officeDocument/2006/relationships/image" Target="../media/image60.png"/><Relationship Id="rId2" Type="http://schemas.openxmlformats.org/officeDocument/2006/relationships/notesSlide" Target="../notesSlides/notesSlide9.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24" Type="http://schemas.microsoft.com/office/2007/relationships/hdphoto" Target="../media/hdphoto8.wdp"/><Relationship Id="rId32" Type="http://schemas.openxmlformats.org/officeDocument/2006/relationships/image" Target="../media/image25.png"/><Relationship Id="rId37" Type="http://schemas.microsoft.com/office/2007/relationships/hdphoto" Target="../media/hdphoto14.wdp"/><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18.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5.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4.png"/><Relationship Id="rId35" Type="http://schemas.microsoft.com/office/2007/relationships/hdphoto" Target="../media/hdphoto13.wdp"/><Relationship Id="rId8" Type="http://schemas.openxmlformats.org/officeDocument/2006/relationships/image" Target="../media/image10.png"/><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18" Type="http://schemas.microsoft.com/office/2007/relationships/hdphoto" Target="../media/hdphoto5.wdp"/><Relationship Id="rId26" Type="http://schemas.openxmlformats.org/officeDocument/2006/relationships/image" Target="../media/image22.png"/><Relationship Id="rId21" Type="http://schemas.openxmlformats.org/officeDocument/2006/relationships/image" Target="../media/image19.png"/><Relationship Id="rId34" Type="http://schemas.openxmlformats.org/officeDocument/2006/relationships/image" Target="../media/image26.png"/><Relationship Id="rId7" Type="http://schemas.openxmlformats.org/officeDocument/2006/relationships/image" Target="../media/image9.jp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33" Type="http://schemas.microsoft.com/office/2007/relationships/hdphoto" Target="../media/hdphoto12.wdp"/><Relationship Id="rId38" Type="http://schemas.openxmlformats.org/officeDocument/2006/relationships/image" Target="../media/image34.png"/><Relationship Id="rId2" Type="http://schemas.openxmlformats.org/officeDocument/2006/relationships/notesSlide" Target="../notesSlides/notesSlide5.xml"/><Relationship Id="rId16" Type="http://schemas.microsoft.com/office/2007/relationships/hdphoto" Target="../media/hdphoto4.wdp"/><Relationship Id="rId20" Type="http://schemas.microsoft.com/office/2007/relationships/hdphoto" Target="../media/hdphoto6.wdp"/><Relationship Id="rId29"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24" Type="http://schemas.microsoft.com/office/2007/relationships/hdphoto" Target="../media/hdphoto8.wdp"/><Relationship Id="rId32" Type="http://schemas.openxmlformats.org/officeDocument/2006/relationships/image" Target="../media/image25.png"/><Relationship Id="rId37" Type="http://schemas.microsoft.com/office/2007/relationships/hdphoto" Target="../media/hdphoto14.wdp"/><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18.png"/><Relationship Id="rId31" Type="http://schemas.microsoft.com/office/2007/relationships/hdphoto" Target="../media/hdphoto11.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5.png"/><Relationship Id="rId22" Type="http://schemas.microsoft.com/office/2007/relationships/hdphoto" Target="../media/hdphoto7.wdp"/><Relationship Id="rId27" Type="http://schemas.microsoft.com/office/2007/relationships/hdphoto" Target="../media/hdphoto9.wdp"/><Relationship Id="rId30" Type="http://schemas.openxmlformats.org/officeDocument/2006/relationships/image" Target="../media/image24.png"/><Relationship Id="rId35" Type="http://schemas.microsoft.com/office/2007/relationships/hdphoto" Target="../media/hdphoto13.wdp"/><Relationship Id="rId8" Type="http://schemas.openxmlformats.org/officeDocument/2006/relationships/image" Target="../media/image10.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9095" y="967740"/>
            <a:ext cx="360252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Line 12"/>
          <p:cNvSpPr>
            <a:spLocks noChangeShapeType="1"/>
          </p:cNvSpPr>
          <p:nvPr/>
        </p:nvSpPr>
        <p:spPr bwMode="auto">
          <a:xfrm>
            <a:off x="4827588" y="825500"/>
            <a:ext cx="3048000"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 name="TextBox 1"/>
          <p:cNvSpPr txBox="1">
            <a:spLocks noChangeArrowheads="1"/>
          </p:cNvSpPr>
          <p:nvPr/>
        </p:nvSpPr>
        <p:spPr bwMode="auto">
          <a:xfrm>
            <a:off x="3021355" y="266299"/>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Commerce" pitchFamily="2" charset="0"/>
              </a:defRPr>
            </a:lvl1pPr>
            <a:lvl2pPr marL="742950" indent="-285750" eaLnBrk="0" hangingPunct="0">
              <a:defRPr>
                <a:solidFill>
                  <a:schemeClr val="tx1"/>
                </a:solidFill>
                <a:latin typeface="VNI-Commerce" pitchFamily="2" charset="0"/>
              </a:defRPr>
            </a:lvl2pPr>
            <a:lvl3pPr marL="1143000" indent="-228600" eaLnBrk="0" hangingPunct="0">
              <a:defRPr>
                <a:solidFill>
                  <a:schemeClr val="tx1"/>
                </a:solidFill>
                <a:latin typeface="VNI-Commerce" pitchFamily="2" charset="0"/>
              </a:defRPr>
            </a:lvl3pPr>
            <a:lvl4pPr marL="1600200" indent="-228600" eaLnBrk="0" hangingPunct="0">
              <a:defRPr>
                <a:solidFill>
                  <a:schemeClr val="tx1"/>
                </a:solidFill>
                <a:latin typeface="VNI-Commerce" pitchFamily="2" charset="0"/>
              </a:defRPr>
            </a:lvl4pPr>
            <a:lvl5pPr marL="2057400" indent="-228600" eaLnBrk="0" hangingPunct="0">
              <a:defRPr>
                <a:solidFill>
                  <a:schemeClr val="tx1"/>
                </a:solidFill>
                <a:latin typeface="VNI-Commerce" pitchFamily="2" charset="0"/>
              </a:defRPr>
            </a:lvl5pPr>
            <a:lvl6pPr marL="2514600" indent="-228600" eaLnBrk="0" fontAlgn="base" hangingPunct="0">
              <a:spcBef>
                <a:spcPct val="0"/>
              </a:spcBef>
              <a:spcAft>
                <a:spcPct val="0"/>
              </a:spcAft>
              <a:defRPr>
                <a:solidFill>
                  <a:schemeClr val="tx1"/>
                </a:solidFill>
                <a:latin typeface="VNI-Commerce" pitchFamily="2" charset="0"/>
              </a:defRPr>
            </a:lvl6pPr>
            <a:lvl7pPr marL="2971800" indent="-228600" eaLnBrk="0" fontAlgn="base" hangingPunct="0">
              <a:spcBef>
                <a:spcPct val="0"/>
              </a:spcBef>
              <a:spcAft>
                <a:spcPct val="0"/>
              </a:spcAft>
              <a:defRPr>
                <a:solidFill>
                  <a:schemeClr val="tx1"/>
                </a:solidFill>
                <a:latin typeface="VNI-Commerce" pitchFamily="2" charset="0"/>
              </a:defRPr>
            </a:lvl7pPr>
            <a:lvl8pPr marL="3429000" indent="-228600" eaLnBrk="0" fontAlgn="base" hangingPunct="0">
              <a:spcBef>
                <a:spcPct val="0"/>
              </a:spcBef>
              <a:spcAft>
                <a:spcPct val="0"/>
              </a:spcAft>
              <a:defRPr>
                <a:solidFill>
                  <a:schemeClr val="tx1"/>
                </a:solidFill>
                <a:latin typeface="VNI-Commerce" pitchFamily="2" charset="0"/>
              </a:defRPr>
            </a:lvl8pPr>
            <a:lvl9pPr marL="3886200" indent="-228600" eaLnBrk="0" fontAlgn="base" hangingPunct="0">
              <a:spcBef>
                <a:spcPct val="0"/>
              </a:spcBef>
              <a:spcAft>
                <a:spcPct val="0"/>
              </a:spcAft>
              <a:defRPr>
                <a:solidFill>
                  <a:schemeClr val="tx1"/>
                </a:solidFill>
                <a:latin typeface="VNI-Commerce" pitchFamily="2" charset="0"/>
              </a:defRPr>
            </a:lvl9pPr>
          </a:lstStyle>
          <a:p>
            <a:pPr algn="ctr" eaLnBrk="1" hangingPunct="1"/>
            <a:r>
              <a:rPr lang="en-US" sz="2800" b="1" dirty="0">
                <a:solidFill>
                  <a:srgbClr val="009900"/>
                </a:solidFill>
                <a:latin typeface="Times New Roman" pitchFamily="18" charset="0"/>
              </a:rPr>
              <a:t>TRƯỜNG TIỂU HỌC &amp; THCS ĐẠI SƠN</a:t>
            </a:r>
          </a:p>
        </p:txBody>
      </p:sp>
      <p:pic>
        <p:nvPicPr>
          <p:cNvPr id="3078" name="Picture 2" descr="C:\Users\Trung\Pictures\KG NE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23" y="238924"/>
            <a:ext cx="1905000" cy="181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98C6FB-5797-4267-8BB2-FD9FBF9FA0EB}"/>
              </a:ext>
            </a:extLst>
          </p:cNvPr>
          <p:cNvPicPr>
            <a:picLocks noChangeAspect="1"/>
          </p:cNvPicPr>
          <p:nvPr/>
        </p:nvPicPr>
        <p:blipFill>
          <a:blip r:embed="rId5"/>
          <a:stretch>
            <a:fillRect/>
          </a:stretch>
        </p:blipFill>
        <p:spPr>
          <a:xfrm>
            <a:off x="8237419" y="2027031"/>
            <a:ext cx="4011516" cy="4005419"/>
          </a:xfrm>
          <a:prstGeom prst="rect">
            <a:avLst/>
          </a:prstGeom>
        </p:spPr>
      </p:pic>
      <p:pic>
        <p:nvPicPr>
          <p:cNvPr id="9" name="Picture 8">
            <a:extLst>
              <a:ext uri="{FF2B5EF4-FFF2-40B4-BE49-F238E27FC236}">
                <a16:creationId xmlns:a16="http://schemas.microsoft.com/office/drawing/2014/main" id="{A1AB72BA-1B45-468F-8A1A-04A6C02ABFAE}"/>
              </a:ext>
            </a:extLst>
          </p:cNvPr>
          <p:cNvPicPr>
            <a:picLocks noChangeAspect="1"/>
          </p:cNvPicPr>
          <p:nvPr/>
        </p:nvPicPr>
        <p:blipFill>
          <a:blip r:embed="rId6"/>
          <a:stretch>
            <a:fillRect/>
          </a:stretch>
        </p:blipFill>
        <p:spPr>
          <a:xfrm>
            <a:off x="3159410" y="967740"/>
            <a:ext cx="6384355" cy="1840725"/>
          </a:xfrm>
          <a:prstGeom prst="rect">
            <a:avLst/>
          </a:prstGeom>
        </p:spPr>
      </p:pic>
      <p:pic>
        <p:nvPicPr>
          <p:cNvPr id="10" name="Picture 9">
            <a:extLst>
              <a:ext uri="{FF2B5EF4-FFF2-40B4-BE49-F238E27FC236}">
                <a16:creationId xmlns:a16="http://schemas.microsoft.com/office/drawing/2014/main" id="{2E8E9953-8638-40B2-913E-4B34BD5B7065}"/>
              </a:ext>
            </a:extLst>
          </p:cNvPr>
          <p:cNvPicPr>
            <a:picLocks noChangeAspect="1"/>
          </p:cNvPicPr>
          <p:nvPr/>
        </p:nvPicPr>
        <p:blipFill>
          <a:blip r:embed="rId7"/>
          <a:stretch>
            <a:fillRect/>
          </a:stretch>
        </p:blipFill>
        <p:spPr>
          <a:xfrm>
            <a:off x="996323" y="2666745"/>
            <a:ext cx="9961727" cy="2310584"/>
          </a:xfrm>
          <a:prstGeom prst="rect">
            <a:avLst/>
          </a:prstGeom>
        </p:spPr>
      </p:pic>
      <p:sp>
        <p:nvSpPr>
          <p:cNvPr id="2" name="Rectangle 1">
            <a:extLst>
              <a:ext uri="{FF2B5EF4-FFF2-40B4-BE49-F238E27FC236}">
                <a16:creationId xmlns:a16="http://schemas.microsoft.com/office/drawing/2014/main" id="{594DE62C-C39A-4D37-AAA2-6C9CA10CEEAC}"/>
              </a:ext>
            </a:extLst>
          </p:cNvPr>
          <p:cNvSpPr/>
          <p:nvPr/>
        </p:nvSpPr>
        <p:spPr>
          <a:xfrm>
            <a:off x="4972096" y="5247711"/>
            <a:ext cx="1452642" cy="707886"/>
          </a:xfrm>
          <a:prstGeom prst="rect">
            <a:avLst/>
          </a:prstGeom>
        </p:spPr>
        <p:txBody>
          <a:bodyPr wrap="none">
            <a:spAutoFit/>
          </a:bodyPr>
          <a:lstStyle/>
          <a:p>
            <a:pPr lvl="0" algn="ctr">
              <a:defRPr/>
            </a:pPr>
            <a:r>
              <a:rPr lang="en-US" sz="4000" b="1" dirty="0">
                <a:solidFill>
                  <a:srgbClr val="FF0000"/>
                </a:solidFill>
                <a:latin typeface="#9Slide07 Baloo Tamma" panose="03080902040302020200" pitchFamily="66" charset="0"/>
                <a:cs typeface="#9Slide07 Baloo Tamma" panose="03080902040302020200" pitchFamily="66" charset="0"/>
              </a:rPr>
              <a:t>TIẾT 1</a:t>
            </a:r>
          </a:p>
        </p:txBody>
      </p:sp>
    </p:spTree>
    <p:extLst>
      <p:ext uri="{BB962C8B-B14F-4D97-AF65-F5344CB8AC3E}">
        <p14:creationId xmlns:p14="http://schemas.microsoft.com/office/powerpoint/2010/main" val="94472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F7C19AA-5F2F-1D35-C06E-D079CA1C6CFC}"/>
              </a:ext>
            </a:extLst>
          </p:cNvPr>
          <p:cNvGrpSpPr/>
          <p:nvPr/>
        </p:nvGrpSpPr>
        <p:grpSpPr>
          <a:xfrm>
            <a:off x="4056995" y="148408"/>
            <a:ext cx="4151585" cy="744971"/>
            <a:chOff x="5479807" y="85344"/>
            <a:chExt cx="6498150" cy="3618623"/>
          </a:xfrm>
        </p:grpSpPr>
        <p:sp>
          <p:nvSpPr>
            <p:cNvPr id="4" name="Rectangle: Rounded Corners 3">
              <a:extLst>
                <a:ext uri="{FF2B5EF4-FFF2-40B4-BE49-F238E27FC236}">
                  <a16:creationId xmlns:a16="http://schemas.microsoft.com/office/drawing/2014/main" id="{9AD1F985-855E-B8B1-E9A7-8A9EF9DE21BD}"/>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0B72A-A054-86B4-7150-4FA9E5A8B308}"/>
                </a:ext>
              </a:extLst>
            </p:cNvPr>
            <p:cNvSpPr txBox="1"/>
            <p:nvPr/>
          </p:nvSpPr>
          <p:spPr>
            <a:xfrm>
              <a:off x="5581561" y="265823"/>
              <a:ext cx="6326754" cy="31336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Quan sát hình </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77AB484D-8306-310F-E0B7-1F7D5F5CF34C}"/>
              </a:ext>
            </a:extLst>
          </p:cNvPr>
          <p:cNvPicPr>
            <a:picLocks noChangeAspect="1"/>
          </p:cNvPicPr>
          <p:nvPr/>
        </p:nvPicPr>
        <p:blipFill>
          <a:blip r:embed="rId2"/>
          <a:stretch>
            <a:fillRect/>
          </a:stretch>
        </p:blipFill>
        <p:spPr>
          <a:xfrm>
            <a:off x="346675" y="1044957"/>
            <a:ext cx="7820025" cy="2981325"/>
          </a:xfrm>
          <a:prstGeom prst="rect">
            <a:avLst/>
          </a:prstGeom>
        </p:spPr>
      </p:pic>
      <p:pic>
        <p:nvPicPr>
          <p:cNvPr id="7" name="Picture 6">
            <a:extLst>
              <a:ext uri="{FF2B5EF4-FFF2-40B4-BE49-F238E27FC236}">
                <a16:creationId xmlns:a16="http://schemas.microsoft.com/office/drawing/2014/main" id="{D228F9EA-028F-EEA0-2E4D-2322DECBE753}"/>
              </a:ext>
            </a:extLst>
          </p:cNvPr>
          <p:cNvPicPr>
            <a:picLocks noChangeAspect="1"/>
          </p:cNvPicPr>
          <p:nvPr/>
        </p:nvPicPr>
        <p:blipFill>
          <a:blip r:embed="rId3"/>
          <a:stretch>
            <a:fillRect/>
          </a:stretch>
        </p:blipFill>
        <p:spPr>
          <a:xfrm>
            <a:off x="8242244" y="1082566"/>
            <a:ext cx="3800475" cy="2858812"/>
          </a:xfrm>
          <a:prstGeom prst="rect">
            <a:avLst/>
          </a:prstGeom>
        </p:spPr>
      </p:pic>
      <p:pic>
        <p:nvPicPr>
          <p:cNvPr id="10" name="Picture 9">
            <a:extLst>
              <a:ext uri="{FF2B5EF4-FFF2-40B4-BE49-F238E27FC236}">
                <a16:creationId xmlns:a16="http://schemas.microsoft.com/office/drawing/2014/main" id="{A8E3F763-9E36-12B4-A8DE-DE35F1CED259}"/>
              </a:ext>
            </a:extLst>
          </p:cNvPr>
          <p:cNvPicPr>
            <a:picLocks noChangeAspect="1"/>
          </p:cNvPicPr>
          <p:nvPr/>
        </p:nvPicPr>
        <p:blipFill>
          <a:blip r:embed="rId4"/>
          <a:stretch>
            <a:fillRect/>
          </a:stretch>
        </p:blipFill>
        <p:spPr>
          <a:xfrm>
            <a:off x="2648115" y="4086226"/>
            <a:ext cx="7610475" cy="2661416"/>
          </a:xfrm>
          <a:prstGeom prst="rect">
            <a:avLst/>
          </a:prstGeom>
        </p:spPr>
      </p:pic>
    </p:spTree>
    <p:extLst>
      <p:ext uri="{BB962C8B-B14F-4D97-AF65-F5344CB8AC3E}">
        <p14:creationId xmlns:p14="http://schemas.microsoft.com/office/powerpoint/2010/main" val="8933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90C0E9C5-0558-CAE1-9F37-610B18857345}"/>
              </a:ext>
            </a:extLst>
          </p:cNvPr>
          <p:cNvGrpSpPr/>
          <p:nvPr/>
        </p:nvGrpSpPr>
        <p:grpSpPr>
          <a:xfrm>
            <a:off x="1184300" y="3013304"/>
            <a:ext cx="2913974" cy="2623816"/>
            <a:chOff x="5021490" y="2462034"/>
            <a:chExt cx="3152954" cy="2890208"/>
          </a:xfrm>
        </p:grpSpPr>
        <p:pic>
          <p:nvPicPr>
            <p:cNvPr id="6" name="Graphic 5">
              <a:extLst>
                <a:ext uri="{FF2B5EF4-FFF2-40B4-BE49-F238E27FC236}">
                  <a16:creationId xmlns:a16="http://schemas.microsoft.com/office/drawing/2014/main" id="{B18486A1-32CE-4A02-D22C-9075ED5DD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1490" y="2462034"/>
              <a:ext cx="3152954" cy="2890208"/>
            </a:xfrm>
            <a:prstGeom prst="rect">
              <a:avLst/>
            </a:prstGeom>
          </p:spPr>
        </p:pic>
        <p:sp>
          <p:nvSpPr>
            <p:cNvPr id="9" name="TextBox 8">
              <a:extLst>
                <a:ext uri="{FF2B5EF4-FFF2-40B4-BE49-F238E27FC236}">
                  <a16:creationId xmlns:a16="http://schemas.microsoft.com/office/drawing/2014/main" id="{457B5C8D-E21B-5025-273F-11956EC83396}"/>
                </a:ext>
              </a:extLst>
            </p:cNvPr>
            <p:cNvSpPr txBox="1"/>
            <p:nvPr/>
          </p:nvSpPr>
          <p:spPr>
            <a:xfrm>
              <a:off x="5171440" y="3594462"/>
              <a:ext cx="3003004" cy="1605706"/>
            </a:xfrm>
            <a:prstGeom prst="rect">
              <a:avLst/>
            </a:prstGeom>
            <a:noFill/>
          </p:spPr>
          <p:txBody>
            <a:bodyPr wrap="square" rtlCol="0">
              <a:spAutoFit/>
            </a:bodyPr>
            <a:lstStyle/>
            <a:p>
              <a:pPr algn="ctr" defTabSz="914400">
                <a:lnSpc>
                  <a:spcPct val="130000"/>
                </a:lnSpc>
              </a:pPr>
              <a:r>
                <a:rPr lang="en-US" sz="3600" b="1" dirty="0">
                  <a:ln>
                    <a:solidFill>
                      <a:srgbClr val="108539"/>
                    </a:solidFill>
                  </a:ln>
                  <a:solidFill>
                    <a:srgbClr val="03C400"/>
                  </a:solidFill>
                  <a:latin typeface="Cambria" panose="02040503050406030204" pitchFamily="18" charset="0"/>
                  <a:ea typeface="Cambria" panose="02040503050406030204" pitchFamily="18" charset="0"/>
                </a:rPr>
                <a:t>THẢO LUẬN NHÓM BỐN</a:t>
              </a:r>
            </a:p>
          </p:txBody>
        </p:sp>
      </p:grpSp>
      <p:sp>
        <p:nvSpPr>
          <p:cNvPr id="11" name="Speech Bubble: Rectangle with Corners Rounded 10">
            <a:extLst>
              <a:ext uri="{FF2B5EF4-FFF2-40B4-BE49-F238E27FC236}">
                <a16:creationId xmlns:a16="http://schemas.microsoft.com/office/drawing/2014/main" id="{9BD8C0E1-CC1A-A738-A5B4-029A39362185}"/>
              </a:ext>
            </a:extLst>
          </p:cNvPr>
          <p:cNvSpPr/>
          <p:nvPr/>
        </p:nvSpPr>
        <p:spPr>
          <a:xfrm>
            <a:off x="4690569" y="515007"/>
            <a:ext cx="7406838" cy="3142593"/>
          </a:xfrm>
          <a:prstGeom prst="wedgeRoundRectCallout">
            <a:avLst>
              <a:gd name="adj1" fmla="val -59189"/>
              <a:gd name="adj2" fmla="val 25424"/>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Cambria" panose="02040503050406030204" pitchFamily="18" charset="0"/>
                <a:ea typeface="Cambria" panose="02040503050406030204" pitchFamily="18" charset="0"/>
              </a:rPr>
              <a:t>Liên </a:t>
            </a:r>
            <a:r>
              <a:rPr lang="en-US" sz="3600" b="1" dirty="0" err="1">
                <a:solidFill>
                  <a:srgbClr val="002060"/>
                </a:solidFill>
                <a:latin typeface="Cambria" panose="02040503050406030204" pitchFamily="18" charset="0"/>
                <a:ea typeface="Cambria" panose="02040503050406030204" pitchFamily="18" charset="0"/>
              </a:rPr>
              <a:t>hệ</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thực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tế</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lấy ví dụ chứng tỏ vai trò quan trọng của thức ăn, nước uống, ánh sáng và nhiệt độ trong sự sống và phát triển của một số con vật.</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43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83E2E2-89B0-4D44-4A60-3B8167508F94}"/>
              </a:ext>
            </a:extLst>
          </p:cNvPr>
          <p:cNvPicPr>
            <a:picLocks noChangeAspect="1"/>
          </p:cNvPicPr>
          <p:nvPr/>
        </p:nvPicPr>
        <p:blipFill>
          <a:blip r:embed="rId2"/>
          <a:stretch>
            <a:fillRect/>
          </a:stretch>
        </p:blipFill>
        <p:spPr>
          <a:xfrm>
            <a:off x="477235" y="2175642"/>
            <a:ext cx="4927862" cy="3666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1284035" y="266015"/>
            <a:ext cx="958366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Động vật cần đầy đủ thức ăn. nước uống để sống và phát triển</a:t>
            </a:r>
          </a:p>
        </p:txBody>
      </p:sp>
      <p:sp>
        <p:nvSpPr>
          <p:cNvPr id="8" name="TextBox 7">
            <a:extLst>
              <a:ext uri="{FF2B5EF4-FFF2-40B4-BE49-F238E27FC236}">
                <a16:creationId xmlns:a16="http://schemas.microsoft.com/office/drawing/2014/main" id="{B7518061-FE66-8FCD-CAB0-95081F368492}"/>
              </a:ext>
            </a:extLst>
          </p:cNvPr>
          <p:cNvSpPr txBox="1"/>
          <p:nvPr/>
        </p:nvSpPr>
        <p:spPr>
          <a:xfrm>
            <a:off x="5801710" y="2158040"/>
            <a:ext cx="6201104" cy="3785652"/>
          </a:xfrm>
          <a:custGeom>
            <a:avLst/>
            <a:gdLst>
              <a:gd name="connsiteX0" fmla="*/ 0 w 6201104"/>
              <a:gd name="connsiteY0" fmla="*/ 0 h 3785652"/>
              <a:gd name="connsiteX1" fmla="*/ 6201104 w 6201104"/>
              <a:gd name="connsiteY1" fmla="*/ 0 h 3785652"/>
              <a:gd name="connsiteX2" fmla="*/ 6201104 w 6201104"/>
              <a:gd name="connsiteY2" fmla="*/ 3785652 h 3785652"/>
              <a:gd name="connsiteX3" fmla="*/ 0 w 6201104"/>
              <a:gd name="connsiteY3" fmla="*/ 3785652 h 3785652"/>
              <a:gd name="connsiteX4" fmla="*/ 0 w 6201104"/>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785652" fill="none" extrusionOk="0">
                <a:moveTo>
                  <a:pt x="0" y="0"/>
                </a:moveTo>
                <a:cubicBezTo>
                  <a:pt x="2716458" y="5222"/>
                  <a:pt x="4850311" y="24918"/>
                  <a:pt x="6201104" y="0"/>
                </a:cubicBezTo>
                <a:cubicBezTo>
                  <a:pt x="6039859" y="1847420"/>
                  <a:pt x="6157344" y="2700817"/>
                  <a:pt x="6201104" y="3785652"/>
                </a:cubicBezTo>
                <a:cubicBezTo>
                  <a:pt x="4610440" y="3620891"/>
                  <a:pt x="1251952" y="3903802"/>
                  <a:pt x="0" y="3785652"/>
                </a:cubicBezTo>
                <a:cubicBezTo>
                  <a:pt x="-55725" y="3114900"/>
                  <a:pt x="17072" y="609355"/>
                  <a:pt x="0" y="0"/>
                </a:cubicBezTo>
                <a:close/>
              </a:path>
              <a:path w="6201104" h="3785652" stroke="0" extrusionOk="0">
                <a:moveTo>
                  <a:pt x="0" y="0"/>
                </a:moveTo>
                <a:cubicBezTo>
                  <a:pt x="3026249" y="11849"/>
                  <a:pt x="4647653" y="-161459"/>
                  <a:pt x="6201104" y="0"/>
                </a:cubicBezTo>
                <a:cubicBezTo>
                  <a:pt x="6204234" y="1216513"/>
                  <a:pt x="6099928" y="3288222"/>
                  <a:pt x="6201104" y="3785652"/>
                </a:cubicBezTo>
                <a:cubicBezTo>
                  <a:pt x="4039359" y="3639792"/>
                  <a:pt x="2952778" y="3707328"/>
                  <a:pt x="0" y="3785652"/>
                </a:cubicBezTo>
                <a:cubicBezTo>
                  <a:pt x="74291" y="2541539"/>
                  <a:pt x="168006" y="1556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2a cho thấy đàn cừu trong điều kiện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khô hạn thiếu thức ăn</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nước uống</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trông còi cọc, chậm lớn, kém phát triển.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185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1284035" y="266015"/>
            <a:ext cx="958366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Động vật cần đầy đủ thức ăn. nước uống để sống và phát triển</a:t>
            </a:r>
          </a:p>
        </p:txBody>
      </p:sp>
      <p:sp>
        <p:nvSpPr>
          <p:cNvPr id="8" name="TextBox 7">
            <a:extLst>
              <a:ext uri="{FF2B5EF4-FFF2-40B4-BE49-F238E27FC236}">
                <a16:creationId xmlns:a16="http://schemas.microsoft.com/office/drawing/2014/main" id="{B7518061-FE66-8FCD-CAB0-95081F368492}"/>
              </a:ext>
            </a:extLst>
          </p:cNvPr>
          <p:cNvSpPr txBox="1"/>
          <p:nvPr/>
        </p:nvSpPr>
        <p:spPr>
          <a:xfrm>
            <a:off x="5801710" y="2389267"/>
            <a:ext cx="6201104" cy="3170099"/>
          </a:xfrm>
          <a:custGeom>
            <a:avLst/>
            <a:gdLst>
              <a:gd name="connsiteX0" fmla="*/ 0 w 6201104"/>
              <a:gd name="connsiteY0" fmla="*/ 0 h 3170099"/>
              <a:gd name="connsiteX1" fmla="*/ 6201104 w 6201104"/>
              <a:gd name="connsiteY1" fmla="*/ 0 h 3170099"/>
              <a:gd name="connsiteX2" fmla="*/ 6201104 w 6201104"/>
              <a:gd name="connsiteY2" fmla="*/ 3170099 h 3170099"/>
              <a:gd name="connsiteX3" fmla="*/ 0 w 6201104"/>
              <a:gd name="connsiteY3" fmla="*/ 3170099 h 3170099"/>
              <a:gd name="connsiteX4" fmla="*/ 0 w 6201104"/>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170099" fill="none" extrusionOk="0">
                <a:moveTo>
                  <a:pt x="0" y="0"/>
                </a:moveTo>
                <a:cubicBezTo>
                  <a:pt x="2716458" y="5222"/>
                  <a:pt x="4850311" y="24918"/>
                  <a:pt x="6201104" y="0"/>
                </a:cubicBezTo>
                <a:cubicBezTo>
                  <a:pt x="6039859" y="517284"/>
                  <a:pt x="6157344" y="2639091"/>
                  <a:pt x="6201104" y="3170099"/>
                </a:cubicBezTo>
                <a:cubicBezTo>
                  <a:pt x="4610440" y="3005338"/>
                  <a:pt x="1251952" y="3288249"/>
                  <a:pt x="0" y="3170099"/>
                </a:cubicBezTo>
                <a:cubicBezTo>
                  <a:pt x="-55725" y="2758152"/>
                  <a:pt x="17072" y="966543"/>
                  <a:pt x="0" y="0"/>
                </a:cubicBezTo>
                <a:close/>
              </a:path>
              <a:path w="6201104" h="3170099" stroke="0" extrusionOk="0">
                <a:moveTo>
                  <a:pt x="0" y="0"/>
                </a:moveTo>
                <a:cubicBezTo>
                  <a:pt x="3026249" y="11849"/>
                  <a:pt x="4647653" y="-161459"/>
                  <a:pt x="6201104" y="0"/>
                </a:cubicBezTo>
                <a:cubicBezTo>
                  <a:pt x="6204234" y="1524162"/>
                  <a:pt x="6099928" y="1884189"/>
                  <a:pt x="6201104" y="3170099"/>
                </a:cubicBezTo>
                <a:cubicBezTo>
                  <a:pt x="4039359" y="3024239"/>
                  <a:pt x="2952778"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2b đàn cừu ở điều kiện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đầy đủ thức ăn. nước uống</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phát triển khoẻ mạnh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lớn nhanh, sinh nhiều cừu con.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4FA1C7E0-9CF3-8CF0-36F5-F782817DD055}"/>
              </a:ext>
            </a:extLst>
          </p:cNvPr>
          <p:cNvPicPr>
            <a:picLocks noChangeAspect="1"/>
          </p:cNvPicPr>
          <p:nvPr/>
        </p:nvPicPr>
        <p:blipFill>
          <a:blip r:embed="rId2"/>
          <a:stretch>
            <a:fillRect/>
          </a:stretch>
        </p:blipFill>
        <p:spPr>
          <a:xfrm>
            <a:off x="445375" y="2102069"/>
            <a:ext cx="4735753" cy="3769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73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515007" y="1441179"/>
            <a:ext cx="11340661" cy="4180457"/>
            <a:chOff x="5479807" y="85344"/>
            <a:chExt cx="6498150" cy="3618623"/>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93522" y="202138"/>
              <a:ext cx="6082054" cy="3436726"/>
            </a:xfrm>
            <a:prstGeom prst="rect">
              <a:avLst/>
            </a:prstGeom>
            <a:noFill/>
          </p:spPr>
          <p:txBody>
            <a:bodyPr wrap="square">
              <a:spAutoFit/>
            </a:bodyPr>
            <a:lstStyle/>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Khi cơ thể thiếu nước uống sẽ có cảm giác khát, da khô, cơ thế yếu, mệt mỏi và có thể chết…. </a:t>
              </a:r>
            </a:p>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Thiếu thức ăn: đói, mệt mỏi, chậm chạp, còi cọc, ốm yếu và có thể chết....</a:t>
              </a:r>
            </a:p>
            <a:p>
              <a:pPr marL="457200" marR="0" indent="-457200" algn="just">
                <a:spcBef>
                  <a:spcPts val="0"/>
                </a:spcBef>
                <a:spcAft>
                  <a:spcPts val="0"/>
                </a:spcAft>
                <a:buFont typeface="Arial" panose="020B0604020202020204" pitchFamily="34" charset="0"/>
                <a:buChar char="•"/>
              </a:pPr>
              <a:r>
                <a:rPr lang="nl-NL" sz="3600" b="1" dirty="0">
                  <a:solidFill>
                    <a:srgbClr val="002060"/>
                  </a:solidFill>
                  <a:effectLst/>
                  <a:ea typeface="Times New Roman" panose="02020603050405020304" pitchFamily="18" charset="0"/>
                  <a:cs typeface="Times New Roman" panose="02020603050405020304" pitchFamily="18" charset="0"/>
                </a:rPr>
                <a:t>Trong thực tế nếu động vặt bị đói hoặc hạn hán không tìm được nước uống thường tối đa khoảng một tuần sẽ bị chết.</a:t>
              </a:r>
              <a:endParaRPr lang="en-US" sz="3600" b="1" dirty="0">
                <a:solidFill>
                  <a:srgbClr val="002060"/>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966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266015"/>
            <a:ext cx="11624442" cy="1200329"/>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Động vật cần ánh sáng để quan sát môi trường xung quanh</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di chuyển, tìm kiếm thức ăn hay sưởi ấm cơ thể</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7B063729-7F0D-81F9-BA78-E2481CAAA957}"/>
              </a:ext>
            </a:extLst>
          </p:cNvPr>
          <p:cNvPicPr>
            <a:picLocks noChangeAspect="1"/>
          </p:cNvPicPr>
          <p:nvPr/>
        </p:nvPicPr>
        <p:blipFill>
          <a:blip r:embed="rId2"/>
          <a:stretch>
            <a:fillRect/>
          </a:stretch>
        </p:blipFill>
        <p:spPr>
          <a:xfrm>
            <a:off x="277210" y="2067746"/>
            <a:ext cx="5328789" cy="3765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D971D0BE-B163-B058-F912-BF869A7D30DC}"/>
              </a:ext>
            </a:extLst>
          </p:cNvPr>
          <p:cNvSpPr txBox="1"/>
          <p:nvPr/>
        </p:nvSpPr>
        <p:spPr>
          <a:xfrm>
            <a:off x="5801709" y="2200080"/>
            <a:ext cx="6201104" cy="3785652"/>
          </a:xfrm>
          <a:custGeom>
            <a:avLst/>
            <a:gdLst>
              <a:gd name="connsiteX0" fmla="*/ 0 w 6201104"/>
              <a:gd name="connsiteY0" fmla="*/ 0 h 3785652"/>
              <a:gd name="connsiteX1" fmla="*/ 6201104 w 6201104"/>
              <a:gd name="connsiteY1" fmla="*/ 0 h 3785652"/>
              <a:gd name="connsiteX2" fmla="*/ 6201104 w 6201104"/>
              <a:gd name="connsiteY2" fmla="*/ 3785652 h 3785652"/>
              <a:gd name="connsiteX3" fmla="*/ 0 w 6201104"/>
              <a:gd name="connsiteY3" fmla="*/ 3785652 h 3785652"/>
              <a:gd name="connsiteX4" fmla="*/ 0 w 6201104"/>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785652" fill="none" extrusionOk="0">
                <a:moveTo>
                  <a:pt x="0" y="0"/>
                </a:moveTo>
                <a:cubicBezTo>
                  <a:pt x="2716458" y="5222"/>
                  <a:pt x="4850311" y="24918"/>
                  <a:pt x="6201104" y="0"/>
                </a:cubicBezTo>
                <a:cubicBezTo>
                  <a:pt x="6039859" y="1847420"/>
                  <a:pt x="6157344" y="2700817"/>
                  <a:pt x="6201104" y="3785652"/>
                </a:cubicBezTo>
                <a:cubicBezTo>
                  <a:pt x="4610440" y="3620891"/>
                  <a:pt x="1251952" y="3903802"/>
                  <a:pt x="0" y="3785652"/>
                </a:cubicBezTo>
                <a:cubicBezTo>
                  <a:pt x="-55725" y="3114900"/>
                  <a:pt x="17072" y="609355"/>
                  <a:pt x="0" y="0"/>
                </a:cubicBezTo>
                <a:close/>
              </a:path>
              <a:path w="6201104" h="3785652" stroke="0" extrusionOk="0">
                <a:moveTo>
                  <a:pt x="0" y="0"/>
                </a:moveTo>
                <a:cubicBezTo>
                  <a:pt x="3026249" y="11849"/>
                  <a:pt x="4647653" y="-161459"/>
                  <a:pt x="6201104" y="0"/>
                </a:cubicBezTo>
                <a:cubicBezTo>
                  <a:pt x="6204234" y="1216513"/>
                  <a:pt x="6099928" y="3288222"/>
                  <a:pt x="6201104" y="3785652"/>
                </a:cubicBezTo>
                <a:cubicBezTo>
                  <a:pt x="4039359" y="3639792"/>
                  <a:pt x="2952778" y="3707328"/>
                  <a:pt x="0" y="3785652"/>
                </a:cubicBezTo>
                <a:cubicBezTo>
                  <a:pt x="74291" y="2541539"/>
                  <a:pt x="168006" y="1556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Hình 2c cho thấy hổ bắt mồi tìm thức ăn được </a:t>
            </a:r>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cần có ánh sáng </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và kể cả con chim cũng cần có ánh sáng để phát hiện và lẩn trốn kẻ sặn mối. </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4915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441434" y="1472710"/>
            <a:ext cx="11340661" cy="4180457"/>
            <a:chOff x="5479807" y="85344"/>
            <a:chExt cx="6498150" cy="3618623"/>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45343" y="274921"/>
              <a:ext cx="6082054" cy="327687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Phần lớn động vật hoạt động kiếm ăn ban ngày khi có ánh sáng mặt trời và đi ngủ, nghỉ ngơi vào ban đêm.</a:t>
              </a:r>
              <a:endPar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C</a:t>
              </a:r>
              <a:r>
                <a:rPr lang="en-US" sz="4000" b="1" dirty="0">
                  <a:solidFill>
                    <a:srgbClr val="002060"/>
                  </a:solidFill>
                  <a:latin typeface="Calibri" panose="020F0502020204030204"/>
                  <a:ea typeface="Times New Roman" panose="02020603050405020304" pitchFamily="18" charset="0"/>
                  <a:cs typeface="Times New Roman" panose="02020603050405020304" pitchFamily="18" charset="0"/>
                </a:rPr>
                <a:t>á</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c con vật như thằn lằn kể cả chó</a:t>
              </a:r>
              <a:r>
                <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mèo thường phơi nắng để sưởi ấm cơ thể giúp cơ thể </a:t>
              </a:r>
              <a:r>
                <a:rPr kumimoji="0" lang="en-US" sz="4000" b="1" i="0" u="none" strike="noStrike" kern="1200" cap="none" spc="0" normalizeH="0" baseline="0" noProof="0" dirty="0" err="1">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nhanh</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nhẹn, khoẻ mạnh hơn.</a:t>
              </a:r>
              <a:endParaRPr kumimoji="0" lang="en-US" sz="40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763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129381"/>
            <a:ext cx="11624442" cy="1754326"/>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Khi nhiệt độ của môi trường quá thấp</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quá cao hoặc thay đổi đột ngột</a:t>
            </a:r>
            <a:r>
              <a:rPr lang="en-US" sz="3600" b="1" dirty="0">
                <a:solidFill>
                  <a:srgbClr val="FF0000"/>
                </a:solidFill>
                <a:latin typeface="Cambria" panose="02040503050406030204" pitchFamily="18" charset="0"/>
                <a:ea typeface="Cambria" panose="02040503050406030204" pitchFamily="18" charset="0"/>
                <a:cs typeface="Arial" panose="020B0604020202020204" pitchFamily="34" charset="0"/>
              </a:rPr>
              <a:t>,</a:t>
            </a: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 động vật có thế bị chết nên chúng thường tìm cách tránh: </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24B909CA-9442-F7A7-BDBD-A3B6385E1EBE}"/>
              </a:ext>
            </a:extLst>
          </p:cNvPr>
          <p:cNvPicPr>
            <a:picLocks noChangeAspect="1"/>
          </p:cNvPicPr>
          <p:nvPr/>
        </p:nvPicPr>
        <p:blipFill>
          <a:blip r:embed="rId2"/>
          <a:stretch>
            <a:fillRect/>
          </a:stretch>
        </p:blipFill>
        <p:spPr>
          <a:xfrm>
            <a:off x="265714" y="2606567"/>
            <a:ext cx="5096553" cy="3410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B47374F7-50C5-9047-F9F4-AA2A7E5E1665}"/>
              </a:ext>
            </a:extLst>
          </p:cNvPr>
          <p:cNvSpPr txBox="1"/>
          <p:nvPr/>
        </p:nvSpPr>
        <p:spPr>
          <a:xfrm>
            <a:off x="5686096" y="2494370"/>
            <a:ext cx="6201104" cy="3600986"/>
          </a:xfrm>
          <a:custGeom>
            <a:avLst/>
            <a:gdLst>
              <a:gd name="connsiteX0" fmla="*/ 0 w 6201104"/>
              <a:gd name="connsiteY0" fmla="*/ 0 h 3600986"/>
              <a:gd name="connsiteX1" fmla="*/ 6201104 w 6201104"/>
              <a:gd name="connsiteY1" fmla="*/ 0 h 3600986"/>
              <a:gd name="connsiteX2" fmla="*/ 6201104 w 6201104"/>
              <a:gd name="connsiteY2" fmla="*/ 3600986 h 3600986"/>
              <a:gd name="connsiteX3" fmla="*/ 0 w 6201104"/>
              <a:gd name="connsiteY3" fmla="*/ 3600986 h 3600986"/>
              <a:gd name="connsiteX4" fmla="*/ 0 w 6201104"/>
              <a:gd name="connsiteY4" fmla="*/ 0 h 3600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104" h="3600986" fill="none" extrusionOk="0">
                <a:moveTo>
                  <a:pt x="0" y="0"/>
                </a:moveTo>
                <a:cubicBezTo>
                  <a:pt x="2716458" y="5222"/>
                  <a:pt x="4850311" y="24918"/>
                  <a:pt x="6201104" y="0"/>
                </a:cubicBezTo>
                <a:cubicBezTo>
                  <a:pt x="6039859" y="905562"/>
                  <a:pt x="6157344" y="2239133"/>
                  <a:pt x="6201104" y="3600986"/>
                </a:cubicBezTo>
                <a:cubicBezTo>
                  <a:pt x="4610440" y="3436225"/>
                  <a:pt x="1251952" y="3719136"/>
                  <a:pt x="0" y="3600986"/>
                </a:cubicBezTo>
                <a:cubicBezTo>
                  <a:pt x="-55725" y="1988468"/>
                  <a:pt x="17072" y="480107"/>
                  <a:pt x="0" y="0"/>
                </a:cubicBezTo>
                <a:close/>
              </a:path>
              <a:path w="6201104" h="3600986" stroke="0" extrusionOk="0">
                <a:moveTo>
                  <a:pt x="0" y="0"/>
                </a:moveTo>
                <a:cubicBezTo>
                  <a:pt x="3026249" y="11849"/>
                  <a:pt x="4647653" y="-161459"/>
                  <a:pt x="6201104" y="0"/>
                </a:cubicBezTo>
                <a:cubicBezTo>
                  <a:pt x="6204234" y="976433"/>
                  <a:pt x="6099928" y="2050896"/>
                  <a:pt x="6201104" y="3600986"/>
                </a:cubicBezTo>
                <a:cubicBezTo>
                  <a:pt x="4039359" y="3455126"/>
                  <a:pt x="2952778" y="3522662"/>
                  <a:pt x="0" y="3600986"/>
                </a:cubicBezTo>
                <a:cubicBezTo>
                  <a:pt x="74291" y="2818585"/>
                  <a:pt x="168006" y="5780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Nắng nóng các con vật sẽ tìm cách tránh nóng bằng cách chui vào hang, đứng dưới các tán cây như thỏ trốn vào hang tránh nóng ở hình 2d</a:t>
            </a:r>
            <a:endPar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7674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7">
            <a:extLst>
              <a:ext uri="{FF2B5EF4-FFF2-40B4-BE49-F238E27FC236}">
                <a16:creationId xmlns:a16="http://schemas.microsoft.com/office/drawing/2014/main" id="{DF58F265-8A09-829D-E619-9864E9DE470C}"/>
              </a:ext>
            </a:extLst>
          </p:cNvPr>
          <p:cNvSpPr txBox="1">
            <a:spLocks noChangeArrowheads="1"/>
          </p:cNvSpPr>
          <p:nvPr/>
        </p:nvSpPr>
        <p:spPr bwMode="auto">
          <a:xfrm>
            <a:off x="220717" y="129381"/>
            <a:ext cx="11624442" cy="1754326"/>
          </a:xfrm>
          <a:prstGeom prst="rect">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Khi nhiệt độ của môi trường quá thấp</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quá cao hoặc thay đổi đột ngột</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động vật có thế bị chết nên chúng thường tìm cách tránh: </a:t>
            </a:r>
          </a:p>
        </p:txBody>
      </p:sp>
      <p:pic>
        <p:nvPicPr>
          <p:cNvPr id="3" name="Picture 2">
            <a:extLst>
              <a:ext uri="{FF2B5EF4-FFF2-40B4-BE49-F238E27FC236}">
                <a16:creationId xmlns:a16="http://schemas.microsoft.com/office/drawing/2014/main" id="{209F1C66-4A18-1B43-04D5-D88205131578}"/>
              </a:ext>
            </a:extLst>
          </p:cNvPr>
          <p:cNvPicPr>
            <a:picLocks noChangeAspect="1"/>
          </p:cNvPicPr>
          <p:nvPr/>
        </p:nvPicPr>
        <p:blipFill>
          <a:blip r:embed="rId2"/>
          <a:stretch>
            <a:fillRect/>
          </a:stretch>
        </p:blipFill>
        <p:spPr>
          <a:xfrm>
            <a:off x="339450" y="2482083"/>
            <a:ext cx="5274014" cy="3340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D742952-E451-E481-0B79-8F79625B8DE3}"/>
              </a:ext>
            </a:extLst>
          </p:cNvPr>
          <p:cNvSpPr txBox="1"/>
          <p:nvPr/>
        </p:nvSpPr>
        <p:spPr>
          <a:xfrm>
            <a:off x="5896302" y="2631005"/>
            <a:ext cx="5990897" cy="3016210"/>
          </a:xfrm>
          <a:custGeom>
            <a:avLst/>
            <a:gdLst>
              <a:gd name="connsiteX0" fmla="*/ 0 w 5990897"/>
              <a:gd name="connsiteY0" fmla="*/ 0 h 3016210"/>
              <a:gd name="connsiteX1" fmla="*/ 5990897 w 5990897"/>
              <a:gd name="connsiteY1" fmla="*/ 0 h 3016210"/>
              <a:gd name="connsiteX2" fmla="*/ 5990897 w 5990897"/>
              <a:gd name="connsiteY2" fmla="*/ 3016210 h 3016210"/>
              <a:gd name="connsiteX3" fmla="*/ 0 w 5990897"/>
              <a:gd name="connsiteY3" fmla="*/ 3016210 h 3016210"/>
              <a:gd name="connsiteX4" fmla="*/ 0 w 5990897"/>
              <a:gd name="connsiteY4" fmla="*/ 0 h 301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0897" h="3016210" fill="none" extrusionOk="0">
                <a:moveTo>
                  <a:pt x="0" y="0"/>
                </a:moveTo>
                <a:cubicBezTo>
                  <a:pt x="2359107" y="5222"/>
                  <a:pt x="5123580" y="24918"/>
                  <a:pt x="5990897" y="0"/>
                </a:cubicBezTo>
                <a:cubicBezTo>
                  <a:pt x="5829652" y="847173"/>
                  <a:pt x="5947137" y="2205305"/>
                  <a:pt x="5990897" y="3016210"/>
                </a:cubicBezTo>
                <a:cubicBezTo>
                  <a:pt x="3328178" y="2851449"/>
                  <a:pt x="1735428" y="3134360"/>
                  <a:pt x="0" y="3016210"/>
                </a:cubicBezTo>
                <a:cubicBezTo>
                  <a:pt x="-55725" y="2373144"/>
                  <a:pt x="17072" y="1024845"/>
                  <a:pt x="0" y="0"/>
                </a:cubicBezTo>
                <a:close/>
              </a:path>
              <a:path w="5990897" h="3016210" stroke="0" extrusionOk="0">
                <a:moveTo>
                  <a:pt x="0" y="0"/>
                </a:moveTo>
                <a:cubicBezTo>
                  <a:pt x="2332566" y="11849"/>
                  <a:pt x="3785804" y="-161459"/>
                  <a:pt x="5990897" y="0"/>
                </a:cubicBezTo>
                <a:cubicBezTo>
                  <a:pt x="5994027" y="684066"/>
                  <a:pt x="5889721" y="2078689"/>
                  <a:pt x="5990897" y="3016210"/>
                </a:cubicBezTo>
                <a:cubicBezTo>
                  <a:pt x="4901208" y="2870350"/>
                  <a:pt x="2889716" y="2937886"/>
                  <a:pt x="0" y="3016210"/>
                </a:cubicBezTo>
                <a:cubicBezTo>
                  <a:pt x="74291" y="2476884"/>
                  <a:pt x="168006" y="49487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K</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hi mùa đông khi nhiệt độ th</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ấ</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p, gấu thường ngủ đông trong hang đ</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ể</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 tránh rét,</a:t>
            </a:r>
            <a:r>
              <a:rPr lang="en-US" sz="38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800" b="1" dirty="0">
                <a:solidFill>
                  <a:prstClr val="black"/>
                </a:solidFill>
                <a:latin typeface="Cambria" panose="02040503050406030204" pitchFamily="18" charset="0"/>
                <a:ea typeface="Cambria" panose="02040503050406030204" pitchFamily="18" charset="0"/>
                <a:cs typeface="Calibri" panose="020F0502020204030204" pitchFamily="34" charset="0"/>
              </a:rPr>
              <a:t>cơ thể hầu như không phát triển</a:t>
            </a:r>
            <a:endPar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570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698586-DE54-4027-B207-71F543542C02}"/>
              </a:ext>
            </a:extLst>
          </p:cNvPr>
          <p:cNvSpPr/>
          <p:nvPr/>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034601-7F5B-4CC6-AD19-C834D27E8589}"/>
              </a:ext>
            </a:extLst>
          </p:cNvPr>
          <p:cNvGrpSpPr/>
          <p:nvPr/>
        </p:nvGrpSpPr>
        <p:grpSpPr>
          <a:xfrm>
            <a:off x="273269" y="989234"/>
            <a:ext cx="11740055" cy="5432587"/>
            <a:chOff x="5479807" y="85344"/>
            <a:chExt cx="6498150" cy="3999280"/>
          </a:xfrm>
        </p:grpSpPr>
        <p:sp>
          <p:nvSpPr>
            <p:cNvPr id="16" name="Rectangle: Rounded Corners 15">
              <a:extLst>
                <a:ext uri="{FF2B5EF4-FFF2-40B4-BE49-F238E27FC236}">
                  <a16:creationId xmlns:a16="http://schemas.microsoft.com/office/drawing/2014/main" id="{CA060A3C-46C7-4E53-93C5-7A49BF1FB5DE}"/>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F73330-1B5F-4B8E-9B50-E249DE116F76}"/>
                </a:ext>
              </a:extLst>
            </p:cNvPr>
            <p:cNvSpPr txBox="1"/>
            <p:nvPr/>
          </p:nvSpPr>
          <p:spPr>
            <a:xfrm>
              <a:off x="5745343" y="274921"/>
              <a:ext cx="6082054" cy="3809703"/>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Nhiều loại động vật còn di cư như chim én</a:t>
              </a:r>
              <a:r>
                <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bay đến những vùng ấm áp hơn vào mùa đông và quay trở lại vào mùa xuân khi nhiệt độ ấm trở lại.</a:t>
              </a:r>
              <a:endPar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Times New Roman" panose="02020603050405020304" pitchFamily="18" charset="0"/>
                </a:rPr>
                <a:t>Vào mùa xuân, khí hậu ấm áp, con vật lớn nhanh, hoạt động, sinh sản nhiều hơn so với nhiệt độ lạnh của mùa đông…</a:t>
              </a:r>
            </a:p>
          </p:txBody>
        </p:sp>
      </p:grpSp>
    </p:spTree>
    <p:extLst>
      <p:ext uri="{BB962C8B-B14F-4D97-AF65-F5344CB8AC3E}">
        <p14:creationId xmlns:p14="http://schemas.microsoft.com/office/powerpoint/2010/main" val="28251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cstate="print">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cstate="print">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cstate="print">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96" name="TextBox 95">
            <a:extLst>
              <a:ext uri="{FF2B5EF4-FFF2-40B4-BE49-F238E27FC236}">
                <a16:creationId xmlns:a16="http://schemas.microsoft.com/office/drawing/2014/main" id="{BD1CCAC1-07AC-B1B2-71D5-AE5EC093A051}"/>
              </a:ext>
            </a:extLst>
          </p:cNvPr>
          <p:cNvSpPr txBox="1"/>
          <p:nvPr/>
        </p:nvSpPr>
        <p:spPr>
          <a:xfrm>
            <a:off x="1963641" y="1564162"/>
            <a:ext cx="671655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6E85">
                    <a:lumMod val="50000"/>
                  </a:srgbClr>
                </a:solidFill>
                <a:effectLst>
                  <a:outerShdw blurRad="38100" dist="38100" dir="2700000" algn="tl">
                    <a:srgbClr val="C0C0C0"/>
                  </a:outerShdw>
                </a:effectLst>
                <a:uLnTx/>
                <a:uFillTx/>
                <a:latin typeface="UTM Loko" panose="02040603050506020204" pitchFamily="18" charset="0"/>
              </a:rPr>
              <a:t>KHỞI </a:t>
            </a:r>
            <a:r>
              <a:rPr lang="en-US" altLang="en-US" sz="9600" b="1" dirty="0">
                <a:solidFill>
                  <a:srgbClr val="FF6E85">
                    <a:lumMod val="50000"/>
                  </a:srgbClr>
                </a:solidFill>
                <a:effectLst>
                  <a:outerShdw blurRad="38100" dist="38100" dir="2700000" algn="tl">
                    <a:srgbClr val="C0C0C0"/>
                  </a:outerShdw>
                </a:effectLst>
                <a:latin typeface="UTM Loko" panose="02040603050506020204" pitchFamily="18" charset="0"/>
              </a:rPr>
              <a:t>ĐỘNG</a:t>
            </a:r>
            <a:endParaRPr kumimoji="0" lang="en-US" altLang="en-US" sz="9600" b="1" i="0" u="none" strike="noStrike" kern="1200" cap="none" spc="0" normalizeH="0" baseline="0" noProof="0" dirty="0">
              <a:ln>
                <a:noFill/>
              </a:ln>
              <a:solidFill>
                <a:srgbClr val="FFC200">
                  <a:lumMod val="50000"/>
                </a:srgbClr>
              </a:solidFill>
              <a:effectLst/>
              <a:uLnTx/>
              <a:uFillTx/>
              <a:latin typeface="UTM Loko" panose="02040603050506020204" pitchFamily="18" charset="0"/>
            </a:endParaRPr>
          </a:p>
        </p:txBody>
      </p:sp>
    </p:spTree>
    <p:extLst>
      <p:ext uri="{BB962C8B-B14F-4D97-AF65-F5344CB8AC3E}">
        <p14:creationId xmlns:p14="http://schemas.microsoft.com/office/powerpoint/2010/main" val="30473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417205"/>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52052" y="1007471"/>
              <a:ext cx="10245213" cy="1191816"/>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effectLst/>
                  <a:ea typeface="Times New Roman" panose="02020603050405020304" pitchFamily="18" charset="0"/>
                  <a:cs typeface="Times New Roman" panose="02020603050405020304" pitchFamily="18" charset="0"/>
                </a:rPr>
                <a:t>Một số động vật thuờng sống ở nơi có nhiệt độ thấp như chim cánh cụt, gấu Bắc Cực, tuần lộc, hải cẩu, cá voi xanh</a:t>
              </a:r>
              <a:endParaRPr kumimoji="0" lang="en-US" sz="5400" b="1" i="0" u="none" strike="noStrike" kern="1200" cap="none" spc="0" normalizeH="0" baseline="0" noProof="0" dirty="0">
                <a:ln>
                  <a:noFill/>
                </a:ln>
                <a:solidFill>
                  <a:srgbClr val="0070C0"/>
                </a:solidFill>
                <a:effectLst/>
                <a:uLnTx/>
                <a:uFillTx/>
                <a:cs typeface="Times New Roman" panose="02020603050405020304" pitchFamily="18" charset="0"/>
              </a:endParaRPr>
            </a:p>
          </p:txBody>
        </p:sp>
      </p:grpSp>
      <p:pic>
        <p:nvPicPr>
          <p:cNvPr id="1026" name="Picture 2" descr="Loài chim cánh cụt đã xuất hiện từ 20 triệu năm trước | Khoa học | Vietnam+  (VietnamPlus)">
            <a:extLst>
              <a:ext uri="{FF2B5EF4-FFF2-40B4-BE49-F238E27FC236}">
                <a16:creationId xmlns:a16="http://schemas.microsoft.com/office/drawing/2014/main" id="{6588D9BC-DE24-AF7B-73A7-4A2228121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87" y="1927006"/>
            <a:ext cx="3256892" cy="2442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 điều bạn chưa biết về tuần lộc">
            <a:extLst>
              <a:ext uri="{FF2B5EF4-FFF2-40B4-BE49-F238E27FC236}">
                <a16:creationId xmlns:a16="http://schemas.microsoft.com/office/drawing/2014/main" id="{7D446914-1AE7-F50A-4ECD-DDA0C82E5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096" y="1944412"/>
            <a:ext cx="3535970" cy="2375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ấu trắng Bắc cực có nguy cơ tuyệt chủng do biến đổi khí hậu | Nhìn ra thế  giới | Báo ảnh Dân tộc và Miền núi">
            <a:extLst>
              <a:ext uri="{FF2B5EF4-FFF2-40B4-BE49-F238E27FC236}">
                <a16:creationId xmlns:a16="http://schemas.microsoft.com/office/drawing/2014/main" id="{C8EBC18C-7544-F37F-DBF2-EA3D4AC05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892" y="1986454"/>
            <a:ext cx="3458951" cy="2354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 voi là giải pháp của tự nhiên giúp chống biến đổi khí hậu">
            <a:extLst>
              <a:ext uri="{FF2B5EF4-FFF2-40B4-BE49-F238E27FC236}">
                <a16:creationId xmlns:a16="http://schemas.microsoft.com/office/drawing/2014/main" id="{E908CABE-405E-B393-21B3-E2BA1047B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323" y="4464041"/>
            <a:ext cx="3354771" cy="209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417205"/>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52052" y="1007471"/>
              <a:ext cx="10245213" cy="1389119"/>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M</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ột số động vật thường sống ở nơi có nhiệt độ cao như hươu cao cổ, sư tử, h</a:t>
              </a:r>
              <a:r>
                <a:rPr kumimoji="0" lang="en-US"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ổ</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voi, vượn, lạc đà, rắn. </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pic>
        <p:nvPicPr>
          <p:cNvPr id="4" name="Picture 3">
            <a:extLst>
              <a:ext uri="{FF2B5EF4-FFF2-40B4-BE49-F238E27FC236}">
                <a16:creationId xmlns:a16="http://schemas.microsoft.com/office/drawing/2014/main" id="{5049D1DE-DC44-2BBD-F566-A1AA6A75A192}"/>
              </a:ext>
            </a:extLst>
          </p:cNvPr>
          <p:cNvPicPr>
            <a:picLocks noChangeAspect="1"/>
          </p:cNvPicPr>
          <p:nvPr/>
        </p:nvPicPr>
        <p:blipFill rotWithShape="1">
          <a:blip r:embed="rId3"/>
          <a:srcRect t="853"/>
          <a:stretch/>
        </p:blipFill>
        <p:spPr>
          <a:xfrm>
            <a:off x="4910938" y="1981560"/>
            <a:ext cx="2944760" cy="1802164"/>
          </a:xfrm>
          <a:prstGeom prst="rect">
            <a:avLst/>
          </a:prstGeom>
        </p:spPr>
      </p:pic>
      <p:pic>
        <p:nvPicPr>
          <p:cNvPr id="5" name="Picture 2" descr="Mộc Viên.COM - Cờ Tướng Cờ Thế Sát chiêu của Kỳ vương Hồ Khánh Dương">
            <a:extLst>
              <a:ext uri="{FF2B5EF4-FFF2-40B4-BE49-F238E27FC236}">
                <a16:creationId xmlns:a16="http://schemas.microsoft.com/office/drawing/2014/main" id="{9A916ADF-BD78-0B83-608E-B987AA89E2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52" t="13687" r="6557"/>
          <a:stretch/>
        </p:blipFill>
        <p:spPr bwMode="auto">
          <a:xfrm>
            <a:off x="1534220" y="2055133"/>
            <a:ext cx="2781376" cy="1749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2BF69A-53F0-C88E-14B3-6A6ACAAF08AA}"/>
              </a:ext>
            </a:extLst>
          </p:cNvPr>
          <p:cNvPicPr>
            <a:picLocks noChangeAspect="1"/>
          </p:cNvPicPr>
          <p:nvPr/>
        </p:nvPicPr>
        <p:blipFill rotWithShape="1">
          <a:blip r:embed="rId5">
            <a:extLst>
              <a:ext uri="{28A0092B-C50C-407E-A947-70E740481C1C}">
                <a14:useLocalDpi xmlns:a14="http://schemas.microsoft.com/office/drawing/2010/main" val="0"/>
              </a:ext>
            </a:extLst>
          </a:blip>
          <a:srcRect l="6387" t="8601" r="9828"/>
          <a:stretch/>
        </p:blipFill>
        <p:spPr>
          <a:xfrm>
            <a:off x="8332422" y="1902901"/>
            <a:ext cx="2690864" cy="1829458"/>
          </a:xfrm>
          <a:prstGeom prst="rect">
            <a:avLst/>
          </a:prstGeom>
        </p:spPr>
      </p:pic>
      <p:pic>
        <p:nvPicPr>
          <p:cNvPr id="8" name="Picture 7">
            <a:extLst>
              <a:ext uri="{FF2B5EF4-FFF2-40B4-BE49-F238E27FC236}">
                <a16:creationId xmlns:a16="http://schemas.microsoft.com/office/drawing/2014/main" id="{63CD4887-76D2-F560-81C5-022DBDCD71EC}"/>
              </a:ext>
            </a:extLst>
          </p:cNvPr>
          <p:cNvPicPr>
            <a:picLocks noChangeAspect="1"/>
          </p:cNvPicPr>
          <p:nvPr/>
        </p:nvPicPr>
        <p:blipFill rotWithShape="1">
          <a:blip r:embed="rId6">
            <a:extLst>
              <a:ext uri="{28A0092B-C50C-407E-A947-70E740481C1C}">
                <a14:useLocalDpi xmlns:a14="http://schemas.microsoft.com/office/drawing/2010/main" val="0"/>
              </a:ext>
            </a:extLst>
          </a:blip>
          <a:srcRect l="5611" b="4652"/>
          <a:stretch/>
        </p:blipFill>
        <p:spPr>
          <a:xfrm>
            <a:off x="2575034" y="4122041"/>
            <a:ext cx="3272355" cy="2199716"/>
          </a:xfrm>
          <a:prstGeom prst="rect">
            <a:avLst/>
          </a:prstGeom>
        </p:spPr>
      </p:pic>
      <p:pic>
        <p:nvPicPr>
          <p:cNvPr id="2050" name="Picture 2" descr="Vì sao không ai dám động vào xác lạc đà giữa sa mạc, thậm chí coi là &quot;vũ  khí sinh hóa&quot;?">
            <a:extLst>
              <a:ext uri="{FF2B5EF4-FFF2-40B4-BE49-F238E27FC236}">
                <a16:creationId xmlns:a16="http://schemas.microsoft.com/office/drawing/2014/main" id="{7437E2B2-F23C-9DF3-5E19-8A961159C3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5696" y="4081869"/>
            <a:ext cx="3875664" cy="218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814EE2-1112-4F06-85A8-AD74ACF8C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8874" y="4648017"/>
            <a:ext cx="2414225" cy="1530229"/>
          </a:xfrm>
          <a:prstGeom prst="rect">
            <a:avLst/>
          </a:prstGeom>
        </p:spPr>
      </p:pic>
      <p:pic>
        <p:nvPicPr>
          <p:cNvPr id="13" name="Picture 12">
            <a:extLst>
              <a:ext uri="{FF2B5EF4-FFF2-40B4-BE49-F238E27FC236}">
                <a16:creationId xmlns:a16="http://schemas.microsoft.com/office/drawing/2014/main" id="{36C6E2CF-9362-4E75-B1E4-D35CEF03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916" y="3411451"/>
            <a:ext cx="1616828" cy="1396105"/>
          </a:xfrm>
          <a:prstGeom prst="rect">
            <a:avLst/>
          </a:prstGeom>
        </p:spPr>
      </p:pic>
      <p:pic>
        <p:nvPicPr>
          <p:cNvPr id="15" name="Picture 14">
            <a:extLst>
              <a:ext uri="{FF2B5EF4-FFF2-40B4-BE49-F238E27FC236}">
                <a16:creationId xmlns:a16="http://schemas.microsoft.com/office/drawing/2014/main" id="{53E32A6A-B1D6-433E-A81C-F295A657B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060" y="5090279"/>
            <a:ext cx="1166171" cy="1498206"/>
          </a:xfrm>
          <a:prstGeom prst="rect">
            <a:avLst/>
          </a:prstGeom>
        </p:spPr>
      </p:pic>
      <p:pic>
        <p:nvPicPr>
          <p:cNvPr id="17" name="Picture 16">
            <a:extLst>
              <a:ext uri="{FF2B5EF4-FFF2-40B4-BE49-F238E27FC236}">
                <a16:creationId xmlns:a16="http://schemas.microsoft.com/office/drawing/2014/main" id="{357D2B28-61A1-448B-857F-C8470D705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558" y="5091406"/>
            <a:ext cx="1923418" cy="1427333"/>
          </a:xfrm>
          <a:prstGeom prst="rect">
            <a:avLst/>
          </a:prstGeom>
        </p:spPr>
      </p:pic>
      <p:sp>
        <p:nvSpPr>
          <p:cNvPr id="3" name="Thought Bubble: Cloud 2">
            <a:extLst>
              <a:ext uri="{FF2B5EF4-FFF2-40B4-BE49-F238E27FC236}">
                <a16:creationId xmlns:a16="http://schemas.microsoft.com/office/drawing/2014/main" id="{7EF4B3BC-BD55-1B96-70BA-FAB58FE77558}"/>
              </a:ext>
            </a:extLst>
          </p:cNvPr>
          <p:cNvSpPr/>
          <p:nvPr/>
        </p:nvSpPr>
        <p:spPr>
          <a:xfrm>
            <a:off x="1034981" y="588578"/>
            <a:ext cx="10757626" cy="4553691"/>
          </a:xfrm>
          <a:prstGeom prst="cloud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Nếu đổi nơi sống của chúng cho nhau thì các con vật thường sẽ không thể sống và phát triển được.</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008993" y="1849820"/>
            <a:ext cx="10342179" cy="4487917"/>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5" name="Google Shape;7561;p54">
            <a:extLst>
              <a:ext uri="{FF2B5EF4-FFF2-40B4-BE49-F238E27FC236}">
                <a16:creationId xmlns:a16="http://schemas.microsoft.com/office/drawing/2014/main" id="{D64FD698-5A90-4121-A2BC-35FF50309B0A}"/>
              </a:ext>
            </a:extLst>
          </p:cNvPr>
          <p:cNvGrpSpPr/>
          <p:nvPr/>
        </p:nvGrpSpPr>
        <p:grpSpPr>
          <a:xfrm>
            <a:off x="-357351" y="1570115"/>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4" name="TextBox 3">
            <a:extLst>
              <a:ext uri="{FF2B5EF4-FFF2-40B4-BE49-F238E27FC236}">
                <a16:creationId xmlns:a16="http://schemas.microsoft.com/office/drawing/2014/main" id="{633B7F8D-3EC4-CE24-1562-8CD04BCA9DEE}"/>
              </a:ext>
            </a:extLst>
          </p:cNvPr>
          <p:cNvSpPr txBox="1"/>
          <p:nvPr/>
        </p:nvSpPr>
        <p:spPr>
          <a:xfrm>
            <a:off x="1534512" y="2249214"/>
            <a:ext cx="9690536" cy="3717621"/>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solidFill>
                  <a:srgbClr val="002060"/>
                </a:solidFill>
                <a:effectLst/>
                <a:latin typeface="Cambria" panose="02040503050406030204" pitchFamily="18" charset="0"/>
                <a:ea typeface="Cambria" panose="02040503050406030204" pitchFamily="18" charset="0"/>
              </a:rPr>
              <a:t>Động vật cần có thức ăn, nước, khí ô - xi, nhiệt độ và ánh sáng thích hợp để sống và phát triển. Thiếu bất kì yếu tố nào đểu ảnh hưởng đến sự phát triển hoặc sự sống</a:t>
            </a:r>
            <a:r>
              <a:rPr lang="en-US" sz="4000" b="1" dirty="0">
                <a:solidFill>
                  <a:srgbClr val="002060"/>
                </a:solidFill>
                <a:latin typeface="Cambria" panose="02040503050406030204" pitchFamily="18" charset="0"/>
                <a:ea typeface="Cambria" panose="02040503050406030204" pitchFamily="18" charset="0"/>
              </a:rPr>
              <a:t> c</a:t>
            </a:r>
            <a:r>
              <a:rPr lang="nl-NL" sz="4000" b="1" dirty="0">
                <a:solidFill>
                  <a:srgbClr val="002060"/>
                </a:solidFill>
                <a:effectLst/>
                <a:latin typeface="Cambria" panose="02040503050406030204" pitchFamily="18" charset="0"/>
                <a:ea typeface="Cambria" panose="02040503050406030204" pitchFamily="18" charset="0"/>
              </a:rPr>
              <a:t>ủa chúng.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41AA96-9598-4020-A65B-EBCA2459B03B}"/>
              </a:ext>
            </a:extLst>
          </p:cNvPr>
          <p:cNvPicPr>
            <a:picLocks noChangeAspect="1"/>
          </p:cNvPicPr>
          <p:nvPr/>
        </p:nvPicPr>
        <p:blipFill>
          <a:blip r:embed="rId3"/>
          <a:stretch>
            <a:fillRect/>
          </a:stretch>
        </p:blipFill>
        <p:spPr>
          <a:xfrm>
            <a:off x="2852426" y="155886"/>
            <a:ext cx="6718374" cy="2005758"/>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cstate="print">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cstate="print">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cstate="print">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B1ADA6C5-1E8A-1D89-9D79-5ADCE617C297}"/>
              </a:ext>
            </a:extLst>
          </p:cNvPr>
          <p:cNvPicPr>
            <a:picLocks noChangeAspect="1"/>
          </p:cNvPicPr>
          <p:nvPr/>
        </p:nvPicPr>
        <p:blipFill>
          <a:blip r:embed="rId38"/>
          <a:stretch>
            <a:fillRect/>
          </a:stretch>
        </p:blipFill>
        <p:spPr>
          <a:xfrm>
            <a:off x="1843434" y="1165629"/>
            <a:ext cx="6718374" cy="4127350"/>
          </a:xfrm>
          <a:prstGeom prst="rect">
            <a:avLst/>
          </a:prstGeom>
        </p:spPr>
      </p:pic>
    </p:spTree>
    <p:extLst>
      <p:ext uri="{BB962C8B-B14F-4D97-AF65-F5344CB8AC3E}">
        <p14:creationId xmlns:p14="http://schemas.microsoft.com/office/powerpoint/2010/main" val="28169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588578"/>
            <a:ext cx="11088414" cy="60434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5EB68D-5642-403F-B9D6-35EF2DB827B0}"/>
              </a:ext>
            </a:extLst>
          </p:cNvPr>
          <p:cNvGrpSpPr/>
          <p:nvPr/>
        </p:nvGrpSpPr>
        <p:grpSpPr>
          <a:xfrm>
            <a:off x="908975" y="295981"/>
            <a:ext cx="10573027" cy="1857111"/>
            <a:chOff x="894735" y="845571"/>
            <a:chExt cx="10573027" cy="1651821"/>
          </a:xfrm>
        </p:grpSpPr>
        <p:sp>
          <p:nvSpPr>
            <p:cNvPr id="2" name="Rectangle: Rounded Corners 1">
              <a:extLst>
                <a:ext uri="{FF2B5EF4-FFF2-40B4-BE49-F238E27FC236}">
                  <a16:creationId xmlns:a16="http://schemas.microsoft.com/office/drawing/2014/main" id="{103638F0-DF5B-4BEF-9B83-622B7A4AB0C0}"/>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03C69E-3FC5-45D6-8533-999BA21C806A}"/>
                </a:ext>
              </a:extLst>
            </p:cNvPr>
            <p:cNvSpPr txBox="1"/>
            <p:nvPr/>
          </p:nvSpPr>
          <p:spPr>
            <a:xfrm>
              <a:off x="1062563" y="885940"/>
              <a:ext cx="10245213" cy="1544672"/>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Gia đình bạn Khang có chuyến đi du lịch cần đưa con mèo đi cùng. Hãy giúp bạn Khang chọn được chiếc lồng phù hợp ở hình 3. Giải thích sự lựa chọn đó.</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pic>
        <p:nvPicPr>
          <p:cNvPr id="5" name="Picture 4">
            <a:extLst>
              <a:ext uri="{FF2B5EF4-FFF2-40B4-BE49-F238E27FC236}">
                <a16:creationId xmlns:a16="http://schemas.microsoft.com/office/drawing/2014/main" id="{3A4F510B-EEA9-5A45-E9A0-14D971F50B3F}"/>
              </a:ext>
            </a:extLst>
          </p:cNvPr>
          <p:cNvPicPr>
            <a:picLocks noChangeAspect="1"/>
          </p:cNvPicPr>
          <p:nvPr/>
        </p:nvPicPr>
        <p:blipFill>
          <a:blip r:embed="rId2"/>
          <a:stretch>
            <a:fillRect/>
          </a:stretch>
        </p:blipFill>
        <p:spPr>
          <a:xfrm>
            <a:off x="1459951" y="2642530"/>
            <a:ext cx="9164257" cy="2749277"/>
          </a:xfrm>
          <a:prstGeom prst="rect">
            <a:avLst/>
          </a:prstGeom>
        </p:spPr>
      </p:pic>
    </p:spTree>
    <p:extLst>
      <p:ext uri="{BB962C8B-B14F-4D97-AF65-F5344CB8AC3E}">
        <p14:creationId xmlns:p14="http://schemas.microsoft.com/office/powerpoint/2010/main" val="1640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A4F510B-EEA9-5A45-E9A0-14D971F50B3F}"/>
              </a:ext>
            </a:extLst>
          </p:cNvPr>
          <p:cNvPicPr>
            <a:picLocks noChangeAspect="1"/>
          </p:cNvPicPr>
          <p:nvPr/>
        </p:nvPicPr>
        <p:blipFill>
          <a:blip r:embed="rId2"/>
          <a:stretch>
            <a:fillRect/>
          </a:stretch>
        </p:blipFill>
        <p:spPr>
          <a:xfrm>
            <a:off x="1333827" y="403828"/>
            <a:ext cx="9164257" cy="2749277"/>
          </a:xfrm>
          <a:prstGeom prst="rect">
            <a:avLst/>
          </a:prstGeom>
        </p:spPr>
      </p:pic>
      <p:sp>
        <p:nvSpPr>
          <p:cNvPr id="4" name="TextBox 3">
            <a:extLst>
              <a:ext uri="{FF2B5EF4-FFF2-40B4-BE49-F238E27FC236}">
                <a16:creationId xmlns:a16="http://schemas.microsoft.com/office/drawing/2014/main" id="{CFEA274B-C7B6-139E-80EB-3A430201B7C0}"/>
              </a:ext>
            </a:extLst>
          </p:cNvPr>
          <p:cNvSpPr txBox="1"/>
          <p:nvPr/>
        </p:nvSpPr>
        <p:spPr>
          <a:xfrm>
            <a:off x="903890" y="2778151"/>
            <a:ext cx="3331780" cy="584775"/>
          </a:xfrm>
          <a:custGeom>
            <a:avLst/>
            <a:gdLst>
              <a:gd name="connsiteX0" fmla="*/ 0 w 3331780"/>
              <a:gd name="connsiteY0" fmla="*/ 0 h 584775"/>
              <a:gd name="connsiteX1" fmla="*/ 3331780 w 3331780"/>
              <a:gd name="connsiteY1" fmla="*/ 0 h 584775"/>
              <a:gd name="connsiteX2" fmla="*/ 3331780 w 3331780"/>
              <a:gd name="connsiteY2" fmla="*/ 584775 h 584775"/>
              <a:gd name="connsiteX3" fmla="*/ 0 w 3331780"/>
              <a:gd name="connsiteY3" fmla="*/ 584775 h 584775"/>
              <a:gd name="connsiteX4" fmla="*/ 0 w 3331780"/>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780" h="584775" fill="none" extrusionOk="0">
                <a:moveTo>
                  <a:pt x="0" y="0"/>
                </a:moveTo>
                <a:cubicBezTo>
                  <a:pt x="583123" y="5222"/>
                  <a:pt x="2564927" y="24918"/>
                  <a:pt x="3331780" y="0"/>
                </a:cubicBezTo>
                <a:cubicBezTo>
                  <a:pt x="3288937" y="115750"/>
                  <a:pt x="3337455" y="445323"/>
                  <a:pt x="3331780" y="584775"/>
                </a:cubicBezTo>
                <a:cubicBezTo>
                  <a:pt x="2079829" y="420014"/>
                  <a:pt x="755792" y="702925"/>
                  <a:pt x="0" y="584775"/>
                </a:cubicBezTo>
                <a:cubicBezTo>
                  <a:pt x="-7476" y="472120"/>
                  <a:pt x="34986" y="279470"/>
                  <a:pt x="0" y="0"/>
                </a:cubicBezTo>
                <a:close/>
              </a:path>
              <a:path w="3331780" h="584775" stroke="0" extrusionOk="0">
                <a:moveTo>
                  <a:pt x="0" y="0"/>
                </a:moveTo>
                <a:cubicBezTo>
                  <a:pt x="456345" y="11849"/>
                  <a:pt x="2252944" y="-161459"/>
                  <a:pt x="3331780" y="0"/>
                </a:cubicBezTo>
                <a:cubicBezTo>
                  <a:pt x="3305334" y="254320"/>
                  <a:pt x="3289516" y="509640"/>
                  <a:pt x="3331780" y="584775"/>
                </a:cubicBezTo>
                <a:cubicBezTo>
                  <a:pt x="2025137" y="438915"/>
                  <a:pt x="817109" y="506451"/>
                  <a:pt x="0" y="584775"/>
                </a:cubicBezTo>
                <a:cubicBezTo>
                  <a:pt x="19643" y="454944"/>
                  <a:pt x="-27143" y="22279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Lồng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thoáng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khí</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879F8D01-91C5-644F-851C-8A2918C9FA8C}"/>
              </a:ext>
            </a:extLst>
          </p:cNvPr>
          <p:cNvSpPr txBox="1"/>
          <p:nvPr/>
        </p:nvSpPr>
        <p:spPr>
          <a:xfrm>
            <a:off x="4645565" y="2778150"/>
            <a:ext cx="2669635" cy="584775"/>
          </a:xfrm>
          <a:custGeom>
            <a:avLst/>
            <a:gdLst>
              <a:gd name="connsiteX0" fmla="*/ 0 w 2669635"/>
              <a:gd name="connsiteY0" fmla="*/ 0 h 584775"/>
              <a:gd name="connsiteX1" fmla="*/ 2669635 w 2669635"/>
              <a:gd name="connsiteY1" fmla="*/ 0 h 584775"/>
              <a:gd name="connsiteX2" fmla="*/ 2669635 w 2669635"/>
              <a:gd name="connsiteY2" fmla="*/ 584775 h 584775"/>
              <a:gd name="connsiteX3" fmla="*/ 0 w 2669635"/>
              <a:gd name="connsiteY3" fmla="*/ 584775 h 584775"/>
              <a:gd name="connsiteX4" fmla="*/ 0 w 2669635"/>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635" h="584775" fill="none" extrusionOk="0">
                <a:moveTo>
                  <a:pt x="0" y="0"/>
                </a:moveTo>
                <a:cubicBezTo>
                  <a:pt x="785525" y="5222"/>
                  <a:pt x="1459898" y="24918"/>
                  <a:pt x="2669635" y="0"/>
                </a:cubicBezTo>
                <a:cubicBezTo>
                  <a:pt x="2626792" y="115750"/>
                  <a:pt x="2675310" y="445323"/>
                  <a:pt x="2669635" y="584775"/>
                </a:cubicBezTo>
                <a:cubicBezTo>
                  <a:pt x="2265346" y="420014"/>
                  <a:pt x="813098" y="702925"/>
                  <a:pt x="0" y="584775"/>
                </a:cubicBezTo>
                <a:cubicBezTo>
                  <a:pt x="-7476" y="472120"/>
                  <a:pt x="34986" y="279470"/>
                  <a:pt x="0" y="0"/>
                </a:cubicBezTo>
                <a:close/>
              </a:path>
              <a:path w="2669635" h="584775" stroke="0" extrusionOk="0">
                <a:moveTo>
                  <a:pt x="0" y="0"/>
                </a:moveTo>
                <a:cubicBezTo>
                  <a:pt x="771978" y="11849"/>
                  <a:pt x="2156809" y="-161459"/>
                  <a:pt x="2669635" y="0"/>
                </a:cubicBezTo>
                <a:cubicBezTo>
                  <a:pt x="2643189" y="254320"/>
                  <a:pt x="2627371" y="509640"/>
                  <a:pt x="2669635" y="584775"/>
                </a:cubicBezTo>
                <a:cubicBezTo>
                  <a:pt x="2168552" y="438915"/>
                  <a:pt x="698465" y="506451"/>
                  <a:pt x="0" y="584775"/>
                </a:cubicBezTo>
                <a:cubicBezTo>
                  <a:pt x="19643" y="454944"/>
                  <a:pt x="-27143" y="22279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Lồng</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nắp</a:t>
            </a:r>
            <a:r>
              <a:rPr lang="en-US" sz="3200" b="1" noProof="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kín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8BC03B02-63B4-59B1-63FA-E55E6C42A0CA}"/>
              </a:ext>
            </a:extLst>
          </p:cNvPr>
          <p:cNvSpPr txBox="1"/>
          <p:nvPr/>
        </p:nvSpPr>
        <p:spPr>
          <a:xfrm>
            <a:off x="7714593" y="2778151"/>
            <a:ext cx="3626069" cy="2062103"/>
          </a:xfrm>
          <a:custGeom>
            <a:avLst/>
            <a:gdLst>
              <a:gd name="connsiteX0" fmla="*/ 0 w 3626069"/>
              <a:gd name="connsiteY0" fmla="*/ 0 h 2062103"/>
              <a:gd name="connsiteX1" fmla="*/ 3626069 w 3626069"/>
              <a:gd name="connsiteY1" fmla="*/ 0 h 2062103"/>
              <a:gd name="connsiteX2" fmla="*/ 3626069 w 3626069"/>
              <a:gd name="connsiteY2" fmla="*/ 2062103 h 2062103"/>
              <a:gd name="connsiteX3" fmla="*/ 0 w 3626069"/>
              <a:gd name="connsiteY3" fmla="*/ 2062103 h 2062103"/>
              <a:gd name="connsiteX4" fmla="*/ 0 w 3626069"/>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6069" h="2062103" fill="none" extrusionOk="0">
                <a:moveTo>
                  <a:pt x="0" y="0"/>
                </a:moveTo>
                <a:cubicBezTo>
                  <a:pt x="861032" y="5222"/>
                  <a:pt x="2048642" y="24918"/>
                  <a:pt x="3626069" y="0"/>
                </a:cubicBezTo>
                <a:cubicBezTo>
                  <a:pt x="3464824" y="602541"/>
                  <a:pt x="3582309" y="1321515"/>
                  <a:pt x="3626069" y="2062103"/>
                </a:cubicBezTo>
                <a:cubicBezTo>
                  <a:pt x="2587790" y="1897342"/>
                  <a:pt x="1121008" y="2180253"/>
                  <a:pt x="0" y="2062103"/>
                </a:cubicBezTo>
                <a:cubicBezTo>
                  <a:pt x="-55725" y="1736798"/>
                  <a:pt x="17072" y="843718"/>
                  <a:pt x="0" y="0"/>
                </a:cubicBezTo>
                <a:close/>
              </a:path>
              <a:path w="3626069" h="2062103" stroke="0" extrusionOk="0">
                <a:moveTo>
                  <a:pt x="0" y="0"/>
                </a:moveTo>
                <a:cubicBezTo>
                  <a:pt x="1717656" y="11849"/>
                  <a:pt x="2791908" y="-161459"/>
                  <a:pt x="3626069" y="0"/>
                </a:cubicBezTo>
                <a:cubicBezTo>
                  <a:pt x="3629199" y="760657"/>
                  <a:pt x="3524893" y="1587749"/>
                  <a:pt x="3626069" y="2062103"/>
                </a:cubicBezTo>
                <a:cubicBezTo>
                  <a:pt x="2205575" y="1916243"/>
                  <a:pt x="887977"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L</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ồng thoáng khí có gắn bình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uống nước và khay thức ăn</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Arrow: Right 8">
            <a:extLst>
              <a:ext uri="{FF2B5EF4-FFF2-40B4-BE49-F238E27FC236}">
                <a16:creationId xmlns:a16="http://schemas.microsoft.com/office/drawing/2014/main" id="{105CDD1F-5277-AB84-5B03-38B337583633}"/>
              </a:ext>
            </a:extLst>
          </p:cNvPr>
          <p:cNvSpPr/>
          <p:nvPr/>
        </p:nvSpPr>
        <p:spPr>
          <a:xfrm>
            <a:off x="4319752" y="3762704"/>
            <a:ext cx="3079531" cy="120868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C</a:t>
            </a:r>
          </a:p>
        </p:txBody>
      </p:sp>
    </p:spTree>
    <p:extLst>
      <p:ext uri="{BB962C8B-B14F-4D97-AF65-F5344CB8AC3E}">
        <p14:creationId xmlns:p14="http://schemas.microsoft.com/office/powerpoint/2010/main" val="6524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A88B754-EEF6-BB6F-954E-6A2035D156CC}"/>
              </a:ext>
            </a:extLst>
          </p:cNvPr>
          <p:cNvGrpSpPr/>
          <p:nvPr/>
        </p:nvGrpSpPr>
        <p:grpSpPr>
          <a:xfrm>
            <a:off x="793361" y="96284"/>
            <a:ext cx="10573027" cy="2363137"/>
            <a:chOff x="894735" y="845571"/>
            <a:chExt cx="10573027" cy="1651821"/>
          </a:xfrm>
        </p:grpSpPr>
        <p:sp>
          <p:nvSpPr>
            <p:cNvPr id="3" name="Rectangle: Rounded Corners 2">
              <a:extLst>
                <a:ext uri="{FF2B5EF4-FFF2-40B4-BE49-F238E27FC236}">
                  <a16:creationId xmlns:a16="http://schemas.microsoft.com/office/drawing/2014/main" id="{79336C72-07E8-47C1-AE77-E96938D7CAE8}"/>
                </a:ext>
              </a:extLst>
            </p:cNvPr>
            <p:cNvSpPr/>
            <p:nvPr/>
          </p:nvSpPr>
          <p:spPr>
            <a:xfrm>
              <a:off x="894735" y="845571"/>
              <a:ext cx="10573027" cy="1651821"/>
            </a:xfrm>
            <a:prstGeom prst="roundRect">
              <a:avLst/>
            </a:prstGeom>
            <a:solidFill>
              <a:schemeClr val="accent4">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DAA1CD-0C52-5D13-0B94-C675E9035508}"/>
                </a:ext>
              </a:extLst>
            </p:cNvPr>
            <p:cNvSpPr txBox="1"/>
            <p:nvPr/>
          </p:nvSpPr>
          <p:spPr>
            <a:xfrm>
              <a:off x="1062563" y="885940"/>
              <a:ext cx="10245213" cy="1488399"/>
            </a:xfrm>
            <a:prstGeom prst="roundRect">
              <a:avLst/>
            </a:prstGeom>
            <a:noFill/>
            <a:ln w="28575">
              <a:solidFill>
                <a:schemeClr val="bg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ea typeface="Times New Roman" panose="02020603050405020304" pitchFamily="18" charset="0"/>
                  <a:cs typeface="Times New Roman" panose="02020603050405020304" pitchFamily="18" charset="0"/>
                </a:rPr>
                <a:t>2. </a:t>
              </a:r>
              <a:r>
                <a:rPr lang="vi-VN" sz="3200" b="1" dirty="0">
                  <a:solidFill>
                    <a:prstClr val="black"/>
                  </a:solidFill>
                  <a:latin typeface="Calibri" panose="020F0502020204030204"/>
                  <a:ea typeface="Times New Roman" panose="02020603050405020304" pitchFamily="18" charset="0"/>
                  <a:cs typeface="Times New Roman" panose="02020603050405020304" pitchFamily="18" charset="0"/>
                </a:rPr>
                <a:t>Trong đợt rét đậm, rét hại ở các tỉnh miền núi phía Bắc có hàng loạt trâu, bò chăn thả bị chết. Theo em vì sao trâu, bò bị chết? Hãy đề xuất một số biện pháp giúp hạn chế trâu, bò chết trong trường hợp này.</a:t>
              </a:r>
              <a:endParaRPr kumimoji="0" lang="en-US" sz="5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p:txBody>
        </p:sp>
      </p:grpSp>
      <p:sp>
        <p:nvSpPr>
          <p:cNvPr id="11" name="TextBox 10">
            <a:extLst>
              <a:ext uri="{FF2B5EF4-FFF2-40B4-BE49-F238E27FC236}">
                <a16:creationId xmlns:a16="http://schemas.microsoft.com/office/drawing/2014/main" id="{1C6C60E1-A532-3B28-1118-3B88B7D0D81F}"/>
              </a:ext>
            </a:extLst>
          </p:cNvPr>
          <p:cNvSpPr txBox="1"/>
          <p:nvPr/>
        </p:nvSpPr>
        <p:spPr>
          <a:xfrm>
            <a:off x="1996966" y="2690649"/>
            <a:ext cx="9879724" cy="707886"/>
          </a:xfrm>
          <a:prstGeom prst="rect">
            <a:avLst/>
          </a:prstGeom>
          <a:noFill/>
        </p:spPr>
        <p:txBody>
          <a:bodyPr wrap="square" rtlCol="0">
            <a:spAutoFit/>
          </a:bodyPr>
          <a:lstStyle/>
          <a:p>
            <a:r>
              <a:rPr lang="en-US" sz="4000" b="1" dirty="0" err="1">
                <a:solidFill>
                  <a:srgbClr val="FF0000"/>
                </a:solidFill>
                <a:effectLst/>
                <a:latin typeface="Cambria" panose="02040503050406030204" pitchFamily="18" charset="0"/>
                <a:ea typeface="Cambria" panose="02040503050406030204" pitchFamily="18" charset="0"/>
              </a:rPr>
              <a:t>Trâu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bò</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chết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vì</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nhiệt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độ</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quá</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lạnh</a:t>
            </a:r>
            <a:endParaRPr lang="en-US" sz="4000" b="1" dirty="0">
              <a:solidFill>
                <a:srgbClr val="FF0000"/>
              </a:solidFill>
              <a:latin typeface="Cambria" panose="02040503050406030204" pitchFamily="18" charset="0"/>
              <a:ea typeface="Cambria" panose="02040503050406030204" pitchFamily="18" charset="0"/>
            </a:endParaRPr>
          </a:p>
        </p:txBody>
      </p:sp>
      <p:sp>
        <p:nvSpPr>
          <p:cNvPr id="12" name="Arrow: Right 11">
            <a:extLst>
              <a:ext uri="{FF2B5EF4-FFF2-40B4-BE49-F238E27FC236}">
                <a16:creationId xmlns:a16="http://schemas.microsoft.com/office/drawing/2014/main" id="{C9B2FBBB-9880-3F39-F1CC-B88A49F280DF}"/>
              </a:ext>
            </a:extLst>
          </p:cNvPr>
          <p:cNvSpPr/>
          <p:nvPr/>
        </p:nvSpPr>
        <p:spPr>
          <a:xfrm>
            <a:off x="945932" y="3962400"/>
            <a:ext cx="2364827" cy="120868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Biện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pháp</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892A2FA-10E4-4AD6-3668-2C2A44B3F9D4}"/>
              </a:ext>
            </a:extLst>
          </p:cNvPr>
          <p:cNvSpPr txBox="1"/>
          <p:nvPr/>
        </p:nvSpPr>
        <p:spPr>
          <a:xfrm>
            <a:off x="3741683" y="3734593"/>
            <a:ext cx="7262648" cy="2308324"/>
          </a:xfrm>
          <a:custGeom>
            <a:avLst/>
            <a:gdLst>
              <a:gd name="connsiteX0" fmla="*/ 0 w 7262648"/>
              <a:gd name="connsiteY0" fmla="*/ 0 h 2308324"/>
              <a:gd name="connsiteX1" fmla="*/ 7262648 w 7262648"/>
              <a:gd name="connsiteY1" fmla="*/ 0 h 2308324"/>
              <a:gd name="connsiteX2" fmla="*/ 7262648 w 7262648"/>
              <a:gd name="connsiteY2" fmla="*/ 2308324 h 2308324"/>
              <a:gd name="connsiteX3" fmla="*/ 0 w 7262648"/>
              <a:gd name="connsiteY3" fmla="*/ 2308324 h 2308324"/>
              <a:gd name="connsiteX4" fmla="*/ 0 w 72626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648" h="2308324" fill="none" extrusionOk="0">
                <a:moveTo>
                  <a:pt x="0" y="0"/>
                </a:moveTo>
                <a:cubicBezTo>
                  <a:pt x="1683605" y="5222"/>
                  <a:pt x="5049549" y="24918"/>
                  <a:pt x="7262648" y="0"/>
                </a:cubicBezTo>
                <a:cubicBezTo>
                  <a:pt x="7101403" y="295473"/>
                  <a:pt x="7218888" y="1186317"/>
                  <a:pt x="7262648" y="2308324"/>
                </a:cubicBezTo>
                <a:cubicBezTo>
                  <a:pt x="4194749" y="2143563"/>
                  <a:pt x="1630984" y="2426474"/>
                  <a:pt x="0" y="2308324"/>
                </a:cubicBezTo>
                <a:cubicBezTo>
                  <a:pt x="-55725" y="1490219"/>
                  <a:pt x="17072" y="609588"/>
                  <a:pt x="0" y="0"/>
                </a:cubicBezTo>
                <a:close/>
              </a:path>
              <a:path w="7262648" h="2308324" stroke="0" extrusionOk="0">
                <a:moveTo>
                  <a:pt x="0" y="0"/>
                </a:moveTo>
                <a:cubicBezTo>
                  <a:pt x="1698841" y="11849"/>
                  <a:pt x="4287748" y="-161459"/>
                  <a:pt x="7262648" y="0"/>
                </a:cubicBezTo>
                <a:cubicBezTo>
                  <a:pt x="7265778" y="699270"/>
                  <a:pt x="7161472" y="2031698"/>
                  <a:pt x="7262648" y="2308324"/>
                </a:cubicBezTo>
                <a:cubicBezTo>
                  <a:pt x="5927824" y="2162464"/>
                  <a:pt x="1725786"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K</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hông chăn thả trâu bò, làm chuồng trại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a:solidFill>
                  <a:prstClr val="black"/>
                </a:solidFill>
                <a:latin typeface="Cambria" panose="02040503050406030204" pitchFamily="18" charset="0"/>
                <a:ea typeface="Cambria" panose="02040503050406030204" pitchFamily="18" charset="0"/>
                <a:cs typeface="Calibri" panose="020F0502020204030204" pitchFamily="34" charset="0"/>
              </a:rPr>
              <a:t>d</a:t>
            </a:r>
            <a:r>
              <a:rPr lang="vi-VN" sz="3600" b="1">
                <a:solidFill>
                  <a:prstClr val="black"/>
                </a:solidFill>
                <a:latin typeface="Cambria" panose="02040503050406030204" pitchFamily="18" charset="0"/>
                <a:ea typeface="Cambria" panose="02040503050406030204" pitchFamily="18" charset="0"/>
                <a:cs typeface="Calibri" panose="020F0502020204030204" pitchFamily="34" charset="0"/>
              </a:rPr>
              <a:t>ùng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bạt che chắn gió</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cho trâu bò ăn uống đầy đủ, sưởi ấm cho trâu bò.</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738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DE1475-3F86-4716-88D2-E678E00D5CD0}"/>
              </a:ext>
            </a:extLst>
          </p:cNvPr>
          <p:cNvSpPr/>
          <p:nvPr/>
        </p:nvSpPr>
        <p:spPr>
          <a:xfrm>
            <a:off x="493987" y="283779"/>
            <a:ext cx="11088414" cy="63482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Quảng Ninh chủ động các biện pháp phòng, chống rét cho vật nuôi, cây trồng">
            <a:extLst>
              <a:ext uri="{FF2B5EF4-FFF2-40B4-BE49-F238E27FC236}">
                <a16:creationId xmlns:a16="http://schemas.microsoft.com/office/drawing/2014/main" id="{388A99FB-1D71-31CB-BCAF-A1B650D40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17" y="1438439"/>
            <a:ext cx="5150645" cy="3322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ỘT SỐ BIỆN PHÁP KỸ THUẬT PHÒNG CHỐNG ĐÓI, RÉT CHO TRÂU BÒ">
            <a:extLst>
              <a:ext uri="{FF2B5EF4-FFF2-40B4-BE49-F238E27FC236}">
                <a16:creationId xmlns:a16="http://schemas.microsoft.com/office/drawing/2014/main" id="{F6CA41F1-0663-EC50-7A8E-AC6BF3D9A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22509"/>
            <a:ext cx="4750675" cy="329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2" name="TextBox 10">
            <a:extLst>
              <a:ext uri="{FF2B5EF4-FFF2-40B4-BE49-F238E27FC236}">
                <a16:creationId xmlns:a16="http://schemas.microsoft.com/office/drawing/2014/main" id="{3E1C8DFB-6C5E-430E-2F18-C7951B617B04}"/>
              </a:ext>
            </a:extLst>
          </p:cNvPr>
          <p:cNvSpPr txBox="1"/>
          <p:nvPr/>
        </p:nvSpPr>
        <p:spPr>
          <a:xfrm>
            <a:off x="1822551" y="1646286"/>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Dặn dò</a:t>
            </a:r>
            <a:endParaRPr kumimoji="0" lang="zh-CN" altLang="en-US" sz="7000" b="1"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3" name="TextBox 2">
            <a:extLst>
              <a:ext uri="{FF2B5EF4-FFF2-40B4-BE49-F238E27FC236}">
                <a16:creationId xmlns:a16="http://schemas.microsoft.com/office/drawing/2014/main" id="{36FE4EE6-D7F8-A24E-8080-BA1A76A3B1A6}"/>
              </a:ext>
            </a:extLst>
          </p:cNvPr>
          <p:cNvSpPr txBox="1"/>
          <p:nvPr/>
        </p:nvSpPr>
        <p:spPr>
          <a:xfrm>
            <a:off x="725214" y="3133773"/>
            <a:ext cx="10951779"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Ôn tập kiến thức đã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Đọc trước nội dung bài 16</a:t>
            </a:r>
            <a:r>
              <a:rPr kumimoji="0" lang="en-US"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434343"/>
                </a:solidFill>
                <a:effectLst/>
                <a:uLnTx/>
                <a:uFillTx/>
                <a:latin typeface="Cambria" panose="02040503050406030204" pitchFamily="18" charset="0"/>
                <a:ea typeface="Cambria" panose="02040503050406030204" pitchFamily="18" charset="0"/>
                <a:cs typeface="+mn-cs"/>
              </a:rPr>
              <a:t>tiết</a:t>
            </a:r>
            <a:r>
              <a:rPr kumimoji="0" lang="en-US" sz="5400" b="1" i="0" u="none" strike="noStrike" kern="1200" cap="none" spc="0" normalizeH="0" noProof="0" dirty="0">
                <a:ln>
                  <a:noFill/>
                </a:ln>
                <a:solidFill>
                  <a:srgbClr val="434343"/>
                </a:solidFill>
                <a:effectLst/>
                <a:uLnTx/>
                <a:uFillTx/>
                <a:latin typeface="Cambria" panose="02040503050406030204" pitchFamily="18" charset="0"/>
                <a:ea typeface="Cambria" panose="02040503050406030204" pitchFamily="18" charset="0"/>
                <a:cs typeface="+mn-cs"/>
              </a:rPr>
              <a:t> 2</a:t>
            </a:r>
            <a:r>
              <a:rPr kumimoji="0" lang="vi-VN" sz="5400" b="1" i="0" u="none" strike="noStrike" kern="1200" cap="none" spc="0" normalizeH="0" baseline="0" noProof="0" dirty="0">
                <a:ln>
                  <a:noFill/>
                </a:ln>
                <a:solidFill>
                  <a:srgbClr val="434343"/>
                </a:solidFill>
                <a:effectLst/>
                <a:uLnTx/>
                <a:uFillTx/>
                <a:latin typeface="Cambria" panose="02040503050406030204" pitchFamily="18" charset="0"/>
                <a:ea typeface="Cambria" panose="02040503050406030204" pitchFamily="18" charset="0"/>
                <a:cs typeface="+mn-cs"/>
              </a:rPr>
              <a:t>.</a:t>
            </a:r>
          </a:p>
        </p:txBody>
      </p:sp>
      <p:pic>
        <p:nvPicPr>
          <p:cNvPr id="4" name="图片 14">
            <a:extLst>
              <a:ext uri="{FF2B5EF4-FFF2-40B4-BE49-F238E27FC236}">
                <a16:creationId xmlns:a16="http://schemas.microsoft.com/office/drawing/2014/main" id="{B250F500-94A5-D0FE-66AD-429416889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64740" y="1296884"/>
            <a:ext cx="2083592" cy="1686544"/>
          </a:xfrm>
          <a:prstGeom prst="rect">
            <a:avLst/>
          </a:prstGeom>
        </p:spPr>
      </p:pic>
    </p:spTree>
    <p:extLst>
      <p:ext uri="{BB962C8B-B14F-4D97-AF65-F5344CB8AC3E}">
        <p14:creationId xmlns:p14="http://schemas.microsoft.com/office/powerpoint/2010/main" val="132618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051FB-C595-41A8-B6D2-7F818EECE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474" y="3577188"/>
            <a:ext cx="1579001" cy="2969009"/>
          </a:xfrm>
          <a:prstGeom prst="rect">
            <a:avLst/>
          </a:prstGeom>
        </p:spPr>
      </p:pic>
      <p:pic>
        <p:nvPicPr>
          <p:cNvPr id="5" name="Picture 4">
            <a:extLst>
              <a:ext uri="{FF2B5EF4-FFF2-40B4-BE49-F238E27FC236}">
                <a16:creationId xmlns:a16="http://schemas.microsoft.com/office/drawing/2014/main" id="{694E9D9E-79D0-4913-8786-F591BF23D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4307" y="4300709"/>
            <a:ext cx="2357897" cy="2248228"/>
          </a:xfrm>
          <a:prstGeom prst="rect">
            <a:avLst/>
          </a:prstGeom>
        </p:spPr>
      </p:pic>
      <p:pic>
        <p:nvPicPr>
          <p:cNvPr id="7" name="Picture 6">
            <a:extLst>
              <a:ext uri="{FF2B5EF4-FFF2-40B4-BE49-F238E27FC236}">
                <a16:creationId xmlns:a16="http://schemas.microsoft.com/office/drawing/2014/main" id="{7B552689-6933-4E3C-81E5-4DDD504C6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32475" y="3509817"/>
            <a:ext cx="2188856" cy="3359639"/>
          </a:xfrm>
          <a:prstGeom prst="rect">
            <a:avLst/>
          </a:prstGeom>
        </p:spPr>
      </p:pic>
      <p:grpSp>
        <p:nvGrpSpPr>
          <p:cNvPr id="12" name="Group 11">
            <a:extLst>
              <a:ext uri="{FF2B5EF4-FFF2-40B4-BE49-F238E27FC236}">
                <a16:creationId xmlns:a16="http://schemas.microsoft.com/office/drawing/2014/main" id="{CD1EBA65-AC88-472B-9B06-C908C540474C}"/>
              </a:ext>
            </a:extLst>
          </p:cNvPr>
          <p:cNvGrpSpPr/>
          <p:nvPr/>
        </p:nvGrpSpPr>
        <p:grpSpPr>
          <a:xfrm>
            <a:off x="3889562" y="647701"/>
            <a:ext cx="6987988" cy="2776196"/>
            <a:chOff x="1080654" y="1590482"/>
            <a:chExt cx="4566665" cy="1854147"/>
          </a:xfrm>
        </p:grpSpPr>
        <p:sp>
          <p:nvSpPr>
            <p:cNvPr id="13" name="Isosceles Triangle 12">
              <a:extLst>
                <a:ext uri="{FF2B5EF4-FFF2-40B4-BE49-F238E27FC236}">
                  <a16:creationId xmlns:a16="http://schemas.microsoft.com/office/drawing/2014/main" id="{61A30255-D172-4343-8758-AADC53AA4DC4}"/>
                </a:ext>
              </a:extLst>
            </p:cNvPr>
            <p:cNvSpPr/>
            <p:nvPr/>
          </p:nvSpPr>
          <p:spPr>
            <a:xfrm rot="14580623">
              <a:off x="1188227" y="2075113"/>
              <a:ext cx="1309638" cy="1429393"/>
            </a:xfrm>
            <a:prstGeom prst="triangle">
              <a:avLst>
                <a:gd name="adj" fmla="val 0"/>
              </a:avLst>
            </a:prstGeom>
            <a:solidFill>
              <a:schemeClr val="bg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57D0E2E-6111-4347-8678-1DD9AFA91088}"/>
                </a:ext>
              </a:extLst>
            </p:cNvPr>
            <p:cNvSpPr/>
            <p:nvPr/>
          </p:nvSpPr>
          <p:spPr>
            <a:xfrm>
              <a:off x="1080654" y="1590482"/>
              <a:ext cx="4566665" cy="1534147"/>
            </a:xfrm>
            <a:prstGeom prst="roundRect">
              <a:avLst/>
            </a:prstGeom>
            <a:solidFill>
              <a:schemeClr val="bg1"/>
            </a:solid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600" b="1" dirty="0" err="1">
                  <a:solidFill>
                    <a:srgbClr val="0070C0"/>
                  </a:solidFill>
                  <a:effectLst/>
                  <a:ea typeface="Times New Roman" panose="02020603050405020304" pitchFamily="18" charset="0"/>
                  <a:cs typeface="Times New Roman" panose="02020603050405020304" pitchFamily="18" charset="0"/>
                </a:rPr>
                <a:t>Hãy</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kể</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tên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một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số</a:t>
              </a:r>
              <a:r>
                <a:rPr lang="en-US" sz="3600" b="1" dirty="0">
                  <a:solidFill>
                    <a:srgbClr val="0070C0"/>
                  </a:solidFill>
                  <a:effectLst/>
                  <a:ea typeface="Times New Roman" panose="02020603050405020304" pitchFamily="18" charset="0"/>
                  <a:cs typeface="Times New Roman" panose="02020603050405020304" pitchFamily="18" charset="0"/>
                </a:rPr>
                <a:t> con </a:t>
              </a:r>
              <a:r>
                <a:rPr lang="en-US" sz="3600" b="1" dirty="0" err="1">
                  <a:solidFill>
                    <a:srgbClr val="0070C0"/>
                  </a:solidFill>
                  <a:effectLst/>
                  <a:ea typeface="Times New Roman" panose="02020603050405020304" pitchFamily="18" charset="0"/>
                  <a:cs typeface="Times New Roman" panose="02020603050405020304" pitchFamily="18" charset="0"/>
                </a:rPr>
                <a:t>vật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mà</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em</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biết</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Chúng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thường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ăn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những</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loại</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thức</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ăn</a:t>
              </a:r>
              <a:r>
                <a:rPr lang="en-US" sz="3600" b="1" dirty="0">
                  <a:solidFill>
                    <a:srgbClr val="0070C0"/>
                  </a:solidFill>
                  <a:effectLst/>
                  <a:ea typeface="Times New Roman" panose="02020603050405020304" pitchFamily="18" charset="0"/>
                  <a:cs typeface="Times New Roman" panose="02020603050405020304" pitchFamily="18" charset="0"/>
                </a:rPr>
                <a:t> </a:t>
              </a:r>
              <a:r>
                <a:rPr lang="en-US" sz="3600" b="1" dirty="0" err="1">
                  <a:solidFill>
                    <a:srgbClr val="0070C0"/>
                  </a:solidFill>
                  <a:effectLst/>
                  <a:ea typeface="Times New Roman" panose="02020603050405020304" pitchFamily="18" charset="0"/>
                  <a:cs typeface="Times New Roman" panose="02020603050405020304" pitchFamily="18" charset="0"/>
                </a:rPr>
                <a:t>nào</a:t>
              </a:r>
              <a:r>
                <a:rPr lang="en-US" sz="3600" b="1" dirty="0">
                  <a:solidFill>
                    <a:srgbClr val="0070C0"/>
                  </a:solidFill>
                  <a:effectLst/>
                  <a:ea typeface="Times New Roman" panose="02020603050405020304" pitchFamily="18" charset="0"/>
                  <a:cs typeface="Times New Roman" panose="02020603050405020304" pitchFamily="18" charset="0"/>
                </a:rPr>
                <a:t>?</a:t>
              </a:r>
              <a:endParaRPr lang="en-US" sz="3600" b="1" dirty="0">
                <a:solidFill>
                  <a:srgbClr val="0070C0"/>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801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6">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a16="http://schemas.microsoft.com/office/drawing/2014/main" id="{E9B65DEE-1DD0-450B-B3D0-22B4FFCEC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pic>
        <p:nvPicPr>
          <p:cNvPr id="3" name="Picture 2">
            <a:extLst>
              <a:ext uri="{FF2B5EF4-FFF2-40B4-BE49-F238E27FC236}">
                <a16:creationId xmlns:a16="http://schemas.microsoft.com/office/drawing/2014/main" id="{0051F438-C7D2-96A5-157A-F791F1877DF3}"/>
              </a:ext>
            </a:extLst>
          </p:cNvPr>
          <p:cNvPicPr>
            <a:picLocks noChangeAspect="1"/>
          </p:cNvPicPr>
          <p:nvPr/>
        </p:nvPicPr>
        <p:blipFill>
          <a:blip r:embed="rId8"/>
          <a:stretch>
            <a:fillRect/>
          </a:stretch>
        </p:blipFill>
        <p:spPr>
          <a:xfrm>
            <a:off x="2047393" y="1598922"/>
            <a:ext cx="7760881" cy="2798307"/>
          </a:xfrm>
          <a:prstGeom prst="rect">
            <a:avLst/>
          </a:prstGeom>
        </p:spPr>
      </p:pic>
    </p:spTree>
    <p:extLst>
      <p:ext uri="{BB962C8B-B14F-4D97-AF65-F5344CB8AC3E}">
        <p14:creationId xmlns:p14="http://schemas.microsoft.com/office/powerpoint/2010/main" val="36293723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E864B3-10AB-4C46-95E3-3F12ED51CBB1}"/>
              </a:ext>
            </a:extLst>
          </p:cNvPr>
          <p:cNvSpPr/>
          <p:nvPr/>
        </p:nvSpPr>
        <p:spPr>
          <a:xfrm>
            <a:off x="3634818" y="2197861"/>
            <a:ext cx="8385976" cy="38600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496FB7E-BB84-4FD1-878B-03E653375354}"/>
              </a:ext>
            </a:extLst>
          </p:cNvPr>
          <p:cNvGrpSpPr/>
          <p:nvPr/>
        </p:nvGrpSpPr>
        <p:grpSpPr>
          <a:xfrm>
            <a:off x="-1875" y="1710014"/>
            <a:ext cx="3473984" cy="4375754"/>
            <a:chOff x="-77167" y="817320"/>
            <a:chExt cx="3473984" cy="4375754"/>
          </a:xfrm>
        </p:grpSpPr>
        <p:pic>
          <p:nvPicPr>
            <p:cNvPr id="6" name="Picture 5">
              <a:extLst>
                <a:ext uri="{FF2B5EF4-FFF2-40B4-BE49-F238E27FC236}">
                  <a16:creationId xmlns:a16="http://schemas.microsoft.com/office/drawing/2014/main" id="{6D165C34-9A7F-438D-8AC5-2EFF417E8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67" y="817320"/>
              <a:ext cx="3473984" cy="3473984"/>
            </a:xfrm>
            <a:prstGeom prst="rect">
              <a:avLst/>
            </a:prstGeom>
          </p:spPr>
        </p:pic>
        <p:pic>
          <p:nvPicPr>
            <p:cNvPr id="7" name="Picture 6">
              <a:extLst>
                <a:ext uri="{FF2B5EF4-FFF2-40B4-BE49-F238E27FC236}">
                  <a16:creationId xmlns:a16="http://schemas.microsoft.com/office/drawing/2014/main" id="{5F79F4CB-2F22-44F7-A3AB-32B6F74FA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7" y="3178452"/>
              <a:ext cx="3111729" cy="2014622"/>
            </a:xfrm>
            <a:prstGeom prst="ellipse">
              <a:avLst/>
            </a:prstGeom>
            <a:ln w="38100">
              <a:solidFill>
                <a:schemeClr val="accent2">
                  <a:lumMod val="75000"/>
                </a:schemeClr>
              </a:solidFill>
            </a:ln>
          </p:spPr>
        </p:pic>
      </p:grpSp>
      <p:sp>
        <p:nvSpPr>
          <p:cNvPr id="9" name="TextBox 8">
            <a:extLst>
              <a:ext uri="{FF2B5EF4-FFF2-40B4-BE49-F238E27FC236}">
                <a16:creationId xmlns:a16="http://schemas.microsoft.com/office/drawing/2014/main" id="{DEB301E4-8F7B-4A44-A0FC-DBB97E30F180}"/>
              </a:ext>
            </a:extLst>
          </p:cNvPr>
          <p:cNvSpPr txBox="1"/>
          <p:nvPr/>
        </p:nvSpPr>
        <p:spPr>
          <a:xfrm>
            <a:off x="3931661" y="3161857"/>
            <a:ext cx="8012689" cy="2554545"/>
          </a:xfrm>
          <a:prstGeom prst="rect">
            <a:avLst/>
          </a:prstGeom>
          <a:noFill/>
        </p:spPr>
        <p:txBody>
          <a:bodyPr wrap="square" rtlCol="0">
            <a:spAutoFit/>
          </a:bodyPr>
          <a:lstStyle/>
          <a:p>
            <a:pPr marL="571500" lvl="0" indent="-571500" algn="just">
              <a:buFont typeface="Arial" panose="020B0604020202020204" pitchFamily="34" charset="0"/>
              <a:buChar char="•"/>
            </a:pPr>
            <a:r>
              <a:rPr lang="vi-VN" sz="4000" dirty="0">
                <a:solidFill>
                  <a:srgbClr val="FF0000"/>
                </a:solidFill>
                <a:latin typeface="Calibri" panose="020F0502020204030204"/>
              </a:rPr>
              <a:t>Thức ăn của chúng chủ yếu của hổ là các động vật ăn cỏ cỡ trung bình như hươu, nai,</a:t>
            </a:r>
            <a:r>
              <a:rPr lang="en-US" sz="4000" dirty="0">
                <a:solidFill>
                  <a:srgbClr val="FF0000"/>
                </a:solidFill>
                <a:latin typeface="Calibri" panose="020F0502020204030204"/>
              </a:rPr>
              <a:t> </a:t>
            </a:r>
            <a:r>
              <a:rPr lang="en-US" sz="4000" dirty="0" err="1">
                <a:solidFill>
                  <a:srgbClr val="FF0000"/>
                </a:solidFill>
                <a:latin typeface="Calibri" panose="020F0502020204030204"/>
              </a:rPr>
              <a:t>dê</a:t>
            </a:r>
            <a:r>
              <a:rPr lang="en-US" sz="4000" dirty="0">
                <a:solidFill>
                  <a:srgbClr val="FF0000"/>
                </a:solidFill>
                <a:latin typeface="Calibri" panose="020F0502020204030204"/>
              </a:rPr>
              <a:t>,</a:t>
            </a:r>
            <a:r>
              <a:rPr lang="vi-VN" sz="4000" dirty="0">
                <a:solidFill>
                  <a:srgbClr val="FF0000"/>
                </a:solidFill>
                <a:latin typeface="Calibri" panose="020F0502020204030204"/>
              </a:rPr>
              <a:t> lợn rừng, trâu,</a:t>
            </a:r>
            <a:r>
              <a:rPr lang="en-US" sz="4000" dirty="0">
                <a:solidFill>
                  <a:srgbClr val="FF0000"/>
                </a:solidFill>
                <a:latin typeface="Calibri" panose="020F0502020204030204"/>
              </a:rPr>
              <a:t>….</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grpSp>
        <p:nvGrpSpPr>
          <p:cNvPr id="12" name="Group 11">
            <a:extLst>
              <a:ext uri="{FF2B5EF4-FFF2-40B4-BE49-F238E27FC236}">
                <a16:creationId xmlns:a16="http://schemas.microsoft.com/office/drawing/2014/main" id="{E3CC00E7-2446-46F5-BE8C-965F016879AE}"/>
              </a:ext>
            </a:extLst>
          </p:cNvPr>
          <p:cNvGrpSpPr/>
          <p:nvPr/>
        </p:nvGrpSpPr>
        <p:grpSpPr>
          <a:xfrm>
            <a:off x="4619624" y="436570"/>
            <a:ext cx="4381865" cy="1051092"/>
            <a:chOff x="2926032" y="389890"/>
            <a:chExt cx="9335077" cy="822960"/>
          </a:xfrm>
          <a:solidFill>
            <a:schemeClr val="accent5">
              <a:lumMod val="40000"/>
              <a:lumOff val="60000"/>
            </a:schemeClr>
          </a:solidFill>
        </p:grpSpPr>
        <p:sp>
          <p:nvSpPr>
            <p:cNvPr id="13" name="Arrow: Pentagon 12">
              <a:extLst>
                <a:ext uri="{FF2B5EF4-FFF2-40B4-BE49-F238E27FC236}">
                  <a16:creationId xmlns:a16="http://schemas.microsoft.com/office/drawing/2014/main" id="{7A7702ED-717F-4030-A74E-0499C0EEF960}"/>
                </a:ext>
              </a:extLst>
            </p:cNvPr>
            <p:cNvSpPr/>
            <p:nvPr/>
          </p:nvSpPr>
          <p:spPr>
            <a:xfrm flipH="1">
              <a:off x="2926032" y="389890"/>
              <a:ext cx="9335077" cy="822960"/>
            </a:xfrm>
            <a:prstGeom prst="homePlate">
              <a:avLst/>
            </a:prstGeom>
            <a:grpFill/>
            <a:ln w="38100">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omfortaa SemiBold" pitchFamily="2" charset="0"/>
                <a:ea typeface="+mn-ea"/>
                <a:cs typeface="+mn-cs"/>
              </a:endParaRPr>
            </a:p>
          </p:txBody>
        </p:sp>
        <p:sp>
          <p:nvSpPr>
            <p:cNvPr id="14" name="Arrow: Pentagon 13">
              <a:extLst>
                <a:ext uri="{FF2B5EF4-FFF2-40B4-BE49-F238E27FC236}">
                  <a16:creationId xmlns:a16="http://schemas.microsoft.com/office/drawing/2014/main" id="{5E762391-43E3-4B21-806A-069A11AFF8A0}"/>
                </a:ext>
              </a:extLst>
            </p:cNvPr>
            <p:cNvSpPr/>
            <p:nvPr/>
          </p:nvSpPr>
          <p:spPr>
            <a:xfrm flipH="1">
              <a:off x="3084480" y="475936"/>
              <a:ext cx="8999663" cy="652001"/>
            </a:xfrm>
            <a:prstGeom prst="homePlat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7 Baloo Tamma" panose="03080902040302020200" pitchFamily="66" charset="0"/>
                  <a:ea typeface="+mn-ea"/>
                  <a:cs typeface="#9Slide07 Baloo Tamma" panose="03080902040302020200" pitchFamily="66" charset="0"/>
                </a:rPr>
                <a:t>Con </a:t>
              </a:r>
              <a:r>
                <a:rPr kumimoji="0" lang="en-US" sz="5400" b="0" i="0" u="none" strike="noStrike" kern="1200" cap="none" spc="0" normalizeH="0" baseline="0" noProof="0" dirty="0" err="1">
                  <a:ln>
                    <a:noFill/>
                  </a:ln>
                  <a:solidFill>
                    <a:srgbClr val="FF0000"/>
                  </a:solidFill>
                  <a:effectLst/>
                  <a:uLnTx/>
                  <a:uFillTx/>
                  <a:latin typeface="#9Slide07 Baloo Tamma" panose="03080902040302020200" pitchFamily="66" charset="0"/>
                  <a:ea typeface="+mn-ea"/>
                  <a:cs typeface="#9Slide07 Baloo Tamma" panose="03080902040302020200" pitchFamily="66" charset="0"/>
                </a:rPr>
                <a:t>hổ</a:t>
              </a:r>
              <a:endParaRPr kumimoji="0" lang="en-US" sz="5400" b="0" i="0" u="none" strike="noStrike" kern="1200" cap="none" spc="0" normalizeH="0" baseline="0" noProof="0" dirty="0">
                <a:ln>
                  <a:noFill/>
                </a:ln>
                <a:solidFill>
                  <a:srgbClr val="FF0000"/>
                </a:solidFill>
                <a:effectLst/>
                <a:uLnTx/>
                <a:uFillTx/>
                <a:latin typeface="#9Slide07 Baloo Tamma" panose="03080902040302020200" pitchFamily="66" charset="0"/>
                <a:ea typeface="+mn-ea"/>
                <a:cs typeface="#9Slide07 Baloo Tamma" panose="03080902040302020200" pitchFamily="66" charset="0"/>
              </a:endParaRPr>
            </a:p>
          </p:txBody>
        </p:sp>
      </p:grpSp>
      <p:sp>
        <p:nvSpPr>
          <p:cNvPr id="3" name="TextBox 2">
            <a:extLst>
              <a:ext uri="{FF2B5EF4-FFF2-40B4-BE49-F238E27FC236}">
                <a16:creationId xmlns:a16="http://schemas.microsoft.com/office/drawing/2014/main" id="{AF6B61E4-B81A-1F76-8D48-34F34604EF32}"/>
              </a:ext>
            </a:extLst>
          </p:cNvPr>
          <p:cNvSpPr txBox="1"/>
          <p:nvPr/>
        </p:nvSpPr>
        <p:spPr>
          <a:xfrm>
            <a:off x="3832723" y="2404415"/>
            <a:ext cx="7863977" cy="615553"/>
          </a:xfrm>
          <a:prstGeom prst="rect">
            <a:avLst/>
          </a:prstGeom>
          <a:solidFill>
            <a:schemeClr val="bg1"/>
          </a:solidFill>
          <a:effectLst/>
        </p:spPr>
        <p:txBody>
          <a:bodyPr wrap="square" lIns="0" tIns="0" rIns="0" bIns="0" rtlCol="0">
            <a:spAutoFit/>
          </a:bodyPr>
          <a:lstStyle/>
          <a:p>
            <a:pPr marL="571500" lvl="0" indent="-571500" algn="just">
              <a:buFont typeface="Arial" panose="020B0604020202020204" pitchFamily="34" charset="0"/>
              <a:buChar char="•"/>
            </a:pPr>
            <a:r>
              <a:rPr lang="en-US" sz="4000" b="1" dirty="0" err="1">
                <a:solidFill>
                  <a:srgbClr val="0070C0"/>
                </a:solidFill>
                <a:latin typeface="Calibri" panose="020F0502020204030204" pitchFamily="34" charset="0"/>
                <a:cs typeface="Calibri" panose="020F0502020204030204" pitchFamily="34" charset="0"/>
              </a:rPr>
              <a:t>Hổ</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là</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loài</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động</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vật</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chuyên</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ăn</a:t>
            </a:r>
            <a:r>
              <a:rPr lang="en-US" sz="4000" b="1" dirty="0">
                <a:solidFill>
                  <a:srgbClr val="0070C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thịt</a:t>
            </a:r>
            <a:r>
              <a:rPr lang="en-US" sz="4000" b="1" dirty="0">
                <a:solidFill>
                  <a:srgbClr val="0070C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4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FAA469F1-1EDE-42F1-B418-08C106A038B6}"/>
              </a:ext>
            </a:extLst>
          </p:cNvPr>
          <p:cNvSpPr/>
          <p:nvPr/>
        </p:nvSpPr>
        <p:spPr>
          <a:xfrm>
            <a:off x="3371355" y="1588771"/>
            <a:ext cx="8576476" cy="4250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51BF236-8440-4F81-B550-EDE1778F9E0F}"/>
              </a:ext>
            </a:extLst>
          </p:cNvPr>
          <p:cNvGrpSpPr/>
          <p:nvPr/>
        </p:nvGrpSpPr>
        <p:grpSpPr>
          <a:xfrm>
            <a:off x="4681856" y="139797"/>
            <a:ext cx="4871719" cy="1051092"/>
            <a:chOff x="2926032" y="389890"/>
            <a:chExt cx="9335077" cy="822960"/>
          </a:xfrm>
        </p:grpSpPr>
        <p:sp>
          <p:nvSpPr>
            <p:cNvPr id="19" name="Arrow: Pentagon 18">
              <a:extLst>
                <a:ext uri="{FF2B5EF4-FFF2-40B4-BE49-F238E27FC236}">
                  <a16:creationId xmlns:a16="http://schemas.microsoft.com/office/drawing/2014/main" id="{337EC76E-CA42-4310-A6FD-806CF4002DC5}"/>
                </a:ext>
              </a:extLst>
            </p:cNvPr>
            <p:cNvSpPr/>
            <p:nvPr/>
          </p:nvSpPr>
          <p:spPr>
            <a:xfrm flipH="1">
              <a:off x="2926032" y="389890"/>
              <a:ext cx="9335077" cy="822960"/>
            </a:xfrm>
            <a:prstGeom prst="homePlate">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mfortaa SemiBold" pitchFamily="2" charset="0"/>
                <a:ea typeface="+mn-ea"/>
                <a:cs typeface="+mn-cs"/>
              </a:endParaRPr>
            </a:p>
          </p:txBody>
        </p:sp>
        <p:sp>
          <p:nvSpPr>
            <p:cNvPr id="20" name="Arrow: Pentagon 19">
              <a:extLst>
                <a:ext uri="{FF2B5EF4-FFF2-40B4-BE49-F238E27FC236}">
                  <a16:creationId xmlns:a16="http://schemas.microsoft.com/office/drawing/2014/main" id="{0F82A7F5-0C1D-4CD0-AF54-E1E544063192}"/>
                </a:ext>
              </a:extLst>
            </p:cNvPr>
            <p:cNvSpPr/>
            <p:nvPr/>
          </p:nvSpPr>
          <p:spPr>
            <a:xfrm flipH="1">
              <a:off x="3084481" y="475936"/>
              <a:ext cx="8999663" cy="652001"/>
            </a:xfrm>
            <a:prstGeom prst="homePlat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Hươu</a:t>
              </a:r>
              <a:r>
                <a:rPr kumimoji="0" lang="en-US" sz="44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rPr>
                <a:t> </a:t>
              </a: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cao</a:t>
              </a:r>
              <a:r>
                <a:rPr kumimoji="0" lang="en-US" sz="44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rPr>
                <a:t> </a:t>
              </a:r>
              <a:r>
                <a:rPr kumimoji="0" lang="en-US" sz="4400" b="0" i="0" u="none" strike="noStrike" kern="1200" cap="none" spc="0" normalizeH="0" baseline="0" noProof="0" dirty="0" err="1">
                  <a:ln>
                    <a:noFill/>
                  </a:ln>
                  <a:solidFill>
                    <a:prstClr val="white"/>
                  </a:solidFill>
                  <a:effectLst/>
                  <a:uLnTx/>
                  <a:uFillTx/>
                  <a:latin typeface="#9Slide07 Baloo Tamma" panose="03080902040302020200" pitchFamily="66" charset="0"/>
                  <a:ea typeface="+mn-ea"/>
                  <a:cs typeface="#9Slide07 Baloo Tamma" panose="03080902040302020200" pitchFamily="66" charset="0"/>
                </a:rPr>
                <a:t>cổ</a:t>
              </a:r>
              <a:endParaRPr kumimoji="0" lang="en-US" sz="4400" b="0" i="0" u="none" strike="noStrike" kern="1200" cap="none" spc="0" normalizeH="0" baseline="0" noProof="0" dirty="0">
                <a:ln>
                  <a:noFill/>
                </a:ln>
                <a:solidFill>
                  <a:srgbClr val="FFFF00"/>
                </a:solidFill>
                <a:effectLst/>
                <a:uLnTx/>
                <a:uFillTx/>
                <a:latin typeface="#9Slide07 Baloo Tamma" panose="03080902040302020200" pitchFamily="66" charset="0"/>
                <a:ea typeface="+mn-ea"/>
                <a:cs typeface="#9Slide07 Baloo Tamma" panose="03080902040302020200" pitchFamily="66" charset="0"/>
              </a:endParaRPr>
            </a:p>
          </p:txBody>
        </p:sp>
      </p:grpSp>
      <p:sp>
        <p:nvSpPr>
          <p:cNvPr id="11" name="TextBox 10">
            <a:extLst>
              <a:ext uri="{FF2B5EF4-FFF2-40B4-BE49-F238E27FC236}">
                <a16:creationId xmlns:a16="http://schemas.microsoft.com/office/drawing/2014/main" id="{06C26544-469C-4B52-A4ED-85E27913F16B}"/>
              </a:ext>
            </a:extLst>
          </p:cNvPr>
          <p:cNvSpPr txBox="1"/>
          <p:nvPr/>
        </p:nvSpPr>
        <p:spPr>
          <a:xfrm>
            <a:off x="3761326" y="3274869"/>
            <a:ext cx="7720334" cy="2215991"/>
          </a:xfrm>
          <a:prstGeom prst="rect">
            <a:avLst/>
          </a:prstGeom>
          <a:noFill/>
          <a:effectLst/>
        </p:spPr>
        <p:txBody>
          <a:bodyPr wrap="square" lIns="0" tIns="0" rIns="0" bIns="0"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pitchFamily="34" charset="0"/>
                <a:cs typeface="Calibri" panose="020F0502020204030204" pitchFamily="34" charset="0"/>
              </a:rPr>
              <a:t>Thức ăn yêu thích của chúng chủ yếu là cỏ và lá cây. Khi vào mùa hanh khô, số lượng lá cây ít đi chúng có thể ăn được cả vỏ cây.</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C048C2F7-B189-4A7C-9799-A59FA700E4AD}"/>
              </a:ext>
            </a:extLst>
          </p:cNvPr>
          <p:cNvSpPr txBox="1"/>
          <p:nvPr/>
        </p:nvSpPr>
        <p:spPr>
          <a:xfrm>
            <a:off x="3680323" y="1909115"/>
            <a:ext cx="7863977" cy="1231106"/>
          </a:xfrm>
          <a:prstGeom prst="rect">
            <a:avLst/>
          </a:prstGeom>
          <a:solidFill>
            <a:schemeClr val="bg1"/>
          </a:solidFill>
          <a:effectLst/>
        </p:spPr>
        <p:txBody>
          <a:bodyPr wrap="square" lIns="0" tIns="0" rIns="0" bIns="0" rtlCol="0">
            <a:spAutoFit/>
          </a:bodyPr>
          <a:lstStyle/>
          <a:p>
            <a:pPr marL="571500" lvl="0" indent="-571500" algn="just">
              <a:buFont typeface="Arial" panose="020B0604020202020204" pitchFamily="34" charset="0"/>
              <a:buChar char="•"/>
            </a:pPr>
            <a:r>
              <a:rPr lang="vi-VN" sz="4000" b="1" dirty="0">
                <a:solidFill>
                  <a:srgbClr val="0070C0"/>
                </a:solidFill>
                <a:latin typeface="Calibri" panose="020F0502020204030204" pitchFamily="34" charset="0"/>
                <a:cs typeface="Calibri" panose="020F0502020204030204" pitchFamily="34" charset="0"/>
              </a:rPr>
              <a:t>Hươu cao cổ là loài động vật chuyên ăn thực vật. </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3" name="Picture 2" descr="A giraffe with a black background&#10;&#10;Description automatically generated">
            <a:extLst>
              <a:ext uri="{FF2B5EF4-FFF2-40B4-BE49-F238E27FC236}">
                <a16:creationId xmlns:a16="http://schemas.microsoft.com/office/drawing/2014/main" id="{2CB85E8F-42C3-6B7D-C061-90E1786B8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0" y="1800225"/>
            <a:ext cx="4914900" cy="4914900"/>
          </a:xfrm>
          <a:prstGeom prst="rect">
            <a:avLst/>
          </a:prstGeom>
        </p:spPr>
      </p:pic>
    </p:spTree>
    <p:extLst>
      <p:ext uri="{BB962C8B-B14F-4D97-AF65-F5344CB8AC3E}">
        <p14:creationId xmlns:p14="http://schemas.microsoft.com/office/powerpoint/2010/main" val="32643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97C967-DF2F-43BE-B7E9-D1F5665C54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27" b="96439" l="1253" r="99374">
                        <a14:foregroundMark x1="1253" y1="43620" x2="13257" y2="60831"/>
                        <a14:foregroundMark x1="90710" y1="49852" x2="99374" y2="83976"/>
                        <a14:foregroundMark x1="1983" y1="90208" x2="13257" y2="90208"/>
                        <a14:foregroundMark x1="13257" y1="90208" x2="36848" y2="89911"/>
                        <a14:foregroundMark x1="36848" y1="89911" x2="66388" y2="96439"/>
                      </a14:backgroundRemoval>
                    </a14:imgEffect>
                  </a14:imgLayer>
                </a14:imgProps>
              </a:ext>
              <a:ext uri="{28A0092B-C50C-407E-A947-70E740481C1C}">
                <a14:useLocalDpi xmlns:a14="http://schemas.microsoft.com/office/drawing/2010/main" val="0"/>
              </a:ext>
            </a:extLst>
          </a:blip>
          <a:srcRect l="827" t="37576" r="-1"/>
          <a:stretch/>
        </p:blipFill>
        <p:spPr>
          <a:xfrm>
            <a:off x="0" y="4072349"/>
            <a:ext cx="12192000" cy="2844111"/>
          </a:xfrm>
          <a:prstGeom prst="rect">
            <a:avLst/>
          </a:prstGeom>
        </p:spPr>
      </p:pic>
      <p:pic>
        <p:nvPicPr>
          <p:cNvPr id="23" name="Picture 22">
            <a:extLst>
              <a:ext uri="{FF2B5EF4-FFF2-40B4-BE49-F238E27FC236}">
                <a16:creationId xmlns:a16="http://schemas.microsoft.com/office/drawing/2014/main" id="{EE58EA05-C512-48FF-B195-5CBE97B16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7" b="93291" l="8147" r="89617">
                        <a14:foregroundMark x1="35942" y1="93291" x2="48083" y2="94089"/>
                        <a14:foregroundMark x1="48083" y1="94089" x2="71725" y2="93610"/>
                        <a14:foregroundMark x1="71725" y1="93610" x2="72524" y2="92173"/>
                        <a14:foregroundMark x1="8147" y1="41534" x2="9744" y2="44089"/>
                        <a14:foregroundMark x1="38818" y1="4952" x2="55751" y2="7188"/>
                        <a14:foregroundMark x1="57508" y1="4792" x2="59585" y2="4473"/>
                        <a14:foregroundMark x1="38498" y1="3355" x2="50799" y2="2556"/>
                        <a14:foregroundMark x1="50799" y1="2556" x2="52077" y2="2556"/>
                        <a14:foregroundMark x1="38498" y1="2077" x2="44569" y2="2077"/>
                      </a14:backgroundRemoval>
                    </a14:imgEffect>
                  </a14:imgLayer>
                </a14:imgProps>
              </a:ext>
              <a:ext uri="{28A0092B-C50C-407E-A947-70E740481C1C}">
                <a14:useLocalDpi xmlns:a14="http://schemas.microsoft.com/office/drawing/2010/main" val="0"/>
              </a:ext>
            </a:extLst>
          </a:blip>
          <a:stretch>
            <a:fillRect/>
          </a:stretch>
        </p:blipFill>
        <p:spPr>
          <a:xfrm>
            <a:off x="8636429" y="2107426"/>
            <a:ext cx="3696076" cy="3696076"/>
          </a:xfrm>
          <a:prstGeom prst="rect">
            <a:avLst/>
          </a:prstGeom>
        </p:spPr>
      </p:pic>
      <p:pic>
        <p:nvPicPr>
          <p:cNvPr id="40" name="Picture 39">
            <a:extLst>
              <a:ext uri="{FF2B5EF4-FFF2-40B4-BE49-F238E27FC236}">
                <a16:creationId xmlns:a16="http://schemas.microsoft.com/office/drawing/2014/main" id="{583F0C59-8F84-4C73-B267-5264387DC4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1214" flipH="1">
            <a:off x="10233714" y="277648"/>
            <a:ext cx="1759048" cy="1663508"/>
          </a:xfrm>
          <a:prstGeom prst="rect">
            <a:avLst/>
          </a:prstGeom>
        </p:spPr>
      </p:pic>
      <p:pic>
        <p:nvPicPr>
          <p:cNvPr id="5" name="Picture 4">
            <a:extLst>
              <a:ext uri="{FF2B5EF4-FFF2-40B4-BE49-F238E27FC236}">
                <a16:creationId xmlns:a16="http://schemas.microsoft.com/office/drawing/2014/main" id="{E948A537-0AAA-49CC-B3C1-BEDE12A1FDE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828" b="24897" l="20590" r="33403"/>
                    </a14:imgEffect>
                  </a14:imgLayer>
                </a14:imgProps>
              </a:ext>
              <a:ext uri="{28A0092B-C50C-407E-A947-70E740481C1C}">
                <a14:useLocalDpi xmlns:a14="http://schemas.microsoft.com/office/drawing/2010/main" val="0"/>
              </a:ext>
            </a:extLst>
          </a:blip>
          <a:srcRect l="18988" t="70" r="64995" b="72344"/>
          <a:stretch/>
        </p:blipFill>
        <p:spPr>
          <a:xfrm>
            <a:off x="7818013" y="2672216"/>
            <a:ext cx="380365" cy="606964"/>
          </a:xfrm>
          <a:prstGeom prst="rect">
            <a:avLst/>
          </a:prstGeom>
        </p:spPr>
      </p:pic>
      <p:pic>
        <p:nvPicPr>
          <p:cNvPr id="7" name="Picture 6">
            <a:extLst>
              <a:ext uri="{FF2B5EF4-FFF2-40B4-BE49-F238E27FC236}">
                <a16:creationId xmlns:a16="http://schemas.microsoft.com/office/drawing/2014/main" id="{F6BB738E-9AF0-498F-9C4E-3B4D083C8029}"/>
              </a:ext>
            </a:extLst>
          </p:cNvPr>
          <p:cNvPicPr>
            <a:picLocks noChangeAspect="1"/>
          </p:cNvPicPr>
          <p:nvPr/>
        </p:nvPicPr>
        <p:blipFill rotWithShape="1">
          <a:blip r:embed="rId10" cstate="print">
            <a:extLst>
              <a:ext uri="{BEBA8EAE-BF5A-486C-A8C5-ECC9F3942E4B}">
                <a14:imgProps xmlns:a14="http://schemas.microsoft.com/office/drawing/2010/main">
                  <a14:imgLayer r:embed="rId9">
                    <a14:imgEffect>
                      <a14:backgroundRemoval t="2828" b="24897" l="61733" r="94448">
                        <a14:foregroundMark x1="65655" y1="7759" x2="63738" y2="23621"/>
                        <a14:foregroundMark x1="71725" y1="4828" x2="73003" y2="9138"/>
                        <a14:foregroundMark x1="77636" y1="18621" x2="84984" y2="14310"/>
                        <a14:foregroundMark x1="88978" y1="16379" x2="93770" y2="17759"/>
                        <a14:foregroundMark x1="63099" y1="5517" x2="63099" y2="2759"/>
                      </a14:backgroundRemoval>
                    </a14:imgEffect>
                  </a14:imgLayer>
                </a14:imgProps>
              </a:ext>
              <a:ext uri="{28A0092B-C50C-407E-A947-70E740481C1C}">
                <a14:useLocalDpi xmlns:a14="http://schemas.microsoft.com/office/drawing/2010/main" val="0"/>
              </a:ext>
            </a:extLst>
          </a:blip>
          <a:srcRect l="57644" t="70" r="1462" b="72344"/>
          <a:stretch/>
        </p:blipFill>
        <p:spPr>
          <a:xfrm>
            <a:off x="3855600" y="5925106"/>
            <a:ext cx="777360" cy="485852"/>
          </a:xfrm>
          <a:prstGeom prst="rect">
            <a:avLst/>
          </a:prstGeom>
        </p:spPr>
      </p:pic>
      <p:pic>
        <p:nvPicPr>
          <p:cNvPr id="8" name="Picture 7">
            <a:extLst>
              <a:ext uri="{FF2B5EF4-FFF2-40B4-BE49-F238E27FC236}">
                <a16:creationId xmlns:a16="http://schemas.microsoft.com/office/drawing/2014/main" id="{BA4F3C2A-73D5-4994-9CEA-35DCFF8CD0B4}"/>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28673" b="46048" l="4489" r="18478">
                        <a14:foregroundMark x1="8626" y1="35000" x2="15974" y2="37586"/>
                      </a14:backgroundRemoval>
                    </a14:imgEffect>
                  </a14:imgLayer>
                </a14:imgProps>
              </a:ext>
              <a:ext uri="{28A0092B-C50C-407E-A947-70E740481C1C}">
                <a14:useLocalDpi xmlns:a14="http://schemas.microsoft.com/office/drawing/2010/main" val="0"/>
              </a:ext>
            </a:extLst>
          </a:blip>
          <a:srcRect l="2740" t="26501" r="79773" b="51780"/>
          <a:stretch/>
        </p:blipFill>
        <p:spPr>
          <a:xfrm>
            <a:off x="10777540" y="4883573"/>
            <a:ext cx="457200" cy="526092"/>
          </a:xfrm>
          <a:prstGeom prst="rect">
            <a:avLst/>
          </a:prstGeom>
        </p:spPr>
      </p:pic>
      <p:pic>
        <p:nvPicPr>
          <p:cNvPr id="12" name="Picture 11">
            <a:extLst>
              <a:ext uri="{FF2B5EF4-FFF2-40B4-BE49-F238E27FC236}">
                <a16:creationId xmlns:a16="http://schemas.microsoft.com/office/drawing/2014/main" id="{3094FB60-E9FD-4D80-B497-A94BB7AD51F4}"/>
              </a:ext>
            </a:extLst>
          </p:cNvPr>
          <p:cNvPicPr>
            <a:picLocks noChangeAspect="1"/>
          </p:cNvPicPr>
          <p:nvPr/>
        </p:nvPicPr>
        <p:blipFill rotWithShape="1">
          <a:blip r:embed="rId12" cstate="print">
            <a:extLst>
              <a:ext uri="{BEBA8EAE-BF5A-486C-A8C5-ECC9F3942E4B}">
                <a14:imgProps xmlns:a14="http://schemas.microsoft.com/office/drawing/2010/main">
                  <a14:imgLayer r:embed="rId9">
                    <a14:imgEffect>
                      <a14:backgroundRemoval t="77813" b="97535" l="40642" r="53454"/>
                    </a14:imgEffect>
                  </a14:imgLayer>
                </a14:imgProps>
              </a:ext>
              <a:ext uri="{28A0092B-C50C-407E-A947-70E740481C1C}">
                <a14:useLocalDpi xmlns:a14="http://schemas.microsoft.com/office/drawing/2010/main" val="0"/>
              </a:ext>
            </a:extLst>
          </a:blip>
          <a:srcRect l="39040" t="75348" r="44944" b="-2934"/>
          <a:stretch/>
        </p:blipFill>
        <p:spPr>
          <a:xfrm>
            <a:off x="1202306" y="5185112"/>
            <a:ext cx="372494" cy="594404"/>
          </a:xfrm>
          <a:prstGeom prst="rect">
            <a:avLst/>
          </a:prstGeom>
        </p:spPr>
      </p:pic>
      <p:pic>
        <p:nvPicPr>
          <p:cNvPr id="13" name="Picture 12">
            <a:extLst>
              <a:ext uri="{FF2B5EF4-FFF2-40B4-BE49-F238E27FC236}">
                <a16:creationId xmlns:a16="http://schemas.microsoft.com/office/drawing/2014/main" id="{7F31CC28-A95A-446D-8272-BABCDC52CA48}"/>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8229601" y="6070699"/>
            <a:ext cx="584767" cy="355606"/>
          </a:xfrm>
          <a:prstGeom prst="rect">
            <a:avLst/>
          </a:prstGeom>
        </p:spPr>
      </p:pic>
      <p:pic>
        <p:nvPicPr>
          <p:cNvPr id="16" name="Picture 15">
            <a:extLst>
              <a:ext uri="{FF2B5EF4-FFF2-40B4-BE49-F238E27FC236}">
                <a16:creationId xmlns:a16="http://schemas.microsoft.com/office/drawing/2014/main" id="{18E4B2E8-5A61-4C88-9E68-67826F5BCF6E}"/>
              </a:ext>
            </a:extLst>
          </p:cNvPr>
          <p:cNvPicPr>
            <a:picLocks noChangeAspect="1"/>
          </p:cNvPicPr>
          <p:nvPr/>
        </p:nvPicPr>
        <p:blipFill rotWithShape="1">
          <a:blip r:embed="rId14" cstate="print">
            <a:extLst>
              <a:ext uri="{BEBA8EAE-BF5A-486C-A8C5-ECC9F3942E4B}">
                <a14:imgProps xmlns:a14="http://schemas.microsoft.com/office/drawing/2010/main">
                  <a14:imgLayer r:embed="rId9">
                    <a14:imgEffect>
                      <a14:backgroundRemoval t="28172" b="46471" l="81510" r="97946"/>
                    </a14:imgEffect>
                  </a14:imgLayer>
                </a14:imgProps>
              </a:ext>
              <a:ext uri="{28A0092B-C50C-407E-A947-70E740481C1C}">
                <a14:useLocalDpi xmlns:a14="http://schemas.microsoft.com/office/drawing/2010/main" val="0"/>
              </a:ext>
            </a:extLst>
          </a:blip>
          <a:srcRect l="79455" t="25885" r="-1946" b="51242"/>
          <a:stretch/>
        </p:blipFill>
        <p:spPr>
          <a:xfrm>
            <a:off x="8237059" y="4974546"/>
            <a:ext cx="461794" cy="435119"/>
          </a:xfrm>
          <a:prstGeom prst="rect">
            <a:avLst/>
          </a:prstGeom>
        </p:spPr>
      </p:pic>
      <p:pic>
        <p:nvPicPr>
          <p:cNvPr id="30" name="Picture 29">
            <a:extLst>
              <a:ext uri="{FF2B5EF4-FFF2-40B4-BE49-F238E27FC236}">
                <a16:creationId xmlns:a16="http://schemas.microsoft.com/office/drawing/2014/main" id="{65EB146F-4205-40E5-A65A-6AF48CF533C2}"/>
              </a:ext>
            </a:extLst>
          </p:cNvPr>
          <p:cNvPicPr>
            <a:picLocks noChangeAspect="1"/>
          </p:cNvPicPr>
          <p:nvPr/>
        </p:nvPicPr>
        <p:blipFill rotWithShape="1">
          <a:blip r:embed="rId13" cstate="print">
            <a:extLst>
              <a:ext uri="{BEBA8EAE-BF5A-486C-A8C5-ECC9F3942E4B}">
                <a14:imgProps xmlns:a14="http://schemas.microsoft.com/office/drawing/2010/main">
                  <a14:imgLayer r:embed="rId9">
                    <a14:imgEffect>
                      <a14:backgroundRemoval t="81471" b="94712" l="80785" r="97865">
                        <a14:foregroundMark x1="85144" y1="85517" x2="93930" y2="82759"/>
                      </a14:backgroundRemoval>
                    </a14:imgEffect>
                  </a14:imgLayer>
                </a14:imgProps>
              </a:ext>
              <a:ext uri="{28A0092B-C50C-407E-A947-70E740481C1C}">
                <a14:useLocalDpi xmlns:a14="http://schemas.microsoft.com/office/drawing/2010/main" val="0"/>
              </a:ext>
            </a:extLst>
          </a:blip>
          <a:srcRect l="78650" t="79816" r="-3868" b="3633"/>
          <a:stretch/>
        </p:blipFill>
        <p:spPr>
          <a:xfrm>
            <a:off x="11723414" y="5779515"/>
            <a:ext cx="478828" cy="291183"/>
          </a:xfrm>
          <a:prstGeom prst="rect">
            <a:avLst/>
          </a:prstGeom>
        </p:spPr>
      </p:pic>
      <p:pic>
        <p:nvPicPr>
          <p:cNvPr id="24" name="Picture 23">
            <a:extLst>
              <a:ext uri="{FF2B5EF4-FFF2-40B4-BE49-F238E27FC236}">
                <a16:creationId xmlns:a16="http://schemas.microsoft.com/office/drawing/2014/main" id="{97F62949-2325-4F9F-A925-8161470E31F1}"/>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3696356" y="5084232"/>
            <a:ext cx="385588" cy="411172"/>
          </a:xfrm>
          <a:prstGeom prst="rect">
            <a:avLst/>
          </a:prstGeom>
        </p:spPr>
      </p:pic>
      <p:pic>
        <p:nvPicPr>
          <p:cNvPr id="26" name="Picture 25">
            <a:extLst>
              <a:ext uri="{FF2B5EF4-FFF2-40B4-BE49-F238E27FC236}">
                <a16:creationId xmlns:a16="http://schemas.microsoft.com/office/drawing/2014/main" id="{D4A79FA2-A4E1-481E-BB4B-D9B599204EC8}"/>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361833" y="5993164"/>
            <a:ext cx="356640" cy="380303"/>
          </a:xfrm>
          <a:prstGeom prst="rect">
            <a:avLst/>
          </a:prstGeom>
        </p:spPr>
      </p:pic>
      <p:pic>
        <p:nvPicPr>
          <p:cNvPr id="27" name="Picture 26">
            <a:extLst>
              <a:ext uri="{FF2B5EF4-FFF2-40B4-BE49-F238E27FC236}">
                <a16:creationId xmlns:a16="http://schemas.microsoft.com/office/drawing/2014/main" id="{D0E1FBB2-9CBE-4824-B4FB-0D1D2E2F9955}"/>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60558" y="6368757"/>
            <a:ext cx="494198" cy="526988"/>
          </a:xfrm>
          <a:prstGeom prst="rect">
            <a:avLst/>
          </a:prstGeom>
        </p:spPr>
      </p:pic>
      <p:pic>
        <p:nvPicPr>
          <p:cNvPr id="28" name="Picture 27">
            <a:extLst>
              <a:ext uri="{FF2B5EF4-FFF2-40B4-BE49-F238E27FC236}">
                <a16:creationId xmlns:a16="http://schemas.microsoft.com/office/drawing/2014/main" id="{7F834135-AC4A-4DA4-8619-320FA83FCA83}"/>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554756" y="6465759"/>
            <a:ext cx="403232" cy="429986"/>
          </a:xfrm>
          <a:prstGeom prst="rect">
            <a:avLst/>
          </a:prstGeom>
        </p:spPr>
      </p:pic>
      <p:pic>
        <p:nvPicPr>
          <p:cNvPr id="34" name="Picture 33">
            <a:extLst>
              <a:ext uri="{FF2B5EF4-FFF2-40B4-BE49-F238E27FC236}">
                <a16:creationId xmlns:a16="http://schemas.microsoft.com/office/drawing/2014/main" id="{1751AF34-16E6-4A46-8788-8A37C0F15EF6}"/>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7742861" y="6114274"/>
            <a:ext cx="494198" cy="526988"/>
          </a:xfrm>
          <a:prstGeom prst="rect">
            <a:avLst/>
          </a:prstGeom>
        </p:spPr>
      </p:pic>
      <p:pic>
        <p:nvPicPr>
          <p:cNvPr id="37" name="Picture 36">
            <a:extLst>
              <a:ext uri="{FF2B5EF4-FFF2-40B4-BE49-F238E27FC236}">
                <a16:creationId xmlns:a16="http://schemas.microsoft.com/office/drawing/2014/main" id="{7842D10C-4B19-4AF4-B3B1-A7B0B3BC4DA8}"/>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Layer>
                </a14:imgProps>
              </a:ext>
              <a:ext uri="{28A0092B-C50C-407E-A947-70E740481C1C}">
                <a14:useLocalDpi xmlns:a14="http://schemas.microsoft.com/office/drawing/2010/main" val="0"/>
              </a:ext>
            </a:extLst>
          </a:blip>
          <a:srcRect b="59969"/>
          <a:stretch/>
        </p:blipFill>
        <p:spPr>
          <a:xfrm rot="20636669" flipH="1">
            <a:off x="9660241" y="2232496"/>
            <a:ext cx="1103872" cy="575749"/>
          </a:xfrm>
          <a:prstGeom prst="rect">
            <a:avLst/>
          </a:prstGeom>
        </p:spPr>
      </p:pic>
      <p:pic>
        <p:nvPicPr>
          <p:cNvPr id="38" name="Picture 37">
            <a:extLst>
              <a:ext uri="{FF2B5EF4-FFF2-40B4-BE49-F238E27FC236}">
                <a16:creationId xmlns:a16="http://schemas.microsoft.com/office/drawing/2014/main" id="{97188749-7236-41B1-B4AB-9F2F457E15F8}"/>
              </a:ext>
            </a:extLst>
          </p:cNvPr>
          <p:cNvPicPr>
            <a:picLocks noChangeAspect="1"/>
          </p:cNvPicPr>
          <p:nvPr/>
        </p:nvPicPr>
        <p:blipFill rotWithShape="1">
          <a:blip r:embed="rId25">
            <a:extLst>
              <a:ext uri="{BEBA8EAE-BF5A-486C-A8C5-ECC9F3942E4B}">
                <a14:imgProps xmlns:a14="http://schemas.microsoft.com/office/drawing/2010/main">
                  <a14:imgLayer r:embed="rId24">
                    <a14:imgEffect>
                      <a14:backgroundRemoval t="2672" b="94275" l="7292" r="95833">
                        <a14:foregroundMark x1="11979" y1="67557" x2="7292" y2="81679"/>
                        <a14:foregroundMark x1="22396" y1="95802" x2="69271" y2="94656"/>
                        <a14:foregroundMark x1="69271" y1="94656" x2="74479" y2="95038"/>
                        <a14:foregroundMark x1="96354" y1="67557" x2="91667" y2="85115"/>
                        <a14:foregroundMark x1="32292" y1="10687" x2="80208" y2="20611"/>
                        <a14:foregroundMark x1="43229" y1="2672" x2="54167" y2="2672"/>
                        <a14:foregroundMark x1="24479" y1="25191" x2="27604" y2="2633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36100"/>
          <a:stretch/>
        </p:blipFill>
        <p:spPr>
          <a:xfrm rot="21136746" flipH="1">
            <a:off x="10141037" y="2814911"/>
            <a:ext cx="839536" cy="698969"/>
          </a:xfrm>
          <a:prstGeom prst="rect">
            <a:avLst/>
          </a:prstGeom>
        </p:spPr>
      </p:pic>
      <p:pic>
        <p:nvPicPr>
          <p:cNvPr id="41" name="Picture 40">
            <a:extLst>
              <a:ext uri="{FF2B5EF4-FFF2-40B4-BE49-F238E27FC236}">
                <a16:creationId xmlns:a16="http://schemas.microsoft.com/office/drawing/2014/main" id="{1308A012-EB91-4E9B-A924-74765813DE33}"/>
              </a:ext>
            </a:extLst>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503559" y="4511028"/>
            <a:ext cx="724663" cy="724663"/>
          </a:xfrm>
          <a:prstGeom prst="rect">
            <a:avLst/>
          </a:prstGeom>
        </p:spPr>
      </p:pic>
      <p:pic>
        <p:nvPicPr>
          <p:cNvPr id="42" name="Picture 41">
            <a:extLst>
              <a:ext uri="{FF2B5EF4-FFF2-40B4-BE49-F238E27FC236}">
                <a16:creationId xmlns:a16="http://schemas.microsoft.com/office/drawing/2014/main" id="{174D471F-67A0-466F-9589-015FD3BB029B}"/>
              </a:ext>
            </a:extLst>
          </p:cNvPr>
          <p:cNvPicPr>
            <a:picLocks noChangeAspect="1"/>
          </p:cNvPicPr>
          <p:nvPr/>
        </p:nvPicPr>
        <p:blipFill>
          <a:blip r:embed="rId28" cstate="print">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3014" y="5533221"/>
            <a:ext cx="776008" cy="776008"/>
          </a:xfrm>
          <a:prstGeom prst="rect">
            <a:avLst/>
          </a:prstGeom>
        </p:spPr>
      </p:pic>
      <p:pic>
        <p:nvPicPr>
          <p:cNvPr id="43" name="Picture 42">
            <a:extLst>
              <a:ext uri="{FF2B5EF4-FFF2-40B4-BE49-F238E27FC236}">
                <a16:creationId xmlns:a16="http://schemas.microsoft.com/office/drawing/2014/main" id="{AF9E4894-767F-4FCB-95AC-8F019A22FCE7}"/>
              </a:ext>
            </a:extLst>
          </p:cNvPr>
          <p:cNvPicPr>
            <a:picLocks noChangeAspect="1"/>
          </p:cNvPicPr>
          <p:nvPr/>
        </p:nvPicPr>
        <p:blipFill>
          <a:blip r:embed="rId30" cstate="print">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5055" y="5536956"/>
            <a:ext cx="942849" cy="942849"/>
          </a:xfrm>
          <a:prstGeom prst="rect">
            <a:avLst/>
          </a:prstGeom>
        </p:spPr>
      </p:pic>
      <p:pic>
        <p:nvPicPr>
          <p:cNvPr id="44" name="Picture 43">
            <a:extLst>
              <a:ext uri="{FF2B5EF4-FFF2-40B4-BE49-F238E27FC236}">
                <a16:creationId xmlns:a16="http://schemas.microsoft.com/office/drawing/2014/main" id="{493DC3EF-41D5-43D3-8EEB-B1B16B6F734E}"/>
              </a:ext>
            </a:extLst>
          </p:cNvPr>
          <p:cNvPicPr>
            <a:picLocks noChangeAspect="1"/>
          </p:cNvPicPr>
          <p:nvPr/>
        </p:nvPicPr>
        <p:blipFill>
          <a:blip r:embed="rId32" cstate="print">
            <a:extLst>
              <a:ext uri="{BEBA8EAE-BF5A-486C-A8C5-ECC9F3942E4B}">
                <a14:imgProps xmlns:a14="http://schemas.microsoft.com/office/drawing/2010/main">
                  <a14:imgLayer r:embed="rId3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01250" y="5787152"/>
            <a:ext cx="606059" cy="606059"/>
          </a:xfrm>
          <a:prstGeom prst="rect">
            <a:avLst/>
          </a:prstGeom>
        </p:spPr>
      </p:pic>
      <p:pic>
        <p:nvPicPr>
          <p:cNvPr id="45" name="Picture 44">
            <a:extLst>
              <a:ext uri="{FF2B5EF4-FFF2-40B4-BE49-F238E27FC236}">
                <a16:creationId xmlns:a16="http://schemas.microsoft.com/office/drawing/2014/main" id="{A397BD64-98B8-4555-9CA0-98F0CC78B1AE}"/>
              </a:ext>
            </a:extLst>
          </p:cNvPr>
          <p:cNvPicPr>
            <a:picLocks noChangeAspect="1"/>
          </p:cNvPicPr>
          <p:nvPr/>
        </p:nvPicPr>
        <p:blipFill>
          <a:blip r:embed="rId34" cstate="print">
            <a:extLst>
              <a:ext uri="{BEBA8EAE-BF5A-486C-A8C5-ECC9F3942E4B}">
                <a14:imgProps xmlns:a14="http://schemas.microsoft.com/office/drawing/2010/main">
                  <a14:imgLayer r:embed="rId35">
                    <a14:imgEffect>
                      <a14:backgroundRemoval t="1556" b="97333" l="0" r="94787">
                        <a14:foregroundMark x1="8057" y1="16889" x2="7583" y2="35333"/>
                        <a14:foregroundMark x1="7583" y1="35333" x2="5924" y2="36222"/>
                        <a14:foregroundMark x1="21090" y1="8444" x2="29384" y2="8444"/>
                        <a14:foregroundMark x1="1185" y1="27556" x2="0" y2="34444"/>
                        <a14:foregroundMark x1="59242" y1="5111" x2="68957" y2="4889"/>
                        <a14:foregroundMark x1="60900" y1="2222" x2="62559" y2="1556"/>
                        <a14:foregroundMark x1="33886" y1="95111" x2="50000" y2="95111"/>
                        <a14:foregroundMark x1="50000" y1="95111" x2="67773" y2="94444"/>
                        <a14:foregroundMark x1="88863" y1="86222" x2="94787" y2="85333"/>
                        <a14:foregroundMark x1="50948" y1="86889" x2="29384" y2="95556"/>
                        <a14:foregroundMark x1="56161" y1="90000" x2="46919" y2="89556"/>
                        <a14:foregroundMark x1="27014" y1="94667" x2="29858" y2="91333"/>
                        <a14:foregroundMark x1="33412" y1="98222" x2="49289" y2="97333"/>
                        <a14:foregroundMark x1="49289" y1="97333" x2="50948" y2="96889"/>
                      </a14:backgroundRemoval>
                    </a14:imgEffect>
                  </a14:imgLayer>
                </a14:imgProps>
              </a:ext>
              <a:ext uri="{28A0092B-C50C-407E-A947-70E740481C1C}">
                <a14:useLocalDpi xmlns:a14="http://schemas.microsoft.com/office/drawing/2010/main" val="0"/>
              </a:ext>
            </a:extLst>
          </a:blip>
          <a:stretch>
            <a:fillRect/>
          </a:stretch>
        </p:blipFill>
        <p:spPr>
          <a:xfrm>
            <a:off x="1613860" y="5990354"/>
            <a:ext cx="354858" cy="378403"/>
          </a:xfrm>
          <a:prstGeom prst="rect">
            <a:avLst/>
          </a:prstGeom>
        </p:spPr>
      </p:pic>
      <p:pic>
        <p:nvPicPr>
          <p:cNvPr id="46" name="Picture 45">
            <a:extLst>
              <a:ext uri="{FF2B5EF4-FFF2-40B4-BE49-F238E27FC236}">
                <a16:creationId xmlns:a16="http://schemas.microsoft.com/office/drawing/2014/main" id="{D5D3FAEA-FBA6-426E-A559-3B9C0C398950}"/>
              </a:ext>
            </a:extLst>
          </p:cNvPr>
          <p:cNvPicPr>
            <a:picLocks noChangeAspect="1"/>
          </p:cNvPicPr>
          <p:nvPr/>
        </p:nvPicPr>
        <p:blipFill>
          <a:blip r:embed="rId36" cstate="print">
            <a:extLst>
              <a:ext uri="{BEBA8EAE-BF5A-486C-A8C5-ECC9F3942E4B}">
                <a14:imgProps xmlns:a14="http://schemas.microsoft.com/office/drawing/2010/main">
                  <a14:imgLayer r:embed="rId3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88150" y="4619450"/>
            <a:ext cx="786894" cy="786894"/>
          </a:xfrm>
          <a:prstGeom prst="rect">
            <a:avLst/>
          </a:prstGeom>
        </p:spPr>
      </p:pic>
      <p:sp>
        <p:nvSpPr>
          <p:cNvPr id="65" name="Rectangle: Rounded Corners 64">
            <a:extLst>
              <a:ext uri="{FF2B5EF4-FFF2-40B4-BE49-F238E27FC236}">
                <a16:creationId xmlns:a16="http://schemas.microsoft.com/office/drawing/2014/main" id="{8596F804-B5CB-6014-CB26-CFA5EBB728A8}"/>
              </a:ext>
            </a:extLst>
          </p:cNvPr>
          <p:cNvSpPr/>
          <p:nvPr/>
        </p:nvSpPr>
        <p:spPr>
          <a:xfrm>
            <a:off x="2185836" y="1131025"/>
            <a:ext cx="5996139" cy="35743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6" name="Google Shape;7561;p54">
            <a:extLst>
              <a:ext uri="{FF2B5EF4-FFF2-40B4-BE49-F238E27FC236}">
                <a16:creationId xmlns:a16="http://schemas.microsoft.com/office/drawing/2014/main" id="{DF93271A-17B6-4650-C575-445DE1B548A2}"/>
              </a:ext>
            </a:extLst>
          </p:cNvPr>
          <p:cNvGrpSpPr/>
          <p:nvPr/>
        </p:nvGrpSpPr>
        <p:grpSpPr>
          <a:xfrm>
            <a:off x="638175" y="457200"/>
            <a:ext cx="2743200" cy="1556197"/>
            <a:chOff x="5205307" y="859734"/>
            <a:chExt cx="1645890" cy="877283"/>
          </a:xfrm>
        </p:grpSpPr>
        <p:sp>
          <p:nvSpPr>
            <p:cNvPr id="67" name="Google Shape;7562;p54">
              <a:extLst>
                <a:ext uri="{FF2B5EF4-FFF2-40B4-BE49-F238E27FC236}">
                  <a16:creationId xmlns:a16="http://schemas.microsoft.com/office/drawing/2014/main" id="{F7309FB2-0DFA-9ACB-F486-0031CA04E596}"/>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8" name="Google Shape;7563;p54">
              <a:extLst>
                <a:ext uri="{FF2B5EF4-FFF2-40B4-BE49-F238E27FC236}">
                  <a16:creationId xmlns:a16="http://schemas.microsoft.com/office/drawing/2014/main" id="{73A65479-3318-1B7B-789F-B14DA2873053}"/>
                </a:ext>
              </a:extLst>
            </p:cNvPr>
            <p:cNvGrpSpPr/>
            <p:nvPr/>
          </p:nvGrpSpPr>
          <p:grpSpPr>
            <a:xfrm>
              <a:off x="5205307" y="912913"/>
              <a:ext cx="1585343" cy="749800"/>
              <a:chOff x="5391532" y="1259663"/>
              <a:chExt cx="1585343" cy="749800"/>
            </a:xfrm>
          </p:grpSpPr>
          <p:grpSp>
            <p:nvGrpSpPr>
              <p:cNvPr id="69" name="Google Shape;7564;p54">
                <a:extLst>
                  <a:ext uri="{FF2B5EF4-FFF2-40B4-BE49-F238E27FC236}">
                    <a16:creationId xmlns:a16="http://schemas.microsoft.com/office/drawing/2014/main" id="{832EC222-E472-E846-B423-82C857BA862C}"/>
                  </a:ext>
                </a:extLst>
              </p:cNvPr>
              <p:cNvGrpSpPr/>
              <p:nvPr/>
            </p:nvGrpSpPr>
            <p:grpSpPr>
              <a:xfrm>
                <a:off x="6206000" y="1259663"/>
                <a:ext cx="770875" cy="749800"/>
                <a:chOff x="1364275" y="1684325"/>
                <a:chExt cx="770875" cy="749800"/>
              </a:xfrm>
            </p:grpSpPr>
            <p:sp>
              <p:nvSpPr>
                <p:cNvPr id="71" name="Google Shape;7565;p54">
                  <a:extLst>
                    <a:ext uri="{FF2B5EF4-FFF2-40B4-BE49-F238E27FC236}">
                      <a16:creationId xmlns:a16="http://schemas.microsoft.com/office/drawing/2014/main" id="{540BA6EA-CFC6-1928-80F2-160ADFD008F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6;p54">
                  <a:extLst>
                    <a:ext uri="{FF2B5EF4-FFF2-40B4-BE49-F238E27FC236}">
                      <a16:creationId xmlns:a16="http://schemas.microsoft.com/office/drawing/2014/main" id="{7F52582A-5A68-0D75-761B-E64D42105B3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7;p54">
                  <a:extLst>
                    <a:ext uri="{FF2B5EF4-FFF2-40B4-BE49-F238E27FC236}">
                      <a16:creationId xmlns:a16="http://schemas.microsoft.com/office/drawing/2014/main" id="{7D8769C7-37BA-22E8-50AE-AF46BC789AB7}"/>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8;p54">
                  <a:extLst>
                    <a:ext uri="{FF2B5EF4-FFF2-40B4-BE49-F238E27FC236}">
                      <a16:creationId xmlns:a16="http://schemas.microsoft.com/office/drawing/2014/main" id="{939852C6-8B05-65FE-A098-63FBD860056A}"/>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69;p54">
                  <a:extLst>
                    <a:ext uri="{FF2B5EF4-FFF2-40B4-BE49-F238E27FC236}">
                      <a16:creationId xmlns:a16="http://schemas.microsoft.com/office/drawing/2014/main" id="{7B49E9A3-005F-885F-40D8-880463832C13}"/>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0;p54">
                  <a:extLst>
                    <a:ext uri="{FF2B5EF4-FFF2-40B4-BE49-F238E27FC236}">
                      <a16:creationId xmlns:a16="http://schemas.microsoft.com/office/drawing/2014/main" id="{04F5D52C-75F2-021B-72D5-615335C04916}"/>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1;p54">
                  <a:extLst>
                    <a:ext uri="{FF2B5EF4-FFF2-40B4-BE49-F238E27FC236}">
                      <a16:creationId xmlns:a16="http://schemas.microsoft.com/office/drawing/2014/main" id="{8AAA7B78-DCCB-F410-AA77-4AB76C22E93A}"/>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2;p54">
                  <a:extLst>
                    <a:ext uri="{FF2B5EF4-FFF2-40B4-BE49-F238E27FC236}">
                      <a16:creationId xmlns:a16="http://schemas.microsoft.com/office/drawing/2014/main" id="{4A0425DE-265A-2B0A-9338-BCEF76296134}"/>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3;p54">
                  <a:extLst>
                    <a:ext uri="{FF2B5EF4-FFF2-40B4-BE49-F238E27FC236}">
                      <a16:creationId xmlns:a16="http://schemas.microsoft.com/office/drawing/2014/main" id="{6B85A586-DAA2-D609-EA4A-BD7A2D91F576}"/>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4;p54">
                  <a:extLst>
                    <a:ext uri="{FF2B5EF4-FFF2-40B4-BE49-F238E27FC236}">
                      <a16:creationId xmlns:a16="http://schemas.microsoft.com/office/drawing/2014/main" id="{88FCD44C-74CE-A993-CAE7-612C1A63F643}"/>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5;p54">
                  <a:extLst>
                    <a:ext uri="{FF2B5EF4-FFF2-40B4-BE49-F238E27FC236}">
                      <a16:creationId xmlns:a16="http://schemas.microsoft.com/office/drawing/2014/main" id="{51A731FE-9290-D1FE-8F27-4D467B9B4CCA}"/>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6;p54">
                  <a:extLst>
                    <a:ext uri="{FF2B5EF4-FFF2-40B4-BE49-F238E27FC236}">
                      <a16:creationId xmlns:a16="http://schemas.microsoft.com/office/drawing/2014/main" id="{47C0D8A8-FEC1-281F-8502-45D857E8BCBD}"/>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7;p54">
                  <a:extLst>
                    <a:ext uri="{FF2B5EF4-FFF2-40B4-BE49-F238E27FC236}">
                      <a16:creationId xmlns:a16="http://schemas.microsoft.com/office/drawing/2014/main" id="{314DAC12-1346-19B6-9C0E-C4D5550A88B9}"/>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8;p54">
                  <a:extLst>
                    <a:ext uri="{FF2B5EF4-FFF2-40B4-BE49-F238E27FC236}">
                      <a16:creationId xmlns:a16="http://schemas.microsoft.com/office/drawing/2014/main" id="{8DCB5A57-1D63-6DD2-9F03-F42E95807D00}"/>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79;p54">
                  <a:extLst>
                    <a:ext uri="{FF2B5EF4-FFF2-40B4-BE49-F238E27FC236}">
                      <a16:creationId xmlns:a16="http://schemas.microsoft.com/office/drawing/2014/main" id="{97D77232-8940-F87E-9B77-5FE9ECEEA776}"/>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0;p54">
                  <a:extLst>
                    <a:ext uri="{FF2B5EF4-FFF2-40B4-BE49-F238E27FC236}">
                      <a16:creationId xmlns:a16="http://schemas.microsoft.com/office/drawing/2014/main" id="{1681D8D7-022C-CFD0-5BF1-9B56B3DCB132}"/>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1;p54">
                  <a:extLst>
                    <a:ext uri="{FF2B5EF4-FFF2-40B4-BE49-F238E27FC236}">
                      <a16:creationId xmlns:a16="http://schemas.microsoft.com/office/drawing/2014/main" id="{F11B5D1F-8215-1C24-BD6A-60EC37615AE5}"/>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2;p54">
                  <a:extLst>
                    <a:ext uri="{FF2B5EF4-FFF2-40B4-BE49-F238E27FC236}">
                      <a16:creationId xmlns:a16="http://schemas.microsoft.com/office/drawing/2014/main" id="{2FBC9D6E-671E-8574-2E47-A865467CB5C6}"/>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3;p54">
                  <a:extLst>
                    <a:ext uri="{FF2B5EF4-FFF2-40B4-BE49-F238E27FC236}">
                      <a16:creationId xmlns:a16="http://schemas.microsoft.com/office/drawing/2014/main" id="{A53A9E95-B2DA-D3F8-71CA-59EC33C6A05B}"/>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4;p54">
                  <a:extLst>
                    <a:ext uri="{FF2B5EF4-FFF2-40B4-BE49-F238E27FC236}">
                      <a16:creationId xmlns:a16="http://schemas.microsoft.com/office/drawing/2014/main" id="{A3873BA8-8244-677B-E62D-9F9AB28FEA66}"/>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5;p54">
                  <a:extLst>
                    <a:ext uri="{FF2B5EF4-FFF2-40B4-BE49-F238E27FC236}">
                      <a16:creationId xmlns:a16="http://schemas.microsoft.com/office/drawing/2014/main" id="{BD5F8721-00C0-BB9E-3BD4-E7B880AFD9E8}"/>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6;p54">
                  <a:extLst>
                    <a:ext uri="{FF2B5EF4-FFF2-40B4-BE49-F238E27FC236}">
                      <a16:creationId xmlns:a16="http://schemas.microsoft.com/office/drawing/2014/main" id="{387EA8CF-EF2F-18A1-48C8-D8E7D38DFA14}"/>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7;p54">
                  <a:extLst>
                    <a:ext uri="{FF2B5EF4-FFF2-40B4-BE49-F238E27FC236}">
                      <a16:creationId xmlns:a16="http://schemas.microsoft.com/office/drawing/2014/main" id="{3BFCF4B9-F7A6-C064-2DE8-E27C331B87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8;p54">
                  <a:extLst>
                    <a:ext uri="{FF2B5EF4-FFF2-40B4-BE49-F238E27FC236}">
                      <a16:creationId xmlns:a16="http://schemas.microsoft.com/office/drawing/2014/main" id="{FD1E6C2D-554F-D735-B3D3-11F66303D411}"/>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5" name="Google Shape;7589;p54">
                  <a:extLst>
                    <a:ext uri="{FF2B5EF4-FFF2-40B4-BE49-F238E27FC236}">
                      <a16:creationId xmlns:a16="http://schemas.microsoft.com/office/drawing/2014/main" id="{9C001B63-7C84-6544-D65C-65C8F1239805}"/>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70" name="Google Shape;7590;p54">
                <a:extLst>
                  <a:ext uri="{FF2B5EF4-FFF2-40B4-BE49-F238E27FC236}">
                    <a16:creationId xmlns:a16="http://schemas.microsoft.com/office/drawing/2014/main" id="{F1297D85-A475-AE6C-EA56-92D67377130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E46B0DF1-24C9-D65B-50D5-7218F4EE4874}"/>
              </a:ext>
            </a:extLst>
          </p:cNvPr>
          <p:cNvPicPr>
            <a:picLocks noChangeAspect="1"/>
          </p:cNvPicPr>
          <p:nvPr/>
        </p:nvPicPr>
        <p:blipFill>
          <a:blip r:embed="rId38"/>
          <a:stretch>
            <a:fillRect/>
          </a:stretch>
        </p:blipFill>
        <p:spPr>
          <a:xfrm>
            <a:off x="1993863" y="1276171"/>
            <a:ext cx="6718374" cy="4115157"/>
          </a:xfrm>
          <a:prstGeom prst="rect">
            <a:avLst/>
          </a:prstGeom>
        </p:spPr>
      </p:pic>
    </p:spTree>
    <p:extLst>
      <p:ext uri="{BB962C8B-B14F-4D97-AF65-F5344CB8AC3E}">
        <p14:creationId xmlns:p14="http://schemas.microsoft.com/office/powerpoint/2010/main" val="35827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814EE2-1112-4F06-85A8-AD74ACF8C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8874" y="4648017"/>
            <a:ext cx="2414225" cy="1530229"/>
          </a:xfrm>
          <a:prstGeom prst="rect">
            <a:avLst/>
          </a:prstGeom>
        </p:spPr>
      </p:pic>
      <p:pic>
        <p:nvPicPr>
          <p:cNvPr id="13" name="Picture 12">
            <a:extLst>
              <a:ext uri="{FF2B5EF4-FFF2-40B4-BE49-F238E27FC236}">
                <a16:creationId xmlns:a16="http://schemas.microsoft.com/office/drawing/2014/main" id="{36C6E2CF-9362-4E75-B1E4-D35CEF03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916" y="3411451"/>
            <a:ext cx="1616828" cy="1396105"/>
          </a:xfrm>
          <a:prstGeom prst="rect">
            <a:avLst/>
          </a:prstGeom>
        </p:spPr>
      </p:pic>
      <p:pic>
        <p:nvPicPr>
          <p:cNvPr id="15" name="Picture 14">
            <a:extLst>
              <a:ext uri="{FF2B5EF4-FFF2-40B4-BE49-F238E27FC236}">
                <a16:creationId xmlns:a16="http://schemas.microsoft.com/office/drawing/2014/main" id="{53E32A6A-B1D6-433E-A81C-F295A657B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060" y="5090279"/>
            <a:ext cx="1166171" cy="1498206"/>
          </a:xfrm>
          <a:prstGeom prst="rect">
            <a:avLst/>
          </a:prstGeom>
        </p:spPr>
      </p:pic>
      <p:pic>
        <p:nvPicPr>
          <p:cNvPr id="17" name="Picture 16">
            <a:extLst>
              <a:ext uri="{FF2B5EF4-FFF2-40B4-BE49-F238E27FC236}">
                <a16:creationId xmlns:a16="http://schemas.microsoft.com/office/drawing/2014/main" id="{357D2B28-61A1-448B-857F-C8470D705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558" y="5091406"/>
            <a:ext cx="1923418" cy="1427333"/>
          </a:xfrm>
          <a:prstGeom prst="rect">
            <a:avLst/>
          </a:prstGeom>
        </p:spPr>
      </p:pic>
      <p:sp>
        <p:nvSpPr>
          <p:cNvPr id="3" name="Rectangle: Rounded Corners 2">
            <a:extLst>
              <a:ext uri="{FF2B5EF4-FFF2-40B4-BE49-F238E27FC236}">
                <a16:creationId xmlns:a16="http://schemas.microsoft.com/office/drawing/2014/main" id="{CD41AC12-0C3A-931F-2587-7E645C604267}"/>
              </a:ext>
            </a:extLst>
          </p:cNvPr>
          <p:cNvSpPr/>
          <p:nvPr/>
        </p:nvSpPr>
        <p:spPr>
          <a:xfrm>
            <a:off x="1051033" y="1131025"/>
            <a:ext cx="10184525" cy="2400451"/>
          </a:xfrm>
          <a:prstGeom prst="roundRect">
            <a:avLst>
              <a:gd name="adj" fmla="val 10270"/>
            </a:avLst>
          </a:prstGeom>
          <a:solidFill>
            <a:srgbClr val="FFFFFF">
              <a:alpha val="85098"/>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99B2784-BCB3-AAFA-EA11-2EC189E4E05B}"/>
              </a:ext>
            </a:extLst>
          </p:cNvPr>
          <p:cNvSpPr txBox="1"/>
          <p:nvPr/>
        </p:nvSpPr>
        <p:spPr>
          <a:xfrm>
            <a:off x="1250732" y="1303283"/>
            <a:ext cx="9532881" cy="2123658"/>
          </a:xfrm>
          <a:prstGeom prst="rect">
            <a:avLst/>
          </a:prstGeom>
          <a:noFill/>
        </p:spPr>
        <p:txBody>
          <a:bodyPr wrap="square" rtlCol="0">
            <a:spAutoFit/>
          </a:bodyPr>
          <a:lstStyle/>
          <a:p>
            <a:pPr algn="ct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Hoạt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yếu</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tố</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thiết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phát</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triển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vật</a:t>
            </a:r>
            <a:endParaRPr lang="en-US" sz="4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65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F7C19AA-5F2F-1D35-C06E-D079CA1C6CFC}"/>
              </a:ext>
            </a:extLst>
          </p:cNvPr>
          <p:cNvGrpSpPr/>
          <p:nvPr/>
        </p:nvGrpSpPr>
        <p:grpSpPr>
          <a:xfrm>
            <a:off x="178676" y="85345"/>
            <a:ext cx="11799281" cy="1386103"/>
            <a:chOff x="5479807" y="85344"/>
            <a:chExt cx="6498150" cy="3618623"/>
          </a:xfrm>
        </p:grpSpPr>
        <p:sp>
          <p:nvSpPr>
            <p:cNvPr id="4" name="Rectangle: Rounded Corners 3">
              <a:extLst>
                <a:ext uri="{FF2B5EF4-FFF2-40B4-BE49-F238E27FC236}">
                  <a16:creationId xmlns:a16="http://schemas.microsoft.com/office/drawing/2014/main" id="{9AD1F985-855E-B8B1-E9A7-8A9EF9DE21BD}"/>
                </a:ext>
              </a:extLst>
            </p:cNvPr>
            <p:cNvSpPr/>
            <p:nvPr/>
          </p:nvSpPr>
          <p:spPr>
            <a:xfrm>
              <a:off x="5479807" y="85344"/>
              <a:ext cx="6498150" cy="3618623"/>
            </a:xfrm>
            <a:prstGeom prst="roundRect">
              <a:avLst/>
            </a:prstGeom>
            <a:solidFill>
              <a:schemeClr val="bg1"/>
            </a:solid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0B72A-A054-86B4-7150-4FA9E5A8B308}"/>
                </a:ext>
              </a:extLst>
            </p:cNvPr>
            <p:cNvSpPr txBox="1"/>
            <p:nvPr/>
          </p:nvSpPr>
          <p:spPr>
            <a:xfrm>
              <a:off x="5581561" y="265823"/>
              <a:ext cx="6326754" cy="3266983"/>
            </a:xfrm>
            <a:prstGeom prst="rect">
              <a:avLst/>
            </a:prstGeom>
            <a:noFill/>
          </p:spPr>
          <p:txBody>
            <a:bodyPr wrap="square">
              <a:spAutoFit/>
            </a:bodyPr>
            <a:lstStyle/>
            <a:p>
              <a:pPr algn="just"/>
              <a:r>
                <a:rPr lang="vi-VN" sz="3600" b="1" i="0" dirty="0">
                  <a:solidFill>
                    <a:srgbClr val="000000"/>
                  </a:solidFill>
                  <a:effectLst/>
                  <a:latin typeface="Calibri" panose="020F0502020204030204" pitchFamily="34" charset="0"/>
                  <a:cs typeface="Calibri" panose="020F0502020204030204" pitchFamily="34" charset="0"/>
                </a:rPr>
                <a:t>Quan sát hình 1</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và</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cho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latin typeface="Calibri" panose="020F0502020204030204" pitchFamily="34" charset="0"/>
                  <a:cs typeface="Calibri" panose="020F0502020204030204" pitchFamily="34" charset="0"/>
                </a:rPr>
                <a:t>C</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ác</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con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cần</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tố</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sống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36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vi-VN" sz="3600" b="1" i="0" dirty="0">
                <a:solidFill>
                  <a:srgbClr val="000000"/>
                </a:solidFill>
                <a:effectLst/>
                <a:latin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D06BD906-43DF-F877-AD7D-F5AFF5C25250}"/>
              </a:ext>
            </a:extLst>
          </p:cNvPr>
          <p:cNvPicPr>
            <a:picLocks noChangeAspect="1"/>
          </p:cNvPicPr>
          <p:nvPr/>
        </p:nvPicPr>
        <p:blipFill>
          <a:blip r:embed="rId2"/>
          <a:stretch>
            <a:fillRect/>
          </a:stretch>
        </p:blipFill>
        <p:spPr>
          <a:xfrm>
            <a:off x="2680139" y="1773316"/>
            <a:ext cx="6914182" cy="4953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813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CB49BD-A6D0-45DB-A12A-D9D06D8DBA3C}"/>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06BD906-43DF-F877-AD7D-F5AFF5C25250}"/>
              </a:ext>
            </a:extLst>
          </p:cNvPr>
          <p:cNvPicPr>
            <a:picLocks noChangeAspect="1"/>
          </p:cNvPicPr>
          <p:nvPr/>
        </p:nvPicPr>
        <p:blipFill>
          <a:blip r:embed="rId3"/>
          <a:stretch>
            <a:fillRect/>
          </a:stretch>
        </p:blipFill>
        <p:spPr>
          <a:xfrm>
            <a:off x="105105" y="1247798"/>
            <a:ext cx="6914182" cy="4953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A66479CE-E91F-7D4F-DCAE-0FF933BA14A1}"/>
              </a:ext>
            </a:extLst>
          </p:cNvPr>
          <p:cNvSpPr/>
          <p:nvPr/>
        </p:nvSpPr>
        <p:spPr>
          <a:xfrm>
            <a:off x="2497503" y="2597659"/>
            <a:ext cx="1759187"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Hươu</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cỏ</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C34D22E-A172-32AD-F0BD-5DEADBE98B7D}"/>
              </a:ext>
            </a:extLst>
          </p:cNvPr>
          <p:cNvSpPr/>
          <p:nvPr/>
        </p:nvSpPr>
        <p:spPr>
          <a:xfrm>
            <a:off x="0" y="2503066"/>
            <a:ext cx="2017986"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Bò</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uống</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nước</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B6787F8-F5F9-9943-FD07-1D9FFB47A052}"/>
              </a:ext>
            </a:extLst>
          </p:cNvPr>
          <p:cNvSpPr/>
          <p:nvPr/>
        </p:nvSpPr>
        <p:spPr>
          <a:xfrm>
            <a:off x="5202621" y="4405438"/>
            <a:ext cx="1513489"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Cò</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ăn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7A9DA9DE-4CEB-7BCF-A714-7668ADAF8E68}"/>
              </a:ext>
            </a:extLst>
          </p:cNvPr>
          <p:cNvSpPr/>
          <p:nvPr/>
        </p:nvSpPr>
        <p:spPr>
          <a:xfrm>
            <a:off x="4246180" y="5677189"/>
            <a:ext cx="1776248"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Cá</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đang</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thở</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5DF837D-B8EB-F69F-8A63-0EC9D8831597}"/>
              </a:ext>
            </a:extLst>
          </p:cNvPr>
          <p:cNvSpPr/>
          <p:nvPr/>
        </p:nvSpPr>
        <p:spPr>
          <a:xfrm>
            <a:off x="2869325" y="1462541"/>
            <a:ext cx="2837792"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Chim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mẹ</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con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ăn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D977E24-FBD2-9790-413F-5B2F6385C0F2}"/>
              </a:ext>
            </a:extLst>
          </p:cNvPr>
          <p:cNvSpPr/>
          <p:nvPr/>
        </p:nvSpPr>
        <p:spPr>
          <a:xfrm>
            <a:off x="126126" y="5750762"/>
            <a:ext cx="2837792" cy="58993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Bướm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hút</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mật</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a:ln>
                  <a:noFill/>
                </a:ln>
                <a:solidFill>
                  <a:prstClr val="black"/>
                </a:solidFill>
                <a:effectLst/>
                <a:uLnTx/>
                <a:uFillTx/>
                <a:latin typeface="Calibri" panose="020F0502020204030204"/>
                <a:ea typeface="+mn-ea"/>
                <a:cs typeface="+mn-cs"/>
              </a:rPr>
              <a:t>hoa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247DBE3-4356-2814-E7E7-06803745DD32}"/>
              </a:ext>
            </a:extLst>
          </p:cNvPr>
          <p:cNvGrpSpPr/>
          <p:nvPr/>
        </p:nvGrpSpPr>
        <p:grpSpPr>
          <a:xfrm>
            <a:off x="6957848" y="579330"/>
            <a:ext cx="4736329" cy="2605304"/>
            <a:chOff x="5479807" y="85344"/>
            <a:chExt cx="6498150" cy="3618623"/>
          </a:xfrm>
          <a:solidFill>
            <a:schemeClr val="accent4">
              <a:lumMod val="20000"/>
              <a:lumOff val="80000"/>
            </a:schemeClr>
          </a:solidFill>
        </p:grpSpPr>
        <p:sp>
          <p:nvSpPr>
            <p:cNvPr id="13" name="Rectangle: Rounded Corners 12">
              <a:extLst>
                <a:ext uri="{FF2B5EF4-FFF2-40B4-BE49-F238E27FC236}">
                  <a16:creationId xmlns:a16="http://schemas.microsoft.com/office/drawing/2014/main" id="{01321AD1-4134-4840-4E4D-15A773245840}"/>
                </a:ext>
              </a:extLst>
            </p:cNvPr>
            <p:cNvSpPr/>
            <p:nvPr/>
          </p:nvSpPr>
          <p:spPr>
            <a:xfrm>
              <a:off x="5479807" y="85344"/>
              <a:ext cx="6498150" cy="3618623"/>
            </a:xfrm>
            <a:prstGeom prst="roundRect">
              <a:avLst/>
            </a:prstGeom>
            <a:grp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80C3338-F821-1C82-0A96-6DEF3AE9A10D}"/>
                </a:ext>
              </a:extLst>
            </p:cNvPr>
            <p:cNvSpPr txBox="1"/>
            <p:nvPr/>
          </p:nvSpPr>
          <p:spPr>
            <a:xfrm>
              <a:off x="5805569" y="265823"/>
              <a:ext cx="5846627" cy="32061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600" b="1" dirty="0">
                  <a:solidFill>
                    <a:srgbClr val="FF0000"/>
                  </a:solidFill>
                  <a:effectLst/>
                  <a:latin typeface="Cambria" panose="02040503050406030204" pitchFamily="18" charset="0"/>
                  <a:ea typeface="Cambria" panose="02040503050406030204" pitchFamily="18" charset="0"/>
                </a:rPr>
                <a:t>Các con vật trong hình cần thức ăn, nước uống, không khí để sống </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97D462EC-553F-2399-6218-5B7C7525C289}"/>
              </a:ext>
            </a:extLst>
          </p:cNvPr>
          <p:cNvGrpSpPr/>
          <p:nvPr/>
        </p:nvGrpSpPr>
        <p:grpSpPr>
          <a:xfrm>
            <a:off x="7168055" y="3595799"/>
            <a:ext cx="4736329" cy="2605305"/>
            <a:chOff x="5479807" y="85344"/>
            <a:chExt cx="6498150" cy="3618623"/>
          </a:xfrm>
          <a:solidFill>
            <a:schemeClr val="accent4">
              <a:lumMod val="20000"/>
              <a:lumOff val="80000"/>
            </a:schemeClr>
          </a:solidFill>
        </p:grpSpPr>
        <p:sp>
          <p:nvSpPr>
            <p:cNvPr id="18" name="Rectangle: Rounded Corners 17">
              <a:extLst>
                <a:ext uri="{FF2B5EF4-FFF2-40B4-BE49-F238E27FC236}">
                  <a16:creationId xmlns:a16="http://schemas.microsoft.com/office/drawing/2014/main" id="{1B069DB0-F9EE-B9CF-CE8E-C89BAF85F96F}"/>
                </a:ext>
              </a:extLst>
            </p:cNvPr>
            <p:cNvSpPr/>
            <p:nvPr/>
          </p:nvSpPr>
          <p:spPr>
            <a:xfrm>
              <a:off x="5479807" y="85344"/>
              <a:ext cx="6498150" cy="3618623"/>
            </a:xfrm>
            <a:prstGeom prst="roundRect">
              <a:avLst/>
            </a:prstGeom>
            <a:grpFill/>
            <a:ln w="571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E8823CD9-A98F-DAC6-6EA9-4B272D0A8B59}"/>
                </a:ext>
              </a:extLst>
            </p:cNvPr>
            <p:cNvSpPr txBox="1"/>
            <p:nvPr/>
          </p:nvSpPr>
          <p:spPr>
            <a:xfrm>
              <a:off x="5566328" y="411806"/>
              <a:ext cx="6258272" cy="28641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mbria" panose="02040503050406030204" pitchFamily="18" charset="0"/>
                  <a:ea typeface="Cambria" panose="02040503050406030204" pitchFamily="18" charset="0"/>
                </a:rPr>
                <a:t>C</a:t>
              </a:r>
              <a:r>
                <a:rPr lang="vi-VN" sz="3200" b="1" dirty="0">
                  <a:solidFill>
                    <a:srgbClr val="FF0000"/>
                  </a:solidFill>
                  <a:effectLst/>
                  <a:latin typeface="Cambria" panose="02040503050406030204" pitchFamily="18" charset="0"/>
                  <a:ea typeface="Cambria" panose="02040503050406030204" pitchFamily="18" charset="0"/>
                </a:rPr>
                <a:t>ác yếu tố cần thiết khác để động vật sống và phát triển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như</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effectLst/>
                  <a:latin typeface="Cambria" panose="02040503050406030204" pitchFamily="18" charset="0"/>
                  <a:ea typeface="Cambria" panose="02040503050406030204" pitchFamily="18" charset="0"/>
                </a:rPr>
                <a:t>nhiệt độ, ánh sáng.</a:t>
              </a:r>
            </a:p>
          </p:txBody>
        </p:sp>
      </p:grpSp>
    </p:spTree>
    <p:extLst>
      <p:ext uri="{BB962C8B-B14F-4D97-AF65-F5344CB8AC3E}">
        <p14:creationId xmlns:p14="http://schemas.microsoft.com/office/powerpoint/2010/main" val="25242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1237</Words>
  <Application>Microsoft Office PowerPoint</Application>
  <PresentationFormat>Widescreen</PresentationFormat>
  <Paragraphs>75</Paragraphs>
  <Slides>30</Slides>
  <Notes>10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等线</vt:lpstr>
      <vt:lpstr>#9Slide07 Baloo Tamma</vt:lpstr>
      <vt:lpstr>Anaheim</vt:lpstr>
      <vt:lpstr>Arial</vt:lpstr>
      <vt:lpstr>Calibri</vt:lpstr>
      <vt:lpstr>Calibri Light</vt:lpstr>
      <vt:lpstr>Cambria</vt:lpstr>
      <vt:lpstr>Comfortaa SemiBold</vt:lpstr>
      <vt:lpstr>Nunito</vt:lpstr>
      <vt:lpstr>Ranchers</vt:lpstr>
      <vt:lpstr>Tahoma</vt:lpstr>
      <vt:lpstr>Times New Roman</vt:lpstr>
      <vt:lpstr>UTM Loko</vt:lpstr>
      <vt:lpstr>VNI-Commerce</vt:lpstr>
      <vt:lpstr>字魂59号-创粗黑</vt:lpstr>
      <vt:lpstr>方正粗谭黑简体</vt:lpstr>
      <vt:lpstr>Office Theme</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KHÁNH HẠ</cp:lastModifiedBy>
  <cp:revision>49</cp:revision>
  <dcterms:created xsi:type="dcterms:W3CDTF">2023-10-03T02:10:49Z</dcterms:created>
  <dcterms:modified xsi:type="dcterms:W3CDTF">2023-12-27T23:00:56Z</dcterms:modified>
</cp:coreProperties>
</file>