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98" r:id="rId3"/>
    <p:sldId id="260" r:id="rId4"/>
    <p:sldId id="261" r:id="rId5"/>
    <p:sldId id="262" r:id="rId6"/>
    <p:sldId id="291" r:id="rId7"/>
    <p:sldId id="292" r:id="rId8"/>
    <p:sldId id="293" r:id="rId9"/>
    <p:sldId id="266" r:id="rId10"/>
    <p:sldId id="269" r:id="rId11"/>
    <p:sldId id="271" r:id="rId12"/>
    <p:sldId id="276" r:id="rId13"/>
    <p:sldId id="295" r:id="rId14"/>
    <p:sldId id="296" r:id="rId15"/>
    <p:sldId id="297" r:id="rId16"/>
    <p:sldId id="289" r:id="rId17"/>
    <p:sldId id="283" r:id="rId18"/>
    <p:sldId id="290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eaLnBrk="1" hangingPunct="1"/>
            <a:fld id="{E924D794-EBA2-43DB-BE71-ED3FA257AC2B}" type="slidenum">
              <a:rPr lang="vi-VN"/>
              <a:pPr eaLnBrk="1" hangingPunct="1"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5C7F-CCBE-77C9-DCDA-FC0C252F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A027-8549-AAD7-0EC9-9F895113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8033-FD82-7898-2816-DB1DD8C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8711-044B-D891-DD21-F9587C3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EACF2-A0D6-6FB0-DF8A-F4352B8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559-76C2-008E-8347-5495176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1932-15AB-4E49-8E3E-5D98D6FF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EED1-CC1C-16A0-5700-EF681FC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B74A-DA7B-A4E3-213F-3663F8E7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2F1B-0F5F-9CDB-C04C-67E5CF4D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9646-9016-3F2E-821F-8F0FCEEFE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F7AC-A45B-DEE5-4B37-0FF2218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9AA4A-DC7B-7982-8271-1352BCF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4133-1992-F09D-02DD-7221736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2647-2213-AF3A-203E-F3E8CE2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3302-1718-040B-DF01-2221B19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05-AC47-A994-8666-EEED3C5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84DA-5951-4069-2936-DFD41D75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78FC-BB58-26E3-0896-6F4C91DF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5563-16F9-30A0-E8ED-ED10D03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5882-DC10-9E2F-8894-333E472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ED10-0E2A-89BD-2B9A-6B7B20C5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5CAB6-AC27-FAD5-5E83-657A13D3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E11E-C39C-E67E-33D4-2B997C2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0F43-895D-DB99-89DC-FB9BDAD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4E4F-0961-9A8A-B4A6-EA99F4F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56F1-0179-52DF-29FD-75B6AEEC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B698-9A4A-A57E-9B1C-FEF6905D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BD13-C760-EB29-F798-66E20FF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4078-A903-3F6A-B959-50D7D30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5A96-478E-9786-27BA-7CDA498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1F6-E6E6-5C2E-B6EE-97744EC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B70C7-39C5-D740-B0AD-7C8757F1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9097-11A9-A52C-47F4-FF65EBB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59588-420B-9934-5D71-1E947794E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E828E-21F9-06CE-F853-12AF8126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29875-4E5F-E208-3F10-D504609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79091-4E85-E179-1837-C2032F6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471B-B966-E710-7981-6487B16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809-8D37-C1D7-683D-F2618CE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1C9A-CFF1-D858-B2E3-39A89A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8078-975D-B467-DFC2-AAEEA03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7CC4-638D-213B-1DAA-7763F7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604D-47A6-BE6C-76FE-0E5932B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75C55-33A3-A5E9-B4C6-EDF9CC6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BE49-7819-D52D-54B7-90D351E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178B-D8F0-27F8-26D3-9791643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3031-0683-40DE-2918-A15DE47E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4C9B-A3F9-0EC4-4778-E3905A6E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A3BE-AD08-09D3-4DDB-165DDC16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FCEA-96B1-DC24-B147-6137BFD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3F25-C18C-15B7-F8E6-19DF2B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4C8-AB01-F9FA-7881-5980E94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44BEB-7D04-9769-27E5-32B27165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66950-4057-C74A-6BBA-271F3B39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83640-F0B9-1FF4-9061-14F24CF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63B38-C078-5FE1-56DF-F954A84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E778-75A7-87C1-51B3-AD806C4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C83ECE0-62AA-4418-C12A-300D8963EB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3891F-E88B-A669-9D5A-E2FE79E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8E01-1032-52E1-D244-DDB35B7D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A603-17A6-0B8B-A02E-2CC3A28E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EF4-3E28-45DF-86DE-847157E3FE0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608-F539-6673-3EB6-49B2953D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9DA1-7F9E-0848-40A8-67F1831BA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0" y="0"/>
            <a:ext cx="11722675" cy="6684243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254636" y="282167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144299" y="173757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39" y="175002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855266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95" y="967740"/>
            <a:ext cx="36025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2"/>
          <p:cNvSpPr>
            <a:spLocks noChangeShapeType="1"/>
          </p:cNvSpPr>
          <p:nvPr/>
        </p:nvSpPr>
        <p:spPr bwMode="auto">
          <a:xfrm>
            <a:off x="4827588" y="825500"/>
            <a:ext cx="30480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21355" y="266299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</a:rPr>
              <a:t>TRƯỜNG TIỂU HỌC &amp; THCS ĐẠI SƠN</a:t>
            </a:r>
          </a:p>
        </p:txBody>
      </p:sp>
      <p:pic>
        <p:nvPicPr>
          <p:cNvPr id="3078" name="Picture 2" descr="C:\Users\Trung\Pictures\KG N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3" y="238924"/>
            <a:ext cx="1905000" cy="18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98C6FB-5797-4267-8BB2-FD9FBF9FA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419" y="2027031"/>
            <a:ext cx="4011516" cy="4005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4C6D0-E622-420D-9496-5A2BE61A7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260" y="1454802"/>
            <a:ext cx="2383743" cy="1018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39A36-11A0-4B7D-9CEE-4B3E02666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192" y="2337954"/>
            <a:ext cx="8449788" cy="3694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3B77B-5CE1-4FDF-9532-0BCD902D3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098" y="5629235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3743325" y="419100"/>
            <a:ext cx="7286625" cy="1837460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 đường thẳng song song không bao giờ cắt nhau.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Hai đường thẳng song song có đặc điểm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166</TotalTime>
  <Words>396</Words>
  <Application>Microsoft Office PowerPoint</Application>
  <PresentationFormat>Widescreen</PresentationFormat>
  <Paragraphs>38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#9Slide07 SVNRevolution</vt:lpstr>
      <vt:lpstr>Arial</vt:lpstr>
      <vt:lpstr>Calibri</vt:lpstr>
      <vt:lpstr>Calibri Light</vt:lpstr>
      <vt:lpstr>Cambria</vt:lpstr>
      <vt:lpstr>Times New Roman</vt:lpstr>
      <vt:lpstr>UTM Duepuntozero</vt:lpstr>
      <vt:lpstr>VNI-Commerce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Khánh Hạ</dc:creator>
  <dc:description>9Slide.vn</dc:description>
  <cp:lastModifiedBy>NGUYỄN THỊ KHÁNH HẠ</cp:lastModifiedBy>
  <cp:revision>27</cp:revision>
  <dcterms:created xsi:type="dcterms:W3CDTF">2023-10-08T11:48:45Z</dcterms:created>
  <dcterms:modified xsi:type="dcterms:W3CDTF">2023-12-27T22:57:00Z</dcterms:modified>
  <cp:category>9Slide.vn</cp:category>
</cp:coreProperties>
</file>