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1"/>
  </p:notesMasterIdLst>
  <p:sldIdLst>
    <p:sldId id="266" r:id="rId2"/>
    <p:sldId id="325" r:id="rId3"/>
    <p:sldId id="326" r:id="rId4"/>
    <p:sldId id="282" r:id="rId5"/>
    <p:sldId id="284" r:id="rId6"/>
    <p:sldId id="339" r:id="rId7"/>
    <p:sldId id="338" r:id="rId8"/>
    <p:sldId id="285" r:id="rId9"/>
    <p:sldId id="324" r:id="rId10"/>
    <p:sldId id="327" r:id="rId11"/>
    <p:sldId id="295" r:id="rId12"/>
    <p:sldId id="328" r:id="rId13"/>
    <p:sldId id="329" r:id="rId14"/>
    <p:sldId id="330" r:id="rId15"/>
    <p:sldId id="331" r:id="rId16"/>
    <p:sldId id="332" r:id="rId17"/>
    <p:sldId id="316" r:id="rId18"/>
    <p:sldId id="310" r:id="rId19"/>
    <p:sldId id="313" r:id="rId20"/>
    <p:sldId id="312" r:id="rId21"/>
    <p:sldId id="315" r:id="rId22"/>
    <p:sldId id="321" r:id="rId23"/>
    <p:sldId id="323" r:id="rId24"/>
    <p:sldId id="333" r:id="rId25"/>
    <p:sldId id="334" r:id="rId26"/>
    <p:sldId id="335" r:id="rId27"/>
    <p:sldId id="336" r:id="rId28"/>
    <p:sldId id="261" r:id="rId29"/>
    <p:sldId id="33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64" d="100"/>
          <a:sy n="64" d="100"/>
        </p:scale>
        <p:origin x="680" y="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66EE3-DCC2-493A-9EA4-F91F077DAD91}" type="datetimeFigureOut">
              <a:rPr lang="en-US" smtClean="0"/>
              <a:t>12/28/2023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DF991-7122-44AE-B043-56465E0F31B1}" type="slidenum">
              <a:rPr lang="en-US" smtClean="0"/>
              <a:t>‹#›</a:t>
            </a:fld>
            <a:endParaRPr lang="en-US"/>
          </a:p>
        </p:txBody>
      </p:sp>
    </p:spTree>
    <p:extLst>
      <p:ext uri="{BB962C8B-B14F-4D97-AF65-F5344CB8AC3E}">
        <p14:creationId xmlns:p14="http://schemas.microsoft.com/office/powerpoint/2010/main" val="354854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VNI-Commerce" pitchFamily="2" charset="0"/>
              </a:defRPr>
            </a:lvl1pPr>
            <a:lvl2pPr marL="742950" indent="-285750" eaLnBrk="0" hangingPunct="0">
              <a:defRPr>
                <a:solidFill>
                  <a:schemeClr val="tx1"/>
                </a:solidFill>
                <a:latin typeface="VNI-Commerce" pitchFamily="2" charset="0"/>
              </a:defRPr>
            </a:lvl2pPr>
            <a:lvl3pPr marL="1143000" indent="-228600" eaLnBrk="0" hangingPunct="0">
              <a:defRPr>
                <a:solidFill>
                  <a:schemeClr val="tx1"/>
                </a:solidFill>
                <a:latin typeface="VNI-Commerce" pitchFamily="2" charset="0"/>
              </a:defRPr>
            </a:lvl3pPr>
            <a:lvl4pPr marL="1600200" indent="-228600" eaLnBrk="0" hangingPunct="0">
              <a:defRPr>
                <a:solidFill>
                  <a:schemeClr val="tx1"/>
                </a:solidFill>
                <a:latin typeface="VNI-Commerce" pitchFamily="2" charset="0"/>
              </a:defRPr>
            </a:lvl4pPr>
            <a:lvl5pPr marL="2057400" indent="-228600" eaLnBrk="0" hangingPunct="0">
              <a:defRPr>
                <a:solidFill>
                  <a:schemeClr val="tx1"/>
                </a:solidFill>
                <a:latin typeface="VNI-Commerce" pitchFamily="2" charset="0"/>
              </a:defRPr>
            </a:lvl5pPr>
            <a:lvl6pPr marL="2514600" indent="-228600" eaLnBrk="0" fontAlgn="base" hangingPunct="0">
              <a:spcBef>
                <a:spcPct val="0"/>
              </a:spcBef>
              <a:spcAft>
                <a:spcPct val="0"/>
              </a:spcAft>
              <a:defRPr>
                <a:solidFill>
                  <a:schemeClr val="tx1"/>
                </a:solidFill>
                <a:latin typeface="VNI-Commerce" pitchFamily="2" charset="0"/>
              </a:defRPr>
            </a:lvl6pPr>
            <a:lvl7pPr marL="2971800" indent="-228600" eaLnBrk="0" fontAlgn="base" hangingPunct="0">
              <a:spcBef>
                <a:spcPct val="0"/>
              </a:spcBef>
              <a:spcAft>
                <a:spcPct val="0"/>
              </a:spcAft>
              <a:defRPr>
                <a:solidFill>
                  <a:schemeClr val="tx1"/>
                </a:solidFill>
                <a:latin typeface="VNI-Commerce" pitchFamily="2" charset="0"/>
              </a:defRPr>
            </a:lvl7pPr>
            <a:lvl8pPr marL="3429000" indent="-228600" eaLnBrk="0" fontAlgn="base" hangingPunct="0">
              <a:spcBef>
                <a:spcPct val="0"/>
              </a:spcBef>
              <a:spcAft>
                <a:spcPct val="0"/>
              </a:spcAft>
              <a:defRPr>
                <a:solidFill>
                  <a:schemeClr val="tx1"/>
                </a:solidFill>
                <a:latin typeface="VNI-Commerce" pitchFamily="2" charset="0"/>
              </a:defRPr>
            </a:lvl8pPr>
            <a:lvl9pPr marL="3886200" indent="-228600" eaLnBrk="0" fontAlgn="base" hangingPunct="0">
              <a:spcBef>
                <a:spcPct val="0"/>
              </a:spcBef>
              <a:spcAft>
                <a:spcPct val="0"/>
              </a:spcAft>
              <a:defRPr>
                <a:solidFill>
                  <a:schemeClr val="tx1"/>
                </a:solidFill>
                <a:latin typeface="VNI-Commerce" pitchFamily="2" charset="0"/>
              </a:defRPr>
            </a:lvl9pPr>
          </a:lstStyle>
          <a:p>
            <a:pPr eaLnBrk="1" hangingPunct="1"/>
            <a:fld id="{E924D794-EBA2-43DB-BE71-ED3FA257AC2B}" type="slidenum">
              <a:rPr lang="vi-VN"/>
              <a:pPr eaLnBrk="1" hangingPunct="1"/>
              <a:t>1</a:t>
            </a:fld>
            <a:endParaRPr lang="vi-V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8181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BDF991-7122-44AE-B043-56465E0F31B1}" type="slidenum">
              <a:rPr lang="en-US" smtClean="0"/>
              <a:t>3</a:t>
            </a:fld>
            <a:endParaRPr lang="en-US"/>
          </a:p>
        </p:txBody>
      </p:sp>
    </p:spTree>
    <p:extLst>
      <p:ext uri="{BB962C8B-B14F-4D97-AF65-F5344CB8AC3E}">
        <p14:creationId xmlns:p14="http://schemas.microsoft.com/office/powerpoint/2010/main" val="1075904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230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0991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1858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767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3689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908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2569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81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4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3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882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301CD1-242F-48F7-AC66-72D0C9E36678}" type="slidenum">
              <a:rPr lang="en-US"/>
              <a:pPr>
                <a:defRPr/>
              </a:pPr>
              <a:t>‹#›</a:t>
            </a:fld>
            <a:endParaRPr lang="en-US"/>
          </a:p>
        </p:txBody>
      </p:sp>
    </p:spTree>
    <p:extLst>
      <p:ext uri="{BB962C8B-B14F-4D97-AF65-F5344CB8AC3E}">
        <p14:creationId xmlns:p14="http://schemas.microsoft.com/office/powerpoint/2010/main" val="13384893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EEB">
            <a:alpha val="10000"/>
          </a:srgbClr>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66071F78-C4FB-FE66-895B-7D8C49A411C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矩形 2">
            <a:extLst>
              <a:ext uri="{FF2B5EF4-FFF2-40B4-BE49-F238E27FC236}">
                <a16:creationId xmlns:a16="http://schemas.microsoft.com/office/drawing/2014/main" id="{0CB58E3A-C73A-4309-83F8-EA3A4B9BC92A}"/>
              </a:ext>
            </a:extLst>
          </p:cNvPr>
          <p:cNvSpPr/>
          <p:nvPr userDrawn="1"/>
        </p:nvSpPr>
        <p:spPr>
          <a:xfrm>
            <a:off x="0" y="0"/>
            <a:ext cx="12192000" cy="6858000"/>
          </a:xfrm>
          <a:prstGeom prst="rect">
            <a:avLst/>
          </a:prstGeom>
          <a:blipFill dpi="0" rotWithShape="1">
            <a:blip r:embed="rId7">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0153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slide" Target="slide17.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image" Target="../media/image51.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9095" y="967740"/>
            <a:ext cx="3602521"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Line 12"/>
          <p:cNvSpPr>
            <a:spLocks noChangeShapeType="1"/>
          </p:cNvSpPr>
          <p:nvPr/>
        </p:nvSpPr>
        <p:spPr bwMode="auto">
          <a:xfrm>
            <a:off x="4827588" y="825500"/>
            <a:ext cx="3048000" cy="0"/>
          </a:xfrm>
          <a:prstGeom prst="line">
            <a:avLst/>
          </a:prstGeom>
          <a:noFill/>
          <a:ln w="5715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077" name="TextBox 1"/>
          <p:cNvSpPr txBox="1">
            <a:spLocks noChangeArrowheads="1"/>
          </p:cNvSpPr>
          <p:nvPr/>
        </p:nvSpPr>
        <p:spPr bwMode="auto">
          <a:xfrm>
            <a:off x="3021355" y="266299"/>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I-Commerce" pitchFamily="2" charset="0"/>
              </a:defRPr>
            </a:lvl1pPr>
            <a:lvl2pPr marL="742950" indent="-285750" eaLnBrk="0" hangingPunct="0">
              <a:defRPr>
                <a:solidFill>
                  <a:schemeClr val="tx1"/>
                </a:solidFill>
                <a:latin typeface="VNI-Commerce" pitchFamily="2" charset="0"/>
              </a:defRPr>
            </a:lvl2pPr>
            <a:lvl3pPr marL="1143000" indent="-228600" eaLnBrk="0" hangingPunct="0">
              <a:defRPr>
                <a:solidFill>
                  <a:schemeClr val="tx1"/>
                </a:solidFill>
                <a:latin typeface="VNI-Commerce" pitchFamily="2" charset="0"/>
              </a:defRPr>
            </a:lvl3pPr>
            <a:lvl4pPr marL="1600200" indent="-228600" eaLnBrk="0" hangingPunct="0">
              <a:defRPr>
                <a:solidFill>
                  <a:schemeClr val="tx1"/>
                </a:solidFill>
                <a:latin typeface="VNI-Commerce" pitchFamily="2" charset="0"/>
              </a:defRPr>
            </a:lvl4pPr>
            <a:lvl5pPr marL="2057400" indent="-228600" eaLnBrk="0" hangingPunct="0">
              <a:defRPr>
                <a:solidFill>
                  <a:schemeClr val="tx1"/>
                </a:solidFill>
                <a:latin typeface="VNI-Commerce" pitchFamily="2" charset="0"/>
              </a:defRPr>
            </a:lvl5pPr>
            <a:lvl6pPr marL="2514600" indent="-228600" eaLnBrk="0" fontAlgn="base" hangingPunct="0">
              <a:spcBef>
                <a:spcPct val="0"/>
              </a:spcBef>
              <a:spcAft>
                <a:spcPct val="0"/>
              </a:spcAft>
              <a:defRPr>
                <a:solidFill>
                  <a:schemeClr val="tx1"/>
                </a:solidFill>
                <a:latin typeface="VNI-Commerce" pitchFamily="2" charset="0"/>
              </a:defRPr>
            </a:lvl6pPr>
            <a:lvl7pPr marL="2971800" indent="-228600" eaLnBrk="0" fontAlgn="base" hangingPunct="0">
              <a:spcBef>
                <a:spcPct val="0"/>
              </a:spcBef>
              <a:spcAft>
                <a:spcPct val="0"/>
              </a:spcAft>
              <a:defRPr>
                <a:solidFill>
                  <a:schemeClr val="tx1"/>
                </a:solidFill>
                <a:latin typeface="VNI-Commerce" pitchFamily="2" charset="0"/>
              </a:defRPr>
            </a:lvl7pPr>
            <a:lvl8pPr marL="3429000" indent="-228600" eaLnBrk="0" fontAlgn="base" hangingPunct="0">
              <a:spcBef>
                <a:spcPct val="0"/>
              </a:spcBef>
              <a:spcAft>
                <a:spcPct val="0"/>
              </a:spcAft>
              <a:defRPr>
                <a:solidFill>
                  <a:schemeClr val="tx1"/>
                </a:solidFill>
                <a:latin typeface="VNI-Commerce" pitchFamily="2" charset="0"/>
              </a:defRPr>
            </a:lvl8pPr>
            <a:lvl9pPr marL="3886200" indent="-228600" eaLnBrk="0" fontAlgn="base" hangingPunct="0">
              <a:spcBef>
                <a:spcPct val="0"/>
              </a:spcBef>
              <a:spcAft>
                <a:spcPct val="0"/>
              </a:spcAft>
              <a:defRPr>
                <a:solidFill>
                  <a:schemeClr val="tx1"/>
                </a:solidFill>
                <a:latin typeface="VNI-Commerce" pitchFamily="2" charset="0"/>
              </a:defRPr>
            </a:lvl9pPr>
          </a:lstStyle>
          <a:p>
            <a:pPr algn="ctr" eaLnBrk="1" hangingPunct="1"/>
            <a:r>
              <a:rPr lang="en-US" sz="2800" b="1" dirty="0">
                <a:solidFill>
                  <a:srgbClr val="009900"/>
                </a:solidFill>
                <a:latin typeface="Times New Roman" pitchFamily="18" charset="0"/>
              </a:rPr>
              <a:t>TRƯỜNG TIỂU HỌC &amp; THCS ĐẠI SƠN</a:t>
            </a:r>
          </a:p>
        </p:txBody>
      </p:sp>
      <p:pic>
        <p:nvPicPr>
          <p:cNvPr id="3078" name="Picture 2" descr="C:\Users\Trung\Pictures\KG N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323" y="238924"/>
            <a:ext cx="1905000" cy="181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31380" y="1906989"/>
            <a:ext cx="8498684" cy="1015663"/>
          </a:xfrm>
          <a:prstGeom prst="rect">
            <a:avLst/>
          </a:prstGeom>
          <a:noFill/>
        </p:spPr>
        <p:txBody>
          <a:bodyPr>
            <a:spAutoFit/>
          </a:bodyPr>
          <a:lstStyle/>
          <a:p>
            <a:pPr algn="ctr">
              <a:defRPr/>
            </a:pPr>
            <a:r>
              <a:rPr lang="en-US" sz="6000" b="1" dirty="0">
                <a:ln w="17780" cmpd="sng">
                  <a:solidFill>
                    <a:srgbClr val="FFFFFF"/>
                  </a:solidFill>
                  <a:prstDash val="solid"/>
                  <a:miter lim="800000"/>
                </a:ln>
                <a:solidFill>
                  <a:srgbClr val="FF0000"/>
                </a:solidFill>
                <a:effectLst>
                  <a:outerShdw blurRad="50800" algn="tl" rotWithShape="0">
                    <a:srgbClr val="000000"/>
                  </a:outerShdw>
                </a:effectLst>
                <a:latin typeface="Times New Roman" panose="02020603050405020304" pitchFamily="18" charset="0"/>
                <a:cs typeface="Times New Roman" panose="02020603050405020304" pitchFamily="18" charset="0"/>
              </a:rPr>
              <a:t>TIẾNG VIỆT</a:t>
            </a:r>
          </a:p>
        </p:txBody>
      </p:sp>
      <p:sp>
        <p:nvSpPr>
          <p:cNvPr id="21" name="Rectangle 20"/>
          <p:cNvSpPr/>
          <p:nvPr/>
        </p:nvSpPr>
        <p:spPr>
          <a:xfrm>
            <a:off x="3876502" y="3253498"/>
            <a:ext cx="4438995" cy="707886"/>
          </a:xfrm>
          <a:prstGeom prst="rect">
            <a:avLst/>
          </a:prstGeom>
          <a:noFill/>
        </p:spPr>
        <p:txBody>
          <a:bodyPr wrap="square">
            <a:spAutoFit/>
          </a:bodyPr>
          <a:lstStyle/>
          <a:p>
            <a:pPr algn="ctr">
              <a:defRPr/>
            </a:pP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latin typeface=".VnBahamasBH" panose="020BE200000000000000" pitchFamily="34" charset="0"/>
                <a:cs typeface="Times New Roman" pitchFamily="18" charset="0"/>
              </a:rPr>
              <a:t>TUÇN 16 - TIÕT 1</a:t>
            </a:r>
            <a:endPar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E898C6FB-5797-4267-8BB2-FD9FBF9FA0EB}"/>
              </a:ext>
            </a:extLst>
          </p:cNvPr>
          <p:cNvPicPr>
            <a:picLocks noChangeAspect="1"/>
          </p:cNvPicPr>
          <p:nvPr/>
        </p:nvPicPr>
        <p:blipFill>
          <a:blip r:embed="rId5"/>
          <a:stretch>
            <a:fillRect/>
          </a:stretch>
        </p:blipFill>
        <p:spPr>
          <a:xfrm>
            <a:off x="8237419" y="2027031"/>
            <a:ext cx="4011516" cy="4005419"/>
          </a:xfrm>
          <a:prstGeom prst="rect">
            <a:avLst/>
          </a:prstGeom>
        </p:spPr>
      </p:pic>
    </p:spTree>
    <p:extLst>
      <p:ext uri="{BB962C8B-B14F-4D97-AF65-F5344CB8AC3E}">
        <p14:creationId xmlns:p14="http://schemas.microsoft.com/office/powerpoint/2010/main" val="944727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69528-A33C-C253-4B59-D0EBF88F0DDC}"/>
              </a:ext>
            </a:extLst>
          </p:cNvPr>
          <p:cNvPicPr>
            <a:picLocks noChangeAspect="1"/>
          </p:cNvPicPr>
          <p:nvPr/>
        </p:nvPicPr>
        <p:blipFill>
          <a:blip r:embed="rId2"/>
          <a:stretch>
            <a:fillRect/>
          </a:stretch>
        </p:blipFill>
        <p:spPr>
          <a:xfrm>
            <a:off x="1448655" y="971598"/>
            <a:ext cx="9010069" cy="2081422"/>
          </a:xfrm>
          <a:prstGeom prst="rect">
            <a:avLst/>
          </a:prstGeom>
        </p:spPr>
      </p:pic>
      <p:sp>
        <p:nvSpPr>
          <p:cNvPr id="3" name="矩形 29">
            <a:extLst>
              <a:ext uri="{FF2B5EF4-FFF2-40B4-BE49-F238E27FC236}">
                <a16:creationId xmlns:a16="http://schemas.microsoft.com/office/drawing/2014/main" id="{FE21D3E5-656A-C934-EC0E-853361DBA47A}"/>
              </a:ext>
            </a:extLst>
          </p:cNvPr>
          <p:cNvSpPr/>
          <p:nvPr/>
        </p:nvSpPr>
        <p:spPr>
          <a:xfrm>
            <a:off x="1953032" y="3339076"/>
            <a:ext cx="8249206" cy="783193"/>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1: Từ đầu đến </a:t>
            </a:r>
            <a:r>
              <a:rPr lang="vi-VN" sz="4000" b="1" i="1" dirty="0">
                <a:solidFill>
                  <a:prstClr val="black"/>
                </a:solidFill>
                <a:latin typeface="Cambria" panose="02040503050406030204" pitchFamily="18" charset="0"/>
                <a:ea typeface="Cambria" panose="02040503050406030204" pitchFamily="18" charset="0"/>
              </a:rPr>
              <a:t>một </a:t>
            </a:r>
            <a:r>
              <a:rPr lang="en-US" sz="4000" b="1" i="1" dirty="0" err="1">
                <a:solidFill>
                  <a:prstClr val="black"/>
                </a:solidFill>
                <a:latin typeface="Cambria" panose="02040503050406030204" pitchFamily="18" charset="0"/>
                <a:ea typeface="Cambria" panose="02040503050406030204" pitchFamily="18" charset="0"/>
              </a:rPr>
              <a:t>số</a:t>
            </a:r>
            <a:r>
              <a:rPr lang="en-US" sz="4000" b="1" i="1" dirty="0">
                <a:solidFill>
                  <a:prstClr val="black"/>
                </a:solidFill>
                <a:latin typeface="Cambria" panose="02040503050406030204" pitchFamily="18" charset="0"/>
                <a:ea typeface="Cambria" panose="02040503050406030204" pitchFamily="18" charset="0"/>
              </a:rPr>
              <a:t> </a:t>
            </a:r>
            <a:r>
              <a:rPr lang="vi-VN" sz="4000" b="1" i="1" dirty="0">
                <a:solidFill>
                  <a:prstClr val="black"/>
                </a:solidFill>
                <a:latin typeface="Cambria" panose="02040503050406030204" pitchFamily="18" charset="0"/>
                <a:ea typeface="Cambria" panose="02040503050406030204" pitchFamily="18" charset="0"/>
              </a:rPr>
              <a:t>em bé.</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29">
            <a:extLst>
              <a:ext uri="{FF2B5EF4-FFF2-40B4-BE49-F238E27FC236}">
                <a16:creationId xmlns:a16="http://schemas.microsoft.com/office/drawing/2014/main" id="{6BA01CCE-8CDB-16E8-4DE6-448CAD62921D}"/>
              </a:ext>
            </a:extLst>
          </p:cNvPr>
          <p:cNvSpPr/>
          <p:nvPr/>
        </p:nvSpPr>
        <p:spPr>
          <a:xfrm>
            <a:off x="1922208" y="4736362"/>
            <a:ext cx="8602063" cy="783193"/>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2: </a:t>
            </a:r>
            <a:r>
              <a:rPr lang="en-US" sz="4000" b="1" dirty="0" err="1">
                <a:solidFill>
                  <a:prstClr val="black"/>
                </a:solidFill>
                <a:latin typeface="Cambria" panose="02040503050406030204" pitchFamily="18" charset="0"/>
                <a:ea typeface="Cambria" panose="02040503050406030204" pitchFamily="18" charset="0"/>
              </a:rPr>
              <a:t>Phần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còn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lại</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733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5589;p61">
            <a:extLst>
              <a:ext uri="{FF2B5EF4-FFF2-40B4-BE49-F238E27FC236}">
                <a16:creationId xmlns:a16="http://schemas.microsoft.com/office/drawing/2014/main" id="{0F95382E-798E-FEF9-C3DC-9D25380A2126}"/>
              </a:ext>
            </a:extLst>
          </p:cNvPr>
          <p:cNvSpPr/>
          <p:nvPr/>
        </p:nvSpPr>
        <p:spPr>
          <a:xfrm flipH="1">
            <a:off x="1628754" y="466171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5590;p61">
            <a:extLst>
              <a:ext uri="{FF2B5EF4-FFF2-40B4-BE49-F238E27FC236}">
                <a16:creationId xmlns:a16="http://schemas.microsoft.com/office/drawing/2014/main" id="{389765C9-4B30-A39C-8D48-21A8A60FA34A}"/>
              </a:ext>
            </a:extLst>
          </p:cNvPr>
          <p:cNvSpPr/>
          <p:nvPr/>
        </p:nvSpPr>
        <p:spPr>
          <a:xfrm>
            <a:off x="6833177" y="1755888"/>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5629;p61">
            <a:extLst>
              <a:ext uri="{FF2B5EF4-FFF2-40B4-BE49-F238E27FC236}">
                <a16:creationId xmlns:a16="http://schemas.microsoft.com/office/drawing/2014/main" id="{8230217F-7D53-9472-D009-1FC408A6CAFD}"/>
              </a:ext>
            </a:extLst>
          </p:cNvPr>
          <p:cNvSpPr/>
          <p:nvPr/>
        </p:nvSpPr>
        <p:spPr>
          <a:xfrm rot="10800000" flipH="1">
            <a:off x="9134442" y="110551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5630;p61">
            <a:extLst>
              <a:ext uri="{FF2B5EF4-FFF2-40B4-BE49-F238E27FC236}">
                <a16:creationId xmlns:a16="http://schemas.microsoft.com/office/drawing/2014/main" id="{EB66EAF4-A891-9E01-52F5-06BAA9B31B4B}"/>
              </a:ext>
            </a:extLst>
          </p:cNvPr>
          <p:cNvSpPr/>
          <p:nvPr/>
        </p:nvSpPr>
        <p:spPr>
          <a:xfrm>
            <a:off x="1867852" y="113549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5631;p61">
            <a:hlinkClick r:id="" action="ppaction://hlinkshowjump?jump=nextslide"/>
            <a:extLst>
              <a:ext uri="{FF2B5EF4-FFF2-40B4-BE49-F238E27FC236}">
                <a16:creationId xmlns:a16="http://schemas.microsoft.com/office/drawing/2014/main" id="{55E3197C-920B-5682-37C1-483C5ABC56F7}"/>
              </a:ext>
            </a:extLst>
          </p:cNvPr>
          <p:cNvSpPr/>
          <p:nvPr/>
        </p:nvSpPr>
        <p:spPr>
          <a:xfrm rot="5400000">
            <a:off x="9536458" y="11495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5639;p61">
            <a:hlinkClick r:id="" action="ppaction://hlinkshowjump?jump=nextslide"/>
            <a:extLst>
              <a:ext uri="{FF2B5EF4-FFF2-40B4-BE49-F238E27FC236}">
                <a16:creationId xmlns:a16="http://schemas.microsoft.com/office/drawing/2014/main" id="{77A19D9E-8AF1-F1EA-074D-E6443B714090}"/>
              </a:ext>
            </a:extLst>
          </p:cNvPr>
          <p:cNvSpPr/>
          <p:nvPr/>
        </p:nvSpPr>
        <p:spPr>
          <a:xfrm rot="-5400000" flipH="1">
            <a:off x="2133151" y="113632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5648;p61">
            <a:extLst>
              <a:ext uri="{FF2B5EF4-FFF2-40B4-BE49-F238E27FC236}">
                <a16:creationId xmlns:a16="http://schemas.microsoft.com/office/drawing/2014/main" id="{775CD02D-D03B-96D7-23BE-02BBEA0337CD}"/>
              </a:ext>
            </a:extLst>
          </p:cNvPr>
          <p:cNvSpPr/>
          <p:nvPr/>
        </p:nvSpPr>
        <p:spPr>
          <a:xfrm>
            <a:off x="6056491" y="4338400"/>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5654;p61">
            <a:extLst>
              <a:ext uri="{FF2B5EF4-FFF2-40B4-BE49-F238E27FC236}">
                <a16:creationId xmlns:a16="http://schemas.microsoft.com/office/drawing/2014/main" id="{56505AAB-CA1A-A38F-6618-88F531DB0553}"/>
              </a:ext>
            </a:extLst>
          </p:cNvPr>
          <p:cNvSpPr/>
          <p:nvPr/>
        </p:nvSpPr>
        <p:spPr>
          <a:xfrm>
            <a:off x="9536386" y="26483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5655;p61">
            <a:extLst>
              <a:ext uri="{FF2B5EF4-FFF2-40B4-BE49-F238E27FC236}">
                <a16:creationId xmlns:a16="http://schemas.microsoft.com/office/drawing/2014/main" id="{66BF8E33-DDB3-D2E9-BE84-DFFB860A415E}"/>
              </a:ext>
            </a:extLst>
          </p:cNvPr>
          <p:cNvSpPr/>
          <p:nvPr/>
        </p:nvSpPr>
        <p:spPr>
          <a:xfrm>
            <a:off x="9080166" y="222076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grpSp>
        <p:nvGrpSpPr>
          <p:cNvPr id="22" name="Google Shape;5656;p61">
            <a:extLst>
              <a:ext uri="{FF2B5EF4-FFF2-40B4-BE49-F238E27FC236}">
                <a16:creationId xmlns:a16="http://schemas.microsoft.com/office/drawing/2014/main" id="{020CBDE0-8920-50C1-3C62-65BAB91D9574}"/>
              </a:ext>
            </a:extLst>
          </p:cNvPr>
          <p:cNvGrpSpPr/>
          <p:nvPr/>
        </p:nvGrpSpPr>
        <p:grpSpPr>
          <a:xfrm flipH="1">
            <a:off x="1875951" y="428752"/>
            <a:ext cx="625471" cy="618114"/>
            <a:chOff x="5149750" y="3034050"/>
            <a:chExt cx="952300" cy="941100"/>
          </a:xfrm>
        </p:grpSpPr>
        <p:sp>
          <p:nvSpPr>
            <p:cNvPr id="23" name="Google Shape;5657;p61">
              <a:extLst>
                <a:ext uri="{FF2B5EF4-FFF2-40B4-BE49-F238E27FC236}">
                  <a16:creationId xmlns:a16="http://schemas.microsoft.com/office/drawing/2014/main" id="{37FEC2B3-2BE9-E3C9-35AA-1B94944F665F}"/>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5658;p61">
              <a:extLst>
                <a:ext uri="{FF2B5EF4-FFF2-40B4-BE49-F238E27FC236}">
                  <a16:creationId xmlns:a16="http://schemas.microsoft.com/office/drawing/2014/main" id="{B62A4B1B-98B3-B7B0-E973-8C609CBA4F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5659;p61">
              <a:extLst>
                <a:ext uri="{FF2B5EF4-FFF2-40B4-BE49-F238E27FC236}">
                  <a16:creationId xmlns:a16="http://schemas.microsoft.com/office/drawing/2014/main" id="{47DED6BA-BC48-F383-E89B-673DE0061E99}"/>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5660;p61">
              <a:extLst>
                <a:ext uri="{FF2B5EF4-FFF2-40B4-BE49-F238E27FC236}">
                  <a16:creationId xmlns:a16="http://schemas.microsoft.com/office/drawing/2014/main" id="{7EF26A2A-0172-CE4F-561C-904CCADDCD2A}"/>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5661;p61">
              <a:extLst>
                <a:ext uri="{FF2B5EF4-FFF2-40B4-BE49-F238E27FC236}">
                  <a16:creationId xmlns:a16="http://schemas.microsoft.com/office/drawing/2014/main" id="{FB5855D2-4CB5-0031-D8AD-C02ED99D583A}"/>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5662;p61">
              <a:extLst>
                <a:ext uri="{FF2B5EF4-FFF2-40B4-BE49-F238E27FC236}">
                  <a16:creationId xmlns:a16="http://schemas.microsoft.com/office/drawing/2014/main" id="{AB358236-7831-60F2-BA9B-5DDB0E641EE7}"/>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5663;p61">
              <a:extLst>
                <a:ext uri="{FF2B5EF4-FFF2-40B4-BE49-F238E27FC236}">
                  <a16:creationId xmlns:a16="http://schemas.microsoft.com/office/drawing/2014/main" id="{D0399219-92A9-46BC-88C4-DB679ABFFE08}"/>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5664;p61">
              <a:extLst>
                <a:ext uri="{FF2B5EF4-FFF2-40B4-BE49-F238E27FC236}">
                  <a16:creationId xmlns:a16="http://schemas.microsoft.com/office/drawing/2014/main" id="{F5A4B3B1-377F-01A1-6A05-DA96F20415C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5665;p61">
              <a:extLst>
                <a:ext uri="{FF2B5EF4-FFF2-40B4-BE49-F238E27FC236}">
                  <a16:creationId xmlns:a16="http://schemas.microsoft.com/office/drawing/2014/main" id="{022DFAF0-38D7-17F4-D9BF-E139D54917BD}"/>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5666;p61">
              <a:extLst>
                <a:ext uri="{FF2B5EF4-FFF2-40B4-BE49-F238E27FC236}">
                  <a16:creationId xmlns:a16="http://schemas.microsoft.com/office/drawing/2014/main" id="{CDDB33AA-8E8F-8354-479F-58A7CDFA86F9}"/>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5667;p61">
              <a:extLst>
                <a:ext uri="{FF2B5EF4-FFF2-40B4-BE49-F238E27FC236}">
                  <a16:creationId xmlns:a16="http://schemas.microsoft.com/office/drawing/2014/main" id="{AEB6E254-8C69-95E8-C1D8-75A9E4B16957}"/>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5668;p61">
              <a:extLst>
                <a:ext uri="{FF2B5EF4-FFF2-40B4-BE49-F238E27FC236}">
                  <a16:creationId xmlns:a16="http://schemas.microsoft.com/office/drawing/2014/main" id="{0AEBBD89-9708-038D-18FE-51657ACE0DEB}"/>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5669;p61">
              <a:extLst>
                <a:ext uri="{FF2B5EF4-FFF2-40B4-BE49-F238E27FC236}">
                  <a16:creationId xmlns:a16="http://schemas.microsoft.com/office/drawing/2014/main" id="{75C3E986-8F96-6F44-93E7-DB9924197A68}"/>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5670;p61">
              <a:extLst>
                <a:ext uri="{FF2B5EF4-FFF2-40B4-BE49-F238E27FC236}">
                  <a16:creationId xmlns:a16="http://schemas.microsoft.com/office/drawing/2014/main" id="{7DEC8144-8DE5-AF53-42CA-F280C10860E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5671;p61">
              <a:extLst>
                <a:ext uri="{FF2B5EF4-FFF2-40B4-BE49-F238E27FC236}">
                  <a16:creationId xmlns:a16="http://schemas.microsoft.com/office/drawing/2014/main" id="{C675E862-7E68-8504-A0D0-6772062A4DD7}"/>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5672;p61">
              <a:extLst>
                <a:ext uri="{FF2B5EF4-FFF2-40B4-BE49-F238E27FC236}">
                  <a16:creationId xmlns:a16="http://schemas.microsoft.com/office/drawing/2014/main" id="{025EC556-0971-8A8C-3934-1DC2BF264CA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5673;p61">
              <a:extLst>
                <a:ext uri="{FF2B5EF4-FFF2-40B4-BE49-F238E27FC236}">
                  <a16:creationId xmlns:a16="http://schemas.microsoft.com/office/drawing/2014/main" id="{067C0104-60DA-76F3-FD8D-A4CFF0A23DF3}"/>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5674;p61">
              <a:extLst>
                <a:ext uri="{FF2B5EF4-FFF2-40B4-BE49-F238E27FC236}">
                  <a16:creationId xmlns:a16="http://schemas.microsoft.com/office/drawing/2014/main" id="{57F069A9-5886-A02B-E920-0F61B33E0CB8}"/>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5675;p61">
              <a:extLst>
                <a:ext uri="{FF2B5EF4-FFF2-40B4-BE49-F238E27FC236}">
                  <a16:creationId xmlns:a16="http://schemas.microsoft.com/office/drawing/2014/main" id="{7362AF59-2FF1-0BB2-E987-1E0A74875205}"/>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5676;p61">
              <a:extLst>
                <a:ext uri="{FF2B5EF4-FFF2-40B4-BE49-F238E27FC236}">
                  <a16:creationId xmlns:a16="http://schemas.microsoft.com/office/drawing/2014/main" id="{B876E362-6A16-69D3-9256-5013A456EB87}"/>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5677;p61">
              <a:extLst>
                <a:ext uri="{FF2B5EF4-FFF2-40B4-BE49-F238E27FC236}">
                  <a16:creationId xmlns:a16="http://schemas.microsoft.com/office/drawing/2014/main" id="{F4855A9E-A9C7-31D9-7545-CF97A2DEC25B}"/>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5678;p61">
              <a:extLst>
                <a:ext uri="{FF2B5EF4-FFF2-40B4-BE49-F238E27FC236}">
                  <a16:creationId xmlns:a16="http://schemas.microsoft.com/office/drawing/2014/main" id="{2439A70A-444C-9B78-40E8-3E916FFD107B}"/>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5679;p61">
              <a:extLst>
                <a:ext uri="{FF2B5EF4-FFF2-40B4-BE49-F238E27FC236}">
                  <a16:creationId xmlns:a16="http://schemas.microsoft.com/office/drawing/2014/main" id="{D55B4918-7CAC-164D-8C2C-CF419A788759}"/>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5680;p61">
              <a:extLst>
                <a:ext uri="{FF2B5EF4-FFF2-40B4-BE49-F238E27FC236}">
                  <a16:creationId xmlns:a16="http://schemas.microsoft.com/office/drawing/2014/main" id="{09308978-B2BF-0E75-7D28-2B7193D3920E}"/>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5681;p61">
              <a:extLst>
                <a:ext uri="{FF2B5EF4-FFF2-40B4-BE49-F238E27FC236}">
                  <a16:creationId xmlns:a16="http://schemas.microsoft.com/office/drawing/2014/main" id="{41CBB690-A21C-4881-22E1-6EDCD88BAACA}"/>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5682;p61">
              <a:extLst>
                <a:ext uri="{FF2B5EF4-FFF2-40B4-BE49-F238E27FC236}">
                  <a16:creationId xmlns:a16="http://schemas.microsoft.com/office/drawing/2014/main" id="{2C84292A-4853-7A4A-672E-34267B19F3C7}"/>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5683;p61">
              <a:extLst>
                <a:ext uri="{FF2B5EF4-FFF2-40B4-BE49-F238E27FC236}">
                  <a16:creationId xmlns:a16="http://schemas.microsoft.com/office/drawing/2014/main" id="{093A52E8-6000-5E7C-B4B2-40ED6E8544B3}"/>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684;p61">
              <a:extLst>
                <a:ext uri="{FF2B5EF4-FFF2-40B4-BE49-F238E27FC236}">
                  <a16:creationId xmlns:a16="http://schemas.microsoft.com/office/drawing/2014/main" id="{8098E8A0-31D3-E25B-08AA-A4810B98D2CE}"/>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685;p61">
              <a:extLst>
                <a:ext uri="{FF2B5EF4-FFF2-40B4-BE49-F238E27FC236}">
                  <a16:creationId xmlns:a16="http://schemas.microsoft.com/office/drawing/2014/main" id="{698C1AC1-7F67-5A6F-D9D9-10571E2E0B81}"/>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5686;p61">
              <a:extLst>
                <a:ext uri="{FF2B5EF4-FFF2-40B4-BE49-F238E27FC236}">
                  <a16:creationId xmlns:a16="http://schemas.microsoft.com/office/drawing/2014/main" id="{E0D98D80-E95D-57A2-1FC0-FEF62FBEEBF1}"/>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5687;p61">
              <a:extLst>
                <a:ext uri="{FF2B5EF4-FFF2-40B4-BE49-F238E27FC236}">
                  <a16:creationId xmlns:a16="http://schemas.microsoft.com/office/drawing/2014/main" id="{1960CA24-D19C-056E-B359-D083D66E6D03}"/>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5688;p61">
              <a:extLst>
                <a:ext uri="{FF2B5EF4-FFF2-40B4-BE49-F238E27FC236}">
                  <a16:creationId xmlns:a16="http://schemas.microsoft.com/office/drawing/2014/main" id="{860BECE6-0F91-83D3-FE7A-F75F8CF3EC36}"/>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5689;p61">
              <a:extLst>
                <a:ext uri="{FF2B5EF4-FFF2-40B4-BE49-F238E27FC236}">
                  <a16:creationId xmlns:a16="http://schemas.microsoft.com/office/drawing/2014/main" id="{97D5A105-C6F0-127F-E040-2584CEA32263}"/>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5690;p61">
              <a:extLst>
                <a:ext uri="{FF2B5EF4-FFF2-40B4-BE49-F238E27FC236}">
                  <a16:creationId xmlns:a16="http://schemas.microsoft.com/office/drawing/2014/main" id="{43CCCC08-AF3C-11FA-3D62-0D4D6DCF9786}"/>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5691;p61">
              <a:extLst>
                <a:ext uri="{FF2B5EF4-FFF2-40B4-BE49-F238E27FC236}">
                  <a16:creationId xmlns:a16="http://schemas.microsoft.com/office/drawing/2014/main" id="{4A33FD13-74BD-177B-C7D0-3ED9C9C1B79E}"/>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692;p61">
              <a:extLst>
                <a:ext uri="{FF2B5EF4-FFF2-40B4-BE49-F238E27FC236}">
                  <a16:creationId xmlns:a16="http://schemas.microsoft.com/office/drawing/2014/main" id="{BD0C10D3-61BA-BD55-18E5-ACB4DB4E0121}"/>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693;p61">
              <a:extLst>
                <a:ext uri="{FF2B5EF4-FFF2-40B4-BE49-F238E27FC236}">
                  <a16:creationId xmlns:a16="http://schemas.microsoft.com/office/drawing/2014/main" id="{E2A27624-3A4B-228C-9E44-2559F318FB42}"/>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5694;p61">
              <a:extLst>
                <a:ext uri="{FF2B5EF4-FFF2-40B4-BE49-F238E27FC236}">
                  <a16:creationId xmlns:a16="http://schemas.microsoft.com/office/drawing/2014/main" id="{0FD2DD06-EB00-5E91-6F0B-6AC87873608A}"/>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5695;p61">
              <a:extLst>
                <a:ext uri="{FF2B5EF4-FFF2-40B4-BE49-F238E27FC236}">
                  <a16:creationId xmlns:a16="http://schemas.microsoft.com/office/drawing/2014/main" id="{56B68C6D-98C2-DBB2-B6C1-F90DC007952B}"/>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5696;p61">
              <a:extLst>
                <a:ext uri="{FF2B5EF4-FFF2-40B4-BE49-F238E27FC236}">
                  <a16:creationId xmlns:a16="http://schemas.microsoft.com/office/drawing/2014/main" id="{6478B5B7-DA3C-753C-F07B-C415D38A2B2B}"/>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5697;p61">
              <a:extLst>
                <a:ext uri="{FF2B5EF4-FFF2-40B4-BE49-F238E27FC236}">
                  <a16:creationId xmlns:a16="http://schemas.microsoft.com/office/drawing/2014/main" id="{D4360CC6-94AF-41DF-B8E6-C70C7483B62E}"/>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5698;p61">
              <a:extLst>
                <a:ext uri="{FF2B5EF4-FFF2-40B4-BE49-F238E27FC236}">
                  <a16:creationId xmlns:a16="http://schemas.microsoft.com/office/drawing/2014/main" id="{E650DB61-87F7-4C91-C1BB-F9CC65B5B715}"/>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5699;p61">
              <a:extLst>
                <a:ext uri="{FF2B5EF4-FFF2-40B4-BE49-F238E27FC236}">
                  <a16:creationId xmlns:a16="http://schemas.microsoft.com/office/drawing/2014/main" id="{864142A0-CAAD-CCD4-63D8-3C4AF99D4AE8}"/>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5700;p61">
              <a:extLst>
                <a:ext uri="{FF2B5EF4-FFF2-40B4-BE49-F238E27FC236}">
                  <a16:creationId xmlns:a16="http://schemas.microsoft.com/office/drawing/2014/main" id="{DA5FE932-06F4-E8F8-1465-1B6A29911737}"/>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5701;p61">
              <a:extLst>
                <a:ext uri="{FF2B5EF4-FFF2-40B4-BE49-F238E27FC236}">
                  <a16:creationId xmlns:a16="http://schemas.microsoft.com/office/drawing/2014/main" id="{8EC1BFC5-0656-6F71-5D73-D103C0BA823A}"/>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5702;p61">
              <a:extLst>
                <a:ext uri="{FF2B5EF4-FFF2-40B4-BE49-F238E27FC236}">
                  <a16:creationId xmlns:a16="http://schemas.microsoft.com/office/drawing/2014/main" id="{94A86410-EE69-ACF6-D63B-6608C5278E4D}"/>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5703;p61">
              <a:extLst>
                <a:ext uri="{FF2B5EF4-FFF2-40B4-BE49-F238E27FC236}">
                  <a16:creationId xmlns:a16="http://schemas.microsoft.com/office/drawing/2014/main" id="{18E3D41A-2F01-68DF-1699-B71C76144C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5704;p61">
              <a:extLst>
                <a:ext uri="{FF2B5EF4-FFF2-40B4-BE49-F238E27FC236}">
                  <a16:creationId xmlns:a16="http://schemas.microsoft.com/office/drawing/2014/main" id="{6B78BA6A-6BC2-1133-BAB1-6596A5BC7095}"/>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5705;p61">
              <a:extLst>
                <a:ext uri="{FF2B5EF4-FFF2-40B4-BE49-F238E27FC236}">
                  <a16:creationId xmlns:a16="http://schemas.microsoft.com/office/drawing/2014/main" id="{6C783BAF-1D77-6350-7D0B-29B473196C83}"/>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5706;p61">
              <a:extLst>
                <a:ext uri="{FF2B5EF4-FFF2-40B4-BE49-F238E27FC236}">
                  <a16:creationId xmlns:a16="http://schemas.microsoft.com/office/drawing/2014/main" id="{C57EBAA8-EDC2-EE2B-BD9C-98DDF8EA71F4}"/>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5707;p61">
              <a:extLst>
                <a:ext uri="{FF2B5EF4-FFF2-40B4-BE49-F238E27FC236}">
                  <a16:creationId xmlns:a16="http://schemas.microsoft.com/office/drawing/2014/main" id="{2B81ABC5-CF31-0666-2826-EEFABB634AFF}"/>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5708;p61">
              <a:extLst>
                <a:ext uri="{FF2B5EF4-FFF2-40B4-BE49-F238E27FC236}">
                  <a16:creationId xmlns:a16="http://schemas.microsoft.com/office/drawing/2014/main" id="{542C809C-3DEF-4426-C066-9E2CE8D337B6}"/>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0" name="Group 119">
            <a:extLst>
              <a:ext uri="{FF2B5EF4-FFF2-40B4-BE49-F238E27FC236}">
                <a16:creationId xmlns:a16="http://schemas.microsoft.com/office/drawing/2014/main" id="{59FB4809-4009-A3C8-D8CD-09441558BD3B}"/>
              </a:ext>
            </a:extLst>
          </p:cNvPr>
          <p:cNvGrpSpPr/>
          <p:nvPr/>
        </p:nvGrpSpPr>
        <p:grpSpPr>
          <a:xfrm>
            <a:off x="996594" y="1779382"/>
            <a:ext cx="4212114" cy="1765201"/>
            <a:chOff x="1244852" y="1244906"/>
            <a:chExt cx="2809355" cy="947452"/>
          </a:xfrm>
        </p:grpSpPr>
        <p:grpSp>
          <p:nvGrpSpPr>
            <p:cNvPr id="121" name="Group 120">
              <a:extLst>
                <a:ext uri="{FF2B5EF4-FFF2-40B4-BE49-F238E27FC236}">
                  <a16:creationId xmlns:a16="http://schemas.microsoft.com/office/drawing/2014/main" id="{7F650F61-C610-A192-D906-B5488E9BD495}"/>
                </a:ext>
              </a:extLst>
            </p:cNvPr>
            <p:cNvGrpSpPr/>
            <p:nvPr/>
          </p:nvGrpSpPr>
          <p:grpSpPr>
            <a:xfrm>
              <a:off x="1244852" y="1244906"/>
              <a:ext cx="2809355" cy="947452"/>
              <a:chOff x="1244852" y="1244906"/>
              <a:chExt cx="2809355" cy="947452"/>
            </a:xfrm>
          </p:grpSpPr>
          <p:sp>
            <p:nvSpPr>
              <p:cNvPr id="123" name="Rounded Rectangle 6">
                <a:extLst>
                  <a:ext uri="{FF2B5EF4-FFF2-40B4-BE49-F238E27FC236}">
                    <a16:creationId xmlns:a16="http://schemas.microsoft.com/office/drawing/2014/main" id="{8EA2814F-1DE0-C627-9CA5-59F3F3B23135}"/>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4" name="Rounded Rectangle 6">
                <a:extLst>
                  <a:ext uri="{FF2B5EF4-FFF2-40B4-BE49-F238E27FC236}">
                    <a16:creationId xmlns:a16="http://schemas.microsoft.com/office/drawing/2014/main" id="{6D3643F4-5170-3473-ADAA-C83092960E8C}"/>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2" name="Rectangle 121">
              <a:extLst>
                <a:ext uri="{FF2B5EF4-FFF2-40B4-BE49-F238E27FC236}">
                  <a16:creationId xmlns:a16="http://schemas.microsoft.com/office/drawing/2014/main" id="{37B97CC8-58F8-8C38-2DCD-74B3C5C8DFC5}"/>
                </a:ext>
              </a:extLst>
            </p:cNvPr>
            <p:cNvSpPr/>
            <p:nvPr/>
          </p:nvSpPr>
          <p:spPr>
            <a:xfrm>
              <a:off x="1658664" y="1433783"/>
              <a:ext cx="2066814" cy="644263"/>
            </a:xfrm>
            <a:prstGeom prst="rect">
              <a:avLst/>
            </a:prstGeom>
          </p:spPr>
          <p:txBody>
            <a:bodyPr wrap="square">
              <a:spAutoFit/>
            </a:bodyPr>
            <a:lstStyle/>
            <a:p>
              <a:pPr algn="ctr"/>
              <a:r>
                <a:rPr lang="en-US" sz="3600" dirty="0">
                  <a:effectLst/>
                  <a:latin typeface="Cambria" panose="02040503050406030204" pitchFamily="18" charset="0"/>
                  <a:ea typeface="Cambria" panose="02040503050406030204" pitchFamily="18" charset="0"/>
                </a:rPr>
                <a:t>Ở </a:t>
              </a:r>
              <a:r>
                <a:rPr lang="en-US" sz="3600" dirty="0" err="1">
                  <a:effectLst/>
                  <a:latin typeface="Cambria" panose="02040503050406030204" pitchFamily="18" charset="0"/>
                  <a:ea typeface="Cambria" panose="02040503050406030204" pitchFamily="18" charset="0"/>
                </a:rPr>
                <a:t>vương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quốc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Tương</a:t>
              </a:r>
              <a:r>
                <a:rPr lang="en-US" sz="3600" dirty="0">
                  <a:effectLst/>
                  <a:latin typeface="Cambria" panose="02040503050406030204" pitchFamily="18" charset="0"/>
                  <a:ea typeface="Cambria" panose="02040503050406030204" pitchFamily="18" charset="0"/>
                </a:rPr>
                <a:t> Lai</a:t>
              </a:r>
              <a:endParaRPr lang="en-GB" sz="5400" b="1" dirty="0">
                <a:solidFill>
                  <a:schemeClr val="tx1"/>
                </a:solidFill>
                <a:latin typeface="Cambria" panose="02040503050406030204" pitchFamily="18" charset="0"/>
                <a:ea typeface="Cambria" panose="02040503050406030204" pitchFamily="18" charset="0"/>
              </a:endParaRPr>
            </a:p>
          </p:txBody>
        </p:sp>
      </p:grpSp>
      <p:grpSp>
        <p:nvGrpSpPr>
          <p:cNvPr id="125" name="Group 124">
            <a:extLst>
              <a:ext uri="{FF2B5EF4-FFF2-40B4-BE49-F238E27FC236}">
                <a16:creationId xmlns:a16="http://schemas.microsoft.com/office/drawing/2014/main" id="{CD23551F-66C0-A034-2881-3C6CC4078880}"/>
              </a:ext>
            </a:extLst>
          </p:cNvPr>
          <p:cNvGrpSpPr/>
          <p:nvPr/>
        </p:nvGrpSpPr>
        <p:grpSpPr>
          <a:xfrm>
            <a:off x="5883385" y="1837018"/>
            <a:ext cx="3665337" cy="1229446"/>
            <a:chOff x="4838274" y="2007822"/>
            <a:chExt cx="3169575" cy="947452"/>
          </a:xfrm>
        </p:grpSpPr>
        <p:grpSp>
          <p:nvGrpSpPr>
            <p:cNvPr id="126" name="Group 125">
              <a:extLst>
                <a:ext uri="{FF2B5EF4-FFF2-40B4-BE49-F238E27FC236}">
                  <a16:creationId xmlns:a16="http://schemas.microsoft.com/office/drawing/2014/main" id="{F8D42401-9368-0CD5-E2E4-7EB76E16ADB8}"/>
                </a:ext>
              </a:extLst>
            </p:cNvPr>
            <p:cNvGrpSpPr/>
            <p:nvPr/>
          </p:nvGrpSpPr>
          <p:grpSpPr>
            <a:xfrm>
              <a:off x="4838274" y="2007822"/>
              <a:ext cx="3169575" cy="947452"/>
              <a:chOff x="1244852" y="1244906"/>
              <a:chExt cx="2809355" cy="947452"/>
            </a:xfrm>
          </p:grpSpPr>
          <p:sp>
            <p:nvSpPr>
              <p:cNvPr id="128" name="Rounded Rectangle 6">
                <a:extLst>
                  <a:ext uri="{FF2B5EF4-FFF2-40B4-BE49-F238E27FC236}">
                    <a16:creationId xmlns:a16="http://schemas.microsoft.com/office/drawing/2014/main" id="{3BD5427F-1C35-CD52-0756-CAEBC15BE516}"/>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9" name="Rounded Rectangle 6">
                <a:extLst>
                  <a:ext uri="{FF2B5EF4-FFF2-40B4-BE49-F238E27FC236}">
                    <a16:creationId xmlns:a16="http://schemas.microsoft.com/office/drawing/2014/main" id="{B1A66295-47A8-7F5E-8198-46C2AA149440}"/>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7" name="Rectangle 126">
              <a:extLst>
                <a:ext uri="{FF2B5EF4-FFF2-40B4-BE49-F238E27FC236}">
                  <a16:creationId xmlns:a16="http://schemas.microsoft.com/office/drawing/2014/main" id="{FFB534BD-F5D3-27E1-F51E-3805CB184609}"/>
                </a:ext>
              </a:extLst>
            </p:cNvPr>
            <p:cNvSpPr/>
            <p:nvPr/>
          </p:nvSpPr>
          <p:spPr>
            <a:xfrm>
              <a:off x="5631460" y="2257928"/>
              <a:ext cx="1332402" cy="498084"/>
            </a:xfrm>
            <a:prstGeom prst="rect">
              <a:avLst/>
            </a:prstGeom>
          </p:spPr>
          <p:txBody>
            <a:bodyPr wrap="none">
              <a:spAutoFit/>
            </a:bodyPr>
            <a:lstStyle/>
            <a:p>
              <a:pPr algn="ctr"/>
              <a:r>
                <a:rPr lang="en-US" sz="3600" dirty="0">
                  <a:effectLst/>
                  <a:latin typeface="Cambria" panose="02040503050406030204" pitchFamily="18" charset="0"/>
                  <a:ea typeface="Cambria" panose="02040503050406030204" pitchFamily="18" charset="0"/>
                </a:rPr>
                <a:t>Tin-tin</a:t>
              </a:r>
              <a:endParaRPr lang="en-GB" sz="7200" b="1" dirty="0">
                <a:solidFill>
                  <a:schemeClr val="tx1"/>
                </a:solidFill>
                <a:latin typeface="Cambria" panose="02040503050406030204" pitchFamily="18" charset="0"/>
                <a:ea typeface="Cambria" panose="02040503050406030204" pitchFamily="18" charset="0"/>
              </a:endParaRPr>
            </a:p>
          </p:txBody>
        </p:sp>
      </p:grpSp>
      <p:grpSp>
        <p:nvGrpSpPr>
          <p:cNvPr id="130" name="Group 129">
            <a:extLst>
              <a:ext uri="{FF2B5EF4-FFF2-40B4-BE49-F238E27FC236}">
                <a16:creationId xmlns:a16="http://schemas.microsoft.com/office/drawing/2014/main" id="{6B0E7066-E326-E7D2-86D1-954296D09596}"/>
              </a:ext>
            </a:extLst>
          </p:cNvPr>
          <p:cNvGrpSpPr/>
          <p:nvPr/>
        </p:nvGrpSpPr>
        <p:grpSpPr>
          <a:xfrm>
            <a:off x="2171044" y="3921631"/>
            <a:ext cx="3062689" cy="1189823"/>
            <a:chOff x="8637170" y="1244906"/>
            <a:chExt cx="2809355" cy="947452"/>
          </a:xfrm>
        </p:grpSpPr>
        <p:grpSp>
          <p:nvGrpSpPr>
            <p:cNvPr id="131" name="Group 130">
              <a:extLst>
                <a:ext uri="{FF2B5EF4-FFF2-40B4-BE49-F238E27FC236}">
                  <a16:creationId xmlns:a16="http://schemas.microsoft.com/office/drawing/2014/main" id="{AEF0C127-C20A-BB52-0A87-B37ABC452447}"/>
                </a:ext>
              </a:extLst>
            </p:cNvPr>
            <p:cNvGrpSpPr/>
            <p:nvPr/>
          </p:nvGrpSpPr>
          <p:grpSpPr>
            <a:xfrm>
              <a:off x="8637170" y="1244906"/>
              <a:ext cx="2809355" cy="947452"/>
              <a:chOff x="1244852" y="1244906"/>
              <a:chExt cx="2809355" cy="947452"/>
            </a:xfrm>
          </p:grpSpPr>
          <p:sp>
            <p:nvSpPr>
              <p:cNvPr id="133" name="Rounded Rectangle 6">
                <a:extLst>
                  <a:ext uri="{FF2B5EF4-FFF2-40B4-BE49-F238E27FC236}">
                    <a16:creationId xmlns:a16="http://schemas.microsoft.com/office/drawing/2014/main" id="{02394741-AD13-A358-71D7-9AEDAE6914E0}"/>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4" name="Rounded Rectangle 6">
                <a:extLst>
                  <a:ext uri="{FF2B5EF4-FFF2-40B4-BE49-F238E27FC236}">
                    <a16:creationId xmlns:a16="http://schemas.microsoft.com/office/drawing/2014/main" id="{B6A5BE61-E8CA-C501-67FC-63EBE9EF49D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2" name="Rectangle 131">
              <a:extLst>
                <a:ext uri="{FF2B5EF4-FFF2-40B4-BE49-F238E27FC236}">
                  <a16:creationId xmlns:a16="http://schemas.microsoft.com/office/drawing/2014/main" id="{21F0CC4C-A947-2424-29F8-A57E431E6B59}"/>
                </a:ext>
              </a:extLst>
            </p:cNvPr>
            <p:cNvSpPr/>
            <p:nvPr/>
          </p:nvSpPr>
          <p:spPr>
            <a:xfrm>
              <a:off x="9215242" y="1436788"/>
              <a:ext cx="1270728" cy="514671"/>
            </a:xfrm>
            <a:prstGeom prst="rect">
              <a:avLst/>
            </a:prstGeom>
          </p:spPr>
          <p:txBody>
            <a:bodyPr wrap="none">
              <a:spAutoFit/>
            </a:bodyPr>
            <a:lstStyle/>
            <a:p>
              <a:r>
                <a:rPr lang="en-US" sz="3600" dirty="0">
                  <a:effectLst/>
                  <a:latin typeface="Cambria" panose="02040503050406030204" pitchFamily="18" charset="0"/>
                  <a:ea typeface="Cambria" panose="02040503050406030204" pitchFamily="18" charset="0"/>
                </a:rPr>
                <a:t>Mi-tin</a:t>
              </a:r>
              <a:endParaRPr lang="en-GB" sz="6600" b="1" dirty="0">
                <a:solidFill>
                  <a:schemeClr val="tx1"/>
                </a:solidFill>
                <a:latin typeface="Cambria" panose="02040503050406030204" pitchFamily="18" charset="0"/>
                <a:ea typeface="Cambria" panose="02040503050406030204" pitchFamily="18" charset="0"/>
              </a:endParaRPr>
            </a:p>
          </p:txBody>
        </p:sp>
      </p:grpSp>
      <p:grpSp>
        <p:nvGrpSpPr>
          <p:cNvPr id="135" name="Group 134">
            <a:extLst>
              <a:ext uri="{FF2B5EF4-FFF2-40B4-BE49-F238E27FC236}">
                <a16:creationId xmlns:a16="http://schemas.microsoft.com/office/drawing/2014/main" id="{0CB16674-E983-9973-8397-DCD72F822E62}"/>
              </a:ext>
            </a:extLst>
          </p:cNvPr>
          <p:cNvGrpSpPr/>
          <p:nvPr/>
        </p:nvGrpSpPr>
        <p:grpSpPr>
          <a:xfrm>
            <a:off x="6680624" y="3549440"/>
            <a:ext cx="3737371" cy="1280713"/>
            <a:chOff x="1281251" y="4162910"/>
            <a:chExt cx="3273754" cy="1280713"/>
          </a:xfrm>
        </p:grpSpPr>
        <p:grpSp>
          <p:nvGrpSpPr>
            <p:cNvPr id="136" name="Group 135">
              <a:extLst>
                <a:ext uri="{FF2B5EF4-FFF2-40B4-BE49-F238E27FC236}">
                  <a16:creationId xmlns:a16="http://schemas.microsoft.com/office/drawing/2014/main" id="{AEBC9C16-6668-E9E7-96F7-874A86B91EB6}"/>
                </a:ext>
              </a:extLst>
            </p:cNvPr>
            <p:cNvGrpSpPr/>
            <p:nvPr/>
          </p:nvGrpSpPr>
          <p:grpSpPr>
            <a:xfrm>
              <a:off x="1281251" y="4162910"/>
              <a:ext cx="3196163" cy="1280713"/>
              <a:chOff x="1244852" y="1244906"/>
              <a:chExt cx="2809355" cy="947452"/>
            </a:xfrm>
          </p:grpSpPr>
          <p:sp>
            <p:nvSpPr>
              <p:cNvPr id="138" name="Rounded Rectangle 6">
                <a:extLst>
                  <a:ext uri="{FF2B5EF4-FFF2-40B4-BE49-F238E27FC236}">
                    <a16:creationId xmlns:a16="http://schemas.microsoft.com/office/drawing/2014/main" id="{249A347F-47D3-B577-B498-1F45DF48E76E}"/>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9" name="Rounded Rectangle 6">
                <a:extLst>
                  <a:ext uri="{FF2B5EF4-FFF2-40B4-BE49-F238E27FC236}">
                    <a16:creationId xmlns:a16="http://schemas.microsoft.com/office/drawing/2014/main" id="{80416949-5D41-F7C0-C5A6-9BAB0629D775}"/>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7" name="Rectangle 136">
              <a:extLst>
                <a:ext uri="{FF2B5EF4-FFF2-40B4-BE49-F238E27FC236}">
                  <a16:creationId xmlns:a16="http://schemas.microsoft.com/office/drawing/2014/main" id="{8EA95417-A360-B0D1-13F6-965C1B6161BE}"/>
                </a:ext>
              </a:extLst>
            </p:cNvPr>
            <p:cNvSpPr/>
            <p:nvPr/>
          </p:nvSpPr>
          <p:spPr>
            <a:xfrm>
              <a:off x="1640296" y="4498876"/>
              <a:ext cx="2914709"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đôi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xanh</a:t>
              </a:r>
              <a:endParaRPr lang="en-GB" sz="4400" dirty="0">
                <a:solidFill>
                  <a:schemeClr val="tx1"/>
                </a:solidFill>
                <a:latin typeface="Cambria" panose="02040503050406030204" pitchFamily="18" charset="0"/>
                <a:ea typeface="Cambria" panose="02040503050406030204" pitchFamily="18" charset="0"/>
              </a:endParaRPr>
            </a:p>
          </p:txBody>
        </p:sp>
      </p:grpSp>
      <p:pic>
        <p:nvPicPr>
          <p:cNvPr id="140" name="Picture 139">
            <a:extLst>
              <a:ext uri="{FF2B5EF4-FFF2-40B4-BE49-F238E27FC236}">
                <a16:creationId xmlns:a16="http://schemas.microsoft.com/office/drawing/2014/main" id="{BFD7A84D-E334-0086-6632-71F2A55F67E3}"/>
              </a:ext>
            </a:extLst>
          </p:cNvPr>
          <p:cNvPicPr>
            <a:picLocks noChangeAspect="1"/>
          </p:cNvPicPr>
          <p:nvPr/>
        </p:nvPicPr>
        <p:blipFill>
          <a:blip r:embed="rId3"/>
          <a:stretch>
            <a:fillRect/>
          </a:stretch>
        </p:blipFill>
        <p:spPr>
          <a:xfrm>
            <a:off x="2734433" y="453353"/>
            <a:ext cx="6291617" cy="1060796"/>
          </a:xfrm>
          <a:prstGeom prst="rect">
            <a:avLst/>
          </a:prstGeom>
        </p:spPr>
      </p:pic>
      <p:grpSp>
        <p:nvGrpSpPr>
          <p:cNvPr id="141" name="Group 140">
            <a:extLst>
              <a:ext uri="{FF2B5EF4-FFF2-40B4-BE49-F238E27FC236}">
                <a16:creationId xmlns:a16="http://schemas.microsoft.com/office/drawing/2014/main" id="{E04FFF70-BF5B-E079-3344-8CE057AD1420}"/>
              </a:ext>
            </a:extLst>
          </p:cNvPr>
          <p:cNvGrpSpPr/>
          <p:nvPr/>
        </p:nvGrpSpPr>
        <p:grpSpPr>
          <a:xfrm>
            <a:off x="4297019" y="5203578"/>
            <a:ext cx="3196163" cy="1280713"/>
            <a:chOff x="1281251" y="4162910"/>
            <a:chExt cx="3196163" cy="1280713"/>
          </a:xfrm>
        </p:grpSpPr>
        <p:grpSp>
          <p:nvGrpSpPr>
            <p:cNvPr id="142" name="Group 141">
              <a:extLst>
                <a:ext uri="{FF2B5EF4-FFF2-40B4-BE49-F238E27FC236}">
                  <a16:creationId xmlns:a16="http://schemas.microsoft.com/office/drawing/2014/main" id="{93AFF475-5075-7BA6-BD60-A4CF3AF35DC3}"/>
                </a:ext>
              </a:extLst>
            </p:cNvPr>
            <p:cNvGrpSpPr/>
            <p:nvPr/>
          </p:nvGrpSpPr>
          <p:grpSpPr>
            <a:xfrm>
              <a:off x="1281251" y="4162910"/>
              <a:ext cx="3196163" cy="1280713"/>
              <a:chOff x="1244852" y="1244906"/>
              <a:chExt cx="2809355" cy="947452"/>
            </a:xfrm>
          </p:grpSpPr>
          <p:sp>
            <p:nvSpPr>
              <p:cNvPr id="144" name="Rounded Rectangle 6">
                <a:extLst>
                  <a:ext uri="{FF2B5EF4-FFF2-40B4-BE49-F238E27FC236}">
                    <a16:creationId xmlns:a16="http://schemas.microsoft.com/office/drawing/2014/main" id="{5062BEF9-CFCA-8F8C-436B-43FD88BAA762}"/>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45" name="Rounded Rectangle 6">
                <a:extLst>
                  <a:ext uri="{FF2B5EF4-FFF2-40B4-BE49-F238E27FC236}">
                    <a16:creationId xmlns:a16="http://schemas.microsoft.com/office/drawing/2014/main" id="{2F4D249F-EB58-275C-265B-27D0CFF5F92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43" name="Rectangle 142">
              <a:extLst>
                <a:ext uri="{FF2B5EF4-FFF2-40B4-BE49-F238E27FC236}">
                  <a16:creationId xmlns:a16="http://schemas.microsoft.com/office/drawing/2014/main" id="{82F285FD-F299-CF6F-0915-59B0D2D06D17}"/>
                </a:ext>
              </a:extLst>
            </p:cNvPr>
            <p:cNvSpPr/>
            <p:nvPr/>
          </p:nvSpPr>
          <p:spPr>
            <a:xfrm>
              <a:off x="1962854" y="4488602"/>
              <a:ext cx="1909497"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Sáng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chế</a:t>
              </a:r>
              <a:endParaRPr lang="en-GB" sz="4400" dirty="0">
                <a:solidFill>
                  <a:schemeClr val="tx1"/>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71360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arn(inVertical)">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barn(inVertical)">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barn(inVertical)">
                                      <p:cBhvr>
                                        <p:cTn id="17" dur="5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barn(inVertical)">
                                      <p:cBhvr>
                                        <p:cTn id="22" dur="5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barn(inVertical)">
                                      <p:cBhvr>
                                        <p:cTn id="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5629;p61">
            <a:extLst>
              <a:ext uri="{FF2B5EF4-FFF2-40B4-BE49-F238E27FC236}">
                <a16:creationId xmlns:a16="http://schemas.microsoft.com/office/drawing/2014/main" id="{9DB3CE3D-4F8F-8DA8-9F18-315A550E6190}"/>
              </a:ext>
            </a:extLst>
          </p:cNvPr>
          <p:cNvSpPr/>
          <p:nvPr/>
        </p:nvSpPr>
        <p:spPr>
          <a:xfrm rot="10800000" flipH="1">
            <a:off x="10357305" y="665790"/>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5630;p61">
            <a:extLst>
              <a:ext uri="{FF2B5EF4-FFF2-40B4-BE49-F238E27FC236}">
                <a16:creationId xmlns:a16="http://schemas.microsoft.com/office/drawing/2014/main" id="{8D5090A5-180B-9383-B815-FBA5F8900C73}"/>
              </a:ext>
            </a:extLst>
          </p:cNvPr>
          <p:cNvSpPr/>
          <p:nvPr/>
        </p:nvSpPr>
        <p:spPr>
          <a:xfrm>
            <a:off x="668519" y="705764"/>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5631;p61">
            <a:hlinkClick r:id="" action="ppaction://hlinkshowjump?jump=nextslide"/>
            <a:extLst>
              <a:ext uri="{FF2B5EF4-FFF2-40B4-BE49-F238E27FC236}">
                <a16:creationId xmlns:a16="http://schemas.microsoft.com/office/drawing/2014/main" id="{1B70A31D-4414-0B26-786F-3CDD413A2891}"/>
              </a:ext>
            </a:extLst>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5639;p61">
            <a:hlinkClick r:id="" action="ppaction://hlinkshowjump?jump=nextslide"/>
            <a:extLst>
              <a:ext uri="{FF2B5EF4-FFF2-40B4-BE49-F238E27FC236}">
                <a16:creationId xmlns:a16="http://schemas.microsoft.com/office/drawing/2014/main" id="{28986F18-1E15-A958-2473-1894A1600502}"/>
              </a:ext>
            </a:extLst>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5648;p61">
            <a:extLst>
              <a:ext uri="{FF2B5EF4-FFF2-40B4-BE49-F238E27FC236}">
                <a16:creationId xmlns:a16="http://schemas.microsoft.com/office/drawing/2014/main" id="{B1D65018-455B-5025-61D9-930E41B1F391}"/>
              </a:ext>
            </a:extLst>
          </p:cNvPr>
          <p:cNvSpPr/>
          <p:nvPr/>
        </p:nvSpPr>
        <p:spPr>
          <a:xfrm>
            <a:off x="6253371" y="4976300"/>
            <a:ext cx="5130400" cy="350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3" name="Google Shape;5654;p61">
            <a:extLst>
              <a:ext uri="{FF2B5EF4-FFF2-40B4-BE49-F238E27FC236}">
                <a16:creationId xmlns:a16="http://schemas.microsoft.com/office/drawing/2014/main" id="{515E47D5-C95C-B9D0-69FB-4B799FA8D275}"/>
              </a:ext>
            </a:extLst>
          </p:cNvPr>
          <p:cNvSpPr/>
          <p:nvPr/>
        </p:nvSpPr>
        <p:spPr>
          <a:xfrm>
            <a:off x="10893231" y="27228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4" name="Google Shape;5655;p61">
            <a:extLst>
              <a:ext uri="{FF2B5EF4-FFF2-40B4-BE49-F238E27FC236}">
                <a16:creationId xmlns:a16="http://schemas.microsoft.com/office/drawing/2014/main" id="{FD708B6A-2717-5DF6-F465-732590D8B2A8}"/>
              </a:ext>
            </a:extLst>
          </p:cNvPr>
          <p:cNvSpPr/>
          <p:nvPr/>
        </p:nvSpPr>
        <p:spPr>
          <a:xfrm>
            <a:off x="10284938" y="2152791"/>
            <a:ext cx="934399" cy="51301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15" name="Google Shape;5656;p61">
            <a:extLst>
              <a:ext uri="{FF2B5EF4-FFF2-40B4-BE49-F238E27FC236}">
                <a16:creationId xmlns:a16="http://schemas.microsoft.com/office/drawing/2014/main" id="{11341C83-B0EA-32D5-3D4A-B59AC5266940}"/>
              </a:ext>
            </a:extLst>
          </p:cNvPr>
          <p:cNvGrpSpPr/>
          <p:nvPr/>
        </p:nvGrpSpPr>
        <p:grpSpPr>
          <a:xfrm flipH="1">
            <a:off x="843705" y="420981"/>
            <a:ext cx="833961" cy="824152"/>
            <a:chOff x="5149750" y="3034050"/>
            <a:chExt cx="952300" cy="941100"/>
          </a:xfrm>
        </p:grpSpPr>
        <p:sp>
          <p:nvSpPr>
            <p:cNvPr id="116" name="Google Shape;5657;p61">
              <a:extLst>
                <a:ext uri="{FF2B5EF4-FFF2-40B4-BE49-F238E27FC236}">
                  <a16:creationId xmlns:a16="http://schemas.microsoft.com/office/drawing/2014/main" id="{77AFEF1D-F7DE-87A1-280D-2D1371BED136}"/>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5658;p61">
              <a:extLst>
                <a:ext uri="{FF2B5EF4-FFF2-40B4-BE49-F238E27FC236}">
                  <a16:creationId xmlns:a16="http://schemas.microsoft.com/office/drawing/2014/main" id="{6651FC42-7EE6-369C-8518-26525E63CD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5659;p61">
              <a:extLst>
                <a:ext uri="{FF2B5EF4-FFF2-40B4-BE49-F238E27FC236}">
                  <a16:creationId xmlns:a16="http://schemas.microsoft.com/office/drawing/2014/main" id="{20357994-D82A-BE38-541F-8C270CA40B8B}"/>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5660;p61">
              <a:extLst>
                <a:ext uri="{FF2B5EF4-FFF2-40B4-BE49-F238E27FC236}">
                  <a16:creationId xmlns:a16="http://schemas.microsoft.com/office/drawing/2014/main" id="{21C86180-4B87-87DE-90A1-010B6B187DF8}"/>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5661;p61">
              <a:extLst>
                <a:ext uri="{FF2B5EF4-FFF2-40B4-BE49-F238E27FC236}">
                  <a16:creationId xmlns:a16="http://schemas.microsoft.com/office/drawing/2014/main" id="{7DD489D8-ECFC-B716-2BC1-7A7CF943AA2B}"/>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5662;p61">
              <a:extLst>
                <a:ext uri="{FF2B5EF4-FFF2-40B4-BE49-F238E27FC236}">
                  <a16:creationId xmlns:a16="http://schemas.microsoft.com/office/drawing/2014/main" id="{E4218683-FCB0-58EE-C4DE-0CA85BB88A25}"/>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5663;p61">
              <a:extLst>
                <a:ext uri="{FF2B5EF4-FFF2-40B4-BE49-F238E27FC236}">
                  <a16:creationId xmlns:a16="http://schemas.microsoft.com/office/drawing/2014/main" id="{4F11285B-BC97-C79A-602A-BB94084DDB47}"/>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5664;p61">
              <a:extLst>
                <a:ext uri="{FF2B5EF4-FFF2-40B4-BE49-F238E27FC236}">
                  <a16:creationId xmlns:a16="http://schemas.microsoft.com/office/drawing/2014/main" id="{B0970944-BEF6-D955-9B26-06134086593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5665;p61">
              <a:extLst>
                <a:ext uri="{FF2B5EF4-FFF2-40B4-BE49-F238E27FC236}">
                  <a16:creationId xmlns:a16="http://schemas.microsoft.com/office/drawing/2014/main" id="{0C997C8D-F060-E94B-687A-A62CA8FB095C}"/>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5666;p61">
              <a:extLst>
                <a:ext uri="{FF2B5EF4-FFF2-40B4-BE49-F238E27FC236}">
                  <a16:creationId xmlns:a16="http://schemas.microsoft.com/office/drawing/2014/main" id="{1D758FF4-3F4D-E88C-E102-49F6C1E4C7FA}"/>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5667;p61">
              <a:extLst>
                <a:ext uri="{FF2B5EF4-FFF2-40B4-BE49-F238E27FC236}">
                  <a16:creationId xmlns:a16="http://schemas.microsoft.com/office/drawing/2014/main" id="{37A696A1-87BF-3438-39CF-0E02F30702C6}"/>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5668;p61">
              <a:extLst>
                <a:ext uri="{FF2B5EF4-FFF2-40B4-BE49-F238E27FC236}">
                  <a16:creationId xmlns:a16="http://schemas.microsoft.com/office/drawing/2014/main" id="{CDABB282-8596-5E55-D203-648704CA79E4}"/>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5669;p61">
              <a:extLst>
                <a:ext uri="{FF2B5EF4-FFF2-40B4-BE49-F238E27FC236}">
                  <a16:creationId xmlns:a16="http://schemas.microsoft.com/office/drawing/2014/main" id="{4847DEC0-202A-32F9-BBE0-D7C7BE427867}"/>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5670;p61">
              <a:extLst>
                <a:ext uri="{FF2B5EF4-FFF2-40B4-BE49-F238E27FC236}">
                  <a16:creationId xmlns:a16="http://schemas.microsoft.com/office/drawing/2014/main" id="{397AB315-526E-4B0E-B7A9-14E83CD0902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5671;p61">
              <a:extLst>
                <a:ext uri="{FF2B5EF4-FFF2-40B4-BE49-F238E27FC236}">
                  <a16:creationId xmlns:a16="http://schemas.microsoft.com/office/drawing/2014/main" id="{56C6EB88-A755-C7BA-D360-F72696FA85A0}"/>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5672;p61">
              <a:extLst>
                <a:ext uri="{FF2B5EF4-FFF2-40B4-BE49-F238E27FC236}">
                  <a16:creationId xmlns:a16="http://schemas.microsoft.com/office/drawing/2014/main" id="{6B0F3C49-729F-CC9D-D871-02E67F788D5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5673;p61">
              <a:extLst>
                <a:ext uri="{FF2B5EF4-FFF2-40B4-BE49-F238E27FC236}">
                  <a16:creationId xmlns:a16="http://schemas.microsoft.com/office/drawing/2014/main" id="{31087C8F-788D-5989-DAB8-B3AAA8E7E5C9}"/>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5674;p61">
              <a:extLst>
                <a:ext uri="{FF2B5EF4-FFF2-40B4-BE49-F238E27FC236}">
                  <a16:creationId xmlns:a16="http://schemas.microsoft.com/office/drawing/2014/main" id="{23D5B09E-2656-39E3-4631-766C6CD38C05}"/>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5675;p61">
              <a:extLst>
                <a:ext uri="{FF2B5EF4-FFF2-40B4-BE49-F238E27FC236}">
                  <a16:creationId xmlns:a16="http://schemas.microsoft.com/office/drawing/2014/main" id="{DDA05FA7-E80C-852F-C3EA-94933BB28263}"/>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5676;p61">
              <a:extLst>
                <a:ext uri="{FF2B5EF4-FFF2-40B4-BE49-F238E27FC236}">
                  <a16:creationId xmlns:a16="http://schemas.microsoft.com/office/drawing/2014/main" id="{A30A9712-B032-6B80-407A-7EEDD440EBF5}"/>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5677;p61">
              <a:extLst>
                <a:ext uri="{FF2B5EF4-FFF2-40B4-BE49-F238E27FC236}">
                  <a16:creationId xmlns:a16="http://schemas.microsoft.com/office/drawing/2014/main" id="{328E3652-065A-547D-2F47-9715A9AA04CE}"/>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5678;p61">
              <a:extLst>
                <a:ext uri="{FF2B5EF4-FFF2-40B4-BE49-F238E27FC236}">
                  <a16:creationId xmlns:a16="http://schemas.microsoft.com/office/drawing/2014/main" id="{77364601-2B8F-9256-1A46-51DF8F0600DF}"/>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5679;p61">
              <a:extLst>
                <a:ext uri="{FF2B5EF4-FFF2-40B4-BE49-F238E27FC236}">
                  <a16:creationId xmlns:a16="http://schemas.microsoft.com/office/drawing/2014/main" id="{7F4C31B8-37EF-49D3-9953-6419D235C012}"/>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5680;p61">
              <a:extLst>
                <a:ext uri="{FF2B5EF4-FFF2-40B4-BE49-F238E27FC236}">
                  <a16:creationId xmlns:a16="http://schemas.microsoft.com/office/drawing/2014/main" id="{DFCE23EF-A6E3-C8C6-2B40-677E33514B9A}"/>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5681;p61">
              <a:extLst>
                <a:ext uri="{FF2B5EF4-FFF2-40B4-BE49-F238E27FC236}">
                  <a16:creationId xmlns:a16="http://schemas.microsoft.com/office/drawing/2014/main" id="{82204C61-FA74-385E-89C5-1099F8F2DE62}"/>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5682;p61">
              <a:extLst>
                <a:ext uri="{FF2B5EF4-FFF2-40B4-BE49-F238E27FC236}">
                  <a16:creationId xmlns:a16="http://schemas.microsoft.com/office/drawing/2014/main" id="{C49DE1C4-BB3B-B4B4-9074-4F57800B9C91}"/>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5683;p61">
              <a:extLst>
                <a:ext uri="{FF2B5EF4-FFF2-40B4-BE49-F238E27FC236}">
                  <a16:creationId xmlns:a16="http://schemas.microsoft.com/office/drawing/2014/main" id="{2D04E770-3CAF-F72F-8EAB-B0ECFB432520}"/>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5684;p61">
              <a:extLst>
                <a:ext uri="{FF2B5EF4-FFF2-40B4-BE49-F238E27FC236}">
                  <a16:creationId xmlns:a16="http://schemas.microsoft.com/office/drawing/2014/main" id="{ED8FC482-4289-8BC5-EB42-B93C8BB4626C}"/>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5685;p61">
              <a:extLst>
                <a:ext uri="{FF2B5EF4-FFF2-40B4-BE49-F238E27FC236}">
                  <a16:creationId xmlns:a16="http://schemas.microsoft.com/office/drawing/2014/main" id="{A8A375E8-DA73-E013-494C-73286DD2BF68}"/>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5686;p61">
              <a:extLst>
                <a:ext uri="{FF2B5EF4-FFF2-40B4-BE49-F238E27FC236}">
                  <a16:creationId xmlns:a16="http://schemas.microsoft.com/office/drawing/2014/main" id="{CB5FCDB9-C675-9145-E774-22C9F35856B4}"/>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5687;p61">
              <a:extLst>
                <a:ext uri="{FF2B5EF4-FFF2-40B4-BE49-F238E27FC236}">
                  <a16:creationId xmlns:a16="http://schemas.microsoft.com/office/drawing/2014/main" id="{208A0CD2-EC7A-190C-775D-123FFA37A600}"/>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5688;p61">
              <a:extLst>
                <a:ext uri="{FF2B5EF4-FFF2-40B4-BE49-F238E27FC236}">
                  <a16:creationId xmlns:a16="http://schemas.microsoft.com/office/drawing/2014/main" id="{34392DDF-AFCF-5F3B-9883-5153D3B214E8}"/>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5689;p61">
              <a:extLst>
                <a:ext uri="{FF2B5EF4-FFF2-40B4-BE49-F238E27FC236}">
                  <a16:creationId xmlns:a16="http://schemas.microsoft.com/office/drawing/2014/main" id="{4C029CBC-FF72-046E-D8B7-D90478BA890E}"/>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5690;p61">
              <a:extLst>
                <a:ext uri="{FF2B5EF4-FFF2-40B4-BE49-F238E27FC236}">
                  <a16:creationId xmlns:a16="http://schemas.microsoft.com/office/drawing/2014/main" id="{97FF441C-D6E1-AB15-B78B-0E1A1AEBA6A8}"/>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5691;p61">
              <a:extLst>
                <a:ext uri="{FF2B5EF4-FFF2-40B4-BE49-F238E27FC236}">
                  <a16:creationId xmlns:a16="http://schemas.microsoft.com/office/drawing/2014/main" id="{40165B12-1A34-97A7-4FC0-89CC48AF328C}"/>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5692;p61">
              <a:extLst>
                <a:ext uri="{FF2B5EF4-FFF2-40B4-BE49-F238E27FC236}">
                  <a16:creationId xmlns:a16="http://schemas.microsoft.com/office/drawing/2014/main" id="{322530D1-08EF-A9F3-77E9-3E41242104A8}"/>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5693;p61">
              <a:extLst>
                <a:ext uri="{FF2B5EF4-FFF2-40B4-BE49-F238E27FC236}">
                  <a16:creationId xmlns:a16="http://schemas.microsoft.com/office/drawing/2014/main" id="{4D41D86B-8868-7CB3-12F1-CE91315752F3}"/>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5694;p61">
              <a:extLst>
                <a:ext uri="{FF2B5EF4-FFF2-40B4-BE49-F238E27FC236}">
                  <a16:creationId xmlns:a16="http://schemas.microsoft.com/office/drawing/2014/main" id="{C9A043C7-1841-7A9C-B05E-6C91AB9F0746}"/>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5695;p61">
              <a:extLst>
                <a:ext uri="{FF2B5EF4-FFF2-40B4-BE49-F238E27FC236}">
                  <a16:creationId xmlns:a16="http://schemas.microsoft.com/office/drawing/2014/main" id="{960F3279-16B5-7754-6BD8-5AEF8AC2EC77}"/>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5696;p61">
              <a:extLst>
                <a:ext uri="{FF2B5EF4-FFF2-40B4-BE49-F238E27FC236}">
                  <a16:creationId xmlns:a16="http://schemas.microsoft.com/office/drawing/2014/main" id="{7865A110-3815-555F-02E3-686FB77975D2}"/>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5697;p61">
              <a:extLst>
                <a:ext uri="{FF2B5EF4-FFF2-40B4-BE49-F238E27FC236}">
                  <a16:creationId xmlns:a16="http://schemas.microsoft.com/office/drawing/2014/main" id="{CBD5E4D7-A1AA-78D1-FEA0-45DF59DADBFA}"/>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5698;p61">
              <a:extLst>
                <a:ext uri="{FF2B5EF4-FFF2-40B4-BE49-F238E27FC236}">
                  <a16:creationId xmlns:a16="http://schemas.microsoft.com/office/drawing/2014/main" id="{1488AA26-ADEC-F5C9-11EF-B0429ADB8E99}"/>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5699;p61">
              <a:extLst>
                <a:ext uri="{FF2B5EF4-FFF2-40B4-BE49-F238E27FC236}">
                  <a16:creationId xmlns:a16="http://schemas.microsoft.com/office/drawing/2014/main" id="{50692FD6-6926-D002-5D37-33564FD67B33}"/>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5700;p61">
              <a:extLst>
                <a:ext uri="{FF2B5EF4-FFF2-40B4-BE49-F238E27FC236}">
                  <a16:creationId xmlns:a16="http://schemas.microsoft.com/office/drawing/2014/main" id="{DF466A7A-39F8-A0E9-C015-04B401CE684A}"/>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5701;p61">
              <a:extLst>
                <a:ext uri="{FF2B5EF4-FFF2-40B4-BE49-F238E27FC236}">
                  <a16:creationId xmlns:a16="http://schemas.microsoft.com/office/drawing/2014/main" id="{355E3321-9BD3-29B6-29A2-0D91B18C83F8}"/>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5702;p61">
              <a:extLst>
                <a:ext uri="{FF2B5EF4-FFF2-40B4-BE49-F238E27FC236}">
                  <a16:creationId xmlns:a16="http://schemas.microsoft.com/office/drawing/2014/main" id="{D2DD3F27-532D-058F-7D19-2CA60F71F6B7}"/>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5703;p61">
              <a:extLst>
                <a:ext uri="{FF2B5EF4-FFF2-40B4-BE49-F238E27FC236}">
                  <a16:creationId xmlns:a16="http://schemas.microsoft.com/office/drawing/2014/main" id="{C9A59FA6-C3E7-209A-0006-08B262E91F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5704;p61">
              <a:extLst>
                <a:ext uri="{FF2B5EF4-FFF2-40B4-BE49-F238E27FC236}">
                  <a16:creationId xmlns:a16="http://schemas.microsoft.com/office/drawing/2014/main" id="{275CBB00-CEAB-8D77-1ACF-FD47A987FECB}"/>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5705;p61">
              <a:extLst>
                <a:ext uri="{FF2B5EF4-FFF2-40B4-BE49-F238E27FC236}">
                  <a16:creationId xmlns:a16="http://schemas.microsoft.com/office/drawing/2014/main" id="{57B53A69-7744-E555-A8B2-BBE556F0992F}"/>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5706;p61">
              <a:extLst>
                <a:ext uri="{FF2B5EF4-FFF2-40B4-BE49-F238E27FC236}">
                  <a16:creationId xmlns:a16="http://schemas.microsoft.com/office/drawing/2014/main" id="{28D6C73D-1BA1-765F-1E25-8EEB39AD59BF}"/>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5707;p61">
              <a:extLst>
                <a:ext uri="{FF2B5EF4-FFF2-40B4-BE49-F238E27FC236}">
                  <a16:creationId xmlns:a16="http://schemas.microsoft.com/office/drawing/2014/main" id="{46F5CDFE-6677-B2CD-437E-35C1D309AA1B}"/>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5708;p61">
              <a:extLst>
                <a:ext uri="{FF2B5EF4-FFF2-40B4-BE49-F238E27FC236}">
                  <a16:creationId xmlns:a16="http://schemas.microsoft.com/office/drawing/2014/main" id="{A3F7D975-5F10-0055-C39C-AFE5FC251D8D}"/>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8" name="Google Shape;5709;p61">
            <a:extLst>
              <a:ext uri="{FF2B5EF4-FFF2-40B4-BE49-F238E27FC236}">
                <a16:creationId xmlns:a16="http://schemas.microsoft.com/office/drawing/2014/main" id="{3E7B378D-25D9-FE0E-FC46-8755B94136C3}"/>
              </a:ext>
            </a:extLst>
          </p:cNvPr>
          <p:cNvGrpSpPr/>
          <p:nvPr/>
        </p:nvGrpSpPr>
        <p:grpSpPr>
          <a:xfrm>
            <a:off x="10812658" y="3873709"/>
            <a:ext cx="1342804" cy="1492087"/>
            <a:chOff x="8109493" y="2905281"/>
            <a:chExt cx="1007103" cy="1119065"/>
          </a:xfrm>
        </p:grpSpPr>
        <p:sp>
          <p:nvSpPr>
            <p:cNvPr id="169" name="Google Shape;5710;p61">
              <a:extLst>
                <a:ext uri="{FF2B5EF4-FFF2-40B4-BE49-F238E27FC236}">
                  <a16:creationId xmlns:a16="http://schemas.microsoft.com/office/drawing/2014/main" id="{0FC1C42C-A7FB-E47A-8ECD-8C8647F60025}"/>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70" name="Google Shape;5711;p61">
              <a:extLst>
                <a:ext uri="{FF2B5EF4-FFF2-40B4-BE49-F238E27FC236}">
                  <a16:creationId xmlns:a16="http://schemas.microsoft.com/office/drawing/2014/main" id="{9618434E-25D1-B1A5-7B41-8CDC76E77598}"/>
                </a:ext>
              </a:extLst>
            </p:cNvPr>
            <p:cNvGrpSpPr/>
            <p:nvPr/>
          </p:nvGrpSpPr>
          <p:grpSpPr>
            <a:xfrm>
              <a:off x="8109493" y="2905281"/>
              <a:ext cx="1007103" cy="1090036"/>
              <a:chOff x="10556950" y="2998175"/>
              <a:chExt cx="1228025" cy="1329150"/>
            </a:xfrm>
          </p:grpSpPr>
          <p:sp>
            <p:nvSpPr>
              <p:cNvPr id="171" name="Google Shape;5712;p61">
                <a:extLst>
                  <a:ext uri="{FF2B5EF4-FFF2-40B4-BE49-F238E27FC236}">
                    <a16:creationId xmlns:a16="http://schemas.microsoft.com/office/drawing/2014/main" id="{D4C7C892-EC3E-8B4B-DF74-369B379C28AC}"/>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2" name="Google Shape;5713;p61">
                <a:extLst>
                  <a:ext uri="{FF2B5EF4-FFF2-40B4-BE49-F238E27FC236}">
                    <a16:creationId xmlns:a16="http://schemas.microsoft.com/office/drawing/2014/main" id="{00C06C94-5CAB-C59D-AD7D-625A223F5FB2}"/>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3" name="Google Shape;5714;p61">
                <a:extLst>
                  <a:ext uri="{FF2B5EF4-FFF2-40B4-BE49-F238E27FC236}">
                    <a16:creationId xmlns:a16="http://schemas.microsoft.com/office/drawing/2014/main" id="{66C6883C-6743-3961-19E8-4C70E6301A2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4" name="Google Shape;5715;p61">
                <a:extLst>
                  <a:ext uri="{FF2B5EF4-FFF2-40B4-BE49-F238E27FC236}">
                    <a16:creationId xmlns:a16="http://schemas.microsoft.com/office/drawing/2014/main" id="{A61D391C-8334-4CF7-DD6A-CC4A54D829EA}"/>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5" name="Google Shape;5716;p61">
                <a:extLst>
                  <a:ext uri="{FF2B5EF4-FFF2-40B4-BE49-F238E27FC236}">
                    <a16:creationId xmlns:a16="http://schemas.microsoft.com/office/drawing/2014/main" id="{F9349C92-87CF-AF74-91CF-E62A9A617930}"/>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6" name="Google Shape;5717;p61">
                <a:extLst>
                  <a:ext uri="{FF2B5EF4-FFF2-40B4-BE49-F238E27FC236}">
                    <a16:creationId xmlns:a16="http://schemas.microsoft.com/office/drawing/2014/main" id="{571A624A-F51F-0941-F235-EFCB179DA1D1}"/>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grpSp>
      <p:sp>
        <p:nvSpPr>
          <p:cNvPr id="177" name="Google Shape;2351;p42">
            <a:extLst>
              <a:ext uri="{FF2B5EF4-FFF2-40B4-BE49-F238E27FC236}">
                <a16:creationId xmlns:a16="http://schemas.microsoft.com/office/drawing/2014/main" id="{4AE04C03-3AD9-2C61-D9D4-35BB93F1DA36}"/>
              </a:ext>
            </a:extLst>
          </p:cNvPr>
          <p:cNvSpPr txBox="1">
            <a:spLocks/>
          </p:cNvSpPr>
          <p:nvPr/>
        </p:nvSpPr>
        <p:spPr>
          <a:xfrm>
            <a:off x="1899725" y="396779"/>
            <a:ext cx="8385703"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FF8175"/>
              </a:buClr>
              <a:defRPr/>
            </a:pPr>
            <a:r>
              <a:rPr lang="en-US" sz="5867" b="1" kern="0" dirty="0">
                <a:ln w="13462">
                  <a:solidFill>
                    <a:srgbClr val="FFFFFF"/>
                  </a:solidFill>
                  <a:prstDash val="solid"/>
                </a:ln>
                <a:solidFill>
                  <a:srgbClr val="002D38">
                    <a:lumMod val="85000"/>
                    <a:lumOff val="15000"/>
                  </a:srgbClr>
                </a:solidFill>
                <a:effectLst>
                  <a:outerShdw dist="38100" dir="2700000" algn="bl" rotWithShape="0">
                    <a:srgbClr val="FFCB51"/>
                  </a:outerShdw>
                </a:effectLst>
                <a:latin typeface="UTM Cookies" panose="02040603050506020204" pitchFamily="18" charset="0"/>
              </a:rPr>
              <a:t>LUYỆN ĐỌC CÂU</a:t>
            </a:r>
          </a:p>
        </p:txBody>
      </p:sp>
      <p:grpSp>
        <p:nvGrpSpPr>
          <p:cNvPr id="178" name="Google Shape;5591;p61">
            <a:extLst>
              <a:ext uri="{FF2B5EF4-FFF2-40B4-BE49-F238E27FC236}">
                <a16:creationId xmlns:a16="http://schemas.microsoft.com/office/drawing/2014/main" id="{5BBBDE73-C131-3DA5-BC3A-88408FF815FB}"/>
              </a:ext>
            </a:extLst>
          </p:cNvPr>
          <p:cNvGrpSpPr/>
          <p:nvPr/>
        </p:nvGrpSpPr>
        <p:grpSpPr>
          <a:xfrm>
            <a:off x="10557477" y="327539"/>
            <a:ext cx="826295" cy="857855"/>
            <a:chOff x="406450" y="3502000"/>
            <a:chExt cx="1837300" cy="1907475"/>
          </a:xfrm>
        </p:grpSpPr>
        <p:sp>
          <p:nvSpPr>
            <p:cNvPr id="179" name="Google Shape;5592;p61">
              <a:extLst>
                <a:ext uri="{FF2B5EF4-FFF2-40B4-BE49-F238E27FC236}">
                  <a16:creationId xmlns:a16="http://schemas.microsoft.com/office/drawing/2014/main" id="{8BD14D19-50BC-88B6-F3B6-FF6238D2C4FA}"/>
                </a:ext>
              </a:extLst>
            </p:cNvPr>
            <p:cNvSpPr/>
            <p:nvPr/>
          </p:nvSpPr>
          <p:spPr>
            <a:xfrm>
              <a:off x="1644025" y="3673625"/>
              <a:ext cx="362075" cy="387775"/>
            </a:xfrm>
            <a:custGeom>
              <a:avLst/>
              <a:gdLst/>
              <a:ahLst/>
              <a:cxnLst/>
              <a:rect l="l" t="t" r="r" b="b"/>
              <a:pathLst>
                <a:path w="14483" h="15511" extrusionOk="0">
                  <a:moveTo>
                    <a:pt x="5254" y="1"/>
                  </a:moveTo>
                  <a:lnTo>
                    <a:pt x="4726" y="56"/>
                  </a:lnTo>
                  <a:lnTo>
                    <a:pt x="4226" y="112"/>
                  </a:lnTo>
                  <a:lnTo>
                    <a:pt x="3753" y="251"/>
                  </a:lnTo>
                  <a:lnTo>
                    <a:pt x="3281" y="418"/>
                  </a:lnTo>
                  <a:lnTo>
                    <a:pt x="2836" y="612"/>
                  </a:lnTo>
                  <a:lnTo>
                    <a:pt x="2391" y="862"/>
                  </a:lnTo>
                  <a:lnTo>
                    <a:pt x="2002" y="1168"/>
                  </a:lnTo>
                  <a:lnTo>
                    <a:pt x="1613" y="1502"/>
                  </a:lnTo>
                  <a:lnTo>
                    <a:pt x="1279" y="1863"/>
                  </a:lnTo>
                  <a:lnTo>
                    <a:pt x="974" y="2308"/>
                  </a:lnTo>
                  <a:lnTo>
                    <a:pt x="696" y="2780"/>
                  </a:lnTo>
                  <a:lnTo>
                    <a:pt x="446" y="3308"/>
                  </a:lnTo>
                  <a:lnTo>
                    <a:pt x="251" y="3864"/>
                  </a:lnTo>
                  <a:lnTo>
                    <a:pt x="112" y="4504"/>
                  </a:lnTo>
                  <a:lnTo>
                    <a:pt x="1" y="5171"/>
                  </a:lnTo>
                  <a:lnTo>
                    <a:pt x="6338" y="15233"/>
                  </a:lnTo>
                  <a:lnTo>
                    <a:pt x="6950" y="15372"/>
                  </a:lnTo>
                  <a:lnTo>
                    <a:pt x="7533" y="15483"/>
                  </a:lnTo>
                  <a:lnTo>
                    <a:pt x="8117" y="15511"/>
                  </a:lnTo>
                  <a:lnTo>
                    <a:pt x="8673" y="15511"/>
                  </a:lnTo>
                  <a:lnTo>
                    <a:pt x="9201" y="15455"/>
                  </a:lnTo>
                  <a:lnTo>
                    <a:pt x="9701" y="15344"/>
                  </a:lnTo>
                  <a:lnTo>
                    <a:pt x="10174" y="15233"/>
                  </a:lnTo>
                  <a:lnTo>
                    <a:pt x="10646" y="15038"/>
                  </a:lnTo>
                  <a:lnTo>
                    <a:pt x="11091" y="14844"/>
                  </a:lnTo>
                  <a:lnTo>
                    <a:pt x="11508" y="14593"/>
                  </a:lnTo>
                  <a:lnTo>
                    <a:pt x="11897" y="14315"/>
                  </a:lnTo>
                  <a:lnTo>
                    <a:pt x="12259" y="14010"/>
                  </a:lnTo>
                  <a:lnTo>
                    <a:pt x="12592" y="13676"/>
                  </a:lnTo>
                  <a:lnTo>
                    <a:pt x="12926" y="13315"/>
                  </a:lnTo>
                  <a:lnTo>
                    <a:pt x="13204" y="12926"/>
                  </a:lnTo>
                  <a:lnTo>
                    <a:pt x="13482" y="12509"/>
                  </a:lnTo>
                  <a:lnTo>
                    <a:pt x="13704" y="12064"/>
                  </a:lnTo>
                  <a:lnTo>
                    <a:pt x="13899" y="11619"/>
                  </a:lnTo>
                  <a:lnTo>
                    <a:pt x="14065" y="11175"/>
                  </a:lnTo>
                  <a:lnTo>
                    <a:pt x="14232" y="10674"/>
                  </a:lnTo>
                  <a:lnTo>
                    <a:pt x="14343" y="10174"/>
                  </a:lnTo>
                  <a:lnTo>
                    <a:pt x="14427" y="9674"/>
                  </a:lnTo>
                  <a:lnTo>
                    <a:pt x="14454" y="9173"/>
                  </a:lnTo>
                  <a:lnTo>
                    <a:pt x="14482" y="8645"/>
                  </a:lnTo>
                  <a:lnTo>
                    <a:pt x="14454" y="8117"/>
                  </a:lnTo>
                  <a:lnTo>
                    <a:pt x="14427" y="7617"/>
                  </a:lnTo>
                  <a:lnTo>
                    <a:pt x="14315" y="7089"/>
                  </a:lnTo>
                  <a:lnTo>
                    <a:pt x="14204" y="6561"/>
                  </a:lnTo>
                  <a:lnTo>
                    <a:pt x="14037" y="6032"/>
                  </a:lnTo>
                  <a:lnTo>
                    <a:pt x="13871" y="5532"/>
                  </a:lnTo>
                  <a:lnTo>
                    <a:pt x="13621" y="5004"/>
                  </a:lnTo>
                  <a:lnTo>
                    <a:pt x="13370" y="4504"/>
                  </a:lnTo>
                  <a:lnTo>
                    <a:pt x="13037" y="4003"/>
                  </a:lnTo>
                  <a:lnTo>
                    <a:pt x="12676" y="3531"/>
                  </a:lnTo>
                  <a:lnTo>
                    <a:pt x="12286" y="3086"/>
                  </a:lnTo>
                  <a:lnTo>
                    <a:pt x="11869" y="2669"/>
                  </a:lnTo>
                  <a:lnTo>
                    <a:pt x="11453" y="2280"/>
                  </a:lnTo>
                  <a:lnTo>
                    <a:pt x="10980" y="1891"/>
                  </a:lnTo>
                  <a:lnTo>
                    <a:pt x="10507" y="1557"/>
                  </a:lnTo>
                  <a:lnTo>
                    <a:pt x="10007" y="1252"/>
                  </a:lnTo>
                  <a:lnTo>
                    <a:pt x="9507" y="974"/>
                  </a:lnTo>
                  <a:lnTo>
                    <a:pt x="8979" y="751"/>
                  </a:lnTo>
                  <a:lnTo>
                    <a:pt x="8451" y="529"/>
                  </a:lnTo>
                  <a:lnTo>
                    <a:pt x="7923" y="362"/>
                  </a:lnTo>
                  <a:lnTo>
                    <a:pt x="7394" y="195"/>
                  </a:lnTo>
                  <a:lnTo>
                    <a:pt x="6838" y="112"/>
                  </a:lnTo>
                  <a:lnTo>
                    <a:pt x="6310" y="29"/>
                  </a:lnTo>
                  <a:lnTo>
                    <a:pt x="578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5593;p61">
              <a:extLst>
                <a:ext uri="{FF2B5EF4-FFF2-40B4-BE49-F238E27FC236}">
                  <a16:creationId xmlns:a16="http://schemas.microsoft.com/office/drawing/2014/main" id="{AC3E4FBB-F54E-ED9F-3BB3-B809F32DB925}"/>
                </a:ext>
              </a:extLst>
            </p:cNvPr>
            <p:cNvSpPr/>
            <p:nvPr/>
          </p:nvSpPr>
          <p:spPr>
            <a:xfrm>
              <a:off x="1644025" y="3673625"/>
              <a:ext cx="362075" cy="387775"/>
            </a:xfrm>
            <a:custGeom>
              <a:avLst/>
              <a:gdLst/>
              <a:ahLst/>
              <a:cxnLst/>
              <a:rect l="l" t="t" r="r" b="b"/>
              <a:pathLst>
                <a:path w="14483" h="15511" fill="none" extrusionOk="0">
                  <a:moveTo>
                    <a:pt x="1" y="5171"/>
                  </a:moveTo>
                  <a:lnTo>
                    <a:pt x="1" y="5171"/>
                  </a:lnTo>
                  <a:lnTo>
                    <a:pt x="112" y="4504"/>
                  </a:lnTo>
                  <a:lnTo>
                    <a:pt x="251" y="3864"/>
                  </a:lnTo>
                  <a:lnTo>
                    <a:pt x="446" y="3308"/>
                  </a:lnTo>
                  <a:lnTo>
                    <a:pt x="696" y="2780"/>
                  </a:lnTo>
                  <a:lnTo>
                    <a:pt x="974" y="2308"/>
                  </a:lnTo>
                  <a:lnTo>
                    <a:pt x="1279" y="1863"/>
                  </a:lnTo>
                  <a:lnTo>
                    <a:pt x="1613" y="1502"/>
                  </a:lnTo>
                  <a:lnTo>
                    <a:pt x="2002" y="1168"/>
                  </a:lnTo>
                  <a:lnTo>
                    <a:pt x="2391" y="862"/>
                  </a:lnTo>
                  <a:lnTo>
                    <a:pt x="2836" y="612"/>
                  </a:lnTo>
                  <a:lnTo>
                    <a:pt x="3281" y="418"/>
                  </a:lnTo>
                  <a:lnTo>
                    <a:pt x="3753" y="251"/>
                  </a:lnTo>
                  <a:lnTo>
                    <a:pt x="4226" y="112"/>
                  </a:lnTo>
                  <a:lnTo>
                    <a:pt x="4726" y="56"/>
                  </a:lnTo>
                  <a:lnTo>
                    <a:pt x="5254" y="1"/>
                  </a:lnTo>
                  <a:lnTo>
                    <a:pt x="5782" y="1"/>
                  </a:lnTo>
                  <a:lnTo>
                    <a:pt x="6310" y="29"/>
                  </a:lnTo>
                  <a:lnTo>
                    <a:pt x="6838" y="112"/>
                  </a:lnTo>
                  <a:lnTo>
                    <a:pt x="7394" y="195"/>
                  </a:lnTo>
                  <a:lnTo>
                    <a:pt x="7923" y="362"/>
                  </a:lnTo>
                  <a:lnTo>
                    <a:pt x="8451" y="529"/>
                  </a:lnTo>
                  <a:lnTo>
                    <a:pt x="8979" y="751"/>
                  </a:lnTo>
                  <a:lnTo>
                    <a:pt x="9507" y="974"/>
                  </a:lnTo>
                  <a:lnTo>
                    <a:pt x="10007" y="1252"/>
                  </a:lnTo>
                  <a:lnTo>
                    <a:pt x="10507" y="1557"/>
                  </a:lnTo>
                  <a:lnTo>
                    <a:pt x="10980" y="1891"/>
                  </a:lnTo>
                  <a:lnTo>
                    <a:pt x="11453" y="2280"/>
                  </a:lnTo>
                  <a:lnTo>
                    <a:pt x="11869" y="2669"/>
                  </a:lnTo>
                  <a:lnTo>
                    <a:pt x="12286" y="3086"/>
                  </a:lnTo>
                  <a:lnTo>
                    <a:pt x="12676" y="3531"/>
                  </a:lnTo>
                  <a:lnTo>
                    <a:pt x="13037" y="4003"/>
                  </a:lnTo>
                  <a:lnTo>
                    <a:pt x="13370" y="4504"/>
                  </a:lnTo>
                  <a:lnTo>
                    <a:pt x="13370" y="4504"/>
                  </a:lnTo>
                  <a:lnTo>
                    <a:pt x="13621" y="5004"/>
                  </a:lnTo>
                  <a:lnTo>
                    <a:pt x="13871" y="5532"/>
                  </a:lnTo>
                  <a:lnTo>
                    <a:pt x="14037" y="6032"/>
                  </a:lnTo>
                  <a:lnTo>
                    <a:pt x="14204" y="6561"/>
                  </a:lnTo>
                  <a:lnTo>
                    <a:pt x="14315" y="7089"/>
                  </a:lnTo>
                  <a:lnTo>
                    <a:pt x="14427" y="7617"/>
                  </a:lnTo>
                  <a:lnTo>
                    <a:pt x="14454" y="8117"/>
                  </a:lnTo>
                  <a:lnTo>
                    <a:pt x="14482" y="8645"/>
                  </a:lnTo>
                  <a:lnTo>
                    <a:pt x="14454" y="9173"/>
                  </a:lnTo>
                  <a:lnTo>
                    <a:pt x="14427" y="9674"/>
                  </a:lnTo>
                  <a:lnTo>
                    <a:pt x="14343" y="10174"/>
                  </a:lnTo>
                  <a:lnTo>
                    <a:pt x="14232" y="10674"/>
                  </a:lnTo>
                  <a:lnTo>
                    <a:pt x="14065" y="11175"/>
                  </a:lnTo>
                  <a:lnTo>
                    <a:pt x="13899" y="11619"/>
                  </a:lnTo>
                  <a:lnTo>
                    <a:pt x="13704" y="12064"/>
                  </a:lnTo>
                  <a:lnTo>
                    <a:pt x="13482" y="12509"/>
                  </a:lnTo>
                  <a:lnTo>
                    <a:pt x="13204" y="12926"/>
                  </a:lnTo>
                  <a:lnTo>
                    <a:pt x="12926" y="13315"/>
                  </a:lnTo>
                  <a:lnTo>
                    <a:pt x="12592" y="13676"/>
                  </a:lnTo>
                  <a:lnTo>
                    <a:pt x="12259" y="14010"/>
                  </a:lnTo>
                  <a:lnTo>
                    <a:pt x="11897" y="14315"/>
                  </a:lnTo>
                  <a:lnTo>
                    <a:pt x="11508" y="14593"/>
                  </a:lnTo>
                  <a:lnTo>
                    <a:pt x="11091" y="14844"/>
                  </a:lnTo>
                  <a:lnTo>
                    <a:pt x="10646" y="15038"/>
                  </a:lnTo>
                  <a:lnTo>
                    <a:pt x="10174" y="15233"/>
                  </a:lnTo>
                  <a:lnTo>
                    <a:pt x="9701" y="15344"/>
                  </a:lnTo>
                  <a:lnTo>
                    <a:pt x="9201" y="15455"/>
                  </a:lnTo>
                  <a:lnTo>
                    <a:pt x="8673" y="15511"/>
                  </a:lnTo>
                  <a:lnTo>
                    <a:pt x="8117" y="15511"/>
                  </a:lnTo>
                  <a:lnTo>
                    <a:pt x="7533" y="15483"/>
                  </a:lnTo>
                  <a:lnTo>
                    <a:pt x="6950" y="15372"/>
                  </a:lnTo>
                  <a:lnTo>
                    <a:pt x="6338"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5594;p61">
              <a:extLst>
                <a:ext uri="{FF2B5EF4-FFF2-40B4-BE49-F238E27FC236}">
                  <a16:creationId xmlns:a16="http://schemas.microsoft.com/office/drawing/2014/main" id="{A4137F76-AB31-DCD5-40E4-57292E0F2E0A}"/>
                </a:ext>
              </a:extLst>
            </p:cNvPr>
            <p:cNvSpPr/>
            <p:nvPr/>
          </p:nvSpPr>
          <p:spPr>
            <a:xfrm>
              <a:off x="1732275" y="3798700"/>
              <a:ext cx="142475" cy="152900"/>
            </a:xfrm>
            <a:custGeom>
              <a:avLst/>
              <a:gdLst/>
              <a:ahLst/>
              <a:cxnLst/>
              <a:rect l="l" t="t" r="r" b="b"/>
              <a:pathLst>
                <a:path w="5699" h="6116" extrusionOk="0">
                  <a:moveTo>
                    <a:pt x="2280" y="1"/>
                  </a:moveTo>
                  <a:lnTo>
                    <a:pt x="1863" y="29"/>
                  </a:lnTo>
                  <a:lnTo>
                    <a:pt x="1669" y="57"/>
                  </a:lnTo>
                  <a:lnTo>
                    <a:pt x="1474" y="112"/>
                  </a:lnTo>
                  <a:lnTo>
                    <a:pt x="1279" y="168"/>
                  </a:lnTo>
                  <a:lnTo>
                    <a:pt x="1113" y="251"/>
                  </a:lnTo>
                  <a:lnTo>
                    <a:pt x="946" y="335"/>
                  </a:lnTo>
                  <a:lnTo>
                    <a:pt x="779" y="473"/>
                  </a:lnTo>
                  <a:lnTo>
                    <a:pt x="640" y="585"/>
                  </a:lnTo>
                  <a:lnTo>
                    <a:pt x="501" y="751"/>
                  </a:lnTo>
                  <a:lnTo>
                    <a:pt x="362" y="918"/>
                  </a:lnTo>
                  <a:lnTo>
                    <a:pt x="279" y="1113"/>
                  </a:lnTo>
                  <a:lnTo>
                    <a:pt x="168" y="1307"/>
                  </a:lnTo>
                  <a:lnTo>
                    <a:pt x="84" y="1530"/>
                  </a:lnTo>
                  <a:lnTo>
                    <a:pt x="29" y="1780"/>
                  </a:lnTo>
                  <a:lnTo>
                    <a:pt x="1" y="2058"/>
                  </a:lnTo>
                  <a:lnTo>
                    <a:pt x="2502" y="6033"/>
                  </a:lnTo>
                  <a:lnTo>
                    <a:pt x="2753" y="6088"/>
                  </a:lnTo>
                  <a:lnTo>
                    <a:pt x="2975" y="6116"/>
                  </a:lnTo>
                  <a:lnTo>
                    <a:pt x="3614" y="6116"/>
                  </a:lnTo>
                  <a:lnTo>
                    <a:pt x="3837" y="6060"/>
                  </a:lnTo>
                  <a:lnTo>
                    <a:pt x="4003" y="6005"/>
                  </a:lnTo>
                  <a:lnTo>
                    <a:pt x="4198" y="5949"/>
                  </a:lnTo>
                  <a:lnTo>
                    <a:pt x="4531" y="5755"/>
                  </a:lnTo>
                  <a:lnTo>
                    <a:pt x="4837" y="5532"/>
                  </a:lnTo>
                  <a:lnTo>
                    <a:pt x="5087" y="5254"/>
                  </a:lnTo>
                  <a:lnTo>
                    <a:pt x="5310" y="4949"/>
                  </a:lnTo>
                  <a:lnTo>
                    <a:pt x="5477" y="4587"/>
                  </a:lnTo>
                  <a:lnTo>
                    <a:pt x="5616" y="4226"/>
                  </a:lnTo>
                  <a:lnTo>
                    <a:pt x="5699" y="3837"/>
                  </a:lnTo>
                  <a:lnTo>
                    <a:pt x="5699" y="3420"/>
                  </a:lnTo>
                  <a:lnTo>
                    <a:pt x="5671" y="3003"/>
                  </a:lnTo>
                  <a:lnTo>
                    <a:pt x="5616" y="2586"/>
                  </a:lnTo>
                  <a:lnTo>
                    <a:pt x="5477" y="2197"/>
                  </a:lnTo>
                  <a:lnTo>
                    <a:pt x="5282" y="1780"/>
                  </a:lnTo>
                  <a:lnTo>
                    <a:pt x="5004" y="1391"/>
                  </a:lnTo>
                  <a:lnTo>
                    <a:pt x="4670" y="1057"/>
                  </a:lnTo>
                  <a:lnTo>
                    <a:pt x="4337" y="751"/>
                  </a:lnTo>
                  <a:lnTo>
                    <a:pt x="3948" y="501"/>
                  </a:lnTo>
                  <a:lnTo>
                    <a:pt x="3531" y="307"/>
                  </a:lnTo>
                  <a:lnTo>
                    <a:pt x="3114" y="140"/>
                  </a:lnTo>
                  <a:lnTo>
                    <a:pt x="2697" y="57"/>
                  </a:lnTo>
                  <a:lnTo>
                    <a:pt x="2280" y="1"/>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5595;p61">
              <a:extLst>
                <a:ext uri="{FF2B5EF4-FFF2-40B4-BE49-F238E27FC236}">
                  <a16:creationId xmlns:a16="http://schemas.microsoft.com/office/drawing/2014/main" id="{9E681494-559B-5932-9569-6AA9FBA30E88}"/>
                </a:ext>
              </a:extLst>
            </p:cNvPr>
            <p:cNvSpPr/>
            <p:nvPr/>
          </p:nvSpPr>
          <p:spPr>
            <a:xfrm>
              <a:off x="1732275" y="3798700"/>
              <a:ext cx="142475" cy="152900"/>
            </a:xfrm>
            <a:custGeom>
              <a:avLst/>
              <a:gdLst/>
              <a:ahLst/>
              <a:cxnLst/>
              <a:rect l="l" t="t" r="r" b="b"/>
              <a:pathLst>
                <a:path w="5699" h="6116" fill="none" extrusionOk="0">
                  <a:moveTo>
                    <a:pt x="1" y="2058"/>
                  </a:moveTo>
                  <a:lnTo>
                    <a:pt x="1" y="2058"/>
                  </a:lnTo>
                  <a:lnTo>
                    <a:pt x="29" y="1780"/>
                  </a:lnTo>
                  <a:lnTo>
                    <a:pt x="84" y="1530"/>
                  </a:lnTo>
                  <a:lnTo>
                    <a:pt x="168" y="1307"/>
                  </a:lnTo>
                  <a:lnTo>
                    <a:pt x="279" y="1113"/>
                  </a:lnTo>
                  <a:lnTo>
                    <a:pt x="362" y="918"/>
                  </a:lnTo>
                  <a:lnTo>
                    <a:pt x="501" y="751"/>
                  </a:lnTo>
                  <a:lnTo>
                    <a:pt x="640" y="585"/>
                  </a:lnTo>
                  <a:lnTo>
                    <a:pt x="779" y="473"/>
                  </a:lnTo>
                  <a:lnTo>
                    <a:pt x="946" y="335"/>
                  </a:lnTo>
                  <a:lnTo>
                    <a:pt x="1113" y="251"/>
                  </a:lnTo>
                  <a:lnTo>
                    <a:pt x="1279" y="168"/>
                  </a:lnTo>
                  <a:lnTo>
                    <a:pt x="1474" y="112"/>
                  </a:lnTo>
                  <a:lnTo>
                    <a:pt x="1669" y="57"/>
                  </a:lnTo>
                  <a:lnTo>
                    <a:pt x="1863" y="29"/>
                  </a:lnTo>
                  <a:lnTo>
                    <a:pt x="2280" y="1"/>
                  </a:lnTo>
                  <a:lnTo>
                    <a:pt x="2697" y="57"/>
                  </a:lnTo>
                  <a:lnTo>
                    <a:pt x="3114" y="140"/>
                  </a:lnTo>
                  <a:lnTo>
                    <a:pt x="3531" y="307"/>
                  </a:lnTo>
                  <a:lnTo>
                    <a:pt x="3948" y="501"/>
                  </a:lnTo>
                  <a:lnTo>
                    <a:pt x="4337" y="751"/>
                  </a:lnTo>
                  <a:lnTo>
                    <a:pt x="4670" y="1057"/>
                  </a:lnTo>
                  <a:lnTo>
                    <a:pt x="5004" y="1391"/>
                  </a:lnTo>
                  <a:lnTo>
                    <a:pt x="5282" y="1780"/>
                  </a:lnTo>
                  <a:lnTo>
                    <a:pt x="5282" y="1780"/>
                  </a:lnTo>
                  <a:lnTo>
                    <a:pt x="5477" y="2197"/>
                  </a:lnTo>
                  <a:lnTo>
                    <a:pt x="5616" y="2586"/>
                  </a:lnTo>
                  <a:lnTo>
                    <a:pt x="5671" y="3003"/>
                  </a:lnTo>
                  <a:lnTo>
                    <a:pt x="5699" y="3420"/>
                  </a:lnTo>
                  <a:lnTo>
                    <a:pt x="5699" y="3837"/>
                  </a:lnTo>
                  <a:lnTo>
                    <a:pt x="5616" y="4226"/>
                  </a:lnTo>
                  <a:lnTo>
                    <a:pt x="5477" y="4587"/>
                  </a:lnTo>
                  <a:lnTo>
                    <a:pt x="5310" y="4949"/>
                  </a:lnTo>
                  <a:lnTo>
                    <a:pt x="5087" y="5254"/>
                  </a:lnTo>
                  <a:lnTo>
                    <a:pt x="4837" y="5532"/>
                  </a:lnTo>
                  <a:lnTo>
                    <a:pt x="4531" y="5755"/>
                  </a:lnTo>
                  <a:lnTo>
                    <a:pt x="4198" y="5949"/>
                  </a:lnTo>
                  <a:lnTo>
                    <a:pt x="4003" y="6005"/>
                  </a:lnTo>
                  <a:lnTo>
                    <a:pt x="3837" y="6060"/>
                  </a:lnTo>
                  <a:lnTo>
                    <a:pt x="3614" y="6116"/>
                  </a:lnTo>
                  <a:lnTo>
                    <a:pt x="3420" y="6116"/>
                  </a:lnTo>
                  <a:lnTo>
                    <a:pt x="3197" y="6116"/>
                  </a:lnTo>
                  <a:lnTo>
                    <a:pt x="2975" y="6116"/>
                  </a:lnTo>
                  <a:lnTo>
                    <a:pt x="2753" y="6088"/>
                  </a:lnTo>
                  <a:lnTo>
                    <a:pt x="2502" y="60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5596;p61">
              <a:extLst>
                <a:ext uri="{FF2B5EF4-FFF2-40B4-BE49-F238E27FC236}">
                  <a16:creationId xmlns:a16="http://schemas.microsoft.com/office/drawing/2014/main" id="{9F144C8B-89C8-622B-0E69-8D8B7E5A9CC9}"/>
                </a:ext>
              </a:extLst>
            </p:cNvPr>
            <p:cNvSpPr/>
            <p:nvPr/>
          </p:nvSpPr>
          <p:spPr>
            <a:xfrm>
              <a:off x="603100" y="3673625"/>
              <a:ext cx="362050" cy="387775"/>
            </a:xfrm>
            <a:custGeom>
              <a:avLst/>
              <a:gdLst/>
              <a:ahLst/>
              <a:cxnLst/>
              <a:rect l="l" t="t" r="r" b="b"/>
              <a:pathLst>
                <a:path w="14482" h="15511" extrusionOk="0">
                  <a:moveTo>
                    <a:pt x="8700" y="1"/>
                  </a:move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5597;p61">
              <a:extLst>
                <a:ext uri="{FF2B5EF4-FFF2-40B4-BE49-F238E27FC236}">
                  <a16:creationId xmlns:a16="http://schemas.microsoft.com/office/drawing/2014/main" id="{A4408534-9BD4-C775-DDC0-B103ACF3AEAD}"/>
                </a:ext>
              </a:extLst>
            </p:cNvPr>
            <p:cNvSpPr/>
            <p:nvPr/>
          </p:nvSpPr>
          <p:spPr>
            <a:xfrm>
              <a:off x="603100" y="3673625"/>
              <a:ext cx="362050" cy="387775"/>
            </a:xfrm>
            <a:custGeom>
              <a:avLst/>
              <a:gdLst/>
              <a:ahLst/>
              <a:cxnLst/>
              <a:rect l="l" t="t" r="r" b="b"/>
              <a:pathLst>
                <a:path w="14482" h="15511" fill="none" extrusionOk="0">
                  <a:moveTo>
                    <a:pt x="14482" y="5171"/>
                  </a:move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lnTo>
                    <a:pt x="8700" y="1"/>
                  </a:ln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5598;p61">
              <a:extLst>
                <a:ext uri="{FF2B5EF4-FFF2-40B4-BE49-F238E27FC236}">
                  <a16:creationId xmlns:a16="http://schemas.microsoft.com/office/drawing/2014/main" id="{77A6C1DB-06BE-FB79-8DE6-53F33518735C}"/>
                </a:ext>
              </a:extLst>
            </p:cNvPr>
            <p:cNvSpPr/>
            <p:nvPr/>
          </p:nvSpPr>
          <p:spPr>
            <a:xfrm>
              <a:off x="737900" y="3814700"/>
              <a:ext cx="143175" cy="152900"/>
            </a:xfrm>
            <a:custGeom>
              <a:avLst/>
              <a:gdLst/>
              <a:ahLst/>
              <a:cxnLst/>
              <a:rect l="l" t="t" r="r" b="b"/>
              <a:pathLst>
                <a:path w="5727" h="6116" extrusionOk="0">
                  <a:moveTo>
                    <a:pt x="3447" y="0"/>
                  </a:moveTo>
                  <a:lnTo>
                    <a:pt x="3030" y="28"/>
                  </a:lnTo>
                  <a:lnTo>
                    <a:pt x="2586" y="139"/>
                  </a:lnTo>
                  <a:lnTo>
                    <a:pt x="2169" y="278"/>
                  </a:lnTo>
                  <a:lnTo>
                    <a:pt x="1780" y="501"/>
                  </a:lnTo>
                  <a:lnTo>
                    <a:pt x="1390" y="751"/>
                  </a:lnTo>
                  <a:lnTo>
                    <a:pt x="1029" y="1056"/>
                  </a:lnTo>
                  <a:lnTo>
                    <a:pt x="723" y="1390"/>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752" y="6115"/>
                  </a:lnTo>
                  <a:lnTo>
                    <a:pt x="2975" y="6060"/>
                  </a:lnTo>
                  <a:lnTo>
                    <a:pt x="3225" y="6004"/>
                  </a:ln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5599;p61">
              <a:extLst>
                <a:ext uri="{FF2B5EF4-FFF2-40B4-BE49-F238E27FC236}">
                  <a16:creationId xmlns:a16="http://schemas.microsoft.com/office/drawing/2014/main" id="{A18C1656-789B-D4D6-8B2A-B144CD9ECACD}"/>
                </a:ext>
              </a:extLst>
            </p:cNvPr>
            <p:cNvSpPr/>
            <p:nvPr/>
          </p:nvSpPr>
          <p:spPr>
            <a:xfrm>
              <a:off x="737900" y="3814700"/>
              <a:ext cx="143175" cy="152900"/>
            </a:xfrm>
            <a:custGeom>
              <a:avLst/>
              <a:gdLst/>
              <a:ahLst/>
              <a:cxnLst/>
              <a:rect l="l" t="t" r="r" b="b"/>
              <a:pathLst>
                <a:path w="5727" h="6116" fill="none" extrusionOk="0">
                  <a:moveTo>
                    <a:pt x="5727" y="2029"/>
                  </a:move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lnTo>
                    <a:pt x="3447" y="0"/>
                  </a:lnTo>
                  <a:lnTo>
                    <a:pt x="3030" y="28"/>
                  </a:lnTo>
                  <a:lnTo>
                    <a:pt x="2586" y="139"/>
                  </a:lnTo>
                  <a:lnTo>
                    <a:pt x="2169" y="278"/>
                  </a:lnTo>
                  <a:lnTo>
                    <a:pt x="1780" y="501"/>
                  </a:lnTo>
                  <a:lnTo>
                    <a:pt x="1390" y="751"/>
                  </a:lnTo>
                  <a:lnTo>
                    <a:pt x="1029" y="1056"/>
                  </a:lnTo>
                  <a:lnTo>
                    <a:pt x="723" y="1390"/>
                  </a:lnTo>
                  <a:lnTo>
                    <a:pt x="445" y="1779"/>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530" y="6115"/>
                  </a:lnTo>
                  <a:lnTo>
                    <a:pt x="2752" y="6115"/>
                  </a:lnTo>
                  <a:lnTo>
                    <a:pt x="2975" y="6060"/>
                  </a:lnTo>
                  <a:lnTo>
                    <a:pt x="3225" y="6004"/>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5600;p61">
              <a:extLst>
                <a:ext uri="{FF2B5EF4-FFF2-40B4-BE49-F238E27FC236}">
                  <a16:creationId xmlns:a16="http://schemas.microsoft.com/office/drawing/2014/main" id="{E5B0B4AF-91EE-7AAA-34AC-31EC1178E3C5}"/>
                </a:ext>
              </a:extLst>
            </p:cNvPr>
            <p:cNvSpPr/>
            <p:nvPr/>
          </p:nvSpPr>
          <p:spPr>
            <a:xfrm>
              <a:off x="406450" y="3654175"/>
              <a:ext cx="1837300" cy="1755300"/>
            </a:xfrm>
            <a:custGeom>
              <a:avLst/>
              <a:gdLst/>
              <a:ahLst/>
              <a:cxnLst/>
              <a:rect l="l" t="t" r="r" b="b"/>
              <a:pathLst>
                <a:path w="73492" h="70212" extrusionOk="0">
                  <a:moveTo>
                    <a:pt x="33327" y="1"/>
                  </a:moveTo>
                  <a:lnTo>
                    <a:pt x="32688" y="28"/>
                  </a:lnTo>
                  <a:lnTo>
                    <a:pt x="32048" y="84"/>
                  </a:lnTo>
                  <a:lnTo>
                    <a:pt x="31409" y="167"/>
                  </a:lnTo>
                  <a:lnTo>
                    <a:pt x="30798" y="278"/>
                  </a:lnTo>
                  <a:lnTo>
                    <a:pt x="30186" y="390"/>
                  </a:lnTo>
                  <a:lnTo>
                    <a:pt x="29602" y="529"/>
                  </a:lnTo>
                  <a:lnTo>
                    <a:pt x="28991" y="695"/>
                  </a:lnTo>
                  <a:lnTo>
                    <a:pt x="28435" y="890"/>
                  </a:lnTo>
                  <a:lnTo>
                    <a:pt x="27851" y="1085"/>
                  </a:lnTo>
                  <a:lnTo>
                    <a:pt x="27295" y="1307"/>
                  </a:lnTo>
                  <a:lnTo>
                    <a:pt x="26767" y="1529"/>
                  </a:lnTo>
                  <a:lnTo>
                    <a:pt x="26239" y="1779"/>
                  </a:lnTo>
                  <a:lnTo>
                    <a:pt x="25711" y="2057"/>
                  </a:lnTo>
                  <a:lnTo>
                    <a:pt x="25183" y="2335"/>
                  </a:lnTo>
                  <a:lnTo>
                    <a:pt x="24683" y="2613"/>
                  </a:lnTo>
                  <a:lnTo>
                    <a:pt x="23682" y="3253"/>
                  </a:lnTo>
                  <a:lnTo>
                    <a:pt x="22737" y="3947"/>
                  </a:lnTo>
                  <a:lnTo>
                    <a:pt x="21820" y="4670"/>
                  </a:lnTo>
                  <a:lnTo>
                    <a:pt x="20930" y="5448"/>
                  </a:lnTo>
                  <a:lnTo>
                    <a:pt x="20096" y="6254"/>
                  </a:lnTo>
                  <a:lnTo>
                    <a:pt x="19262" y="7088"/>
                  </a:lnTo>
                  <a:lnTo>
                    <a:pt x="18484" y="7978"/>
                  </a:lnTo>
                  <a:lnTo>
                    <a:pt x="17706" y="8867"/>
                  </a:lnTo>
                  <a:lnTo>
                    <a:pt x="16983" y="9785"/>
                  </a:lnTo>
                  <a:lnTo>
                    <a:pt x="16288" y="10702"/>
                  </a:lnTo>
                  <a:lnTo>
                    <a:pt x="15593" y="11619"/>
                  </a:lnTo>
                  <a:lnTo>
                    <a:pt x="14926" y="12564"/>
                  </a:lnTo>
                  <a:lnTo>
                    <a:pt x="13703" y="14399"/>
                  </a:lnTo>
                  <a:lnTo>
                    <a:pt x="12536" y="16205"/>
                  </a:lnTo>
                  <a:lnTo>
                    <a:pt x="11424" y="17929"/>
                  </a:lnTo>
                  <a:lnTo>
                    <a:pt x="10396" y="19513"/>
                  </a:lnTo>
                  <a:lnTo>
                    <a:pt x="9895" y="20263"/>
                  </a:lnTo>
                  <a:lnTo>
                    <a:pt x="9423" y="20958"/>
                  </a:lnTo>
                  <a:lnTo>
                    <a:pt x="8950" y="21598"/>
                  </a:lnTo>
                  <a:lnTo>
                    <a:pt x="8506" y="22181"/>
                  </a:lnTo>
                  <a:lnTo>
                    <a:pt x="7755" y="23099"/>
                  </a:lnTo>
                  <a:lnTo>
                    <a:pt x="7032" y="24044"/>
                  </a:lnTo>
                  <a:lnTo>
                    <a:pt x="6338" y="24989"/>
                  </a:lnTo>
                  <a:lnTo>
                    <a:pt x="5671" y="25934"/>
                  </a:lnTo>
                  <a:lnTo>
                    <a:pt x="5031" y="26907"/>
                  </a:lnTo>
                  <a:lnTo>
                    <a:pt x="4420" y="27879"/>
                  </a:lnTo>
                  <a:lnTo>
                    <a:pt x="3836" y="28852"/>
                  </a:lnTo>
                  <a:lnTo>
                    <a:pt x="3308" y="29825"/>
                  </a:lnTo>
                  <a:lnTo>
                    <a:pt x="2808" y="30826"/>
                  </a:lnTo>
                  <a:lnTo>
                    <a:pt x="2335" y="31826"/>
                  </a:lnTo>
                  <a:lnTo>
                    <a:pt x="1890" y="32827"/>
                  </a:lnTo>
                  <a:lnTo>
                    <a:pt x="1501" y="33855"/>
                  </a:lnTo>
                  <a:lnTo>
                    <a:pt x="1168" y="34884"/>
                  </a:lnTo>
                  <a:lnTo>
                    <a:pt x="862" y="35912"/>
                  </a:lnTo>
                  <a:lnTo>
                    <a:pt x="584" y="36941"/>
                  </a:lnTo>
                  <a:lnTo>
                    <a:pt x="389" y="37997"/>
                  </a:lnTo>
                  <a:lnTo>
                    <a:pt x="195" y="39025"/>
                  </a:lnTo>
                  <a:lnTo>
                    <a:pt x="84" y="40109"/>
                  </a:lnTo>
                  <a:lnTo>
                    <a:pt x="0" y="41166"/>
                  </a:lnTo>
                  <a:lnTo>
                    <a:pt x="0" y="42222"/>
                  </a:lnTo>
                  <a:lnTo>
                    <a:pt x="28" y="43306"/>
                  </a:lnTo>
                  <a:lnTo>
                    <a:pt x="111" y="44390"/>
                  </a:lnTo>
                  <a:lnTo>
                    <a:pt x="250" y="45502"/>
                  </a:lnTo>
                  <a:lnTo>
                    <a:pt x="445" y="46586"/>
                  </a:lnTo>
                  <a:lnTo>
                    <a:pt x="695" y="47698"/>
                  </a:lnTo>
                  <a:lnTo>
                    <a:pt x="1029" y="48809"/>
                  </a:lnTo>
                  <a:lnTo>
                    <a:pt x="1390" y="49921"/>
                  </a:lnTo>
                  <a:lnTo>
                    <a:pt x="1835" y="51061"/>
                  </a:lnTo>
                  <a:lnTo>
                    <a:pt x="2335" y="52173"/>
                  </a:lnTo>
                  <a:lnTo>
                    <a:pt x="2919" y="53312"/>
                  </a:lnTo>
                  <a:lnTo>
                    <a:pt x="3558" y="54480"/>
                  </a:lnTo>
                  <a:lnTo>
                    <a:pt x="4253" y="55619"/>
                  </a:lnTo>
                  <a:lnTo>
                    <a:pt x="5003" y="56731"/>
                  </a:lnTo>
                  <a:lnTo>
                    <a:pt x="5754" y="57787"/>
                  </a:lnTo>
                  <a:lnTo>
                    <a:pt x="6560" y="58788"/>
                  </a:lnTo>
                  <a:lnTo>
                    <a:pt x="7366" y="59705"/>
                  </a:lnTo>
                  <a:lnTo>
                    <a:pt x="8200" y="60622"/>
                  </a:lnTo>
                  <a:lnTo>
                    <a:pt x="9062" y="61456"/>
                  </a:lnTo>
                  <a:lnTo>
                    <a:pt x="9923" y="62235"/>
                  </a:lnTo>
                  <a:lnTo>
                    <a:pt x="10840" y="62985"/>
                  </a:lnTo>
                  <a:lnTo>
                    <a:pt x="11758" y="63680"/>
                  </a:lnTo>
                  <a:lnTo>
                    <a:pt x="12703" y="64347"/>
                  </a:lnTo>
                  <a:lnTo>
                    <a:pt x="13648" y="64959"/>
                  </a:lnTo>
                  <a:lnTo>
                    <a:pt x="14648" y="65514"/>
                  </a:lnTo>
                  <a:lnTo>
                    <a:pt x="15649" y="66043"/>
                  </a:lnTo>
                  <a:lnTo>
                    <a:pt x="16677" y="66543"/>
                  </a:lnTo>
                  <a:lnTo>
                    <a:pt x="17706" y="66988"/>
                  </a:lnTo>
                  <a:lnTo>
                    <a:pt x="18762" y="67405"/>
                  </a:lnTo>
                  <a:lnTo>
                    <a:pt x="19846" y="67766"/>
                  </a:lnTo>
                  <a:lnTo>
                    <a:pt x="20958" y="68127"/>
                  </a:lnTo>
                  <a:lnTo>
                    <a:pt x="22070" y="68433"/>
                  </a:lnTo>
                  <a:lnTo>
                    <a:pt x="23209" y="68711"/>
                  </a:lnTo>
                  <a:lnTo>
                    <a:pt x="24349" y="68961"/>
                  </a:lnTo>
                  <a:lnTo>
                    <a:pt x="25544" y="69183"/>
                  </a:lnTo>
                  <a:lnTo>
                    <a:pt x="26712" y="69378"/>
                  </a:lnTo>
                  <a:lnTo>
                    <a:pt x="27935" y="69545"/>
                  </a:lnTo>
                  <a:lnTo>
                    <a:pt x="29158" y="69712"/>
                  </a:lnTo>
                  <a:lnTo>
                    <a:pt x="30408" y="69823"/>
                  </a:lnTo>
                  <a:lnTo>
                    <a:pt x="31659" y="69934"/>
                  </a:lnTo>
                  <a:lnTo>
                    <a:pt x="32938" y="70017"/>
                  </a:lnTo>
                  <a:lnTo>
                    <a:pt x="34216" y="70101"/>
                  </a:lnTo>
                  <a:lnTo>
                    <a:pt x="35523" y="70156"/>
                  </a:lnTo>
                  <a:lnTo>
                    <a:pt x="38191" y="70212"/>
                  </a:lnTo>
                  <a:lnTo>
                    <a:pt x="40026" y="70184"/>
                  </a:lnTo>
                  <a:lnTo>
                    <a:pt x="41860" y="70128"/>
                  </a:lnTo>
                  <a:lnTo>
                    <a:pt x="43667" y="69989"/>
                  </a:lnTo>
                  <a:lnTo>
                    <a:pt x="45473" y="69795"/>
                  </a:lnTo>
                  <a:lnTo>
                    <a:pt x="47225" y="69545"/>
                  </a:lnTo>
                  <a:lnTo>
                    <a:pt x="48976" y="69239"/>
                  </a:lnTo>
                  <a:lnTo>
                    <a:pt x="49837" y="69072"/>
                  </a:lnTo>
                  <a:lnTo>
                    <a:pt x="50671" y="68878"/>
                  </a:lnTo>
                  <a:lnTo>
                    <a:pt x="51505" y="68655"/>
                  </a:lnTo>
                  <a:lnTo>
                    <a:pt x="52339" y="68433"/>
                  </a:lnTo>
                  <a:lnTo>
                    <a:pt x="53173" y="68183"/>
                  </a:lnTo>
                  <a:lnTo>
                    <a:pt x="53979" y="67933"/>
                  </a:lnTo>
                  <a:lnTo>
                    <a:pt x="54785" y="67682"/>
                  </a:lnTo>
                  <a:lnTo>
                    <a:pt x="55563" y="67377"/>
                  </a:lnTo>
                  <a:lnTo>
                    <a:pt x="56341" y="67071"/>
                  </a:lnTo>
                  <a:lnTo>
                    <a:pt x="57120" y="66765"/>
                  </a:lnTo>
                  <a:lnTo>
                    <a:pt x="57870" y="66432"/>
                  </a:lnTo>
                  <a:lnTo>
                    <a:pt x="58621" y="66098"/>
                  </a:lnTo>
                  <a:lnTo>
                    <a:pt x="59343" y="65737"/>
                  </a:lnTo>
                  <a:lnTo>
                    <a:pt x="60066" y="65348"/>
                  </a:lnTo>
                  <a:lnTo>
                    <a:pt x="60761" y="64959"/>
                  </a:lnTo>
                  <a:lnTo>
                    <a:pt x="61456" y="64542"/>
                  </a:lnTo>
                  <a:lnTo>
                    <a:pt x="62123" y="64125"/>
                  </a:lnTo>
                  <a:lnTo>
                    <a:pt x="62790" y="63680"/>
                  </a:lnTo>
                  <a:lnTo>
                    <a:pt x="63429" y="63235"/>
                  </a:lnTo>
                  <a:lnTo>
                    <a:pt x="64069" y="62763"/>
                  </a:lnTo>
                  <a:lnTo>
                    <a:pt x="64680" y="62290"/>
                  </a:lnTo>
                  <a:lnTo>
                    <a:pt x="65264" y="61790"/>
                  </a:lnTo>
                  <a:lnTo>
                    <a:pt x="65848" y="61262"/>
                  </a:lnTo>
                  <a:lnTo>
                    <a:pt x="66403" y="60734"/>
                  </a:lnTo>
                  <a:lnTo>
                    <a:pt x="66932" y="60178"/>
                  </a:lnTo>
                  <a:lnTo>
                    <a:pt x="67460" y="59622"/>
                  </a:lnTo>
                  <a:lnTo>
                    <a:pt x="67960" y="59038"/>
                  </a:lnTo>
                  <a:lnTo>
                    <a:pt x="68460" y="58454"/>
                  </a:lnTo>
                  <a:lnTo>
                    <a:pt x="68933" y="57843"/>
                  </a:lnTo>
                  <a:lnTo>
                    <a:pt x="69378" y="57231"/>
                  </a:lnTo>
                  <a:lnTo>
                    <a:pt x="69794" y="56592"/>
                  </a:lnTo>
                  <a:lnTo>
                    <a:pt x="70211" y="55925"/>
                  </a:lnTo>
                  <a:lnTo>
                    <a:pt x="70573" y="55258"/>
                  </a:lnTo>
                  <a:lnTo>
                    <a:pt x="70934" y="54591"/>
                  </a:lnTo>
                  <a:lnTo>
                    <a:pt x="71295" y="53868"/>
                  </a:lnTo>
                  <a:lnTo>
                    <a:pt x="71601" y="53173"/>
                  </a:lnTo>
                  <a:lnTo>
                    <a:pt x="71907" y="52423"/>
                  </a:lnTo>
                  <a:lnTo>
                    <a:pt x="72157" y="51700"/>
                  </a:lnTo>
                  <a:lnTo>
                    <a:pt x="72407" y="50922"/>
                  </a:lnTo>
                  <a:lnTo>
                    <a:pt x="72630" y="50144"/>
                  </a:lnTo>
                  <a:lnTo>
                    <a:pt x="72824" y="49365"/>
                  </a:lnTo>
                  <a:lnTo>
                    <a:pt x="73019" y="48559"/>
                  </a:lnTo>
                  <a:lnTo>
                    <a:pt x="73158" y="47725"/>
                  </a:lnTo>
                  <a:lnTo>
                    <a:pt x="73269" y="46891"/>
                  </a:lnTo>
                  <a:lnTo>
                    <a:pt x="73380" y="46030"/>
                  </a:lnTo>
                  <a:lnTo>
                    <a:pt x="73436" y="45168"/>
                  </a:lnTo>
                  <a:lnTo>
                    <a:pt x="73491" y="44279"/>
                  </a:lnTo>
                  <a:lnTo>
                    <a:pt x="73491" y="43389"/>
                  </a:lnTo>
                  <a:lnTo>
                    <a:pt x="73491" y="42472"/>
                  </a:lnTo>
                  <a:lnTo>
                    <a:pt x="73436" y="41527"/>
                  </a:lnTo>
                  <a:lnTo>
                    <a:pt x="73352" y="40582"/>
                  </a:lnTo>
                  <a:lnTo>
                    <a:pt x="73269" y="39637"/>
                  </a:lnTo>
                  <a:lnTo>
                    <a:pt x="73130" y="38608"/>
                  </a:lnTo>
                  <a:lnTo>
                    <a:pt x="72963" y="37663"/>
                  </a:lnTo>
                  <a:lnTo>
                    <a:pt x="72769" y="36746"/>
                  </a:lnTo>
                  <a:lnTo>
                    <a:pt x="72546" y="35857"/>
                  </a:lnTo>
                  <a:lnTo>
                    <a:pt x="72296" y="35023"/>
                  </a:lnTo>
                  <a:lnTo>
                    <a:pt x="72046" y="34217"/>
                  </a:lnTo>
                  <a:lnTo>
                    <a:pt x="71740" y="33438"/>
                  </a:lnTo>
                  <a:lnTo>
                    <a:pt x="71434" y="32716"/>
                  </a:lnTo>
                  <a:lnTo>
                    <a:pt x="71101" y="31993"/>
                  </a:lnTo>
                  <a:lnTo>
                    <a:pt x="70767" y="31326"/>
                  </a:lnTo>
                  <a:lnTo>
                    <a:pt x="70406" y="30659"/>
                  </a:lnTo>
                  <a:lnTo>
                    <a:pt x="70017" y="30047"/>
                  </a:lnTo>
                  <a:lnTo>
                    <a:pt x="69628" y="29436"/>
                  </a:lnTo>
                  <a:lnTo>
                    <a:pt x="69239" y="28824"/>
                  </a:lnTo>
                  <a:lnTo>
                    <a:pt x="68822" y="28268"/>
                  </a:lnTo>
                  <a:lnTo>
                    <a:pt x="68405" y="27713"/>
                  </a:lnTo>
                  <a:lnTo>
                    <a:pt x="67543" y="26629"/>
                  </a:lnTo>
                  <a:lnTo>
                    <a:pt x="66654" y="25572"/>
                  </a:lnTo>
                  <a:lnTo>
                    <a:pt x="64847" y="23543"/>
                  </a:lnTo>
                  <a:lnTo>
                    <a:pt x="63985" y="22487"/>
                  </a:lnTo>
                  <a:lnTo>
                    <a:pt x="63124" y="21431"/>
                  </a:lnTo>
                  <a:lnTo>
                    <a:pt x="62707" y="20875"/>
                  </a:lnTo>
                  <a:lnTo>
                    <a:pt x="62290" y="20291"/>
                  </a:lnTo>
                  <a:lnTo>
                    <a:pt x="61901" y="19707"/>
                  </a:lnTo>
                  <a:lnTo>
                    <a:pt x="61511" y="19124"/>
                  </a:lnTo>
                  <a:lnTo>
                    <a:pt x="60288" y="17123"/>
                  </a:lnTo>
                  <a:lnTo>
                    <a:pt x="59010" y="15205"/>
                  </a:lnTo>
                  <a:lnTo>
                    <a:pt x="58371" y="14260"/>
                  </a:lnTo>
                  <a:lnTo>
                    <a:pt x="57703" y="13342"/>
                  </a:lnTo>
                  <a:lnTo>
                    <a:pt x="57036" y="12453"/>
                  </a:lnTo>
                  <a:lnTo>
                    <a:pt x="56369" y="11591"/>
                  </a:lnTo>
                  <a:lnTo>
                    <a:pt x="55674" y="10730"/>
                  </a:lnTo>
                  <a:lnTo>
                    <a:pt x="54980" y="9896"/>
                  </a:lnTo>
                  <a:lnTo>
                    <a:pt x="54257" y="9117"/>
                  </a:lnTo>
                  <a:lnTo>
                    <a:pt x="53534" y="8339"/>
                  </a:lnTo>
                  <a:lnTo>
                    <a:pt x="52784" y="7589"/>
                  </a:lnTo>
                  <a:lnTo>
                    <a:pt x="52033" y="6866"/>
                  </a:lnTo>
                  <a:lnTo>
                    <a:pt x="51227" y="6171"/>
                  </a:lnTo>
                  <a:lnTo>
                    <a:pt x="50421" y="5504"/>
                  </a:lnTo>
                  <a:lnTo>
                    <a:pt x="49615" y="4893"/>
                  </a:lnTo>
                  <a:lnTo>
                    <a:pt x="48753" y="4281"/>
                  </a:lnTo>
                  <a:lnTo>
                    <a:pt x="47892" y="3725"/>
                  </a:lnTo>
                  <a:lnTo>
                    <a:pt x="47002" y="3197"/>
                  </a:lnTo>
                  <a:lnTo>
                    <a:pt x="46085" y="2697"/>
                  </a:lnTo>
                  <a:lnTo>
                    <a:pt x="45140" y="2252"/>
                  </a:lnTo>
                  <a:lnTo>
                    <a:pt x="44167" y="1835"/>
                  </a:lnTo>
                  <a:lnTo>
                    <a:pt x="43166" y="1474"/>
                  </a:lnTo>
                  <a:lnTo>
                    <a:pt x="42110" y="1140"/>
                  </a:lnTo>
                  <a:lnTo>
                    <a:pt x="41054" y="834"/>
                  </a:lnTo>
                  <a:lnTo>
                    <a:pt x="39970" y="584"/>
                  </a:lnTo>
                  <a:lnTo>
                    <a:pt x="38830" y="362"/>
                  </a:lnTo>
                  <a:lnTo>
                    <a:pt x="37691" y="195"/>
                  </a:lnTo>
                  <a:lnTo>
                    <a:pt x="36496" y="84"/>
                  </a:lnTo>
                  <a:lnTo>
                    <a:pt x="35273" y="28"/>
                  </a:lnTo>
                  <a:lnTo>
                    <a:pt x="3399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5601;p61">
              <a:extLst>
                <a:ext uri="{FF2B5EF4-FFF2-40B4-BE49-F238E27FC236}">
                  <a16:creationId xmlns:a16="http://schemas.microsoft.com/office/drawing/2014/main" id="{F6882FCE-D755-7712-3483-C5165805131D}"/>
                </a:ext>
              </a:extLst>
            </p:cNvPr>
            <p:cNvSpPr/>
            <p:nvPr/>
          </p:nvSpPr>
          <p:spPr>
            <a:xfrm>
              <a:off x="883125" y="3654175"/>
              <a:ext cx="1360625" cy="1535725"/>
            </a:xfrm>
            <a:custGeom>
              <a:avLst/>
              <a:gdLst/>
              <a:ahLst/>
              <a:cxnLst/>
              <a:rect l="l" t="t" r="r" b="b"/>
              <a:pathLst>
                <a:path w="54425" h="61429" extrusionOk="0">
                  <a:moveTo>
                    <a:pt x="14343" y="1"/>
                  </a:moveTo>
                  <a:lnTo>
                    <a:pt x="13760" y="28"/>
                  </a:lnTo>
                  <a:lnTo>
                    <a:pt x="13176" y="84"/>
                  </a:lnTo>
                  <a:lnTo>
                    <a:pt x="12620" y="139"/>
                  </a:lnTo>
                  <a:lnTo>
                    <a:pt x="12064" y="223"/>
                  </a:lnTo>
                  <a:lnTo>
                    <a:pt x="11508" y="306"/>
                  </a:lnTo>
                  <a:lnTo>
                    <a:pt x="10980" y="417"/>
                  </a:lnTo>
                  <a:lnTo>
                    <a:pt x="10452" y="556"/>
                  </a:lnTo>
                  <a:lnTo>
                    <a:pt x="9924" y="695"/>
                  </a:lnTo>
                  <a:lnTo>
                    <a:pt x="9424" y="862"/>
                  </a:lnTo>
                  <a:lnTo>
                    <a:pt x="8395" y="1224"/>
                  </a:lnTo>
                  <a:lnTo>
                    <a:pt x="7450" y="1640"/>
                  </a:lnTo>
                  <a:lnTo>
                    <a:pt x="6505" y="2113"/>
                  </a:lnTo>
                  <a:lnTo>
                    <a:pt x="5588" y="2641"/>
                  </a:lnTo>
                  <a:lnTo>
                    <a:pt x="4698" y="3197"/>
                  </a:lnTo>
                  <a:lnTo>
                    <a:pt x="3864" y="3808"/>
                  </a:lnTo>
                  <a:lnTo>
                    <a:pt x="3031" y="4448"/>
                  </a:lnTo>
                  <a:lnTo>
                    <a:pt x="2225" y="5143"/>
                  </a:lnTo>
                  <a:lnTo>
                    <a:pt x="1474" y="5838"/>
                  </a:lnTo>
                  <a:lnTo>
                    <a:pt x="724" y="6560"/>
                  </a:lnTo>
                  <a:lnTo>
                    <a:pt x="1" y="7339"/>
                  </a:lnTo>
                  <a:lnTo>
                    <a:pt x="640" y="6755"/>
                  </a:lnTo>
                  <a:lnTo>
                    <a:pt x="1335" y="6199"/>
                  </a:lnTo>
                  <a:lnTo>
                    <a:pt x="2030" y="5671"/>
                  </a:lnTo>
                  <a:lnTo>
                    <a:pt x="2753" y="5143"/>
                  </a:lnTo>
                  <a:lnTo>
                    <a:pt x="3475" y="4670"/>
                  </a:lnTo>
                  <a:lnTo>
                    <a:pt x="4226" y="4225"/>
                  </a:lnTo>
                  <a:lnTo>
                    <a:pt x="5004" y="3808"/>
                  </a:lnTo>
                  <a:lnTo>
                    <a:pt x="5810" y="3419"/>
                  </a:lnTo>
                  <a:lnTo>
                    <a:pt x="6616" y="3086"/>
                  </a:lnTo>
                  <a:lnTo>
                    <a:pt x="7478" y="2780"/>
                  </a:lnTo>
                  <a:lnTo>
                    <a:pt x="8340" y="2530"/>
                  </a:lnTo>
                  <a:lnTo>
                    <a:pt x="9229" y="2308"/>
                  </a:lnTo>
                  <a:lnTo>
                    <a:pt x="10146" y="2141"/>
                  </a:lnTo>
                  <a:lnTo>
                    <a:pt x="11063" y="2002"/>
                  </a:lnTo>
                  <a:lnTo>
                    <a:pt x="12036" y="1918"/>
                  </a:lnTo>
                  <a:lnTo>
                    <a:pt x="13009" y="1891"/>
                  </a:lnTo>
                  <a:lnTo>
                    <a:pt x="14288" y="1918"/>
                  </a:lnTo>
                  <a:lnTo>
                    <a:pt x="15511" y="2002"/>
                  </a:lnTo>
                  <a:lnTo>
                    <a:pt x="16706" y="2113"/>
                  </a:lnTo>
                  <a:lnTo>
                    <a:pt x="17873" y="2280"/>
                  </a:lnTo>
                  <a:lnTo>
                    <a:pt x="18985" y="2502"/>
                  </a:lnTo>
                  <a:lnTo>
                    <a:pt x="20097" y="2752"/>
                  </a:lnTo>
                  <a:lnTo>
                    <a:pt x="21153" y="3030"/>
                  </a:lnTo>
                  <a:lnTo>
                    <a:pt x="22182" y="3364"/>
                  </a:lnTo>
                  <a:lnTo>
                    <a:pt x="23182" y="3753"/>
                  </a:lnTo>
                  <a:lnTo>
                    <a:pt x="24155" y="4170"/>
                  </a:lnTo>
                  <a:lnTo>
                    <a:pt x="25100" y="4615"/>
                  </a:lnTo>
                  <a:lnTo>
                    <a:pt x="26017" y="5115"/>
                  </a:lnTo>
                  <a:lnTo>
                    <a:pt x="26907" y="5643"/>
                  </a:lnTo>
                  <a:lnTo>
                    <a:pt x="27768" y="6199"/>
                  </a:lnTo>
                  <a:lnTo>
                    <a:pt x="28630" y="6783"/>
                  </a:lnTo>
                  <a:lnTo>
                    <a:pt x="29464" y="7422"/>
                  </a:lnTo>
                  <a:lnTo>
                    <a:pt x="30270" y="8089"/>
                  </a:lnTo>
                  <a:lnTo>
                    <a:pt x="31048" y="8784"/>
                  </a:lnTo>
                  <a:lnTo>
                    <a:pt x="31799" y="9479"/>
                  </a:lnTo>
                  <a:lnTo>
                    <a:pt x="32549" y="10229"/>
                  </a:lnTo>
                  <a:lnTo>
                    <a:pt x="33300" y="11008"/>
                  </a:lnTo>
                  <a:lnTo>
                    <a:pt x="33995" y="11814"/>
                  </a:lnTo>
                  <a:lnTo>
                    <a:pt x="34717" y="12647"/>
                  </a:lnTo>
                  <a:lnTo>
                    <a:pt x="35384" y="13481"/>
                  </a:lnTo>
                  <a:lnTo>
                    <a:pt x="36079" y="14371"/>
                  </a:lnTo>
                  <a:lnTo>
                    <a:pt x="36746" y="15260"/>
                  </a:lnTo>
                  <a:lnTo>
                    <a:pt x="37386" y="16177"/>
                  </a:lnTo>
                  <a:lnTo>
                    <a:pt x="38025" y="17123"/>
                  </a:lnTo>
                  <a:lnTo>
                    <a:pt x="39304" y="19040"/>
                  </a:lnTo>
                  <a:lnTo>
                    <a:pt x="40554" y="21014"/>
                  </a:lnTo>
                  <a:lnTo>
                    <a:pt x="40916" y="21625"/>
                  </a:lnTo>
                  <a:lnTo>
                    <a:pt x="41333" y="22209"/>
                  </a:lnTo>
                  <a:lnTo>
                    <a:pt x="41722" y="22793"/>
                  </a:lnTo>
                  <a:lnTo>
                    <a:pt x="42139" y="23321"/>
                  </a:lnTo>
                  <a:lnTo>
                    <a:pt x="43000" y="24405"/>
                  </a:lnTo>
                  <a:lnTo>
                    <a:pt x="43890" y="25433"/>
                  </a:lnTo>
                  <a:lnTo>
                    <a:pt x="45669" y="27490"/>
                  </a:lnTo>
                  <a:lnTo>
                    <a:pt x="46558" y="28546"/>
                  </a:lnTo>
                  <a:lnTo>
                    <a:pt x="47420" y="29603"/>
                  </a:lnTo>
                  <a:lnTo>
                    <a:pt x="47837" y="30186"/>
                  </a:lnTo>
                  <a:lnTo>
                    <a:pt x="48254" y="30742"/>
                  </a:lnTo>
                  <a:lnTo>
                    <a:pt x="48671" y="31326"/>
                  </a:lnTo>
                  <a:lnTo>
                    <a:pt x="49060" y="31937"/>
                  </a:lnTo>
                  <a:lnTo>
                    <a:pt x="49421" y="32577"/>
                  </a:lnTo>
                  <a:lnTo>
                    <a:pt x="49782" y="33244"/>
                  </a:lnTo>
                  <a:lnTo>
                    <a:pt x="50144" y="33911"/>
                  </a:lnTo>
                  <a:lnTo>
                    <a:pt x="50449" y="34634"/>
                  </a:lnTo>
                  <a:lnTo>
                    <a:pt x="50783" y="35356"/>
                  </a:lnTo>
                  <a:lnTo>
                    <a:pt x="51061" y="36135"/>
                  </a:lnTo>
                  <a:lnTo>
                    <a:pt x="51339" y="36941"/>
                  </a:lnTo>
                  <a:lnTo>
                    <a:pt x="51561" y="37775"/>
                  </a:lnTo>
                  <a:lnTo>
                    <a:pt x="51784" y="38664"/>
                  </a:lnTo>
                  <a:lnTo>
                    <a:pt x="51978" y="39581"/>
                  </a:lnTo>
                  <a:lnTo>
                    <a:pt x="52145" y="40526"/>
                  </a:lnTo>
                  <a:lnTo>
                    <a:pt x="52284" y="41527"/>
                  </a:lnTo>
                  <a:lnTo>
                    <a:pt x="52367" y="42305"/>
                  </a:lnTo>
                  <a:lnTo>
                    <a:pt x="52423" y="43083"/>
                  </a:lnTo>
                  <a:lnTo>
                    <a:pt x="52479" y="43834"/>
                  </a:lnTo>
                  <a:lnTo>
                    <a:pt x="52506" y="44584"/>
                  </a:lnTo>
                  <a:lnTo>
                    <a:pt x="52506" y="45307"/>
                  </a:lnTo>
                  <a:lnTo>
                    <a:pt x="52506" y="46058"/>
                  </a:lnTo>
                  <a:lnTo>
                    <a:pt x="52479" y="46752"/>
                  </a:lnTo>
                  <a:lnTo>
                    <a:pt x="52423" y="47475"/>
                  </a:lnTo>
                  <a:lnTo>
                    <a:pt x="52367" y="48170"/>
                  </a:lnTo>
                  <a:lnTo>
                    <a:pt x="52284" y="48865"/>
                  </a:lnTo>
                  <a:lnTo>
                    <a:pt x="52201" y="49532"/>
                  </a:lnTo>
                  <a:lnTo>
                    <a:pt x="52089" y="50199"/>
                  </a:lnTo>
                  <a:lnTo>
                    <a:pt x="51950" y="50838"/>
                  </a:lnTo>
                  <a:lnTo>
                    <a:pt x="51811" y="51506"/>
                  </a:lnTo>
                  <a:lnTo>
                    <a:pt x="51645" y="52145"/>
                  </a:lnTo>
                  <a:lnTo>
                    <a:pt x="51450" y="52756"/>
                  </a:lnTo>
                  <a:lnTo>
                    <a:pt x="51256" y="53368"/>
                  </a:lnTo>
                  <a:lnTo>
                    <a:pt x="51061" y="53979"/>
                  </a:lnTo>
                  <a:lnTo>
                    <a:pt x="50839" y="54563"/>
                  </a:lnTo>
                  <a:lnTo>
                    <a:pt x="50588" y="55175"/>
                  </a:lnTo>
                  <a:lnTo>
                    <a:pt x="50338" y="55730"/>
                  </a:lnTo>
                  <a:lnTo>
                    <a:pt x="50060" y="56314"/>
                  </a:lnTo>
                  <a:lnTo>
                    <a:pt x="49782" y="56870"/>
                  </a:lnTo>
                  <a:lnTo>
                    <a:pt x="49477" y="57398"/>
                  </a:lnTo>
                  <a:lnTo>
                    <a:pt x="49171" y="57954"/>
                  </a:lnTo>
                  <a:lnTo>
                    <a:pt x="48837" y="58482"/>
                  </a:lnTo>
                  <a:lnTo>
                    <a:pt x="48504" y="58982"/>
                  </a:lnTo>
                  <a:lnTo>
                    <a:pt x="48142" y="59483"/>
                  </a:lnTo>
                  <a:lnTo>
                    <a:pt x="47392" y="60483"/>
                  </a:lnTo>
                  <a:lnTo>
                    <a:pt x="46586" y="61428"/>
                  </a:lnTo>
                  <a:lnTo>
                    <a:pt x="47114" y="60928"/>
                  </a:lnTo>
                  <a:lnTo>
                    <a:pt x="47614" y="60428"/>
                  </a:lnTo>
                  <a:lnTo>
                    <a:pt x="48115" y="59928"/>
                  </a:lnTo>
                  <a:lnTo>
                    <a:pt x="48587" y="59427"/>
                  </a:lnTo>
                  <a:lnTo>
                    <a:pt x="49032" y="58871"/>
                  </a:lnTo>
                  <a:lnTo>
                    <a:pt x="49477" y="58343"/>
                  </a:lnTo>
                  <a:lnTo>
                    <a:pt x="49894" y="57787"/>
                  </a:lnTo>
                  <a:lnTo>
                    <a:pt x="50311" y="57204"/>
                  </a:lnTo>
                  <a:lnTo>
                    <a:pt x="50700" y="56620"/>
                  </a:lnTo>
                  <a:lnTo>
                    <a:pt x="51061" y="56036"/>
                  </a:lnTo>
                  <a:lnTo>
                    <a:pt x="51422" y="55425"/>
                  </a:lnTo>
                  <a:lnTo>
                    <a:pt x="51756" y="54785"/>
                  </a:lnTo>
                  <a:lnTo>
                    <a:pt x="52089" y="54146"/>
                  </a:lnTo>
                  <a:lnTo>
                    <a:pt x="52367" y="53507"/>
                  </a:lnTo>
                  <a:lnTo>
                    <a:pt x="52645" y="52840"/>
                  </a:lnTo>
                  <a:lnTo>
                    <a:pt x="52923" y="52173"/>
                  </a:lnTo>
                  <a:lnTo>
                    <a:pt x="53173" y="51478"/>
                  </a:lnTo>
                  <a:lnTo>
                    <a:pt x="53396" y="50783"/>
                  </a:lnTo>
                  <a:lnTo>
                    <a:pt x="53590" y="50088"/>
                  </a:lnTo>
                  <a:lnTo>
                    <a:pt x="53757" y="49337"/>
                  </a:lnTo>
                  <a:lnTo>
                    <a:pt x="53924" y="48615"/>
                  </a:lnTo>
                  <a:lnTo>
                    <a:pt x="54063" y="47864"/>
                  </a:lnTo>
                  <a:lnTo>
                    <a:pt x="54174" y="47086"/>
                  </a:lnTo>
                  <a:lnTo>
                    <a:pt x="54285" y="46308"/>
                  </a:lnTo>
                  <a:lnTo>
                    <a:pt x="54341" y="45529"/>
                  </a:lnTo>
                  <a:lnTo>
                    <a:pt x="54396" y="44723"/>
                  </a:lnTo>
                  <a:lnTo>
                    <a:pt x="54424" y="43917"/>
                  </a:lnTo>
                  <a:lnTo>
                    <a:pt x="54424" y="43083"/>
                  </a:lnTo>
                  <a:lnTo>
                    <a:pt x="54396" y="42222"/>
                  </a:lnTo>
                  <a:lnTo>
                    <a:pt x="54369" y="41388"/>
                  </a:lnTo>
                  <a:lnTo>
                    <a:pt x="54285" y="40498"/>
                  </a:lnTo>
                  <a:lnTo>
                    <a:pt x="54202" y="39637"/>
                  </a:lnTo>
                  <a:lnTo>
                    <a:pt x="54063" y="38608"/>
                  </a:lnTo>
                  <a:lnTo>
                    <a:pt x="53896" y="37663"/>
                  </a:lnTo>
                  <a:lnTo>
                    <a:pt x="53702" y="36746"/>
                  </a:lnTo>
                  <a:lnTo>
                    <a:pt x="53479" y="35857"/>
                  </a:lnTo>
                  <a:lnTo>
                    <a:pt x="53229" y="35023"/>
                  </a:lnTo>
                  <a:lnTo>
                    <a:pt x="52979" y="34217"/>
                  </a:lnTo>
                  <a:lnTo>
                    <a:pt x="52673" y="33438"/>
                  </a:lnTo>
                  <a:lnTo>
                    <a:pt x="52367" y="32716"/>
                  </a:lnTo>
                  <a:lnTo>
                    <a:pt x="52034" y="31993"/>
                  </a:lnTo>
                  <a:lnTo>
                    <a:pt x="51700" y="31326"/>
                  </a:lnTo>
                  <a:lnTo>
                    <a:pt x="51339" y="30659"/>
                  </a:lnTo>
                  <a:lnTo>
                    <a:pt x="50950" y="30047"/>
                  </a:lnTo>
                  <a:lnTo>
                    <a:pt x="50561" y="29436"/>
                  </a:lnTo>
                  <a:lnTo>
                    <a:pt x="50172" y="28824"/>
                  </a:lnTo>
                  <a:lnTo>
                    <a:pt x="49755" y="28268"/>
                  </a:lnTo>
                  <a:lnTo>
                    <a:pt x="49338" y="27713"/>
                  </a:lnTo>
                  <a:lnTo>
                    <a:pt x="48476" y="26629"/>
                  </a:lnTo>
                  <a:lnTo>
                    <a:pt x="47587" y="25572"/>
                  </a:lnTo>
                  <a:lnTo>
                    <a:pt x="45780" y="23543"/>
                  </a:lnTo>
                  <a:lnTo>
                    <a:pt x="44918" y="22487"/>
                  </a:lnTo>
                  <a:lnTo>
                    <a:pt x="44057" y="21431"/>
                  </a:lnTo>
                  <a:lnTo>
                    <a:pt x="43640" y="20875"/>
                  </a:lnTo>
                  <a:lnTo>
                    <a:pt x="43223" y="20291"/>
                  </a:lnTo>
                  <a:lnTo>
                    <a:pt x="42834" y="19707"/>
                  </a:lnTo>
                  <a:lnTo>
                    <a:pt x="42444" y="19124"/>
                  </a:lnTo>
                  <a:lnTo>
                    <a:pt x="41221" y="17123"/>
                  </a:lnTo>
                  <a:lnTo>
                    <a:pt x="39943" y="15205"/>
                  </a:lnTo>
                  <a:lnTo>
                    <a:pt x="39304" y="14260"/>
                  </a:lnTo>
                  <a:lnTo>
                    <a:pt x="38636" y="13342"/>
                  </a:lnTo>
                  <a:lnTo>
                    <a:pt x="37969" y="12453"/>
                  </a:lnTo>
                  <a:lnTo>
                    <a:pt x="37302" y="11591"/>
                  </a:lnTo>
                  <a:lnTo>
                    <a:pt x="36607" y="10730"/>
                  </a:lnTo>
                  <a:lnTo>
                    <a:pt x="35913" y="9896"/>
                  </a:lnTo>
                  <a:lnTo>
                    <a:pt x="35190" y="9117"/>
                  </a:lnTo>
                  <a:lnTo>
                    <a:pt x="34467" y="8339"/>
                  </a:lnTo>
                  <a:lnTo>
                    <a:pt x="33717" y="7589"/>
                  </a:lnTo>
                  <a:lnTo>
                    <a:pt x="32966" y="6866"/>
                  </a:lnTo>
                  <a:lnTo>
                    <a:pt x="32160" y="6171"/>
                  </a:lnTo>
                  <a:lnTo>
                    <a:pt x="31354" y="5504"/>
                  </a:lnTo>
                  <a:lnTo>
                    <a:pt x="30548" y="4893"/>
                  </a:lnTo>
                  <a:lnTo>
                    <a:pt x="29686" y="4281"/>
                  </a:lnTo>
                  <a:lnTo>
                    <a:pt x="28825" y="3725"/>
                  </a:lnTo>
                  <a:lnTo>
                    <a:pt x="27935" y="3197"/>
                  </a:lnTo>
                  <a:lnTo>
                    <a:pt x="27018" y="2697"/>
                  </a:lnTo>
                  <a:lnTo>
                    <a:pt x="26073" y="2252"/>
                  </a:lnTo>
                  <a:lnTo>
                    <a:pt x="25100" y="1835"/>
                  </a:lnTo>
                  <a:lnTo>
                    <a:pt x="24099" y="1474"/>
                  </a:lnTo>
                  <a:lnTo>
                    <a:pt x="23043" y="1140"/>
                  </a:lnTo>
                  <a:lnTo>
                    <a:pt x="21987" y="834"/>
                  </a:lnTo>
                  <a:lnTo>
                    <a:pt x="20903" y="584"/>
                  </a:lnTo>
                  <a:lnTo>
                    <a:pt x="19763" y="362"/>
                  </a:lnTo>
                  <a:lnTo>
                    <a:pt x="18624" y="195"/>
                  </a:lnTo>
                  <a:lnTo>
                    <a:pt x="17429" y="84"/>
                  </a:lnTo>
                  <a:lnTo>
                    <a:pt x="16206" y="28"/>
                  </a:lnTo>
                  <a:lnTo>
                    <a:pt x="1492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5602;p61">
              <a:extLst>
                <a:ext uri="{FF2B5EF4-FFF2-40B4-BE49-F238E27FC236}">
                  <a16:creationId xmlns:a16="http://schemas.microsoft.com/office/drawing/2014/main" id="{4D9170F3-F334-3831-2D9D-CB28A7CAD239}"/>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5603;p61">
              <a:extLst>
                <a:ext uri="{FF2B5EF4-FFF2-40B4-BE49-F238E27FC236}">
                  <a16:creationId xmlns:a16="http://schemas.microsoft.com/office/drawing/2014/main" id="{0E7E85E2-C2D9-7DBF-E822-0BAB4BE1E76D}"/>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5604;p61">
              <a:extLst>
                <a:ext uri="{FF2B5EF4-FFF2-40B4-BE49-F238E27FC236}">
                  <a16:creationId xmlns:a16="http://schemas.microsoft.com/office/drawing/2014/main" id="{8A3DDBE4-0B4A-2735-9328-B2AB827CB1D0}"/>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5605;p61">
              <a:extLst>
                <a:ext uri="{FF2B5EF4-FFF2-40B4-BE49-F238E27FC236}">
                  <a16:creationId xmlns:a16="http://schemas.microsoft.com/office/drawing/2014/main" id="{BC6190B4-FF81-0BE8-CA4F-564E3A28DDEA}"/>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5606;p61">
              <a:extLst>
                <a:ext uri="{FF2B5EF4-FFF2-40B4-BE49-F238E27FC236}">
                  <a16:creationId xmlns:a16="http://schemas.microsoft.com/office/drawing/2014/main" id="{1D054174-67AB-11AB-A731-835F44F43185}"/>
                </a:ext>
              </a:extLst>
            </p:cNvPr>
            <p:cNvSpPr/>
            <p:nvPr/>
          </p:nvSpPr>
          <p:spPr>
            <a:xfrm>
              <a:off x="1142325" y="4844525"/>
              <a:ext cx="434325" cy="315500"/>
            </a:xfrm>
            <a:custGeom>
              <a:avLst/>
              <a:gdLst/>
              <a:ahLst/>
              <a:cxnLst/>
              <a:rect l="l" t="t" r="r" b="b"/>
              <a:pathLst>
                <a:path w="17373" h="12620" extrusionOk="0">
                  <a:moveTo>
                    <a:pt x="17373" y="0"/>
                  </a:moveTo>
                  <a:lnTo>
                    <a:pt x="1" y="1279"/>
                  </a:lnTo>
                  <a:lnTo>
                    <a:pt x="3169" y="12619"/>
                  </a:lnTo>
                  <a:lnTo>
                    <a:pt x="14315" y="12008"/>
                  </a:lnTo>
                  <a:lnTo>
                    <a:pt x="17373" y="0"/>
                  </a:lnTo>
                  <a:close/>
                </a:path>
              </a:pathLst>
            </a:custGeom>
            <a:solidFill>
              <a:srgbClr val="FDFCF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5607;p61">
              <a:extLst>
                <a:ext uri="{FF2B5EF4-FFF2-40B4-BE49-F238E27FC236}">
                  <a16:creationId xmlns:a16="http://schemas.microsoft.com/office/drawing/2014/main" id="{DD55E28A-70B5-56A3-99F5-CD51A4707D98}"/>
                </a:ext>
              </a:extLst>
            </p:cNvPr>
            <p:cNvSpPr/>
            <p:nvPr/>
          </p:nvSpPr>
          <p:spPr>
            <a:xfrm>
              <a:off x="1142325" y="4844525"/>
              <a:ext cx="434325" cy="315500"/>
            </a:xfrm>
            <a:custGeom>
              <a:avLst/>
              <a:gdLst/>
              <a:ahLst/>
              <a:cxnLst/>
              <a:rect l="l" t="t" r="r" b="b"/>
              <a:pathLst>
                <a:path w="17373" h="12620" fill="none" extrusionOk="0">
                  <a:moveTo>
                    <a:pt x="1" y="1279"/>
                  </a:moveTo>
                  <a:lnTo>
                    <a:pt x="3169" y="12619"/>
                  </a:lnTo>
                  <a:lnTo>
                    <a:pt x="14315" y="12008"/>
                  </a:lnTo>
                  <a:lnTo>
                    <a:pt x="17373"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5608;p61">
              <a:extLst>
                <a:ext uri="{FF2B5EF4-FFF2-40B4-BE49-F238E27FC236}">
                  <a16:creationId xmlns:a16="http://schemas.microsoft.com/office/drawing/2014/main" id="{7974B5B1-4093-360D-DAB0-C5DF1144F3A9}"/>
                </a:ext>
              </a:extLst>
            </p:cNvPr>
            <p:cNvSpPr/>
            <p:nvPr/>
          </p:nvSpPr>
          <p:spPr>
            <a:xfrm>
              <a:off x="1338275" y="4841050"/>
              <a:ext cx="27125" cy="312725"/>
            </a:xfrm>
            <a:custGeom>
              <a:avLst/>
              <a:gdLst/>
              <a:ahLst/>
              <a:cxnLst/>
              <a:rect l="l" t="t" r="r" b="b"/>
              <a:pathLst>
                <a:path w="1085" h="12509" extrusionOk="0">
                  <a:moveTo>
                    <a:pt x="1" y="0"/>
                  </a:moveTo>
                  <a:lnTo>
                    <a:pt x="362" y="12480"/>
                  </a:lnTo>
                  <a:lnTo>
                    <a:pt x="1085" y="12508"/>
                  </a:lnTo>
                  <a:lnTo>
                    <a:pt x="1085" y="12508"/>
                  </a:lnTo>
                  <a:lnTo>
                    <a:pt x="890" y="28"/>
                  </a:lnTo>
                  <a:lnTo>
                    <a:pt x="1"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5609;p61">
              <a:extLst>
                <a:ext uri="{FF2B5EF4-FFF2-40B4-BE49-F238E27FC236}">
                  <a16:creationId xmlns:a16="http://schemas.microsoft.com/office/drawing/2014/main" id="{C55D1111-6FBA-C16A-28A6-1C956C66599F}"/>
                </a:ext>
              </a:extLst>
            </p:cNvPr>
            <p:cNvSpPr/>
            <p:nvPr/>
          </p:nvSpPr>
          <p:spPr>
            <a:xfrm>
              <a:off x="1338275" y="4841050"/>
              <a:ext cx="27125" cy="312725"/>
            </a:xfrm>
            <a:custGeom>
              <a:avLst/>
              <a:gdLst/>
              <a:ahLst/>
              <a:cxnLst/>
              <a:rect l="l" t="t" r="r" b="b"/>
              <a:pathLst>
                <a:path w="1085" h="12509" fill="none" extrusionOk="0">
                  <a:moveTo>
                    <a:pt x="362" y="12480"/>
                  </a:moveTo>
                  <a:lnTo>
                    <a:pt x="1" y="0"/>
                  </a:lnTo>
                  <a:lnTo>
                    <a:pt x="890" y="28"/>
                  </a:lnTo>
                  <a:lnTo>
                    <a:pt x="1085" y="12508"/>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5610;p61">
              <a:extLst>
                <a:ext uri="{FF2B5EF4-FFF2-40B4-BE49-F238E27FC236}">
                  <a16:creationId xmlns:a16="http://schemas.microsoft.com/office/drawing/2014/main" id="{C48147C9-E0A5-3540-A20E-A0E533F68F0E}"/>
                </a:ext>
              </a:extLst>
            </p:cNvPr>
            <p:cNvSpPr/>
            <p:nvPr/>
          </p:nvSpPr>
          <p:spPr>
            <a:xfrm>
              <a:off x="867850" y="4524875"/>
              <a:ext cx="949925" cy="503800"/>
            </a:xfrm>
            <a:custGeom>
              <a:avLst/>
              <a:gdLst/>
              <a:ahLst/>
              <a:cxnLst/>
              <a:rect l="l" t="t" r="r" b="b"/>
              <a:pathLst>
                <a:path w="37997" h="20152" extrusionOk="0">
                  <a:moveTo>
                    <a:pt x="9729" y="0"/>
                  </a:moveTo>
                  <a:lnTo>
                    <a:pt x="9256" y="28"/>
                  </a:lnTo>
                  <a:lnTo>
                    <a:pt x="8756" y="84"/>
                  </a:lnTo>
                  <a:lnTo>
                    <a:pt x="8311" y="139"/>
                  </a:lnTo>
                  <a:lnTo>
                    <a:pt x="7839" y="250"/>
                  </a:lnTo>
                  <a:lnTo>
                    <a:pt x="7394" y="362"/>
                  </a:lnTo>
                  <a:lnTo>
                    <a:pt x="6977" y="473"/>
                  </a:lnTo>
                  <a:lnTo>
                    <a:pt x="6560" y="640"/>
                  </a:lnTo>
                  <a:lnTo>
                    <a:pt x="6171" y="806"/>
                  </a:lnTo>
                  <a:lnTo>
                    <a:pt x="5782" y="973"/>
                  </a:lnTo>
                  <a:lnTo>
                    <a:pt x="5420" y="1168"/>
                  </a:lnTo>
                  <a:lnTo>
                    <a:pt x="5059" y="1362"/>
                  </a:lnTo>
                  <a:lnTo>
                    <a:pt x="4753" y="1557"/>
                  </a:lnTo>
                  <a:lnTo>
                    <a:pt x="4448" y="1779"/>
                  </a:lnTo>
                  <a:lnTo>
                    <a:pt x="4142" y="2001"/>
                  </a:lnTo>
                  <a:lnTo>
                    <a:pt x="3892" y="2224"/>
                  </a:lnTo>
                  <a:lnTo>
                    <a:pt x="3586" y="2530"/>
                  </a:lnTo>
                  <a:lnTo>
                    <a:pt x="3252" y="2863"/>
                  </a:lnTo>
                  <a:lnTo>
                    <a:pt x="2947" y="3197"/>
                  </a:lnTo>
                  <a:lnTo>
                    <a:pt x="2613" y="3586"/>
                  </a:lnTo>
                  <a:lnTo>
                    <a:pt x="2307" y="4003"/>
                  </a:lnTo>
                  <a:lnTo>
                    <a:pt x="2029" y="4420"/>
                  </a:lnTo>
                  <a:lnTo>
                    <a:pt x="1752" y="4892"/>
                  </a:lnTo>
                  <a:lnTo>
                    <a:pt x="1474" y="5365"/>
                  </a:lnTo>
                  <a:lnTo>
                    <a:pt x="1196" y="5837"/>
                  </a:lnTo>
                  <a:lnTo>
                    <a:pt x="973" y="6365"/>
                  </a:lnTo>
                  <a:lnTo>
                    <a:pt x="751" y="6866"/>
                  </a:lnTo>
                  <a:lnTo>
                    <a:pt x="556" y="7422"/>
                  </a:lnTo>
                  <a:lnTo>
                    <a:pt x="390" y="7978"/>
                  </a:lnTo>
                  <a:lnTo>
                    <a:pt x="251" y="8533"/>
                  </a:lnTo>
                  <a:lnTo>
                    <a:pt x="139" y="9089"/>
                  </a:lnTo>
                  <a:lnTo>
                    <a:pt x="56" y="9673"/>
                  </a:lnTo>
                  <a:lnTo>
                    <a:pt x="0" y="10257"/>
                  </a:lnTo>
                  <a:lnTo>
                    <a:pt x="0" y="10840"/>
                  </a:lnTo>
                  <a:lnTo>
                    <a:pt x="28" y="11452"/>
                  </a:lnTo>
                  <a:lnTo>
                    <a:pt x="84" y="12036"/>
                  </a:lnTo>
                  <a:lnTo>
                    <a:pt x="195" y="12647"/>
                  </a:lnTo>
                  <a:lnTo>
                    <a:pt x="362" y="13231"/>
                  </a:lnTo>
                  <a:lnTo>
                    <a:pt x="556" y="13842"/>
                  </a:lnTo>
                  <a:lnTo>
                    <a:pt x="834" y="14426"/>
                  </a:lnTo>
                  <a:lnTo>
                    <a:pt x="1140" y="15010"/>
                  </a:lnTo>
                  <a:lnTo>
                    <a:pt x="1501" y="15593"/>
                  </a:lnTo>
                  <a:lnTo>
                    <a:pt x="1918" y="16177"/>
                  </a:lnTo>
                  <a:lnTo>
                    <a:pt x="2419" y="16733"/>
                  </a:lnTo>
                  <a:lnTo>
                    <a:pt x="2947" y="17289"/>
                  </a:lnTo>
                  <a:lnTo>
                    <a:pt x="3558" y="17817"/>
                  </a:lnTo>
                  <a:lnTo>
                    <a:pt x="4253" y="18345"/>
                  </a:lnTo>
                  <a:lnTo>
                    <a:pt x="4976" y="18873"/>
                  </a:lnTo>
                  <a:lnTo>
                    <a:pt x="5365" y="19096"/>
                  </a:lnTo>
                  <a:lnTo>
                    <a:pt x="5754" y="19290"/>
                  </a:lnTo>
                  <a:lnTo>
                    <a:pt x="6171" y="19485"/>
                  </a:lnTo>
                  <a:lnTo>
                    <a:pt x="6616" y="19624"/>
                  </a:lnTo>
                  <a:lnTo>
                    <a:pt x="7088" y="19763"/>
                  </a:lnTo>
                  <a:lnTo>
                    <a:pt x="7561" y="19902"/>
                  </a:lnTo>
                  <a:lnTo>
                    <a:pt x="8033" y="19985"/>
                  </a:lnTo>
                  <a:lnTo>
                    <a:pt x="8534" y="20069"/>
                  </a:lnTo>
                  <a:lnTo>
                    <a:pt x="9034" y="20096"/>
                  </a:lnTo>
                  <a:lnTo>
                    <a:pt x="9562" y="20124"/>
                  </a:lnTo>
                  <a:lnTo>
                    <a:pt x="10090" y="20152"/>
                  </a:lnTo>
                  <a:lnTo>
                    <a:pt x="10618" y="20124"/>
                  </a:lnTo>
                  <a:lnTo>
                    <a:pt x="11146" y="20069"/>
                  </a:lnTo>
                  <a:lnTo>
                    <a:pt x="11674" y="20013"/>
                  </a:lnTo>
                  <a:lnTo>
                    <a:pt x="12203" y="19902"/>
                  </a:lnTo>
                  <a:lnTo>
                    <a:pt x="12731" y="19791"/>
                  </a:lnTo>
                  <a:lnTo>
                    <a:pt x="13231" y="19652"/>
                  </a:lnTo>
                  <a:lnTo>
                    <a:pt x="13759" y="19485"/>
                  </a:lnTo>
                  <a:lnTo>
                    <a:pt x="14259" y="19290"/>
                  </a:lnTo>
                  <a:lnTo>
                    <a:pt x="14760" y="19068"/>
                  </a:lnTo>
                  <a:lnTo>
                    <a:pt x="15232" y="18818"/>
                  </a:lnTo>
                  <a:lnTo>
                    <a:pt x="15705" y="18540"/>
                  </a:lnTo>
                  <a:lnTo>
                    <a:pt x="16150" y="18234"/>
                  </a:lnTo>
                  <a:lnTo>
                    <a:pt x="16594" y="17901"/>
                  </a:lnTo>
                  <a:lnTo>
                    <a:pt x="17011" y="17539"/>
                  </a:lnTo>
                  <a:lnTo>
                    <a:pt x="17400" y="17150"/>
                  </a:lnTo>
                  <a:lnTo>
                    <a:pt x="17762" y="16733"/>
                  </a:lnTo>
                  <a:lnTo>
                    <a:pt x="18095" y="16288"/>
                  </a:lnTo>
                  <a:lnTo>
                    <a:pt x="18429" y="15816"/>
                  </a:lnTo>
                  <a:lnTo>
                    <a:pt x="18707" y="15316"/>
                  </a:lnTo>
                  <a:lnTo>
                    <a:pt x="18957" y="14787"/>
                  </a:lnTo>
                  <a:lnTo>
                    <a:pt x="19179" y="14204"/>
                  </a:lnTo>
                  <a:lnTo>
                    <a:pt x="19429" y="14732"/>
                  </a:lnTo>
                  <a:lnTo>
                    <a:pt x="19707" y="15204"/>
                  </a:lnTo>
                  <a:lnTo>
                    <a:pt x="20180" y="15844"/>
                  </a:lnTo>
                  <a:lnTo>
                    <a:pt x="20652" y="16427"/>
                  </a:lnTo>
                  <a:lnTo>
                    <a:pt x="21153" y="16955"/>
                  </a:lnTo>
                  <a:lnTo>
                    <a:pt x="21653" y="17456"/>
                  </a:lnTo>
                  <a:lnTo>
                    <a:pt x="22153" y="17901"/>
                  </a:lnTo>
                  <a:lnTo>
                    <a:pt x="22654" y="18290"/>
                  </a:lnTo>
                  <a:lnTo>
                    <a:pt x="23182" y="18651"/>
                  </a:lnTo>
                  <a:lnTo>
                    <a:pt x="23682" y="18957"/>
                  </a:lnTo>
                  <a:lnTo>
                    <a:pt x="24210" y="19235"/>
                  </a:lnTo>
                  <a:lnTo>
                    <a:pt x="24710" y="19457"/>
                  </a:lnTo>
                  <a:lnTo>
                    <a:pt x="25239" y="19652"/>
                  </a:lnTo>
                  <a:lnTo>
                    <a:pt x="25739" y="19818"/>
                  </a:lnTo>
                  <a:lnTo>
                    <a:pt x="26267" y="19957"/>
                  </a:lnTo>
                  <a:lnTo>
                    <a:pt x="26767" y="20041"/>
                  </a:lnTo>
                  <a:lnTo>
                    <a:pt x="27268" y="20096"/>
                  </a:lnTo>
                  <a:lnTo>
                    <a:pt x="27768" y="20124"/>
                  </a:lnTo>
                  <a:lnTo>
                    <a:pt x="28268" y="20152"/>
                  </a:lnTo>
                  <a:lnTo>
                    <a:pt x="28741" y="20124"/>
                  </a:lnTo>
                  <a:lnTo>
                    <a:pt x="29241" y="20069"/>
                  </a:lnTo>
                  <a:lnTo>
                    <a:pt x="29686" y="20013"/>
                  </a:lnTo>
                  <a:lnTo>
                    <a:pt x="30158" y="19902"/>
                  </a:lnTo>
                  <a:lnTo>
                    <a:pt x="30603" y="19791"/>
                  </a:lnTo>
                  <a:lnTo>
                    <a:pt x="31020" y="19679"/>
                  </a:lnTo>
                  <a:lnTo>
                    <a:pt x="31437" y="19513"/>
                  </a:lnTo>
                  <a:lnTo>
                    <a:pt x="31826" y="19346"/>
                  </a:lnTo>
                  <a:lnTo>
                    <a:pt x="32215" y="19179"/>
                  </a:lnTo>
                  <a:lnTo>
                    <a:pt x="32577" y="18985"/>
                  </a:lnTo>
                  <a:lnTo>
                    <a:pt x="32938" y="18790"/>
                  </a:lnTo>
                  <a:lnTo>
                    <a:pt x="33244" y="18595"/>
                  </a:lnTo>
                  <a:lnTo>
                    <a:pt x="33549" y="18373"/>
                  </a:lnTo>
                  <a:lnTo>
                    <a:pt x="33855" y="18151"/>
                  </a:lnTo>
                  <a:lnTo>
                    <a:pt x="34105" y="17928"/>
                  </a:lnTo>
                  <a:lnTo>
                    <a:pt x="34411" y="17623"/>
                  </a:lnTo>
                  <a:lnTo>
                    <a:pt x="34745" y="17289"/>
                  </a:lnTo>
                  <a:lnTo>
                    <a:pt x="35050" y="16955"/>
                  </a:lnTo>
                  <a:lnTo>
                    <a:pt x="35384" y="16566"/>
                  </a:lnTo>
                  <a:lnTo>
                    <a:pt x="35690" y="16149"/>
                  </a:lnTo>
                  <a:lnTo>
                    <a:pt x="35968" y="15732"/>
                  </a:lnTo>
                  <a:lnTo>
                    <a:pt x="36273" y="15260"/>
                  </a:lnTo>
                  <a:lnTo>
                    <a:pt x="36524" y="14787"/>
                  </a:lnTo>
                  <a:lnTo>
                    <a:pt x="36801" y="14315"/>
                  </a:lnTo>
                  <a:lnTo>
                    <a:pt x="37024" y="13787"/>
                  </a:lnTo>
                  <a:lnTo>
                    <a:pt x="37246" y="13286"/>
                  </a:lnTo>
                  <a:lnTo>
                    <a:pt x="37441" y="12731"/>
                  </a:lnTo>
                  <a:lnTo>
                    <a:pt x="37608" y="12175"/>
                  </a:lnTo>
                  <a:lnTo>
                    <a:pt x="37747" y="11619"/>
                  </a:lnTo>
                  <a:lnTo>
                    <a:pt x="37858" y="11063"/>
                  </a:lnTo>
                  <a:lnTo>
                    <a:pt x="37941" y="10479"/>
                  </a:lnTo>
                  <a:lnTo>
                    <a:pt x="37997" y="9895"/>
                  </a:lnTo>
                  <a:lnTo>
                    <a:pt x="37997" y="9312"/>
                  </a:lnTo>
                  <a:lnTo>
                    <a:pt x="37969" y="8700"/>
                  </a:lnTo>
                  <a:lnTo>
                    <a:pt x="37913" y="8116"/>
                  </a:lnTo>
                  <a:lnTo>
                    <a:pt x="37802" y="7505"/>
                  </a:lnTo>
                  <a:lnTo>
                    <a:pt x="37635" y="6921"/>
                  </a:lnTo>
                  <a:lnTo>
                    <a:pt x="37441" y="6310"/>
                  </a:lnTo>
                  <a:lnTo>
                    <a:pt x="37163" y="5726"/>
                  </a:lnTo>
                  <a:lnTo>
                    <a:pt x="36857" y="5142"/>
                  </a:lnTo>
                  <a:lnTo>
                    <a:pt x="36496" y="4559"/>
                  </a:lnTo>
                  <a:lnTo>
                    <a:pt x="36079" y="3975"/>
                  </a:lnTo>
                  <a:lnTo>
                    <a:pt x="35578" y="3419"/>
                  </a:lnTo>
                  <a:lnTo>
                    <a:pt x="35050" y="2863"/>
                  </a:lnTo>
                  <a:lnTo>
                    <a:pt x="34439" y="2335"/>
                  </a:lnTo>
                  <a:lnTo>
                    <a:pt x="33772" y="1807"/>
                  </a:lnTo>
                  <a:lnTo>
                    <a:pt x="33021" y="1279"/>
                  </a:lnTo>
                  <a:lnTo>
                    <a:pt x="32632" y="1056"/>
                  </a:lnTo>
                  <a:lnTo>
                    <a:pt x="32243" y="862"/>
                  </a:lnTo>
                  <a:lnTo>
                    <a:pt x="31826" y="667"/>
                  </a:lnTo>
                  <a:lnTo>
                    <a:pt x="31381" y="528"/>
                  </a:lnTo>
                  <a:lnTo>
                    <a:pt x="30937" y="389"/>
                  </a:lnTo>
                  <a:lnTo>
                    <a:pt x="30464" y="250"/>
                  </a:lnTo>
                  <a:lnTo>
                    <a:pt x="29964" y="167"/>
                  </a:lnTo>
                  <a:lnTo>
                    <a:pt x="29463" y="84"/>
                  </a:lnTo>
                  <a:lnTo>
                    <a:pt x="28963" y="56"/>
                  </a:lnTo>
                  <a:lnTo>
                    <a:pt x="28435" y="28"/>
                  </a:lnTo>
                  <a:lnTo>
                    <a:pt x="27907" y="0"/>
                  </a:lnTo>
                  <a:lnTo>
                    <a:pt x="27407" y="28"/>
                  </a:lnTo>
                  <a:lnTo>
                    <a:pt x="26851" y="84"/>
                  </a:lnTo>
                  <a:lnTo>
                    <a:pt x="26323" y="139"/>
                  </a:lnTo>
                  <a:lnTo>
                    <a:pt x="25795" y="250"/>
                  </a:lnTo>
                  <a:lnTo>
                    <a:pt x="25266" y="362"/>
                  </a:lnTo>
                  <a:lnTo>
                    <a:pt x="24766" y="501"/>
                  </a:lnTo>
                  <a:lnTo>
                    <a:pt x="24238" y="667"/>
                  </a:lnTo>
                  <a:lnTo>
                    <a:pt x="23738" y="862"/>
                  </a:lnTo>
                  <a:lnTo>
                    <a:pt x="23237" y="1084"/>
                  </a:lnTo>
                  <a:lnTo>
                    <a:pt x="22765" y="1334"/>
                  </a:lnTo>
                  <a:lnTo>
                    <a:pt x="22292" y="1612"/>
                  </a:lnTo>
                  <a:lnTo>
                    <a:pt x="21848" y="1918"/>
                  </a:lnTo>
                  <a:lnTo>
                    <a:pt x="21403" y="2252"/>
                  </a:lnTo>
                  <a:lnTo>
                    <a:pt x="20986" y="2613"/>
                  </a:lnTo>
                  <a:lnTo>
                    <a:pt x="20597" y="3002"/>
                  </a:lnTo>
                  <a:lnTo>
                    <a:pt x="20235" y="3419"/>
                  </a:lnTo>
                  <a:lnTo>
                    <a:pt x="19902" y="3864"/>
                  </a:lnTo>
                  <a:lnTo>
                    <a:pt x="19568" y="4336"/>
                  </a:lnTo>
                  <a:lnTo>
                    <a:pt x="19290" y="4837"/>
                  </a:lnTo>
                  <a:lnTo>
                    <a:pt x="19040" y="5365"/>
                  </a:lnTo>
                  <a:lnTo>
                    <a:pt x="18818" y="5948"/>
                  </a:lnTo>
                  <a:lnTo>
                    <a:pt x="18568" y="5420"/>
                  </a:lnTo>
                  <a:lnTo>
                    <a:pt x="18290" y="4948"/>
                  </a:lnTo>
                  <a:lnTo>
                    <a:pt x="17817" y="4309"/>
                  </a:lnTo>
                  <a:lnTo>
                    <a:pt x="17345" y="3725"/>
                  </a:lnTo>
                  <a:lnTo>
                    <a:pt x="16844" y="3197"/>
                  </a:lnTo>
                  <a:lnTo>
                    <a:pt x="16344" y="2696"/>
                  </a:lnTo>
                  <a:lnTo>
                    <a:pt x="15844" y="2252"/>
                  </a:lnTo>
                  <a:lnTo>
                    <a:pt x="15343" y="1863"/>
                  </a:lnTo>
                  <a:lnTo>
                    <a:pt x="14843" y="1501"/>
                  </a:lnTo>
                  <a:lnTo>
                    <a:pt x="14315" y="1195"/>
                  </a:lnTo>
                  <a:lnTo>
                    <a:pt x="13787" y="917"/>
                  </a:lnTo>
                  <a:lnTo>
                    <a:pt x="13287" y="695"/>
                  </a:lnTo>
                  <a:lnTo>
                    <a:pt x="12758" y="501"/>
                  </a:lnTo>
                  <a:lnTo>
                    <a:pt x="12258" y="334"/>
                  </a:lnTo>
                  <a:lnTo>
                    <a:pt x="11730" y="195"/>
                  </a:lnTo>
                  <a:lnTo>
                    <a:pt x="11230" y="111"/>
                  </a:lnTo>
                  <a:lnTo>
                    <a:pt x="10729" y="56"/>
                  </a:lnTo>
                  <a:lnTo>
                    <a:pt x="10229" y="28"/>
                  </a:lnTo>
                  <a:lnTo>
                    <a:pt x="972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5611;p61">
              <a:extLst>
                <a:ext uri="{FF2B5EF4-FFF2-40B4-BE49-F238E27FC236}">
                  <a16:creationId xmlns:a16="http://schemas.microsoft.com/office/drawing/2014/main" id="{71400036-E732-CE6B-C61A-B621334CB2AD}"/>
                </a:ext>
              </a:extLst>
            </p:cNvPr>
            <p:cNvSpPr/>
            <p:nvPr/>
          </p:nvSpPr>
          <p:spPr>
            <a:xfrm>
              <a:off x="1170125" y="4495000"/>
              <a:ext cx="345375" cy="187625"/>
            </a:xfrm>
            <a:custGeom>
              <a:avLst/>
              <a:gdLst/>
              <a:ahLst/>
              <a:cxnLst/>
              <a:rect l="l" t="t" r="r" b="b"/>
              <a:pathLst>
                <a:path w="13815" h="7505" extrusionOk="0">
                  <a:moveTo>
                    <a:pt x="7172" y="0"/>
                  </a:moveTo>
                  <a:lnTo>
                    <a:pt x="6588" y="28"/>
                  </a:lnTo>
                  <a:lnTo>
                    <a:pt x="6004" y="83"/>
                  </a:lnTo>
                  <a:lnTo>
                    <a:pt x="5420" y="139"/>
                  </a:lnTo>
                  <a:lnTo>
                    <a:pt x="4865" y="250"/>
                  </a:lnTo>
                  <a:lnTo>
                    <a:pt x="4336" y="389"/>
                  </a:lnTo>
                  <a:lnTo>
                    <a:pt x="3836" y="556"/>
                  </a:lnTo>
                  <a:lnTo>
                    <a:pt x="3336" y="723"/>
                  </a:lnTo>
                  <a:lnTo>
                    <a:pt x="2863" y="917"/>
                  </a:lnTo>
                  <a:lnTo>
                    <a:pt x="2446" y="1140"/>
                  </a:lnTo>
                  <a:lnTo>
                    <a:pt x="2029" y="1390"/>
                  </a:lnTo>
                  <a:lnTo>
                    <a:pt x="1668" y="1640"/>
                  </a:lnTo>
                  <a:lnTo>
                    <a:pt x="1307" y="1890"/>
                  </a:lnTo>
                  <a:lnTo>
                    <a:pt x="1001" y="2168"/>
                  </a:lnTo>
                  <a:lnTo>
                    <a:pt x="723" y="2446"/>
                  </a:lnTo>
                  <a:lnTo>
                    <a:pt x="501" y="2752"/>
                  </a:lnTo>
                  <a:lnTo>
                    <a:pt x="306" y="3058"/>
                  </a:lnTo>
                  <a:lnTo>
                    <a:pt x="167" y="3363"/>
                  </a:lnTo>
                  <a:lnTo>
                    <a:pt x="56" y="3697"/>
                  </a:lnTo>
                  <a:lnTo>
                    <a:pt x="0" y="4003"/>
                  </a:lnTo>
                  <a:lnTo>
                    <a:pt x="0" y="4308"/>
                  </a:lnTo>
                  <a:lnTo>
                    <a:pt x="56" y="4642"/>
                  </a:lnTo>
                  <a:lnTo>
                    <a:pt x="139" y="4948"/>
                  </a:lnTo>
                  <a:lnTo>
                    <a:pt x="306" y="5253"/>
                  </a:lnTo>
                  <a:lnTo>
                    <a:pt x="501" y="5559"/>
                  </a:lnTo>
                  <a:lnTo>
                    <a:pt x="779" y="5837"/>
                  </a:lnTo>
                  <a:lnTo>
                    <a:pt x="1112" y="6115"/>
                  </a:lnTo>
                  <a:lnTo>
                    <a:pt x="1501" y="6393"/>
                  </a:lnTo>
                  <a:lnTo>
                    <a:pt x="1946" y="6643"/>
                  </a:lnTo>
                  <a:lnTo>
                    <a:pt x="2474" y="6893"/>
                  </a:lnTo>
                  <a:lnTo>
                    <a:pt x="2752" y="7004"/>
                  </a:lnTo>
                  <a:lnTo>
                    <a:pt x="3030" y="7116"/>
                  </a:lnTo>
                  <a:lnTo>
                    <a:pt x="3669" y="7282"/>
                  </a:lnTo>
                  <a:lnTo>
                    <a:pt x="4364" y="7394"/>
                  </a:lnTo>
                  <a:lnTo>
                    <a:pt x="5087" y="7477"/>
                  </a:lnTo>
                  <a:lnTo>
                    <a:pt x="5837" y="7505"/>
                  </a:lnTo>
                  <a:lnTo>
                    <a:pt x="6643" y="7477"/>
                  </a:lnTo>
                  <a:lnTo>
                    <a:pt x="7422" y="7421"/>
                  </a:lnTo>
                  <a:lnTo>
                    <a:pt x="8228" y="7338"/>
                  </a:lnTo>
                  <a:lnTo>
                    <a:pt x="9006" y="7171"/>
                  </a:lnTo>
                  <a:lnTo>
                    <a:pt x="9757" y="7004"/>
                  </a:lnTo>
                  <a:lnTo>
                    <a:pt x="10479" y="6782"/>
                  </a:lnTo>
                  <a:lnTo>
                    <a:pt x="11174" y="6532"/>
                  </a:lnTo>
                  <a:lnTo>
                    <a:pt x="11786" y="6226"/>
                  </a:lnTo>
                  <a:lnTo>
                    <a:pt x="12342" y="5920"/>
                  </a:lnTo>
                  <a:lnTo>
                    <a:pt x="12592" y="5726"/>
                  </a:lnTo>
                  <a:lnTo>
                    <a:pt x="12814" y="5559"/>
                  </a:lnTo>
                  <a:lnTo>
                    <a:pt x="13009" y="5365"/>
                  </a:lnTo>
                  <a:lnTo>
                    <a:pt x="13203" y="5170"/>
                  </a:lnTo>
                  <a:lnTo>
                    <a:pt x="13453" y="4836"/>
                  </a:lnTo>
                  <a:lnTo>
                    <a:pt x="13620" y="4475"/>
                  </a:lnTo>
                  <a:lnTo>
                    <a:pt x="13759" y="4114"/>
                  </a:lnTo>
                  <a:lnTo>
                    <a:pt x="13815" y="3725"/>
                  </a:lnTo>
                  <a:lnTo>
                    <a:pt x="13815" y="3363"/>
                  </a:lnTo>
                  <a:lnTo>
                    <a:pt x="13787" y="3169"/>
                  </a:lnTo>
                  <a:lnTo>
                    <a:pt x="13731" y="3002"/>
                  </a:lnTo>
                  <a:lnTo>
                    <a:pt x="13676" y="2807"/>
                  </a:lnTo>
                  <a:lnTo>
                    <a:pt x="13592" y="2641"/>
                  </a:lnTo>
                  <a:lnTo>
                    <a:pt x="13398" y="2279"/>
                  </a:lnTo>
                  <a:lnTo>
                    <a:pt x="13092" y="1946"/>
                  </a:lnTo>
                  <a:lnTo>
                    <a:pt x="12758" y="1612"/>
                  </a:lnTo>
                  <a:lnTo>
                    <a:pt x="12314" y="1306"/>
                  </a:lnTo>
                  <a:lnTo>
                    <a:pt x="11813" y="1001"/>
                  </a:lnTo>
                  <a:lnTo>
                    <a:pt x="11230" y="750"/>
                  </a:lnTo>
                  <a:lnTo>
                    <a:pt x="10590" y="528"/>
                  </a:lnTo>
                  <a:lnTo>
                    <a:pt x="9840" y="334"/>
                  </a:lnTo>
                  <a:lnTo>
                    <a:pt x="9006" y="167"/>
                  </a:lnTo>
                  <a:lnTo>
                    <a:pt x="8395" y="83"/>
                  </a:lnTo>
                  <a:lnTo>
                    <a:pt x="7783" y="28"/>
                  </a:lnTo>
                  <a:lnTo>
                    <a:pt x="7172" y="0"/>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5612;p61">
              <a:extLst>
                <a:ext uri="{FF2B5EF4-FFF2-40B4-BE49-F238E27FC236}">
                  <a16:creationId xmlns:a16="http://schemas.microsoft.com/office/drawing/2014/main" id="{BC7BBD6F-046E-29C7-87B7-D2BEE39CE8C4}"/>
                </a:ext>
              </a:extLst>
            </p:cNvPr>
            <p:cNvSpPr/>
            <p:nvPr/>
          </p:nvSpPr>
          <p:spPr>
            <a:xfrm>
              <a:off x="1065900" y="4298325"/>
              <a:ext cx="159150" cy="149425"/>
            </a:xfrm>
            <a:custGeom>
              <a:avLst/>
              <a:gdLst/>
              <a:ahLst/>
              <a:cxnLst/>
              <a:rect l="l" t="t" r="r" b="b"/>
              <a:pathLst>
                <a:path w="6366" h="5977" extrusionOk="0">
                  <a:moveTo>
                    <a:pt x="2696" y="1"/>
                  </a:moveTo>
                  <a:lnTo>
                    <a:pt x="2418" y="29"/>
                  </a:lnTo>
                  <a:lnTo>
                    <a:pt x="2140" y="112"/>
                  </a:lnTo>
                  <a:lnTo>
                    <a:pt x="1862" y="195"/>
                  </a:lnTo>
                  <a:lnTo>
                    <a:pt x="1612" y="307"/>
                  </a:lnTo>
                  <a:lnTo>
                    <a:pt x="1390" y="446"/>
                  </a:lnTo>
                  <a:lnTo>
                    <a:pt x="1167" y="612"/>
                  </a:lnTo>
                  <a:lnTo>
                    <a:pt x="945" y="807"/>
                  </a:lnTo>
                  <a:lnTo>
                    <a:pt x="778" y="1002"/>
                  </a:lnTo>
                  <a:lnTo>
                    <a:pt x="612" y="1224"/>
                  </a:lnTo>
                  <a:lnTo>
                    <a:pt x="445" y="1446"/>
                  </a:lnTo>
                  <a:lnTo>
                    <a:pt x="334" y="1669"/>
                  </a:lnTo>
                  <a:lnTo>
                    <a:pt x="222" y="1919"/>
                  </a:lnTo>
                  <a:lnTo>
                    <a:pt x="111" y="2197"/>
                  </a:lnTo>
                  <a:lnTo>
                    <a:pt x="56" y="2447"/>
                  </a:lnTo>
                  <a:lnTo>
                    <a:pt x="28" y="2725"/>
                  </a:lnTo>
                  <a:lnTo>
                    <a:pt x="0" y="3003"/>
                  </a:lnTo>
                  <a:lnTo>
                    <a:pt x="0" y="3281"/>
                  </a:lnTo>
                  <a:lnTo>
                    <a:pt x="28" y="3531"/>
                  </a:lnTo>
                  <a:lnTo>
                    <a:pt x="83" y="3809"/>
                  </a:lnTo>
                  <a:lnTo>
                    <a:pt x="167" y="4059"/>
                  </a:lnTo>
                  <a:lnTo>
                    <a:pt x="250" y="4309"/>
                  </a:lnTo>
                  <a:lnTo>
                    <a:pt x="389" y="4559"/>
                  </a:lnTo>
                  <a:lnTo>
                    <a:pt x="556" y="4782"/>
                  </a:lnTo>
                  <a:lnTo>
                    <a:pt x="751" y="5004"/>
                  </a:lnTo>
                  <a:lnTo>
                    <a:pt x="973" y="5226"/>
                  </a:lnTo>
                  <a:lnTo>
                    <a:pt x="1195" y="5421"/>
                  </a:lnTo>
                  <a:lnTo>
                    <a:pt x="1473" y="5588"/>
                  </a:lnTo>
                  <a:lnTo>
                    <a:pt x="1807" y="5727"/>
                  </a:lnTo>
                  <a:lnTo>
                    <a:pt x="2113" y="5838"/>
                  </a:lnTo>
                  <a:lnTo>
                    <a:pt x="2446" y="5921"/>
                  </a:lnTo>
                  <a:lnTo>
                    <a:pt x="2780" y="5977"/>
                  </a:lnTo>
                  <a:lnTo>
                    <a:pt x="3085" y="5977"/>
                  </a:lnTo>
                  <a:lnTo>
                    <a:pt x="3391" y="5949"/>
                  </a:lnTo>
                  <a:lnTo>
                    <a:pt x="3697" y="5894"/>
                  </a:lnTo>
                  <a:lnTo>
                    <a:pt x="4003" y="5810"/>
                  </a:lnTo>
                  <a:lnTo>
                    <a:pt x="4281" y="5699"/>
                  </a:lnTo>
                  <a:lnTo>
                    <a:pt x="4559" y="5560"/>
                  </a:lnTo>
                  <a:lnTo>
                    <a:pt x="4836" y="5393"/>
                  </a:lnTo>
                  <a:lnTo>
                    <a:pt x="5087" y="5226"/>
                  </a:lnTo>
                  <a:lnTo>
                    <a:pt x="5309" y="5004"/>
                  </a:lnTo>
                  <a:lnTo>
                    <a:pt x="5531" y="4810"/>
                  </a:lnTo>
                  <a:lnTo>
                    <a:pt x="5698" y="4559"/>
                  </a:lnTo>
                  <a:lnTo>
                    <a:pt x="5893" y="4309"/>
                  </a:lnTo>
                  <a:lnTo>
                    <a:pt x="6032" y="4059"/>
                  </a:lnTo>
                  <a:lnTo>
                    <a:pt x="6143" y="3809"/>
                  </a:lnTo>
                  <a:lnTo>
                    <a:pt x="6254" y="3531"/>
                  </a:lnTo>
                  <a:lnTo>
                    <a:pt x="6337" y="3253"/>
                  </a:lnTo>
                  <a:lnTo>
                    <a:pt x="6365" y="2975"/>
                  </a:lnTo>
                  <a:lnTo>
                    <a:pt x="6365" y="2697"/>
                  </a:lnTo>
                  <a:lnTo>
                    <a:pt x="6365" y="2419"/>
                  </a:lnTo>
                  <a:lnTo>
                    <a:pt x="6310" y="2141"/>
                  </a:lnTo>
                  <a:lnTo>
                    <a:pt x="6198" y="1891"/>
                  </a:lnTo>
                  <a:lnTo>
                    <a:pt x="6087" y="1613"/>
                  </a:lnTo>
                  <a:lnTo>
                    <a:pt x="5920" y="1363"/>
                  </a:lnTo>
                  <a:lnTo>
                    <a:pt x="5698" y="1141"/>
                  </a:lnTo>
                  <a:lnTo>
                    <a:pt x="5448" y="918"/>
                  </a:lnTo>
                  <a:lnTo>
                    <a:pt x="5170" y="696"/>
                  </a:lnTo>
                  <a:lnTo>
                    <a:pt x="4836" y="501"/>
                  </a:lnTo>
                  <a:lnTo>
                    <a:pt x="4447" y="334"/>
                  </a:lnTo>
                  <a:lnTo>
                    <a:pt x="4003" y="168"/>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5613;p61">
              <a:extLst>
                <a:ext uri="{FF2B5EF4-FFF2-40B4-BE49-F238E27FC236}">
                  <a16:creationId xmlns:a16="http://schemas.microsoft.com/office/drawing/2014/main" id="{7D674E78-9138-8A9A-ABFA-A19F21AA3D94}"/>
                </a:ext>
              </a:extLst>
            </p:cNvPr>
            <p:cNvSpPr/>
            <p:nvPr/>
          </p:nvSpPr>
          <p:spPr>
            <a:xfrm>
              <a:off x="1161100" y="4338650"/>
              <a:ext cx="28500" cy="26425"/>
            </a:xfrm>
            <a:custGeom>
              <a:avLst/>
              <a:gdLst/>
              <a:ahLst/>
              <a:cxnLst/>
              <a:rect l="l" t="t" r="r" b="b"/>
              <a:pathLst>
                <a:path w="1140" h="1057" extrusionOk="0">
                  <a:moveTo>
                    <a:pt x="473" y="0"/>
                  </a:moveTo>
                  <a:lnTo>
                    <a:pt x="389" y="28"/>
                  </a:lnTo>
                  <a:lnTo>
                    <a:pt x="278" y="56"/>
                  </a:lnTo>
                  <a:lnTo>
                    <a:pt x="195" y="111"/>
                  </a:lnTo>
                  <a:lnTo>
                    <a:pt x="139" y="195"/>
                  </a:lnTo>
                  <a:lnTo>
                    <a:pt x="28" y="361"/>
                  </a:lnTo>
                  <a:lnTo>
                    <a:pt x="0" y="528"/>
                  </a:lnTo>
                  <a:lnTo>
                    <a:pt x="0" y="639"/>
                  </a:lnTo>
                  <a:lnTo>
                    <a:pt x="28" y="723"/>
                  </a:lnTo>
                  <a:lnTo>
                    <a:pt x="83" y="806"/>
                  </a:lnTo>
                  <a:lnTo>
                    <a:pt x="139" y="889"/>
                  </a:lnTo>
                  <a:lnTo>
                    <a:pt x="222" y="973"/>
                  </a:lnTo>
                  <a:lnTo>
                    <a:pt x="334" y="1028"/>
                  </a:lnTo>
                  <a:lnTo>
                    <a:pt x="445" y="1056"/>
                  </a:lnTo>
                  <a:lnTo>
                    <a:pt x="667" y="1056"/>
                  </a:lnTo>
                  <a:lnTo>
                    <a:pt x="751" y="1028"/>
                  </a:lnTo>
                  <a:lnTo>
                    <a:pt x="862" y="973"/>
                  </a:lnTo>
                  <a:lnTo>
                    <a:pt x="945" y="889"/>
                  </a:lnTo>
                  <a:lnTo>
                    <a:pt x="1001" y="806"/>
                  </a:lnTo>
                  <a:lnTo>
                    <a:pt x="1084" y="723"/>
                  </a:lnTo>
                  <a:lnTo>
                    <a:pt x="1112" y="639"/>
                  </a:lnTo>
                  <a:lnTo>
                    <a:pt x="1140" y="528"/>
                  </a:lnTo>
                  <a:lnTo>
                    <a:pt x="1140" y="445"/>
                  </a:lnTo>
                  <a:lnTo>
                    <a:pt x="1112" y="334"/>
                  </a:lnTo>
                  <a:lnTo>
                    <a:pt x="1056" y="250"/>
                  </a:lnTo>
                  <a:lnTo>
                    <a:pt x="973" y="167"/>
                  </a:lnTo>
                  <a:lnTo>
                    <a:pt x="862" y="83"/>
                  </a:lnTo>
                  <a:lnTo>
                    <a:pt x="723" y="28"/>
                  </a:lnTo>
                  <a:lnTo>
                    <a:pt x="58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 name="Google Shape;5614;p61">
              <a:extLst>
                <a:ext uri="{FF2B5EF4-FFF2-40B4-BE49-F238E27FC236}">
                  <a16:creationId xmlns:a16="http://schemas.microsoft.com/office/drawing/2014/main" id="{233F31B8-9C19-878C-A7AD-76C4D050212A}"/>
                </a:ext>
              </a:extLst>
            </p:cNvPr>
            <p:cNvSpPr/>
            <p:nvPr/>
          </p:nvSpPr>
          <p:spPr>
            <a:xfrm>
              <a:off x="1152750" y="4374775"/>
              <a:ext cx="15300" cy="15300"/>
            </a:xfrm>
            <a:custGeom>
              <a:avLst/>
              <a:gdLst/>
              <a:ahLst/>
              <a:cxnLst/>
              <a:rect l="l" t="t" r="r" b="b"/>
              <a:pathLst>
                <a:path w="612" h="612" extrusionOk="0">
                  <a:moveTo>
                    <a:pt x="251" y="0"/>
                  </a:moveTo>
                  <a:lnTo>
                    <a:pt x="139" y="56"/>
                  </a:lnTo>
                  <a:lnTo>
                    <a:pt x="56" y="112"/>
                  </a:lnTo>
                  <a:lnTo>
                    <a:pt x="0" y="195"/>
                  </a:lnTo>
                  <a:lnTo>
                    <a:pt x="0" y="306"/>
                  </a:lnTo>
                  <a:lnTo>
                    <a:pt x="0" y="417"/>
                  </a:lnTo>
                  <a:lnTo>
                    <a:pt x="56" y="501"/>
                  </a:lnTo>
                  <a:lnTo>
                    <a:pt x="167" y="584"/>
                  </a:lnTo>
                  <a:lnTo>
                    <a:pt x="306" y="612"/>
                  </a:lnTo>
                  <a:lnTo>
                    <a:pt x="417" y="584"/>
                  </a:lnTo>
                  <a:lnTo>
                    <a:pt x="501" y="501"/>
                  </a:lnTo>
                  <a:lnTo>
                    <a:pt x="584" y="417"/>
                  </a:lnTo>
                  <a:lnTo>
                    <a:pt x="612" y="306"/>
                  </a:lnTo>
                  <a:lnTo>
                    <a:pt x="612" y="195"/>
                  </a:lnTo>
                  <a:lnTo>
                    <a:pt x="529" y="112"/>
                  </a:lnTo>
                  <a:lnTo>
                    <a:pt x="390" y="28"/>
                  </a:lnTo>
                  <a:lnTo>
                    <a:pt x="25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 name="Google Shape;5615;p61">
              <a:extLst>
                <a:ext uri="{FF2B5EF4-FFF2-40B4-BE49-F238E27FC236}">
                  <a16:creationId xmlns:a16="http://schemas.microsoft.com/office/drawing/2014/main" id="{67B81E91-E7DC-F9F8-95D5-38C28BB2F49F}"/>
                </a:ext>
              </a:extLst>
            </p:cNvPr>
            <p:cNvSpPr/>
            <p:nvPr/>
          </p:nvSpPr>
          <p:spPr>
            <a:xfrm>
              <a:off x="1451550" y="4295550"/>
              <a:ext cx="159850" cy="149425"/>
            </a:xfrm>
            <a:custGeom>
              <a:avLst/>
              <a:gdLst/>
              <a:ahLst/>
              <a:cxnLst/>
              <a:rect l="l" t="t" r="r" b="b"/>
              <a:pathLst>
                <a:path w="6394" h="5977" extrusionOk="0">
                  <a:moveTo>
                    <a:pt x="2724" y="1"/>
                  </a:moveTo>
                  <a:lnTo>
                    <a:pt x="2419" y="29"/>
                  </a:lnTo>
                  <a:lnTo>
                    <a:pt x="2141" y="112"/>
                  </a:lnTo>
                  <a:lnTo>
                    <a:pt x="1863" y="195"/>
                  </a:lnTo>
                  <a:lnTo>
                    <a:pt x="1613" y="306"/>
                  </a:lnTo>
                  <a:lnTo>
                    <a:pt x="1390" y="473"/>
                  </a:lnTo>
                  <a:lnTo>
                    <a:pt x="1168" y="612"/>
                  </a:lnTo>
                  <a:lnTo>
                    <a:pt x="946" y="807"/>
                  </a:lnTo>
                  <a:lnTo>
                    <a:pt x="779" y="1001"/>
                  </a:lnTo>
                  <a:lnTo>
                    <a:pt x="612" y="1224"/>
                  </a:lnTo>
                  <a:lnTo>
                    <a:pt x="445" y="1446"/>
                  </a:lnTo>
                  <a:lnTo>
                    <a:pt x="334" y="1696"/>
                  </a:lnTo>
                  <a:lnTo>
                    <a:pt x="223" y="1946"/>
                  </a:lnTo>
                  <a:lnTo>
                    <a:pt x="139" y="2197"/>
                  </a:lnTo>
                  <a:lnTo>
                    <a:pt x="56" y="2475"/>
                  </a:lnTo>
                  <a:lnTo>
                    <a:pt x="28" y="2725"/>
                  </a:lnTo>
                  <a:lnTo>
                    <a:pt x="1" y="3003"/>
                  </a:lnTo>
                  <a:lnTo>
                    <a:pt x="1" y="3281"/>
                  </a:lnTo>
                  <a:lnTo>
                    <a:pt x="28" y="3559"/>
                  </a:lnTo>
                  <a:lnTo>
                    <a:pt x="84" y="3809"/>
                  </a:lnTo>
                  <a:lnTo>
                    <a:pt x="167" y="4087"/>
                  </a:lnTo>
                  <a:lnTo>
                    <a:pt x="278" y="4337"/>
                  </a:lnTo>
                  <a:lnTo>
                    <a:pt x="390" y="4559"/>
                  </a:lnTo>
                  <a:lnTo>
                    <a:pt x="556" y="4809"/>
                  </a:lnTo>
                  <a:lnTo>
                    <a:pt x="751" y="5032"/>
                  </a:lnTo>
                  <a:lnTo>
                    <a:pt x="973" y="5226"/>
                  </a:lnTo>
                  <a:lnTo>
                    <a:pt x="1224" y="5421"/>
                  </a:lnTo>
                  <a:lnTo>
                    <a:pt x="1501" y="5588"/>
                  </a:lnTo>
                  <a:lnTo>
                    <a:pt x="1807" y="5727"/>
                  </a:lnTo>
                  <a:lnTo>
                    <a:pt x="2113" y="5866"/>
                  </a:lnTo>
                  <a:lnTo>
                    <a:pt x="2447" y="5921"/>
                  </a:lnTo>
                  <a:lnTo>
                    <a:pt x="2780" y="5977"/>
                  </a:lnTo>
                  <a:lnTo>
                    <a:pt x="3086" y="5977"/>
                  </a:lnTo>
                  <a:lnTo>
                    <a:pt x="3392" y="5949"/>
                  </a:lnTo>
                  <a:lnTo>
                    <a:pt x="3697" y="5893"/>
                  </a:lnTo>
                  <a:lnTo>
                    <a:pt x="4003" y="5810"/>
                  </a:lnTo>
                  <a:lnTo>
                    <a:pt x="4281" y="5699"/>
                  </a:lnTo>
                  <a:lnTo>
                    <a:pt x="4559" y="5560"/>
                  </a:lnTo>
                  <a:lnTo>
                    <a:pt x="4837" y="5393"/>
                  </a:lnTo>
                  <a:lnTo>
                    <a:pt x="5087" y="5226"/>
                  </a:lnTo>
                  <a:lnTo>
                    <a:pt x="5309" y="5032"/>
                  </a:lnTo>
                  <a:lnTo>
                    <a:pt x="5532" y="4809"/>
                  </a:lnTo>
                  <a:lnTo>
                    <a:pt x="5726" y="4587"/>
                  </a:lnTo>
                  <a:lnTo>
                    <a:pt x="5893" y="4337"/>
                  </a:lnTo>
                  <a:lnTo>
                    <a:pt x="6032" y="4087"/>
                  </a:lnTo>
                  <a:lnTo>
                    <a:pt x="6171" y="3809"/>
                  </a:lnTo>
                  <a:lnTo>
                    <a:pt x="6254" y="3531"/>
                  </a:lnTo>
                  <a:lnTo>
                    <a:pt x="6338" y="3281"/>
                  </a:lnTo>
                  <a:lnTo>
                    <a:pt x="6366" y="3003"/>
                  </a:lnTo>
                  <a:lnTo>
                    <a:pt x="6393" y="2725"/>
                  </a:lnTo>
                  <a:lnTo>
                    <a:pt x="6366" y="2447"/>
                  </a:lnTo>
                  <a:lnTo>
                    <a:pt x="6310" y="2169"/>
                  </a:lnTo>
                  <a:lnTo>
                    <a:pt x="6199" y="1891"/>
                  </a:lnTo>
                  <a:lnTo>
                    <a:pt x="6088" y="1641"/>
                  </a:lnTo>
                  <a:lnTo>
                    <a:pt x="5921" y="1390"/>
                  </a:lnTo>
                  <a:lnTo>
                    <a:pt x="5699" y="1140"/>
                  </a:lnTo>
                  <a:lnTo>
                    <a:pt x="5448" y="918"/>
                  </a:lnTo>
                  <a:lnTo>
                    <a:pt x="5170" y="696"/>
                  </a:lnTo>
                  <a:lnTo>
                    <a:pt x="4837" y="501"/>
                  </a:lnTo>
                  <a:lnTo>
                    <a:pt x="4448" y="334"/>
                  </a:lnTo>
                  <a:lnTo>
                    <a:pt x="4003" y="195"/>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 name="Google Shape;5616;p61">
              <a:extLst>
                <a:ext uri="{FF2B5EF4-FFF2-40B4-BE49-F238E27FC236}">
                  <a16:creationId xmlns:a16="http://schemas.microsoft.com/office/drawing/2014/main" id="{FEB6FF7B-99EB-BB85-30C3-048188F5A657}"/>
                </a:ext>
              </a:extLst>
            </p:cNvPr>
            <p:cNvSpPr/>
            <p:nvPr/>
          </p:nvSpPr>
          <p:spPr>
            <a:xfrm>
              <a:off x="1546750" y="4336550"/>
              <a:ext cx="28525" cy="26425"/>
            </a:xfrm>
            <a:custGeom>
              <a:avLst/>
              <a:gdLst/>
              <a:ahLst/>
              <a:cxnLst/>
              <a:rect l="l" t="t" r="r" b="b"/>
              <a:pathLst>
                <a:path w="1141" h="1057" extrusionOk="0">
                  <a:moveTo>
                    <a:pt x="390" y="1"/>
                  </a:moveTo>
                  <a:lnTo>
                    <a:pt x="278" y="56"/>
                  </a:lnTo>
                  <a:lnTo>
                    <a:pt x="195" y="112"/>
                  </a:lnTo>
                  <a:lnTo>
                    <a:pt x="139" y="167"/>
                  </a:lnTo>
                  <a:lnTo>
                    <a:pt x="28" y="334"/>
                  </a:lnTo>
                  <a:lnTo>
                    <a:pt x="0" y="529"/>
                  </a:lnTo>
                  <a:lnTo>
                    <a:pt x="0" y="612"/>
                  </a:lnTo>
                  <a:lnTo>
                    <a:pt x="28" y="723"/>
                  </a:lnTo>
                  <a:lnTo>
                    <a:pt x="56" y="807"/>
                  </a:lnTo>
                  <a:lnTo>
                    <a:pt x="139" y="890"/>
                  </a:lnTo>
                  <a:lnTo>
                    <a:pt x="223" y="946"/>
                  </a:lnTo>
                  <a:lnTo>
                    <a:pt x="306" y="1001"/>
                  </a:lnTo>
                  <a:lnTo>
                    <a:pt x="445" y="1029"/>
                  </a:lnTo>
                  <a:lnTo>
                    <a:pt x="556" y="1057"/>
                  </a:lnTo>
                  <a:lnTo>
                    <a:pt x="668" y="1029"/>
                  </a:lnTo>
                  <a:lnTo>
                    <a:pt x="751" y="1001"/>
                  </a:lnTo>
                  <a:lnTo>
                    <a:pt x="862" y="946"/>
                  </a:lnTo>
                  <a:lnTo>
                    <a:pt x="946" y="890"/>
                  </a:lnTo>
                  <a:lnTo>
                    <a:pt x="1001" y="807"/>
                  </a:lnTo>
                  <a:lnTo>
                    <a:pt x="1057" y="723"/>
                  </a:lnTo>
                  <a:lnTo>
                    <a:pt x="1112" y="612"/>
                  </a:lnTo>
                  <a:lnTo>
                    <a:pt x="1140" y="529"/>
                  </a:lnTo>
                  <a:lnTo>
                    <a:pt x="1112" y="418"/>
                  </a:lnTo>
                  <a:lnTo>
                    <a:pt x="1112" y="334"/>
                  </a:lnTo>
                  <a:lnTo>
                    <a:pt x="1057" y="223"/>
                  </a:lnTo>
                  <a:lnTo>
                    <a:pt x="973" y="140"/>
                  </a:lnTo>
                  <a:lnTo>
                    <a:pt x="862" y="84"/>
                  </a:lnTo>
                  <a:lnTo>
                    <a:pt x="695" y="28"/>
                  </a:lnTo>
                  <a:lnTo>
                    <a:pt x="58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4" name="Google Shape;5617;p61">
              <a:extLst>
                <a:ext uri="{FF2B5EF4-FFF2-40B4-BE49-F238E27FC236}">
                  <a16:creationId xmlns:a16="http://schemas.microsoft.com/office/drawing/2014/main" id="{2D3C9671-9495-69C5-0999-04F7F2798100}"/>
                </a:ext>
              </a:extLst>
            </p:cNvPr>
            <p:cNvSpPr/>
            <p:nvPr/>
          </p:nvSpPr>
          <p:spPr>
            <a:xfrm>
              <a:off x="1537025" y="4372000"/>
              <a:ext cx="18100" cy="17400"/>
            </a:xfrm>
            <a:custGeom>
              <a:avLst/>
              <a:gdLst/>
              <a:ahLst/>
              <a:cxnLst/>
              <a:rect l="l" t="t" r="r" b="b"/>
              <a:pathLst>
                <a:path w="724" h="696" extrusionOk="0">
                  <a:moveTo>
                    <a:pt x="306" y="0"/>
                  </a:moveTo>
                  <a:lnTo>
                    <a:pt x="167" y="28"/>
                  </a:lnTo>
                  <a:lnTo>
                    <a:pt x="84" y="111"/>
                  </a:lnTo>
                  <a:lnTo>
                    <a:pt x="0" y="223"/>
                  </a:lnTo>
                  <a:lnTo>
                    <a:pt x="0" y="334"/>
                  </a:lnTo>
                  <a:lnTo>
                    <a:pt x="0" y="473"/>
                  </a:lnTo>
                  <a:lnTo>
                    <a:pt x="84" y="584"/>
                  </a:lnTo>
                  <a:lnTo>
                    <a:pt x="195" y="667"/>
                  </a:lnTo>
                  <a:lnTo>
                    <a:pt x="278" y="667"/>
                  </a:lnTo>
                  <a:lnTo>
                    <a:pt x="334" y="695"/>
                  </a:lnTo>
                  <a:lnTo>
                    <a:pt x="473" y="640"/>
                  </a:lnTo>
                  <a:lnTo>
                    <a:pt x="584" y="584"/>
                  </a:lnTo>
                  <a:lnTo>
                    <a:pt x="667" y="473"/>
                  </a:lnTo>
                  <a:lnTo>
                    <a:pt x="723" y="334"/>
                  </a:lnTo>
                  <a:lnTo>
                    <a:pt x="695" y="223"/>
                  </a:lnTo>
                  <a:lnTo>
                    <a:pt x="667" y="167"/>
                  </a:lnTo>
                  <a:lnTo>
                    <a:pt x="612" y="111"/>
                  </a:lnTo>
                  <a:lnTo>
                    <a:pt x="528" y="56"/>
                  </a:lnTo>
                  <a:lnTo>
                    <a:pt x="445" y="28"/>
                  </a:lnTo>
                  <a:lnTo>
                    <a:pt x="30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5" name="Google Shape;5618;p61">
              <a:extLst>
                <a:ext uri="{FF2B5EF4-FFF2-40B4-BE49-F238E27FC236}">
                  <a16:creationId xmlns:a16="http://schemas.microsoft.com/office/drawing/2014/main" id="{92BF9D27-57E7-CE73-B3BD-5B26073D3BF0}"/>
                </a:ext>
              </a:extLst>
            </p:cNvPr>
            <p:cNvSpPr/>
            <p:nvPr/>
          </p:nvSpPr>
          <p:spPr>
            <a:xfrm>
              <a:off x="1065900" y="4682600"/>
              <a:ext cx="43100" cy="43125"/>
            </a:xfrm>
            <a:custGeom>
              <a:avLst/>
              <a:gdLst/>
              <a:ahLst/>
              <a:cxnLst/>
              <a:rect l="l" t="t" r="r" b="b"/>
              <a:pathLst>
                <a:path w="1724" h="1725" extrusionOk="0">
                  <a:moveTo>
                    <a:pt x="862" y="1"/>
                  </a:moveTo>
                  <a:lnTo>
                    <a:pt x="695" y="29"/>
                  </a:lnTo>
                  <a:lnTo>
                    <a:pt x="528" y="56"/>
                  </a:lnTo>
                  <a:lnTo>
                    <a:pt x="361" y="140"/>
                  </a:lnTo>
                  <a:lnTo>
                    <a:pt x="250" y="251"/>
                  </a:lnTo>
                  <a:lnTo>
                    <a:pt x="139" y="390"/>
                  </a:lnTo>
                  <a:lnTo>
                    <a:pt x="56" y="529"/>
                  </a:lnTo>
                  <a:lnTo>
                    <a:pt x="0" y="696"/>
                  </a:lnTo>
                  <a:lnTo>
                    <a:pt x="0" y="862"/>
                  </a:lnTo>
                  <a:lnTo>
                    <a:pt x="0" y="1029"/>
                  </a:lnTo>
                  <a:lnTo>
                    <a:pt x="56" y="1196"/>
                  </a:lnTo>
                  <a:lnTo>
                    <a:pt x="139" y="1335"/>
                  </a:lnTo>
                  <a:lnTo>
                    <a:pt x="250" y="1474"/>
                  </a:lnTo>
                  <a:lnTo>
                    <a:pt x="361" y="1585"/>
                  </a:lnTo>
                  <a:lnTo>
                    <a:pt x="528" y="1669"/>
                  </a:lnTo>
                  <a:lnTo>
                    <a:pt x="695" y="1724"/>
                  </a:lnTo>
                  <a:lnTo>
                    <a:pt x="1029" y="1724"/>
                  </a:lnTo>
                  <a:lnTo>
                    <a:pt x="1195" y="1669"/>
                  </a:lnTo>
                  <a:lnTo>
                    <a:pt x="1334" y="1585"/>
                  </a:lnTo>
                  <a:lnTo>
                    <a:pt x="1473" y="1474"/>
                  </a:lnTo>
                  <a:lnTo>
                    <a:pt x="1584" y="1335"/>
                  </a:lnTo>
                  <a:lnTo>
                    <a:pt x="1668" y="1196"/>
                  </a:lnTo>
                  <a:lnTo>
                    <a:pt x="1696" y="1029"/>
                  </a:lnTo>
                  <a:lnTo>
                    <a:pt x="1723" y="862"/>
                  </a:lnTo>
                  <a:lnTo>
                    <a:pt x="1696" y="696"/>
                  </a:lnTo>
                  <a:lnTo>
                    <a:pt x="1668" y="529"/>
                  </a:lnTo>
                  <a:lnTo>
                    <a:pt x="1584" y="390"/>
                  </a:lnTo>
                  <a:lnTo>
                    <a:pt x="1473" y="251"/>
                  </a:lnTo>
                  <a:lnTo>
                    <a:pt x="1334" y="140"/>
                  </a:lnTo>
                  <a:lnTo>
                    <a:pt x="1195" y="56"/>
                  </a:lnTo>
                  <a:lnTo>
                    <a:pt x="1029" y="29"/>
                  </a:lnTo>
                  <a:lnTo>
                    <a:pt x="8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5619;p61">
              <a:extLst>
                <a:ext uri="{FF2B5EF4-FFF2-40B4-BE49-F238E27FC236}">
                  <a16:creationId xmlns:a16="http://schemas.microsoft.com/office/drawing/2014/main" id="{6920BBBE-807B-BB7F-F858-11C339EAE2CF}"/>
                </a:ext>
              </a:extLst>
            </p:cNvPr>
            <p:cNvSpPr/>
            <p:nvPr/>
          </p:nvSpPr>
          <p:spPr>
            <a:xfrm>
              <a:off x="1168025" y="4795175"/>
              <a:ext cx="43125" cy="43100"/>
            </a:xfrm>
            <a:custGeom>
              <a:avLst/>
              <a:gdLst/>
              <a:ahLst/>
              <a:cxnLst/>
              <a:rect l="l" t="t" r="r" b="b"/>
              <a:pathLst>
                <a:path w="1725" h="1724" extrusionOk="0">
                  <a:moveTo>
                    <a:pt x="668" y="1"/>
                  </a:moveTo>
                  <a:lnTo>
                    <a:pt x="529" y="56"/>
                  </a:lnTo>
                  <a:lnTo>
                    <a:pt x="362" y="140"/>
                  </a:lnTo>
                  <a:lnTo>
                    <a:pt x="251" y="251"/>
                  </a:lnTo>
                  <a:lnTo>
                    <a:pt x="140" y="362"/>
                  </a:lnTo>
                  <a:lnTo>
                    <a:pt x="57" y="529"/>
                  </a:lnTo>
                  <a:lnTo>
                    <a:pt x="1" y="696"/>
                  </a:lnTo>
                  <a:lnTo>
                    <a:pt x="1" y="862"/>
                  </a:lnTo>
                  <a:lnTo>
                    <a:pt x="1" y="1029"/>
                  </a:lnTo>
                  <a:lnTo>
                    <a:pt x="57" y="1196"/>
                  </a:lnTo>
                  <a:lnTo>
                    <a:pt x="140" y="1335"/>
                  </a:lnTo>
                  <a:lnTo>
                    <a:pt x="251" y="1474"/>
                  </a:lnTo>
                  <a:lnTo>
                    <a:pt x="362" y="1585"/>
                  </a:lnTo>
                  <a:lnTo>
                    <a:pt x="529" y="1668"/>
                  </a:lnTo>
                  <a:lnTo>
                    <a:pt x="668" y="1696"/>
                  </a:lnTo>
                  <a:lnTo>
                    <a:pt x="863" y="1724"/>
                  </a:lnTo>
                  <a:lnTo>
                    <a:pt x="1029" y="1696"/>
                  </a:lnTo>
                  <a:lnTo>
                    <a:pt x="1196" y="1668"/>
                  </a:lnTo>
                  <a:lnTo>
                    <a:pt x="1335" y="1585"/>
                  </a:lnTo>
                  <a:lnTo>
                    <a:pt x="1474" y="1474"/>
                  </a:lnTo>
                  <a:lnTo>
                    <a:pt x="1585" y="1335"/>
                  </a:lnTo>
                  <a:lnTo>
                    <a:pt x="1641" y="1196"/>
                  </a:lnTo>
                  <a:lnTo>
                    <a:pt x="1697" y="1029"/>
                  </a:lnTo>
                  <a:lnTo>
                    <a:pt x="1724" y="862"/>
                  </a:lnTo>
                  <a:lnTo>
                    <a:pt x="1697" y="696"/>
                  </a:lnTo>
                  <a:lnTo>
                    <a:pt x="1641" y="529"/>
                  </a:lnTo>
                  <a:lnTo>
                    <a:pt x="1585" y="362"/>
                  </a:lnTo>
                  <a:lnTo>
                    <a:pt x="1474" y="251"/>
                  </a:lnTo>
                  <a:lnTo>
                    <a:pt x="1335" y="140"/>
                  </a:lnTo>
                  <a:lnTo>
                    <a:pt x="1196" y="56"/>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5620;p61">
              <a:extLst>
                <a:ext uri="{FF2B5EF4-FFF2-40B4-BE49-F238E27FC236}">
                  <a16:creationId xmlns:a16="http://schemas.microsoft.com/office/drawing/2014/main" id="{A10F89F4-AAEE-51FD-53BF-B6853A1CA2F7}"/>
                </a:ext>
              </a:extLst>
            </p:cNvPr>
            <p:cNvSpPr/>
            <p:nvPr/>
          </p:nvSpPr>
          <p:spPr>
            <a:xfrm>
              <a:off x="992925" y="4840350"/>
              <a:ext cx="43100" cy="43100"/>
            </a:xfrm>
            <a:custGeom>
              <a:avLst/>
              <a:gdLst/>
              <a:ahLst/>
              <a:cxnLst/>
              <a:rect l="l" t="t" r="r" b="b"/>
              <a:pathLst>
                <a:path w="1724" h="1724" extrusionOk="0">
                  <a:moveTo>
                    <a:pt x="862" y="0"/>
                  </a:moveTo>
                  <a:lnTo>
                    <a:pt x="695" y="28"/>
                  </a:lnTo>
                  <a:lnTo>
                    <a:pt x="529" y="84"/>
                  </a:lnTo>
                  <a:lnTo>
                    <a:pt x="362" y="167"/>
                  </a:lnTo>
                  <a:lnTo>
                    <a:pt x="251" y="251"/>
                  </a:lnTo>
                  <a:lnTo>
                    <a:pt x="140" y="389"/>
                  </a:lnTo>
                  <a:lnTo>
                    <a:pt x="56" y="528"/>
                  </a:lnTo>
                  <a:lnTo>
                    <a:pt x="1" y="695"/>
                  </a:lnTo>
                  <a:lnTo>
                    <a:pt x="1" y="862"/>
                  </a:lnTo>
                  <a:lnTo>
                    <a:pt x="1" y="1057"/>
                  </a:lnTo>
                  <a:lnTo>
                    <a:pt x="56" y="1196"/>
                  </a:lnTo>
                  <a:lnTo>
                    <a:pt x="140" y="1362"/>
                  </a:lnTo>
                  <a:lnTo>
                    <a:pt x="251" y="1474"/>
                  </a:lnTo>
                  <a:lnTo>
                    <a:pt x="362" y="1585"/>
                  </a:lnTo>
                  <a:lnTo>
                    <a:pt x="529" y="1668"/>
                  </a:lnTo>
                  <a:lnTo>
                    <a:pt x="695" y="1724"/>
                  </a:lnTo>
                  <a:lnTo>
                    <a:pt x="1029" y="1724"/>
                  </a:lnTo>
                  <a:lnTo>
                    <a:pt x="1196" y="1668"/>
                  </a:lnTo>
                  <a:lnTo>
                    <a:pt x="1335" y="1585"/>
                  </a:lnTo>
                  <a:lnTo>
                    <a:pt x="1474" y="1474"/>
                  </a:lnTo>
                  <a:lnTo>
                    <a:pt x="1585" y="1362"/>
                  </a:lnTo>
                  <a:lnTo>
                    <a:pt x="1668" y="1196"/>
                  </a:lnTo>
                  <a:lnTo>
                    <a:pt x="1696" y="1057"/>
                  </a:lnTo>
                  <a:lnTo>
                    <a:pt x="1724" y="862"/>
                  </a:lnTo>
                  <a:lnTo>
                    <a:pt x="1696" y="695"/>
                  </a:lnTo>
                  <a:lnTo>
                    <a:pt x="1668" y="528"/>
                  </a:lnTo>
                  <a:lnTo>
                    <a:pt x="1585" y="389"/>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5621;p61">
              <a:extLst>
                <a:ext uri="{FF2B5EF4-FFF2-40B4-BE49-F238E27FC236}">
                  <a16:creationId xmlns:a16="http://schemas.microsoft.com/office/drawing/2014/main" id="{2B283B0A-9B82-8F35-04FC-0D23C9AFE03D}"/>
                </a:ext>
              </a:extLst>
            </p:cNvPr>
            <p:cNvSpPr/>
            <p:nvPr/>
          </p:nvSpPr>
          <p:spPr>
            <a:xfrm>
              <a:off x="1587050" y="4680525"/>
              <a:ext cx="43100" cy="43100"/>
            </a:xfrm>
            <a:custGeom>
              <a:avLst/>
              <a:gdLst/>
              <a:ahLst/>
              <a:cxnLst/>
              <a:rect l="l" t="t" r="r" b="b"/>
              <a:pathLst>
                <a:path w="1724" h="1724" extrusionOk="0">
                  <a:moveTo>
                    <a:pt x="668" y="0"/>
                  </a:moveTo>
                  <a:lnTo>
                    <a:pt x="529" y="56"/>
                  </a:lnTo>
                  <a:lnTo>
                    <a:pt x="362" y="139"/>
                  </a:lnTo>
                  <a:lnTo>
                    <a:pt x="251" y="251"/>
                  </a:lnTo>
                  <a:lnTo>
                    <a:pt x="140" y="362"/>
                  </a:lnTo>
                  <a:lnTo>
                    <a:pt x="56" y="529"/>
                  </a:lnTo>
                  <a:lnTo>
                    <a:pt x="1" y="667"/>
                  </a:lnTo>
                  <a:lnTo>
                    <a:pt x="1" y="862"/>
                  </a:lnTo>
                  <a:lnTo>
                    <a:pt x="1" y="1029"/>
                  </a:lnTo>
                  <a:lnTo>
                    <a:pt x="56" y="1196"/>
                  </a:lnTo>
                  <a:lnTo>
                    <a:pt x="140" y="1335"/>
                  </a:lnTo>
                  <a:lnTo>
                    <a:pt x="251" y="1474"/>
                  </a:lnTo>
                  <a:lnTo>
                    <a:pt x="362" y="1557"/>
                  </a:lnTo>
                  <a:lnTo>
                    <a:pt x="529" y="1640"/>
                  </a:lnTo>
                  <a:lnTo>
                    <a:pt x="668" y="1696"/>
                  </a:lnTo>
                  <a:lnTo>
                    <a:pt x="862" y="1724"/>
                  </a:lnTo>
                  <a:lnTo>
                    <a:pt x="1029" y="1696"/>
                  </a:lnTo>
                  <a:lnTo>
                    <a:pt x="1196" y="1640"/>
                  </a:lnTo>
                  <a:lnTo>
                    <a:pt x="1335" y="1557"/>
                  </a:lnTo>
                  <a:lnTo>
                    <a:pt x="1474" y="1474"/>
                  </a:lnTo>
                  <a:lnTo>
                    <a:pt x="1557" y="1335"/>
                  </a:lnTo>
                  <a:lnTo>
                    <a:pt x="1641" y="1196"/>
                  </a:lnTo>
                  <a:lnTo>
                    <a:pt x="1696" y="1029"/>
                  </a:lnTo>
                  <a:lnTo>
                    <a:pt x="1724" y="862"/>
                  </a:lnTo>
                  <a:lnTo>
                    <a:pt x="1696" y="667"/>
                  </a:lnTo>
                  <a:lnTo>
                    <a:pt x="1641" y="529"/>
                  </a:lnTo>
                  <a:lnTo>
                    <a:pt x="1557" y="362"/>
                  </a:lnTo>
                  <a:lnTo>
                    <a:pt x="1474" y="251"/>
                  </a:lnTo>
                  <a:lnTo>
                    <a:pt x="1335" y="139"/>
                  </a:lnTo>
                  <a:lnTo>
                    <a:pt x="1196" y="56"/>
                  </a:lnTo>
                  <a:lnTo>
                    <a:pt x="102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5622;p61">
              <a:extLst>
                <a:ext uri="{FF2B5EF4-FFF2-40B4-BE49-F238E27FC236}">
                  <a16:creationId xmlns:a16="http://schemas.microsoft.com/office/drawing/2014/main" id="{91190434-317A-D6E9-CE83-5D5686E8746C}"/>
                </a:ext>
              </a:extLst>
            </p:cNvPr>
            <p:cNvSpPr/>
            <p:nvPr/>
          </p:nvSpPr>
          <p:spPr>
            <a:xfrm>
              <a:off x="1484900" y="4792400"/>
              <a:ext cx="43100" cy="43800"/>
            </a:xfrm>
            <a:custGeom>
              <a:avLst/>
              <a:gdLst/>
              <a:ahLst/>
              <a:cxnLst/>
              <a:rect l="l" t="t" r="r" b="b"/>
              <a:pathLst>
                <a:path w="1724" h="1752" extrusionOk="0">
                  <a:moveTo>
                    <a:pt x="862" y="0"/>
                  </a:moveTo>
                  <a:lnTo>
                    <a:pt x="696" y="28"/>
                  </a:lnTo>
                  <a:lnTo>
                    <a:pt x="529" y="84"/>
                  </a:lnTo>
                  <a:lnTo>
                    <a:pt x="362" y="167"/>
                  </a:lnTo>
                  <a:lnTo>
                    <a:pt x="251" y="251"/>
                  </a:lnTo>
                  <a:lnTo>
                    <a:pt x="140" y="390"/>
                  </a:lnTo>
                  <a:lnTo>
                    <a:pt x="56" y="529"/>
                  </a:lnTo>
                  <a:lnTo>
                    <a:pt x="1" y="695"/>
                  </a:lnTo>
                  <a:lnTo>
                    <a:pt x="1" y="862"/>
                  </a:lnTo>
                  <a:lnTo>
                    <a:pt x="1" y="1057"/>
                  </a:lnTo>
                  <a:lnTo>
                    <a:pt x="56" y="1223"/>
                  </a:lnTo>
                  <a:lnTo>
                    <a:pt x="140" y="1362"/>
                  </a:lnTo>
                  <a:lnTo>
                    <a:pt x="251" y="1474"/>
                  </a:lnTo>
                  <a:lnTo>
                    <a:pt x="362" y="1585"/>
                  </a:lnTo>
                  <a:lnTo>
                    <a:pt x="529" y="1668"/>
                  </a:lnTo>
                  <a:lnTo>
                    <a:pt x="696" y="1724"/>
                  </a:lnTo>
                  <a:lnTo>
                    <a:pt x="862" y="1752"/>
                  </a:lnTo>
                  <a:lnTo>
                    <a:pt x="1029" y="1724"/>
                  </a:lnTo>
                  <a:lnTo>
                    <a:pt x="1196" y="1668"/>
                  </a:lnTo>
                  <a:lnTo>
                    <a:pt x="1335" y="1585"/>
                  </a:lnTo>
                  <a:lnTo>
                    <a:pt x="1474" y="1474"/>
                  </a:lnTo>
                  <a:lnTo>
                    <a:pt x="1585" y="1362"/>
                  </a:lnTo>
                  <a:lnTo>
                    <a:pt x="1641" y="1223"/>
                  </a:lnTo>
                  <a:lnTo>
                    <a:pt x="1696" y="1057"/>
                  </a:lnTo>
                  <a:lnTo>
                    <a:pt x="1724" y="862"/>
                  </a:lnTo>
                  <a:lnTo>
                    <a:pt x="1696" y="695"/>
                  </a:lnTo>
                  <a:lnTo>
                    <a:pt x="1641" y="529"/>
                  </a:lnTo>
                  <a:lnTo>
                    <a:pt x="1585" y="390"/>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5623;p61">
              <a:extLst>
                <a:ext uri="{FF2B5EF4-FFF2-40B4-BE49-F238E27FC236}">
                  <a16:creationId xmlns:a16="http://schemas.microsoft.com/office/drawing/2014/main" id="{23505C88-9CD4-01EE-EB1E-49152C978730}"/>
                </a:ext>
              </a:extLst>
            </p:cNvPr>
            <p:cNvSpPr/>
            <p:nvPr/>
          </p:nvSpPr>
          <p:spPr>
            <a:xfrm>
              <a:off x="1660025" y="4838250"/>
              <a:ext cx="43100" cy="43125"/>
            </a:xfrm>
            <a:custGeom>
              <a:avLst/>
              <a:gdLst/>
              <a:ahLst/>
              <a:cxnLst/>
              <a:rect l="l" t="t" r="r" b="b"/>
              <a:pathLst>
                <a:path w="1724" h="1725" extrusionOk="0">
                  <a:moveTo>
                    <a:pt x="667" y="1"/>
                  </a:moveTo>
                  <a:lnTo>
                    <a:pt x="528" y="57"/>
                  </a:lnTo>
                  <a:lnTo>
                    <a:pt x="361" y="140"/>
                  </a:lnTo>
                  <a:lnTo>
                    <a:pt x="250" y="251"/>
                  </a:lnTo>
                  <a:lnTo>
                    <a:pt x="139" y="390"/>
                  </a:lnTo>
                  <a:lnTo>
                    <a:pt x="56" y="529"/>
                  </a:lnTo>
                  <a:lnTo>
                    <a:pt x="0" y="696"/>
                  </a:lnTo>
                  <a:lnTo>
                    <a:pt x="0" y="863"/>
                  </a:lnTo>
                  <a:lnTo>
                    <a:pt x="0" y="1029"/>
                  </a:lnTo>
                  <a:lnTo>
                    <a:pt x="56" y="1196"/>
                  </a:lnTo>
                  <a:lnTo>
                    <a:pt x="139" y="1335"/>
                  </a:lnTo>
                  <a:lnTo>
                    <a:pt x="250" y="1474"/>
                  </a:lnTo>
                  <a:lnTo>
                    <a:pt x="361" y="1585"/>
                  </a:lnTo>
                  <a:lnTo>
                    <a:pt x="528" y="1669"/>
                  </a:lnTo>
                  <a:lnTo>
                    <a:pt x="667" y="1697"/>
                  </a:lnTo>
                  <a:lnTo>
                    <a:pt x="862" y="1724"/>
                  </a:lnTo>
                  <a:lnTo>
                    <a:pt x="1029" y="1697"/>
                  </a:lnTo>
                  <a:lnTo>
                    <a:pt x="1195" y="1669"/>
                  </a:lnTo>
                  <a:lnTo>
                    <a:pt x="1334" y="1585"/>
                  </a:lnTo>
                  <a:lnTo>
                    <a:pt x="1473" y="1474"/>
                  </a:lnTo>
                  <a:lnTo>
                    <a:pt x="1557" y="1335"/>
                  </a:lnTo>
                  <a:lnTo>
                    <a:pt x="1640" y="1196"/>
                  </a:lnTo>
                  <a:lnTo>
                    <a:pt x="1696" y="1029"/>
                  </a:lnTo>
                  <a:lnTo>
                    <a:pt x="1723" y="863"/>
                  </a:lnTo>
                  <a:lnTo>
                    <a:pt x="1696" y="696"/>
                  </a:lnTo>
                  <a:lnTo>
                    <a:pt x="1640" y="529"/>
                  </a:lnTo>
                  <a:lnTo>
                    <a:pt x="1557" y="390"/>
                  </a:lnTo>
                  <a:lnTo>
                    <a:pt x="1473" y="251"/>
                  </a:lnTo>
                  <a:lnTo>
                    <a:pt x="1334" y="140"/>
                  </a:lnTo>
                  <a:lnTo>
                    <a:pt x="1195" y="57"/>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5624;p61">
              <a:extLst>
                <a:ext uri="{FF2B5EF4-FFF2-40B4-BE49-F238E27FC236}">
                  <a16:creationId xmlns:a16="http://schemas.microsoft.com/office/drawing/2014/main" id="{1A7884AF-3CF7-104E-63C3-49B324005E37}"/>
                </a:ext>
              </a:extLst>
            </p:cNvPr>
            <p:cNvSpPr/>
            <p:nvPr/>
          </p:nvSpPr>
          <p:spPr>
            <a:xfrm>
              <a:off x="641325" y="3678500"/>
              <a:ext cx="364825" cy="441975"/>
            </a:xfrm>
            <a:custGeom>
              <a:avLst/>
              <a:gdLst/>
              <a:ahLst/>
              <a:cxnLst/>
              <a:rect l="l" t="t" r="r" b="b"/>
              <a:pathLst>
                <a:path w="14593" h="17679" fill="none" extrusionOk="0">
                  <a:moveTo>
                    <a:pt x="1001" y="15260"/>
                  </a:moveTo>
                  <a:lnTo>
                    <a:pt x="1001" y="15260"/>
                  </a:lnTo>
                  <a:lnTo>
                    <a:pt x="806" y="15343"/>
                  </a:lnTo>
                  <a:lnTo>
                    <a:pt x="612" y="15455"/>
                  </a:lnTo>
                  <a:lnTo>
                    <a:pt x="473" y="15594"/>
                  </a:lnTo>
                  <a:lnTo>
                    <a:pt x="334" y="15733"/>
                  </a:lnTo>
                  <a:lnTo>
                    <a:pt x="195" y="15899"/>
                  </a:lnTo>
                  <a:lnTo>
                    <a:pt x="111" y="16066"/>
                  </a:lnTo>
                  <a:lnTo>
                    <a:pt x="56" y="16233"/>
                  </a:lnTo>
                  <a:lnTo>
                    <a:pt x="28" y="16400"/>
                  </a:lnTo>
                  <a:lnTo>
                    <a:pt x="0" y="16566"/>
                  </a:lnTo>
                  <a:lnTo>
                    <a:pt x="28" y="16761"/>
                  </a:lnTo>
                  <a:lnTo>
                    <a:pt x="83" y="16928"/>
                  </a:lnTo>
                  <a:lnTo>
                    <a:pt x="167" y="17067"/>
                  </a:lnTo>
                  <a:lnTo>
                    <a:pt x="278" y="17234"/>
                  </a:lnTo>
                  <a:lnTo>
                    <a:pt x="417" y="17345"/>
                  </a:lnTo>
                  <a:lnTo>
                    <a:pt x="612" y="17456"/>
                  </a:lnTo>
                  <a:lnTo>
                    <a:pt x="834" y="17567"/>
                  </a:lnTo>
                  <a:lnTo>
                    <a:pt x="834" y="17567"/>
                  </a:lnTo>
                  <a:lnTo>
                    <a:pt x="1140" y="17650"/>
                  </a:lnTo>
                  <a:lnTo>
                    <a:pt x="1418" y="17678"/>
                  </a:lnTo>
                  <a:lnTo>
                    <a:pt x="1668" y="17650"/>
                  </a:lnTo>
                  <a:lnTo>
                    <a:pt x="1946" y="17595"/>
                  </a:lnTo>
                  <a:lnTo>
                    <a:pt x="2168" y="17484"/>
                  </a:lnTo>
                  <a:lnTo>
                    <a:pt x="2391" y="17373"/>
                  </a:lnTo>
                  <a:lnTo>
                    <a:pt x="2585" y="17234"/>
                  </a:lnTo>
                  <a:lnTo>
                    <a:pt x="2780" y="17067"/>
                  </a:lnTo>
                  <a:lnTo>
                    <a:pt x="3085" y="16733"/>
                  </a:lnTo>
                  <a:lnTo>
                    <a:pt x="3336" y="16427"/>
                  </a:lnTo>
                  <a:lnTo>
                    <a:pt x="3502" y="16122"/>
                  </a:lnTo>
                  <a:lnTo>
                    <a:pt x="3502" y="16122"/>
                  </a:lnTo>
                  <a:lnTo>
                    <a:pt x="3780" y="16316"/>
                  </a:lnTo>
                  <a:lnTo>
                    <a:pt x="4086" y="16483"/>
                  </a:lnTo>
                  <a:lnTo>
                    <a:pt x="4475" y="16678"/>
                  </a:lnTo>
                  <a:lnTo>
                    <a:pt x="4698" y="16761"/>
                  </a:lnTo>
                  <a:lnTo>
                    <a:pt x="4948" y="16817"/>
                  </a:lnTo>
                  <a:lnTo>
                    <a:pt x="5226" y="16872"/>
                  </a:lnTo>
                  <a:lnTo>
                    <a:pt x="5504" y="16928"/>
                  </a:lnTo>
                  <a:lnTo>
                    <a:pt x="5782" y="16928"/>
                  </a:lnTo>
                  <a:lnTo>
                    <a:pt x="6087" y="16900"/>
                  </a:lnTo>
                  <a:lnTo>
                    <a:pt x="6393" y="16844"/>
                  </a:lnTo>
                  <a:lnTo>
                    <a:pt x="6727" y="16733"/>
                  </a:lnTo>
                  <a:lnTo>
                    <a:pt x="6727" y="16733"/>
                  </a:lnTo>
                  <a:lnTo>
                    <a:pt x="7032" y="16622"/>
                  </a:lnTo>
                  <a:lnTo>
                    <a:pt x="7310" y="16455"/>
                  </a:lnTo>
                  <a:lnTo>
                    <a:pt x="7533" y="16261"/>
                  </a:lnTo>
                  <a:lnTo>
                    <a:pt x="7727" y="16066"/>
                  </a:lnTo>
                  <a:lnTo>
                    <a:pt x="7894" y="15844"/>
                  </a:lnTo>
                  <a:lnTo>
                    <a:pt x="8033" y="15594"/>
                  </a:lnTo>
                  <a:lnTo>
                    <a:pt x="8144" y="15343"/>
                  </a:lnTo>
                  <a:lnTo>
                    <a:pt x="8200" y="15093"/>
                  </a:lnTo>
                  <a:lnTo>
                    <a:pt x="8228" y="14815"/>
                  </a:lnTo>
                  <a:lnTo>
                    <a:pt x="8200" y="14537"/>
                  </a:lnTo>
                  <a:lnTo>
                    <a:pt x="8172" y="14232"/>
                  </a:lnTo>
                  <a:lnTo>
                    <a:pt x="8061" y="13954"/>
                  </a:lnTo>
                  <a:lnTo>
                    <a:pt x="7950" y="13676"/>
                  </a:lnTo>
                  <a:lnTo>
                    <a:pt x="7783" y="13370"/>
                  </a:lnTo>
                  <a:lnTo>
                    <a:pt x="7588" y="13092"/>
                  </a:lnTo>
                  <a:lnTo>
                    <a:pt x="7366" y="12842"/>
                  </a:lnTo>
                  <a:lnTo>
                    <a:pt x="7366" y="12842"/>
                  </a:lnTo>
                  <a:lnTo>
                    <a:pt x="7616" y="12870"/>
                  </a:lnTo>
                  <a:lnTo>
                    <a:pt x="7866" y="12897"/>
                  </a:lnTo>
                  <a:lnTo>
                    <a:pt x="8144" y="12897"/>
                  </a:lnTo>
                  <a:lnTo>
                    <a:pt x="8422" y="12870"/>
                  </a:lnTo>
                  <a:lnTo>
                    <a:pt x="8700" y="12842"/>
                  </a:lnTo>
                  <a:lnTo>
                    <a:pt x="9006" y="12758"/>
                  </a:lnTo>
                  <a:lnTo>
                    <a:pt x="9284" y="12675"/>
                  </a:lnTo>
                  <a:lnTo>
                    <a:pt x="9562" y="12564"/>
                  </a:lnTo>
                  <a:lnTo>
                    <a:pt x="9840" y="12453"/>
                  </a:lnTo>
                  <a:lnTo>
                    <a:pt x="10090" y="12314"/>
                  </a:lnTo>
                  <a:lnTo>
                    <a:pt x="10340" y="12175"/>
                  </a:lnTo>
                  <a:lnTo>
                    <a:pt x="10590" y="12008"/>
                  </a:lnTo>
                  <a:lnTo>
                    <a:pt x="10813" y="11841"/>
                  </a:lnTo>
                  <a:lnTo>
                    <a:pt x="11007" y="11647"/>
                  </a:lnTo>
                  <a:lnTo>
                    <a:pt x="11174" y="11480"/>
                  </a:lnTo>
                  <a:lnTo>
                    <a:pt x="11313" y="11285"/>
                  </a:lnTo>
                  <a:lnTo>
                    <a:pt x="11313" y="11285"/>
                  </a:lnTo>
                  <a:lnTo>
                    <a:pt x="11424" y="11119"/>
                  </a:lnTo>
                  <a:lnTo>
                    <a:pt x="11507" y="10924"/>
                  </a:lnTo>
                  <a:lnTo>
                    <a:pt x="11563" y="10729"/>
                  </a:lnTo>
                  <a:lnTo>
                    <a:pt x="11591" y="10479"/>
                  </a:lnTo>
                  <a:lnTo>
                    <a:pt x="11619" y="10257"/>
                  </a:lnTo>
                  <a:lnTo>
                    <a:pt x="11619" y="9979"/>
                  </a:lnTo>
                  <a:lnTo>
                    <a:pt x="11591" y="9729"/>
                  </a:lnTo>
                  <a:lnTo>
                    <a:pt x="11535" y="9451"/>
                  </a:lnTo>
                  <a:lnTo>
                    <a:pt x="11480" y="9201"/>
                  </a:lnTo>
                  <a:lnTo>
                    <a:pt x="11396" y="8923"/>
                  </a:lnTo>
                  <a:lnTo>
                    <a:pt x="11313" y="8673"/>
                  </a:lnTo>
                  <a:lnTo>
                    <a:pt x="11202" y="8450"/>
                  </a:lnTo>
                  <a:lnTo>
                    <a:pt x="11063" y="8228"/>
                  </a:lnTo>
                  <a:lnTo>
                    <a:pt x="10924" y="8033"/>
                  </a:lnTo>
                  <a:lnTo>
                    <a:pt x="10785" y="7839"/>
                  </a:lnTo>
                  <a:lnTo>
                    <a:pt x="10590" y="7700"/>
                  </a:lnTo>
                  <a:lnTo>
                    <a:pt x="10590" y="7700"/>
                  </a:lnTo>
                  <a:lnTo>
                    <a:pt x="10813" y="7811"/>
                  </a:lnTo>
                  <a:lnTo>
                    <a:pt x="11063" y="7894"/>
                  </a:lnTo>
                  <a:lnTo>
                    <a:pt x="11313" y="7950"/>
                  </a:lnTo>
                  <a:lnTo>
                    <a:pt x="11591" y="7950"/>
                  </a:lnTo>
                  <a:lnTo>
                    <a:pt x="11841" y="7950"/>
                  </a:lnTo>
                  <a:lnTo>
                    <a:pt x="12119" y="7894"/>
                  </a:lnTo>
                  <a:lnTo>
                    <a:pt x="12397" y="7839"/>
                  </a:lnTo>
                  <a:lnTo>
                    <a:pt x="12647" y="7755"/>
                  </a:lnTo>
                  <a:lnTo>
                    <a:pt x="12897" y="7644"/>
                  </a:lnTo>
                  <a:lnTo>
                    <a:pt x="13147" y="7533"/>
                  </a:lnTo>
                  <a:lnTo>
                    <a:pt x="13397" y="7366"/>
                  </a:lnTo>
                  <a:lnTo>
                    <a:pt x="13620" y="7227"/>
                  </a:lnTo>
                  <a:lnTo>
                    <a:pt x="13814" y="7033"/>
                  </a:lnTo>
                  <a:lnTo>
                    <a:pt x="13981" y="6866"/>
                  </a:lnTo>
                  <a:lnTo>
                    <a:pt x="14148" y="6671"/>
                  </a:lnTo>
                  <a:lnTo>
                    <a:pt x="14287" y="6449"/>
                  </a:lnTo>
                  <a:lnTo>
                    <a:pt x="14287" y="6449"/>
                  </a:lnTo>
                  <a:lnTo>
                    <a:pt x="14370" y="6254"/>
                  </a:lnTo>
                  <a:lnTo>
                    <a:pt x="14454" y="6004"/>
                  </a:lnTo>
                  <a:lnTo>
                    <a:pt x="14509" y="5754"/>
                  </a:lnTo>
                  <a:lnTo>
                    <a:pt x="14565" y="5504"/>
                  </a:lnTo>
                  <a:lnTo>
                    <a:pt x="14593" y="5226"/>
                  </a:lnTo>
                  <a:lnTo>
                    <a:pt x="14565" y="4948"/>
                  </a:lnTo>
                  <a:lnTo>
                    <a:pt x="14565" y="4670"/>
                  </a:lnTo>
                  <a:lnTo>
                    <a:pt x="14509" y="4420"/>
                  </a:lnTo>
                  <a:lnTo>
                    <a:pt x="14426" y="4170"/>
                  </a:lnTo>
                  <a:lnTo>
                    <a:pt x="14343" y="3947"/>
                  </a:lnTo>
                  <a:lnTo>
                    <a:pt x="14231" y="3725"/>
                  </a:lnTo>
                  <a:lnTo>
                    <a:pt x="14065" y="3558"/>
                  </a:lnTo>
                  <a:lnTo>
                    <a:pt x="13898" y="3447"/>
                  </a:lnTo>
                  <a:lnTo>
                    <a:pt x="13703" y="3364"/>
                  </a:lnTo>
                  <a:lnTo>
                    <a:pt x="13509" y="3308"/>
                  </a:lnTo>
                  <a:lnTo>
                    <a:pt x="13258" y="3336"/>
                  </a:lnTo>
                  <a:lnTo>
                    <a:pt x="13258" y="3336"/>
                  </a:lnTo>
                  <a:lnTo>
                    <a:pt x="13536" y="3113"/>
                  </a:lnTo>
                  <a:lnTo>
                    <a:pt x="13787" y="2891"/>
                  </a:lnTo>
                  <a:lnTo>
                    <a:pt x="13981" y="2641"/>
                  </a:lnTo>
                  <a:lnTo>
                    <a:pt x="14148" y="2419"/>
                  </a:lnTo>
                  <a:lnTo>
                    <a:pt x="14287" y="2196"/>
                  </a:lnTo>
                  <a:lnTo>
                    <a:pt x="14370" y="1974"/>
                  </a:lnTo>
                  <a:lnTo>
                    <a:pt x="14426" y="1751"/>
                  </a:lnTo>
                  <a:lnTo>
                    <a:pt x="14426" y="1557"/>
                  </a:lnTo>
                  <a:lnTo>
                    <a:pt x="14426" y="1362"/>
                  </a:lnTo>
                  <a:lnTo>
                    <a:pt x="14398" y="1168"/>
                  </a:lnTo>
                  <a:lnTo>
                    <a:pt x="14343" y="973"/>
                  </a:lnTo>
                  <a:lnTo>
                    <a:pt x="14259" y="806"/>
                  </a:lnTo>
                  <a:lnTo>
                    <a:pt x="14148" y="640"/>
                  </a:lnTo>
                  <a:lnTo>
                    <a:pt x="14009" y="501"/>
                  </a:lnTo>
                  <a:lnTo>
                    <a:pt x="13870" y="362"/>
                  </a:lnTo>
                  <a:lnTo>
                    <a:pt x="13731" y="251"/>
                  </a:lnTo>
                  <a:lnTo>
                    <a:pt x="13564" y="167"/>
                  </a:lnTo>
                  <a:lnTo>
                    <a:pt x="13370" y="84"/>
                  </a:lnTo>
                  <a:lnTo>
                    <a:pt x="13203" y="28"/>
                  </a:lnTo>
                  <a:lnTo>
                    <a:pt x="13008" y="0"/>
                  </a:lnTo>
                  <a:lnTo>
                    <a:pt x="12814" y="0"/>
                  </a:lnTo>
                  <a:lnTo>
                    <a:pt x="12619" y="28"/>
                  </a:lnTo>
                  <a:lnTo>
                    <a:pt x="12425" y="56"/>
                  </a:lnTo>
                  <a:lnTo>
                    <a:pt x="12230" y="139"/>
                  </a:lnTo>
                  <a:lnTo>
                    <a:pt x="12063" y="251"/>
                  </a:lnTo>
                  <a:lnTo>
                    <a:pt x="11869" y="362"/>
                  </a:lnTo>
                  <a:lnTo>
                    <a:pt x="11730" y="528"/>
                  </a:lnTo>
                  <a:lnTo>
                    <a:pt x="11563" y="723"/>
                  </a:lnTo>
                  <a:lnTo>
                    <a:pt x="11424" y="973"/>
                  </a:lnTo>
                  <a:lnTo>
                    <a:pt x="11313" y="1223"/>
                  </a:lnTo>
                  <a:lnTo>
                    <a:pt x="11202" y="1529"/>
                  </a:lnTo>
                  <a:lnTo>
                    <a:pt x="11118" y="189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5625;p61">
              <a:extLst>
                <a:ext uri="{FF2B5EF4-FFF2-40B4-BE49-F238E27FC236}">
                  <a16:creationId xmlns:a16="http://schemas.microsoft.com/office/drawing/2014/main" id="{09D11A24-0879-AC25-9434-25E9590CD341}"/>
                </a:ext>
              </a:extLst>
            </p:cNvPr>
            <p:cNvSpPr/>
            <p:nvPr/>
          </p:nvSpPr>
          <p:spPr>
            <a:xfrm>
              <a:off x="1600950" y="3709775"/>
              <a:ext cx="385675" cy="414175"/>
            </a:xfrm>
            <a:custGeom>
              <a:avLst/>
              <a:gdLst/>
              <a:ahLst/>
              <a:cxnLst/>
              <a:rect l="l" t="t" r="r" b="b"/>
              <a:pathLst>
                <a:path w="15427" h="16567" fill="none" extrusionOk="0">
                  <a:moveTo>
                    <a:pt x="2474" y="1195"/>
                  </a:moveTo>
                  <a:lnTo>
                    <a:pt x="2474" y="1195"/>
                  </a:lnTo>
                  <a:lnTo>
                    <a:pt x="2419" y="973"/>
                  </a:lnTo>
                  <a:lnTo>
                    <a:pt x="2335" y="778"/>
                  </a:lnTo>
                  <a:lnTo>
                    <a:pt x="2224" y="612"/>
                  </a:lnTo>
                  <a:lnTo>
                    <a:pt x="2113" y="445"/>
                  </a:lnTo>
                  <a:lnTo>
                    <a:pt x="1974" y="306"/>
                  </a:lnTo>
                  <a:lnTo>
                    <a:pt x="1835" y="195"/>
                  </a:lnTo>
                  <a:lnTo>
                    <a:pt x="1668" y="111"/>
                  </a:lnTo>
                  <a:lnTo>
                    <a:pt x="1501" y="56"/>
                  </a:lnTo>
                  <a:lnTo>
                    <a:pt x="1335" y="0"/>
                  </a:lnTo>
                  <a:lnTo>
                    <a:pt x="1168" y="0"/>
                  </a:lnTo>
                  <a:lnTo>
                    <a:pt x="973" y="28"/>
                  </a:lnTo>
                  <a:lnTo>
                    <a:pt x="807" y="84"/>
                  </a:lnTo>
                  <a:lnTo>
                    <a:pt x="668" y="167"/>
                  </a:lnTo>
                  <a:lnTo>
                    <a:pt x="501" y="278"/>
                  </a:lnTo>
                  <a:lnTo>
                    <a:pt x="362" y="445"/>
                  </a:lnTo>
                  <a:lnTo>
                    <a:pt x="251" y="639"/>
                  </a:lnTo>
                  <a:lnTo>
                    <a:pt x="251" y="639"/>
                  </a:lnTo>
                  <a:lnTo>
                    <a:pt x="112" y="917"/>
                  </a:lnTo>
                  <a:lnTo>
                    <a:pt x="28" y="1195"/>
                  </a:lnTo>
                  <a:lnTo>
                    <a:pt x="1" y="1473"/>
                  </a:lnTo>
                  <a:lnTo>
                    <a:pt x="28" y="1723"/>
                  </a:lnTo>
                  <a:lnTo>
                    <a:pt x="84" y="1974"/>
                  </a:lnTo>
                  <a:lnTo>
                    <a:pt x="167" y="2196"/>
                  </a:lnTo>
                  <a:lnTo>
                    <a:pt x="278" y="2418"/>
                  </a:lnTo>
                  <a:lnTo>
                    <a:pt x="390" y="2641"/>
                  </a:lnTo>
                  <a:lnTo>
                    <a:pt x="668" y="3002"/>
                  </a:lnTo>
                  <a:lnTo>
                    <a:pt x="918" y="3252"/>
                  </a:lnTo>
                  <a:lnTo>
                    <a:pt x="1196" y="3502"/>
                  </a:lnTo>
                  <a:lnTo>
                    <a:pt x="1196" y="3502"/>
                  </a:lnTo>
                  <a:lnTo>
                    <a:pt x="973" y="3725"/>
                  </a:lnTo>
                  <a:lnTo>
                    <a:pt x="751" y="4003"/>
                  </a:lnTo>
                  <a:lnTo>
                    <a:pt x="501" y="4336"/>
                  </a:lnTo>
                  <a:lnTo>
                    <a:pt x="390" y="4559"/>
                  </a:lnTo>
                  <a:lnTo>
                    <a:pt x="278" y="4781"/>
                  </a:lnTo>
                  <a:lnTo>
                    <a:pt x="167" y="5031"/>
                  </a:lnTo>
                  <a:lnTo>
                    <a:pt x="112" y="5309"/>
                  </a:lnTo>
                  <a:lnTo>
                    <a:pt x="56" y="5587"/>
                  </a:lnTo>
                  <a:lnTo>
                    <a:pt x="28" y="5893"/>
                  </a:lnTo>
                  <a:lnTo>
                    <a:pt x="28" y="6199"/>
                  </a:lnTo>
                  <a:lnTo>
                    <a:pt x="56" y="6532"/>
                  </a:lnTo>
                  <a:lnTo>
                    <a:pt x="56" y="6532"/>
                  </a:lnTo>
                  <a:lnTo>
                    <a:pt x="139" y="6866"/>
                  </a:lnTo>
                  <a:lnTo>
                    <a:pt x="251" y="7144"/>
                  </a:lnTo>
                  <a:lnTo>
                    <a:pt x="390" y="7394"/>
                  </a:lnTo>
                  <a:lnTo>
                    <a:pt x="556" y="7644"/>
                  </a:lnTo>
                  <a:lnTo>
                    <a:pt x="751" y="7838"/>
                  </a:lnTo>
                  <a:lnTo>
                    <a:pt x="973" y="8005"/>
                  </a:lnTo>
                  <a:lnTo>
                    <a:pt x="1196" y="8144"/>
                  </a:lnTo>
                  <a:lnTo>
                    <a:pt x="1446" y="8228"/>
                  </a:lnTo>
                  <a:lnTo>
                    <a:pt x="1724" y="8311"/>
                  </a:lnTo>
                  <a:lnTo>
                    <a:pt x="1974" y="8339"/>
                  </a:lnTo>
                  <a:lnTo>
                    <a:pt x="2280" y="8339"/>
                  </a:lnTo>
                  <a:lnTo>
                    <a:pt x="2558" y="8311"/>
                  </a:lnTo>
                  <a:lnTo>
                    <a:pt x="2863" y="8228"/>
                  </a:lnTo>
                  <a:lnTo>
                    <a:pt x="3169" y="8116"/>
                  </a:lnTo>
                  <a:lnTo>
                    <a:pt x="3475" y="7977"/>
                  </a:lnTo>
                  <a:lnTo>
                    <a:pt x="3781" y="7811"/>
                  </a:lnTo>
                  <a:lnTo>
                    <a:pt x="3781" y="7811"/>
                  </a:lnTo>
                  <a:lnTo>
                    <a:pt x="3697" y="8033"/>
                  </a:lnTo>
                  <a:lnTo>
                    <a:pt x="3614" y="8283"/>
                  </a:lnTo>
                  <a:lnTo>
                    <a:pt x="3586" y="8561"/>
                  </a:lnTo>
                  <a:lnTo>
                    <a:pt x="3558" y="8839"/>
                  </a:lnTo>
                  <a:lnTo>
                    <a:pt x="3558" y="9117"/>
                  </a:lnTo>
                  <a:lnTo>
                    <a:pt x="3586" y="9395"/>
                  </a:lnTo>
                  <a:lnTo>
                    <a:pt x="3614" y="9701"/>
                  </a:lnTo>
                  <a:lnTo>
                    <a:pt x="3670" y="9979"/>
                  </a:lnTo>
                  <a:lnTo>
                    <a:pt x="3753" y="10284"/>
                  </a:lnTo>
                  <a:lnTo>
                    <a:pt x="3836" y="10562"/>
                  </a:lnTo>
                  <a:lnTo>
                    <a:pt x="3947" y="10840"/>
                  </a:lnTo>
                  <a:lnTo>
                    <a:pt x="4059" y="11091"/>
                  </a:lnTo>
                  <a:lnTo>
                    <a:pt x="4198" y="11313"/>
                  </a:lnTo>
                  <a:lnTo>
                    <a:pt x="4337" y="11535"/>
                  </a:lnTo>
                  <a:lnTo>
                    <a:pt x="4476" y="11730"/>
                  </a:lnTo>
                  <a:lnTo>
                    <a:pt x="4642" y="11897"/>
                  </a:lnTo>
                  <a:lnTo>
                    <a:pt x="4642" y="11897"/>
                  </a:lnTo>
                  <a:lnTo>
                    <a:pt x="4781" y="12036"/>
                  </a:lnTo>
                  <a:lnTo>
                    <a:pt x="4948" y="12147"/>
                  </a:lnTo>
                  <a:lnTo>
                    <a:pt x="5143" y="12230"/>
                  </a:lnTo>
                  <a:lnTo>
                    <a:pt x="5365" y="12314"/>
                  </a:lnTo>
                  <a:lnTo>
                    <a:pt x="5615" y="12369"/>
                  </a:lnTo>
                  <a:lnTo>
                    <a:pt x="5865" y="12397"/>
                  </a:lnTo>
                  <a:lnTo>
                    <a:pt x="6115" y="12425"/>
                  </a:lnTo>
                  <a:lnTo>
                    <a:pt x="6393" y="12425"/>
                  </a:lnTo>
                  <a:lnTo>
                    <a:pt x="6644" y="12425"/>
                  </a:lnTo>
                  <a:lnTo>
                    <a:pt x="6922" y="12397"/>
                  </a:lnTo>
                  <a:lnTo>
                    <a:pt x="7172" y="12341"/>
                  </a:lnTo>
                  <a:lnTo>
                    <a:pt x="7422" y="12258"/>
                  </a:lnTo>
                  <a:lnTo>
                    <a:pt x="7672" y="12175"/>
                  </a:lnTo>
                  <a:lnTo>
                    <a:pt x="7894" y="12063"/>
                  </a:lnTo>
                  <a:lnTo>
                    <a:pt x="8089" y="11952"/>
                  </a:lnTo>
                  <a:lnTo>
                    <a:pt x="8256" y="11785"/>
                  </a:lnTo>
                  <a:lnTo>
                    <a:pt x="8256" y="11785"/>
                  </a:lnTo>
                  <a:lnTo>
                    <a:pt x="8117" y="12008"/>
                  </a:lnTo>
                  <a:lnTo>
                    <a:pt x="7978" y="12230"/>
                  </a:lnTo>
                  <a:lnTo>
                    <a:pt x="7894" y="12453"/>
                  </a:lnTo>
                  <a:lnTo>
                    <a:pt x="7839" y="12730"/>
                  </a:lnTo>
                  <a:lnTo>
                    <a:pt x="7811" y="12981"/>
                  </a:lnTo>
                  <a:lnTo>
                    <a:pt x="7811" y="13259"/>
                  </a:lnTo>
                  <a:lnTo>
                    <a:pt x="7811" y="13509"/>
                  </a:lnTo>
                  <a:lnTo>
                    <a:pt x="7867" y="13787"/>
                  </a:lnTo>
                  <a:lnTo>
                    <a:pt x="7922" y="14065"/>
                  </a:lnTo>
                  <a:lnTo>
                    <a:pt x="8006" y="14315"/>
                  </a:lnTo>
                  <a:lnTo>
                    <a:pt x="8117" y="14593"/>
                  </a:lnTo>
                  <a:lnTo>
                    <a:pt x="8228" y="14815"/>
                  </a:lnTo>
                  <a:lnTo>
                    <a:pt x="8367" y="15037"/>
                  </a:lnTo>
                  <a:lnTo>
                    <a:pt x="8506" y="15260"/>
                  </a:lnTo>
                  <a:lnTo>
                    <a:pt x="8673" y="15427"/>
                  </a:lnTo>
                  <a:lnTo>
                    <a:pt x="8867" y="15593"/>
                  </a:lnTo>
                  <a:lnTo>
                    <a:pt x="8867" y="15593"/>
                  </a:lnTo>
                  <a:lnTo>
                    <a:pt x="9062" y="15732"/>
                  </a:lnTo>
                  <a:lnTo>
                    <a:pt x="9256" y="15844"/>
                  </a:lnTo>
                  <a:lnTo>
                    <a:pt x="9507" y="15955"/>
                  </a:lnTo>
                  <a:lnTo>
                    <a:pt x="9757" y="16038"/>
                  </a:lnTo>
                  <a:lnTo>
                    <a:pt x="10007" y="16094"/>
                  </a:lnTo>
                  <a:lnTo>
                    <a:pt x="10285" y="16122"/>
                  </a:lnTo>
                  <a:lnTo>
                    <a:pt x="10563" y="16149"/>
                  </a:lnTo>
                  <a:lnTo>
                    <a:pt x="10813" y="16149"/>
                  </a:lnTo>
                  <a:lnTo>
                    <a:pt x="11063" y="16122"/>
                  </a:lnTo>
                  <a:lnTo>
                    <a:pt x="11313" y="16066"/>
                  </a:lnTo>
                  <a:lnTo>
                    <a:pt x="11536" y="15983"/>
                  </a:lnTo>
                  <a:lnTo>
                    <a:pt x="11702" y="15871"/>
                  </a:lnTo>
                  <a:lnTo>
                    <a:pt x="11869" y="15732"/>
                  </a:lnTo>
                  <a:lnTo>
                    <a:pt x="11980" y="15566"/>
                  </a:lnTo>
                  <a:lnTo>
                    <a:pt x="12064" y="15343"/>
                  </a:lnTo>
                  <a:lnTo>
                    <a:pt x="12092" y="15121"/>
                  </a:lnTo>
                  <a:lnTo>
                    <a:pt x="12092" y="15121"/>
                  </a:lnTo>
                  <a:lnTo>
                    <a:pt x="12258" y="15427"/>
                  </a:lnTo>
                  <a:lnTo>
                    <a:pt x="12425" y="15705"/>
                  </a:lnTo>
                  <a:lnTo>
                    <a:pt x="12620" y="15927"/>
                  </a:lnTo>
                  <a:lnTo>
                    <a:pt x="12814" y="16122"/>
                  </a:lnTo>
                  <a:lnTo>
                    <a:pt x="13009" y="16288"/>
                  </a:lnTo>
                  <a:lnTo>
                    <a:pt x="13231" y="16399"/>
                  </a:lnTo>
                  <a:lnTo>
                    <a:pt x="13426" y="16511"/>
                  </a:lnTo>
                  <a:lnTo>
                    <a:pt x="13620" y="16566"/>
                  </a:lnTo>
                  <a:lnTo>
                    <a:pt x="13815" y="16566"/>
                  </a:lnTo>
                  <a:lnTo>
                    <a:pt x="14009" y="16566"/>
                  </a:lnTo>
                  <a:lnTo>
                    <a:pt x="14204" y="16538"/>
                  </a:lnTo>
                  <a:lnTo>
                    <a:pt x="14399" y="16483"/>
                  </a:lnTo>
                  <a:lnTo>
                    <a:pt x="14565" y="16427"/>
                  </a:lnTo>
                  <a:lnTo>
                    <a:pt x="14732" y="16316"/>
                  </a:lnTo>
                  <a:lnTo>
                    <a:pt x="14871" y="16205"/>
                  </a:lnTo>
                  <a:lnTo>
                    <a:pt x="15010" y="16066"/>
                  </a:lnTo>
                  <a:lnTo>
                    <a:pt x="15121" y="15927"/>
                  </a:lnTo>
                  <a:lnTo>
                    <a:pt x="15232" y="15760"/>
                  </a:lnTo>
                  <a:lnTo>
                    <a:pt x="15288" y="15593"/>
                  </a:lnTo>
                  <a:lnTo>
                    <a:pt x="15371" y="15427"/>
                  </a:lnTo>
                  <a:lnTo>
                    <a:pt x="15399" y="15232"/>
                  </a:lnTo>
                  <a:lnTo>
                    <a:pt x="15427" y="15037"/>
                  </a:lnTo>
                  <a:lnTo>
                    <a:pt x="15399" y="14843"/>
                  </a:lnTo>
                  <a:lnTo>
                    <a:pt x="15371" y="14648"/>
                  </a:lnTo>
                  <a:lnTo>
                    <a:pt x="15288" y="14454"/>
                  </a:lnTo>
                  <a:lnTo>
                    <a:pt x="15205" y="14259"/>
                  </a:lnTo>
                  <a:lnTo>
                    <a:pt x="15066" y="14065"/>
                  </a:lnTo>
                  <a:lnTo>
                    <a:pt x="14899" y="13870"/>
                  </a:lnTo>
                  <a:lnTo>
                    <a:pt x="14704" y="13703"/>
                  </a:lnTo>
                  <a:lnTo>
                    <a:pt x="14454" y="13537"/>
                  </a:lnTo>
                  <a:lnTo>
                    <a:pt x="14176" y="13398"/>
                  </a:lnTo>
                  <a:lnTo>
                    <a:pt x="13843" y="132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13" name="Rectangle: Rounded Corners 212">
            <a:extLst>
              <a:ext uri="{FF2B5EF4-FFF2-40B4-BE49-F238E27FC236}">
                <a16:creationId xmlns:a16="http://schemas.microsoft.com/office/drawing/2014/main" id="{F6733E7C-23A8-9B57-690E-28CC0599D95B}"/>
              </a:ext>
            </a:extLst>
          </p:cNvPr>
          <p:cNvSpPr/>
          <p:nvPr/>
        </p:nvSpPr>
        <p:spPr>
          <a:xfrm>
            <a:off x="668519" y="2126138"/>
            <a:ext cx="10854963" cy="349514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000" kern="0" dirty="0">
                <a:solidFill>
                  <a:srgbClr val="002D38"/>
                </a:solidFill>
                <a:latin typeface="Cambria" panose="02040503050406030204" pitchFamily="18" charset="0"/>
                <a:ea typeface="Cambria" panose="02040503050406030204" pitchFamily="18" charset="0"/>
                <a:sym typeface="Arial"/>
              </a:rPr>
              <a:t>Đoạn trích dưới đây</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thuật lại việc hai em tới vương quốc Tương Lai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và trò chuyện với những em bé sắp ra đời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trong công xưởng xanh</a:t>
            </a:r>
            <a:r>
              <a:rPr lang="en-US" sz="4000" kern="0" dirty="0">
                <a:solidFill>
                  <a:srgbClr val="002D38"/>
                </a:solidFill>
                <a:latin typeface="Cambria" panose="02040503050406030204" pitchFamily="18" charset="0"/>
                <a:ea typeface="Cambria" panose="02040503050406030204" pitchFamily="18" charset="0"/>
                <a:sym typeface="Arial"/>
              </a:rPr>
              <a:t>.</a:t>
            </a:r>
            <a:r>
              <a:rPr lang="vi-VN" sz="4000" kern="0" dirty="0">
                <a:solidFill>
                  <a:srgbClr val="FF0000"/>
                </a:solidFill>
                <a:latin typeface="Cambria" panose="02040503050406030204" pitchFamily="18" charset="0"/>
                <a:ea typeface="Cambria" panose="02040503050406030204" pitchFamily="18" charset="0"/>
                <a:sym typeface="Arial"/>
              </a:rPr>
              <a:t>//</a:t>
            </a:r>
            <a:endParaRPr lang="en-US" sz="40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4819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D437D-DC20-1C7B-EEAE-34DEE1F9E0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7510409" y="1653005"/>
            <a:ext cx="3838827" cy="4815919"/>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4F8FBC6E-6260-95E7-3261-552E4BDD1F98}"/>
              </a:ext>
            </a:extLst>
          </p:cNvPr>
          <p:cNvGrpSpPr/>
          <p:nvPr/>
        </p:nvGrpSpPr>
        <p:grpSpPr>
          <a:xfrm>
            <a:off x="1541124" y="1452999"/>
            <a:ext cx="5702724" cy="1882312"/>
            <a:chOff x="1163392" y="1247516"/>
            <a:chExt cx="4025624" cy="1882312"/>
          </a:xfrm>
        </p:grpSpPr>
        <p:sp>
          <p:nvSpPr>
            <p:cNvPr id="5" name="Speech Bubble: Rectangle with Corners Rounded 4">
              <a:extLst>
                <a:ext uri="{FF2B5EF4-FFF2-40B4-BE49-F238E27FC236}">
                  <a16:creationId xmlns:a16="http://schemas.microsoft.com/office/drawing/2014/main" id="{312C78BC-13A4-2CE4-E88E-4D53E4FF4DA5}"/>
                </a:ext>
              </a:extLst>
            </p:cNvPr>
            <p:cNvSpPr/>
            <p:nvPr/>
          </p:nvSpPr>
          <p:spPr>
            <a:xfrm>
              <a:off x="1163392" y="1247516"/>
              <a:ext cx="4025624" cy="1882312"/>
            </a:xfrm>
            <a:custGeom>
              <a:avLst/>
              <a:gdLst>
                <a:gd name="connsiteX0" fmla="*/ 0 w 4025624"/>
                <a:gd name="connsiteY0" fmla="*/ 313725 h 1882312"/>
                <a:gd name="connsiteX1" fmla="*/ 313725 w 4025624"/>
                <a:gd name="connsiteY1" fmla="*/ 0 h 1882312"/>
                <a:gd name="connsiteX2" fmla="*/ 2348281 w 4025624"/>
                <a:gd name="connsiteY2" fmla="*/ 0 h 1882312"/>
                <a:gd name="connsiteX3" fmla="*/ 2348281 w 4025624"/>
                <a:gd name="connsiteY3" fmla="*/ 0 h 1882312"/>
                <a:gd name="connsiteX4" fmla="*/ 3354687 w 4025624"/>
                <a:gd name="connsiteY4" fmla="*/ 0 h 1882312"/>
                <a:gd name="connsiteX5" fmla="*/ 3711899 w 4025624"/>
                <a:gd name="connsiteY5" fmla="*/ 0 h 1882312"/>
                <a:gd name="connsiteX6" fmla="*/ 4025624 w 4025624"/>
                <a:gd name="connsiteY6" fmla="*/ 313725 h 1882312"/>
                <a:gd name="connsiteX7" fmla="*/ 4025624 w 4025624"/>
                <a:gd name="connsiteY7" fmla="*/ 1098015 h 1882312"/>
                <a:gd name="connsiteX8" fmla="*/ 4025624 w 4025624"/>
                <a:gd name="connsiteY8" fmla="*/ 1098015 h 1882312"/>
                <a:gd name="connsiteX9" fmla="*/ 4025624 w 4025624"/>
                <a:gd name="connsiteY9" fmla="*/ 1568593 h 1882312"/>
                <a:gd name="connsiteX10" fmla="*/ 4025624 w 4025624"/>
                <a:gd name="connsiteY10" fmla="*/ 1568587 h 1882312"/>
                <a:gd name="connsiteX11" fmla="*/ 3711899 w 4025624"/>
                <a:gd name="connsiteY11" fmla="*/ 1882312 h 1882312"/>
                <a:gd name="connsiteX12" fmla="*/ 3354687 w 4025624"/>
                <a:gd name="connsiteY12" fmla="*/ 1882312 h 1882312"/>
                <a:gd name="connsiteX13" fmla="*/ 4186005 w 4025624"/>
                <a:gd name="connsiteY13" fmla="*/ 2286727 h 1882312"/>
                <a:gd name="connsiteX14" fmla="*/ 2348281 w 4025624"/>
                <a:gd name="connsiteY14" fmla="*/ 1882312 h 1882312"/>
                <a:gd name="connsiteX15" fmla="*/ 313725 w 4025624"/>
                <a:gd name="connsiteY15" fmla="*/ 1882312 h 1882312"/>
                <a:gd name="connsiteX16" fmla="*/ 0 w 4025624"/>
                <a:gd name="connsiteY16" fmla="*/ 1568587 h 1882312"/>
                <a:gd name="connsiteX17" fmla="*/ 0 w 4025624"/>
                <a:gd name="connsiteY17" fmla="*/ 1568593 h 1882312"/>
                <a:gd name="connsiteX18" fmla="*/ 0 w 4025624"/>
                <a:gd name="connsiteY18" fmla="*/ 1098015 h 1882312"/>
                <a:gd name="connsiteX19" fmla="*/ 0 w 4025624"/>
                <a:gd name="connsiteY19" fmla="*/ 1098015 h 1882312"/>
                <a:gd name="connsiteX20" fmla="*/ 0 w 4025624"/>
                <a:gd name="connsiteY20" fmla="*/ 313725 h 18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5624" h="1882312" fill="none" extrusionOk="0">
                  <a:moveTo>
                    <a:pt x="0" y="313725"/>
                  </a:moveTo>
                  <a:cubicBezTo>
                    <a:pt x="2074" y="141582"/>
                    <a:pt x="127509" y="5207"/>
                    <a:pt x="313725" y="0"/>
                  </a:cubicBezTo>
                  <a:cubicBezTo>
                    <a:pt x="1223555" y="160942"/>
                    <a:pt x="1571808" y="155406"/>
                    <a:pt x="2348281" y="0"/>
                  </a:cubicBezTo>
                  <a:lnTo>
                    <a:pt x="2348281" y="0"/>
                  </a:lnTo>
                  <a:cubicBezTo>
                    <a:pt x="2785527" y="-63687"/>
                    <a:pt x="3091370" y="-25959"/>
                    <a:pt x="3354687" y="0"/>
                  </a:cubicBezTo>
                  <a:cubicBezTo>
                    <a:pt x="3464337" y="-2632"/>
                    <a:pt x="3640542" y="-7247"/>
                    <a:pt x="3711899" y="0"/>
                  </a:cubicBezTo>
                  <a:cubicBezTo>
                    <a:pt x="3888989" y="6093"/>
                    <a:pt x="4002580" y="143682"/>
                    <a:pt x="4025624" y="313725"/>
                  </a:cubicBezTo>
                  <a:cubicBezTo>
                    <a:pt x="4021989" y="585795"/>
                    <a:pt x="3994695" y="961463"/>
                    <a:pt x="4025624" y="1098015"/>
                  </a:cubicBezTo>
                  <a:lnTo>
                    <a:pt x="4025624" y="1098015"/>
                  </a:lnTo>
                  <a:cubicBezTo>
                    <a:pt x="4030481" y="1230122"/>
                    <a:pt x="4005225" y="1420796"/>
                    <a:pt x="4025624" y="1568593"/>
                  </a:cubicBezTo>
                  <a:lnTo>
                    <a:pt x="4025624" y="1568587"/>
                  </a:lnTo>
                  <a:cubicBezTo>
                    <a:pt x="4022579" y="1738039"/>
                    <a:pt x="3879400" y="1901083"/>
                    <a:pt x="3711899" y="1882312"/>
                  </a:cubicBezTo>
                  <a:cubicBezTo>
                    <a:pt x="3638001" y="1880911"/>
                    <a:pt x="3402299" y="1866197"/>
                    <a:pt x="3354687" y="1882312"/>
                  </a:cubicBezTo>
                  <a:cubicBezTo>
                    <a:pt x="3584911" y="2054538"/>
                    <a:pt x="3785725" y="2094906"/>
                    <a:pt x="4186005" y="2286727"/>
                  </a:cubicBezTo>
                  <a:cubicBezTo>
                    <a:pt x="3651856" y="2123287"/>
                    <a:pt x="3207981" y="1913268"/>
                    <a:pt x="2348281" y="1882312"/>
                  </a:cubicBezTo>
                  <a:cubicBezTo>
                    <a:pt x="1474907" y="1883181"/>
                    <a:pt x="869115" y="1984872"/>
                    <a:pt x="313725" y="1882312"/>
                  </a:cubicBezTo>
                  <a:cubicBezTo>
                    <a:pt x="138149" y="1914707"/>
                    <a:pt x="-2755" y="1744818"/>
                    <a:pt x="0" y="1568587"/>
                  </a:cubicBezTo>
                  <a:lnTo>
                    <a:pt x="0" y="1568593"/>
                  </a:lnTo>
                  <a:cubicBezTo>
                    <a:pt x="-29153" y="1499713"/>
                    <a:pt x="-22623" y="1327175"/>
                    <a:pt x="0" y="1098015"/>
                  </a:cubicBezTo>
                  <a:lnTo>
                    <a:pt x="0" y="1098015"/>
                  </a:lnTo>
                  <a:cubicBezTo>
                    <a:pt x="30872" y="832233"/>
                    <a:pt x="-59244" y="501407"/>
                    <a:pt x="0" y="313725"/>
                  </a:cubicBezTo>
                  <a:close/>
                </a:path>
                <a:path w="4025624" h="1882312" stroke="0" extrusionOk="0">
                  <a:moveTo>
                    <a:pt x="0" y="313725"/>
                  </a:moveTo>
                  <a:cubicBezTo>
                    <a:pt x="-14965" y="166049"/>
                    <a:pt x="157467" y="-11502"/>
                    <a:pt x="313725" y="0"/>
                  </a:cubicBezTo>
                  <a:cubicBezTo>
                    <a:pt x="1055411" y="157056"/>
                    <a:pt x="1537230" y="-26874"/>
                    <a:pt x="2348281" y="0"/>
                  </a:cubicBezTo>
                  <a:lnTo>
                    <a:pt x="2348281" y="0"/>
                  </a:lnTo>
                  <a:cubicBezTo>
                    <a:pt x="2841246" y="84676"/>
                    <a:pt x="2933152" y="-76304"/>
                    <a:pt x="3354687" y="0"/>
                  </a:cubicBezTo>
                  <a:cubicBezTo>
                    <a:pt x="3524673" y="28277"/>
                    <a:pt x="3608505" y="-10724"/>
                    <a:pt x="3711899" y="0"/>
                  </a:cubicBezTo>
                  <a:cubicBezTo>
                    <a:pt x="3878847" y="-14892"/>
                    <a:pt x="4028358" y="138340"/>
                    <a:pt x="4025624" y="313725"/>
                  </a:cubicBezTo>
                  <a:cubicBezTo>
                    <a:pt x="3971140" y="648344"/>
                    <a:pt x="3965095" y="706020"/>
                    <a:pt x="4025624" y="1098015"/>
                  </a:cubicBezTo>
                  <a:lnTo>
                    <a:pt x="4025624" y="1098015"/>
                  </a:lnTo>
                  <a:cubicBezTo>
                    <a:pt x="4054979" y="1202129"/>
                    <a:pt x="4051059" y="1438406"/>
                    <a:pt x="4025624" y="1568593"/>
                  </a:cubicBezTo>
                  <a:lnTo>
                    <a:pt x="4025624" y="1568587"/>
                  </a:lnTo>
                  <a:cubicBezTo>
                    <a:pt x="4058781" y="1738236"/>
                    <a:pt x="3868504" y="1887139"/>
                    <a:pt x="3711899" y="1882312"/>
                  </a:cubicBezTo>
                  <a:cubicBezTo>
                    <a:pt x="3672607" y="1914163"/>
                    <a:pt x="3445593" y="1863193"/>
                    <a:pt x="3354687" y="1882312"/>
                  </a:cubicBezTo>
                  <a:cubicBezTo>
                    <a:pt x="3596881" y="1963637"/>
                    <a:pt x="4059568" y="2161677"/>
                    <a:pt x="4186005" y="2286727"/>
                  </a:cubicBezTo>
                  <a:cubicBezTo>
                    <a:pt x="3539742" y="2093746"/>
                    <a:pt x="2995347" y="1934761"/>
                    <a:pt x="2348281" y="1882312"/>
                  </a:cubicBezTo>
                  <a:cubicBezTo>
                    <a:pt x="1334650" y="1858705"/>
                    <a:pt x="1288684" y="2021667"/>
                    <a:pt x="313725" y="1882312"/>
                  </a:cubicBezTo>
                  <a:cubicBezTo>
                    <a:pt x="117945" y="1887320"/>
                    <a:pt x="10465" y="1733673"/>
                    <a:pt x="0" y="1568587"/>
                  </a:cubicBezTo>
                  <a:lnTo>
                    <a:pt x="0" y="1568593"/>
                  </a:lnTo>
                  <a:cubicBezTo>
                    <a:pt x="-4666" y="1402801"/>
                    <a:pt x="-30649" y="1312483"/>
                    <a:pt x="0" y="1098015"/>
                  </a:cubicBezTo>
                  <a:lnTo>
                    <a:pt x="0" y="1098015"/>
                  </a:lnTo>
                  <a:cubicBezTo>
                    <a:pt x="14978" y="985209"/>
                    <a:pt x="-35263" y="665939"/>
                    <a:pt x="0" y="31372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E4BF50F-8CBF-F0C3-2EB4-327D5EAB8D77}"/>
                </a:ext>
              </a:extLst>
            </p:cNvPr>
            <p:cNvSpPr txBox="1"/>
            <p:nvPr/>
          </p:nvSpPr>
          <p:spPr>
            <a:xfrm>
              <a:off x="1233304" y="1409681"/>
              <a:ext cx="3873326" cy="1569660"/>
            </a:xfrm>
            <a:prstGeom prst="rect">
              <a:avLst/>
            </a:prstGeom>
            <a:noFill/>
          </p:spPr>
          <p:txBody>
            <a:bodyPr wrap="square" rtlCol="0">
              <a:spAutoFit/>
            </a:bodyPr>
            <a:lstStyle/>
            <a:p>
              <a:pPr algn="just"/>
              <a:r>
                <a:rPr lang="en-US" sz="3200" dirty="0">
                  <a:solidFill>
                    <a:schemeClr val="bg2">
                      <a:lumMod val="25000"/>
                    </a:schemeClr>
                  </a:solidFill>
                  <a:latin typeface="Calibri" panose="020F0502020204030204" pitchFamily="34" charset="0"/>
                  <a:cs typeface="Calibri" panose="020F0502020204030204" pitchFamily="34" charset="0"/>
                </a:rPr>
                <a:t>Trong </a:t>
              </a:r>
              <a:r>
                <a:rPr lang="en-US" sz="3200" dirty="0" err="1">
                  <a:solidFill>
                    <a:schemeClr val="bg2">
                      <a:lumMod val="25000"/>
                    </a:schemeClr>
                  </a:solidFill>
                  <a:latin typeface="Calibri" panose="020F0502020204030204" pitchFamily="34" charset="0"/>
                  <a:cs typeface="Calibri" panose="020F0502020204030204" pitchFamily="34" charset="0"/>
                </a:rPr>
                <a:t>bài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đọc</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b="1" i="1" dirty="0">
                  <a:solidFill>
                    <a:schemeClr val="bg2">
                      <a:lumMod val="25000"/>
                    </a:schemeClr>
                  </a:solidFill>
                  <a:latin typeface="Calibri" panose="020F0502020204030204" pitchFamily="34" charset="0"/>
                  <a:cs typeface="Calibri" panose="020F0502020204030204" pitchFamily="34" charset="0"/>
                </a:rPr>
                <a:t>Ở </a:t>
              </a:r>
              <a:r>
                <a:rPr lang="en-US" sz="3200" b="1" i="1" dirty="0" err="1">
                  <a:solidFill>
                    <a:schemeClr val="bg2">
                      <a:lumMod val="25000"/>
                    </a:schemeClr>
                  </a:solidFill>
                  <a:latin typeface="Calibri" panose="020F0502020204030204" pitchFamily="34" charset="0"/>
                  <a:cs typeface="Calibri" panose="020F0502020204030204" pitchFamily="34" charset="0"/>
                </a:rPr>
                <a:t>vương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quốc</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tương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lai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có</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từ</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nào</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em</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chưa</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hiểu</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nghĩa</a:t>
              </a:r>
              <a:r>
                <a:rPr lang="en-US" sz="3200" dirty="0">
                  <a:solidFill>
                    <a:schemeClr val="bg2">
                      <a:lumMod val="25000"/>
                    </a:schemeClr>
                  </a:solidFill>
                  <a:latin typeface="Calibri" panose="020F0502020204030204" pitchFamily="34" charset="0"/>
                  <a:cs typeface="Calibri" panose="020F0502020204030204" pitchFamily="34" charset="0"/>
                </a:rPr>
                <a:t>? </a:t>
              </a:r>
              <a:endParaRPr lang="vi-VN" sz="3200" dirty="0">
                <a:solidFill>
                  <a:schemeClr val="bg2">
                    <a:lumMod val="2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1922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DA1D-EC3C-A3C0-8125-3649F0772C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344932" y="2389681"/>
            <a:ext cx="3315120" cy="4158913"/>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9027CAD5-5867-407E-E21D-A93928C84E4E}"/>
              </a:ext>
            </a:extLst>
          </p:cNvPr>
          <p:cNvGrpSpPr/>
          <p:nvPr/>
        </p:nvGrpSpPr>
        <p:grpSpPr>
          <a:xfrm>
            <a:off x="780819" y="2291381"/>
            <a:ext cx="7343712" cy="3753392"/>
            <a:chOff x="712910" y="2347587"/>
            <a:chExt cx="5507784" cy="2815044"/>
          </a:xfrm>
        </p:grpSpPr>
        <p:sp>
          <p:nvSpPr>
            <p:cNvPr id="5" name="Rectangle: Rounded Corners 4">
              <a:extLst>
                <a:ext uri="{FF2B5EF4-FFF2-40B4-BE49-F238E27FC236}">
                  <a16:creationId xmlns:a16="http://schemas.microsoft.com/office/drawing/2014/main" id="{5EE6CF03-BD64-355B-8032-D42F54877D4B}"/>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1FC4091C-9E96-2CAF-26C1-BECD6F22789D}"/>
                </a:ext>
              </a:extLst>
            </p:cNvPr>
            <p:cNvSpPr txBox="1"/>
            <p:nvPr/>
          </p:nvSpPr>
          <p:spPr>
            <a:xfrm>
              <a:off x="825794" y="2384899"/>
              <a:ext cx="5219416" cy="2777732"/>
            </a:xfrm>
            <a:prstGeom prst="rect">
              <a:avLst/>
            </a:prstGeom>
            <a:noFill/>
          </p:spPr>
          <p:txBody>
            <a:bodyPr wrap="square" rtlCol="0">
              <a:spAutoFit/>
            </a:bodyPr>
            <a:lstStyle/>
            <a:p>
              <a:pPr algn="just" defTabSz="1219170">
                <a:buClr>
                  <a:srgbClr val="000000"/>
                </a:buClr>
              </a:pPr>
              <a:r>
                <a:rPr lang="en-US" sz="4800" b="1" kern="0" dirty="0" err="1">
                  <a:solidFill>
                    <a:srgbClr val="002060"/>
                  </a:solidFill>
                  <a:latin typeface="Calibri" panose="020F0502020204030204" pitchFamily="34" charset="0"/>
                  <a:cs typeface="Calibri" panose="020F0502020204030204" pitchFamily="34" charset="0"/>
                  <a:sym typeface="Arial"/>
                </a:rPr>
                <a:t>Thuốc</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trường</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sinh</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loại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thuốc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uống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sẽ</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theo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quan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niệm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người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xưa</a:t>
              </a:r>
              <a:r>
                <a:rPr lang="en-US" sz="4800" kern="0" dirty="0">
                  <a:solidFill>
                    <a:srgbClr val="002060"/>
                  </a:solidFill>
                  <a:latin typeface="Calibri" panose="020F0502020204030204" pitchFamily="34" charset="0"/>
                  <a:cs typeface="Calibri" panose="020F0502020204030204" pitchFamily="34" charset="0"/>
                  <a:sym typeface="Arial"/>
                </a:rPr>
                <a:t>)</a:t>
              </a:r>
            </a:p>
            <a:p>
              <a:pPr algn="just" defTabSz="1219170">
                <a:buClr>
                  <a:srgbClr val="000000"/>
                </a:buClr>
              </a:pPr>
              <a:endParaRPr lang="vi-VN" sz="4267" kern="0" dirty="0">
                <a:solidFill>
                  <a:srgbClr val="FFECCD">
                    <a:lumMod val="25000"/>
                  </a:srgbClr>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FE98E4F0-EAC2-AC23-CFC6-B8199C8063FC}"/>
              </a:ext>
            </a:extLst>
          </p:cNvPr>
          <p:cNvPicPr>
            <a:picLocks noChangeAspect="1"/>
          </p:cNvPicPr>
          <p:nvPr/>
        </p:nvPicPr>
        <p:blipFill>
          <a:blip r:embed="rId4"/>
          <a:stretch>
            <a:fillRect/>
          </a:stretch>
        </p:blipFill>
        <p:spPr>
          <a:xfrm>
            <a:off x="1360676" y="788331"/>
            <a:ext cx="8669263" cy="883997"/>
          </a:xfrm>
          <a:prstGeom prst="rect">
            <a:avLst/>
          </a:prstGeom>
        </p:spPr>
      </p:pic>
    </p:spTree>
    <p:extLst>
      <p:ext uri="{BB962C8B-B14F-4D97-AF65-F5344CB8AC3E}">
        <p14:creationId xmlns:p14="http://schemas.microsoft.com/office/powerpoint/2010/main" val="75085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5580;p61">
            <a:extLst>
              <a:ext uri="{FF2B5EF4-FFF2-40B4-BE49-F238E27FC236}">
                <a16:creationId xmlns:a16="http://schemas.microsoft.com/office/drawing/2014/main" id="{3017D74F-EEB1-6888-47DC-15275843EF15}"/>
              </a:ext>
            </a:extLst>
          </p:cNvPr>
          <p:cNvGrpSpPr/>
          <p:nvPr/>
        </p:nvGrpSpPr>
        <p:grpSpPr>
          <a:xfrm>
            <a:off x="6065269" y="4243194"/>
            <a:ext cx="511810" cy="568597"/>
            <a:chOff x="8109493" y="2905281"/>
            <a:chExt cx="1007103" cy="1119065"/>
          </a:xfrm>
        </p:grpSpPr>
        <p:sp>
          <p:nvSpPr>
            <p:cNvPr id="3" name="Google Shape;5581;p61">
              <a:extLst>
                <a:ext uri="{FF2B5EF4-FFF2-40B4-BE49-F238E27FC236}">
                  <a16:creationId xmlns:a16="http://schemas.microsoft.com/office/drawing/2014/main" id="{4D31319E-AF74-C363-9ADA-65B46C7AB1F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4" name="Google Shape;5582;p61">
              <a:extLst>
                <a:ext uri="{FF2B5EF4-FFF2-40B4-BE49-F238E27FC236}">
                  <a16:creationId xmlns:a16="http://schemas.microsoft.com/office/drawing/2014/main" id="{2CF46C91-008D-DA80-BFDC-C56A0A02AB7C}"/>
                </a:ext>
              </a:extLst>
            </p:cNvPr>
            <p:cNvGrpSpPr/>
            <p:nvPr/>
          </p:nvGrpSpPr>
          <p:grpSpPr>
            <a:xfrm>
              <a:off x="8109493" y="2905281"/>
              <a:ext cx="1007103" cy="1090036"/>
              <a:chOff x="10556950" y="2998175"/>
              <a:chExt cx="1228025" cy="1329150"/>
            </a:xfrm>
          </p:grpSpPr>
          <p:sp>
            <p:nvSpPr>
              <p:cNvPr id="5" name="Google Shape;5583;p61">
                <a:extLst>
                  <a:ext uri="{FF2B5EF4-FFF2-40B4-BE49-F238E27FC236}">
                    <a16:creationId xmlns:a16="http://schemas.microsoft.com/office/drawing/2014/main" id="{FC1051B3-CE9C-10F4-EF64-0372AB96819B}"/>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 name="Google Shape;5584;p61">
                <a:extLst>
                  <a:ext uri="{FF2B5EF4-FFF2-40B4-BE49-F238E27FC236}">
                    <a16:creationId xmlns:a16="http://schemas.microsoft.com/office/drawing/2014/main" id="{67BD8205-C123-720B-EEEB-662FD3B7C041}"/>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5585;p61">
                <a:extLst>
                  <a:ext uri="{FF2B5EF4-FFF2-40B4-BE49-F238E27FC236}">
                    <a16:creationId xmlns:a16="http://schemas.microsoft.com/office/drawing/2014/main" id="{1BCD6878-1BA4-A8B2-80D9-54A92C638A43}"/>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 name="Google Shape;5586;p61">
                <a:extLst>
                  <a:ext uri="{FF2B5EF4-FFF2-40B4-BE49-F238E27FC236}">
                    <a16:creationId xmlns:a16="http://schemas.microsoft.com/office/drawing/2014/main" id="{FAC20F05-323F-33C4-6DC7-CDDC9D4F863E}"/>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 name="Google Shape;5587;p61">
                <a:extLst>
                  <a:ext uri="{FF2B5EF4-FFF2-40B4-BE49-F238E27FC236}">
                    <a16:creationId xmlns:a16="http://schemas.microsoft.com/office/drawing/2014/main" id="{2E4C3C67-F951-664D-368C-F0FAF4E2794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 name="Google Shape;5588;p61">
                <a:extLst>
                  <a:ext uri="{FF2B5EF4-FFF2-40B4-BE49-F238E27FC236}">
                    <a16:creationId xmlns:a16="http://schemas.microsoft.com/office/drawing/2014/main" id="{411E51EC-94F6-28B8-696E-D0D621105D48}"/>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1" name="Google Shape;5589;p61">
            <a:extLst>
              <a:ext uri="{FF2B5EF4-FFF2-40B4-BE49-F238E27FC236}">
                <a16:creationId xmlns:a16="http://schemas.microsoft.com/office/drawing/2014/main" id="{53CBBBE2-7C92-F610-EF5A-80C7295AC70D}"/>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 name="Google Shape;5590;p61">
            <a:extLst>
              <a:ext uri="{FF2B5EF4-FFF2-40B4-BE49-F238E27FC236}">
                <a16:creationId xmlns:a16="http://schemas.microsoft.com/office/drawing/2014/main" id="{2A1ABB06-44B1-0148-F172-0F8A906E3C0A}"/>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 name="Google Shape;5629;p61">
            <a:extLst>
              <a:ext uri="{FF2B5EF4-FFF2-40B4-BE49-F238E27FC236}">
                <a16:creationId xmlns:a16="http://schemas.microsoft.com/office/drawing/2014/main" id="{46BC2FA8-684F-DEFB-748A-268DB5012A4F}"/>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5630;p61">
            <a:extLst>
              <a:ext uri="{FF2B5EF4-FFF2-40B4-BE49-F238E27FC236}">
                <a16:creationId xmlns:a16="http://schemas.microsoft.com/office/drawing/2014/main" id="{65C94F37-A1CA-836C-F4A2-58C6117127AD}"/>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5631;p61">
            <a:hlinkClick r:id="" action="ppaction://hlinkshowjump?jump=nextslide"/>
            <a:extLst>
              <a:ext uri="{FF2B5EF4-FFF2-40B4-BE49-F238E27FC236}">
                <a16:creationId xmlns:a16="http://schemas.microsoft.com/office/drawing/2014/main" id="{7F1E721E-203E-5D1D-55D3-0BEF733B5DAC}"/>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 name="Google Shape;5639;p61">
            <a:hlinkClick r:id="" action="ppaction://hlinkshowjump?jump=nextslide"/>
            <a:extLst>
              <a:ext uri="{FF2B5EF4-FFF2-40B4-BE49-F238E27FC236}">
                <a16:creationId xmlns:a16="http://schemas.microsoft.com/office/drawing/2014/main" id="{7CA096FD-DBBD-5893-3F4F-3967B58D0C34}"/>
              </a:ext>
            </a:extLst>
          </p:cNvPr>
          <p:cNvSpPr/>
          <p:nvPr/>
        </p:nvSpPr>
        <p:spPr>
          <a:xfrm rot="-54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 name="Google Shape;5648;p61">
            <a:extLst>
              <a:ext uri="{FF2B5EF4-FFF2-40B4-BE49-F238E27FC236}">
                <a16:creationId xmlns:a16="http://schemas.microsoft.com/office/drawing/2014/main" id="{852102C7-E3C8-4D9B-7DD5-46878396B7B6}"/>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 name="Google Shape;5654;p61">
            <a:extLst>
              <a:ext uri="{FF2B5EF4-FFF2-40B4-BE49-F238E27FC236}">
                <a16:creationId xmlns:a16="http://schemas.microsoft.com/office/drawing/2014/main" id="{250E7056-ADD1-3DFF-005C-A64C651E4E1B}"/>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 name="Google Shape;5655;p61">
            <a:extLst>
              <a:ext uri="{FF2B5EF4-FFF2-40B4-BE49-F238E27FC236}">
                <a16:creationId xmlns:a16="http://schemas.microsoft.com/office/drawing/2014/main" id="{AE08F891-D03A-2D5B-1975-A2109D1902C0}"/>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3" name="Google Shape;5709;p61">
            <a:extLst>
              <a:ext uri="{FF2B5EF4-FFF2-40B4-BE49-F238E27FC236}">
                <a16:creationId xmlns:a16="http://schemas.microsoft.com/office/drawing/2014/main" id="{5D953270-EEE5-F3D1-E35C-41BC5756A829}"/>
              </a:ext>
            </a:extLst>
          </p:cNvPr>
          <p:cNvGrpSpPr/>
          <p:nvPr/>
        </p:nvGrpSpPr>
        <p:grpSpPr>
          <a:xfrm>
            <a:off x="9630068" y="3932697"/>
            <a:ext cx="1007103" cy="1119065"/>
            <a:chOff x="8109493" y="2905281"/>
            <a:chExt cx="1007103" cy="1119065"/>
          </a:xfrm>
        </p:grpSpPr>
        <p:sp>
          <p:nvSpPr>
            <p:cNvPr id="74" name="Google Shape;5710;p61">
              <a:extLst>
                <a:ext uri="{FF2B5EF4-FFF2-40B4-BE49-F238E27FC236}">
                  <a16:creationId xmlns:a16="http://schemas.microsoft.com/office/drawing/2014/main" id="{EB723606-3DF5-04C7-D553-5C19836ED26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5" name="Google Shape;5711;p61">
              <a:extLst>
                <a:ext uri="{FF2B5EF4-FFF2-40B4-BE49-F238E27FC236}">
                  <a16:creationId xmlns:a16="http://schemas.microsoft.com/office/drawing/2014/main" id="{A566857A-0804-FB03-8FB3-0276E5394E3B}"/>
                </a:ext>
              </a:extLst>
            </p:cNvPr>
            <p:cNvGrpSpPr/>
            <p:nvPr/>
          </p:nvGrpSpPr>
          <p:grpSpPr>
            <a:xfrm>
              <a:off x="8109493" y="2905281"/>
              <a:ext cx="1007103" cy="1090036"/>
              <a:chOff x="10556950" y="2998175"/>
              <a:chExt cx="1228025" cy="1329150"/>
            </a:xfrm>
          </p:grpSpPr>
          <p:sp>
            <p:nvSpPr>
              <p:cNvPr id="76" name="Google Shape;5712;p61">
                <a:extLst>
                  <a:ext uri="{FF2B5EF4-FFF2-40B4-BE49-F238E27FC236}">
                    <a16:creationId xmlns:a16="http://schemas.microsoft.com/office/drawing/2014/main" id="{6F64209B-645F-3F67-4810-9225ECFB7118}"/>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5713;p61">
                <a:extLst>
                  <a:ext uri="{FF2B5EF4-FFF2-40B4-BE49-F238E27FC236}">
                    <a16:creationId xmlns:a16="http://schemas.microsoft.com/office/drawing/2014/main" id="{7B0A3B1C-97C8-D83A-AB5D-D127F9F8840B}"/>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5714;p61">
                <a:extLst>
                  <a:ext uri="{FF2B5EF4-FFF2-40B4-BE49-F238E27FC236}">
                    <a16:creationId xmlns:a16="http://schemas.microsoft.com/office/drawing/2014/main" id="{A649F8A3-C816-16A9-1528-E28216D10FDD}"/>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5715;p61">
                <a:extLst>
                  <a:ext uri="{FF2B5EF4-FFF2-40B4-BE49-F238E27FC236}">
                    <a16:creationId xmlns:a16="http://schemas.microsoft.com/office/drawing/2014/main" id="{30C173D3-96FC-EA04-C42A-23A559B938D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5716;p61">
                <a:extLst>
                  <a:ext uri="{FF2B5EF4-FFF2-40B4-BE49-F238E27FC236}">
                    <a16:creationId xmlns:a16="http://schemas.microsoft.com/office/drawing/2014/main" id="{4C0D769A-7510-BC48-B334-C55047CD4EC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5717;p61">
                <a:extLst>
                  <a:ext uri="{FF2B5EF4-FFF2-40B4-BE49-F238E27FC236}">
                    <a16:creationId xmlns:a16="http://schemas.microsoft.com/office/drawing/2014/main" id="{E5223BE1-6A32-6F15-3DDC-CE9BB628A19E}"/>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82" name="Google Shape;2351;p42">
            <a:extLst>
              <a:ext uri="{FF2B5EF4-FFF2-40B4-BE49-F238E27FC236}">
                <a16:creationId xmlns:a16="http://schemas.microsoft.com/office/drawing/2014/main" id="{60999641-FF38-4F22-BC2B-D4977EA2DD06}"/>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118" name="Group 117">
            <a:extLst>
              <a:ext uri="{FF2B5EF4-FFF2-40B4-BE49-F238E27FC236}">
                <a16:creationId xmlns:a16="http://schemas.microsoft.com/office/drawing/2014/main" id="{1FC90E06-AA54-36AA-1B6A-8A82B323CEA5}"/>
              </a:ext>
            </a:extLst>
          </p:cNvPr>
          <p:cNvGrpSpPr/>
          <p:nvPr/>
        </p:nvGrpSpPr>
        <p:grpSpPr>
          <a:xfrm>
            <a:off x="1356190" y="2402240"/>
            <a:ext cx="6695034" cy="2859664"/>
            <a:chOff x="-47743" y="1417617"/>
            <a:chExt cx="6695034" cy="2859664"/>
          </a:xfrm>
        </p:grpSpPr>
        <p:grpSp>
          <p:nvGrpSpPr>
            <p:cNvPr id="119" name="Group 118">
              <a:extLst>
                <a:ext uri="{FF2B5EF4-FFF2-40B4-BE49-F238E27FC236}">
                  <a16:creationId xmlns:a16="http://schemas.microsoft.com/office/drawing/2014/main" id="{8AFD2E13-E8DE-FBDE-AF50-B02784B6FF86}"/>
                </a:ext>
              </a:extLst>
            </p:cNvPr>
            <p:cNvGrpSpPr/>
            <p:nvPr/>
          </p:nvGrpSpPr>
          <p:grpSpPr>
            <a:xfrm>
              <a:off x="-47743" y="1417617"/>
              <a:ext cx="6695034" cy="2859664"/>
              <a:chOff x="2524421" y="1255651"/>
              <a:chExt cx="7524623" cy="2842692"/>
            </a:xfrm>
          </p:grpSpPr>
          <p:sp>
            <p:nvSpPr>
              <p:cNvPr id="132" name="Rectangle: Rounded Corners 131">
                <a:extLst>
                  <a:ext uri="{FF2B5EF4-FFF2-40B4-BE49-F238E27FC236}">
                    <a16:creationId xmlns:a16="http://schemas.microsoft.com/office/drawing/2014/main" id="{1D0F317B-8AB5-0551-F308-B3251F3AF2A7}"/>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133" name="Rectangle: Rounded Corners 132">
                <a:extLst>
                  <a:ext uri="{FF2B5EF4-FFF2-40B4-BE49-F238E27FC236}">
                    <a16:creationId xmlns:a16="http://schemas.microsoft.com/office/drawing/2014/main" id="{743C0F1C-BCF1-1CCB-AB25-460DF7895A59}"/>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120" name="Group 119">
              <a:extLst>
                <a:ext uri="{FF2B5EF4-FFF2-40B4-BE49-F238E27FC236}">
                  <a16:creationId xmlns:a16="http://schemas.microsoft.com/office/drawing/2014/main" id="{E3498D57-2C60-CB56-1C32-111A58B2C804}"/>
                </a:ext>
              </a:extLst>
            </p:cNvPr>
            <p:cNvGrpSpPr/>
            <p:nvPr/>
          </p:nvGrpSpPr>
          <p:grpSpPr>
            <a:xfrm>
              <a:off x="2288300" y="2473815"/>
              <a:ext cx="1558527" cy="498929"/>
              <a:chOff x="2287368" y="2478771"/>
              <a:chExt cx="1558527" cy="498929"/>
            </a:xfrm>
          </p:grpSpPr>
          <p:pic>
            <p:nvPicPr>
              <p:cNvPr id="129" name="Picture 128" descr="Shape, circle&#10;&#10;Description automatically generated">
                <a:extLst>
                  <a:ext uri="{FF2B5EF4-FFF2-40B4-BE49-F238E27FC236}">
                    <a16:creationId xmlns:a16="http://schemas.microsoft.com/office/drawing/2014/main" id="{F4AF691A-EF2E-3DB1-1540-EB01771F4C8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30" name="Picture 129" descr="Shape, circle&#10;&#10;Description automatically generated">
                <a:extLst>
                  <a:ext uri="{FF2B5EF4-FFF2-40B4-BE49-F238E27FC236}">
                    <a16:creationId xmlns:a16="http://schemas.microsoft.com/office/drawing/2014/main" id="{20FE6C40-B7F4-634A-F5B5-7E7E3648B2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31" name="Picture 130" descr="Shape, circle&#10;&#10;Description automatically generated">
                <a:extLst>
                  <a:ext uri="{FF2B5EF4-FFF2-40B4-BE49-F238E27FC236}">
                    <a16:creationId xmlns:a16="http://schemas.microsoft.com/office/drawing/2014/main" id="{6120FD67-D11D-31E7-A0D0-95FAE91EE9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1" name="Group 120">
              <a:extLst>
                <a:ext uri="{FF2B5EF4-FFF2-40B4-BE49-F238E27FC236}">
                  <a16:creationId xmlns:a16="http://schemas.microsoft.com/office/drawing/2014/main" id="{12EF524C-DFFF-6C5F-B7AD-44B32563046C}"/>
                </a:ext>
              </a:extLst>
            </p:cNvPr>
            <p:cNvGrpSpPr/>
            <p:nvPr/>
          </p:nvGrpSpPr>
          <p:grpSpPr>
            <a:xfrm>
              <a:off x="2534278" y="3015458"/>
              <a:ext cx="1538407" cy="493960"/>
              <a:chOff x="2287368" y="2483740"/>
              <a:chExt cx="1538407" cy="493960"/>
            </a:xfrm>
          </p:grpSpPr>
          <p:pic>
            <p:nvPicPr>
              <p:cNvPr id="126" name="Picture 125" descr="Shape, circle&#10;&#10;Description automatically generated">
                <a:extLst>
                  <a:ext uri="{FF2B5EF4-FFF2-40B4-BE49-F238E27FC236}">
                    <a16:creationId xmlns:a16="http://schemas.microsoft.com/office/drawing/2014/main" id="{D1CF8345-949C-32CF-01A6-9560E06923D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7" name="Picture 126" descr="Shape, circle&#10;&#10;Description automatically generated">
                <a:extLst>
                  <a:ext uri="{FF2B5EF4-FFF2-40B4-BE49-F238E27FC236}">
                    <a16:creationId xmlns:a16="http://schemas.microsoft.com/office/drawing/2014/main" id="{28B302EA-D1B1-D30C-7CC0-44F4A92C31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28" name="Picture 127" descr="Shape, circle&#10;&#10;Description automatically generated">
                <a:extLst>
                  <a:ext uri="{FF2B5EF4-FFF2-40B4-BE49-F238E27FC236}">
                    <a16:creationId xmlns:a16="http://schemas.microsoft.com/office/drawing/2014/main" id="{E93753DD-FC12-29FD-282A-938E146A87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2" name="Group 121">
              <a:extLst>
                <a:ext uri="{FF2B5EF4-FFF2-40B4-BE49-F238E27FC236}">
                  <a16:creationId xmlns:a16="http://schemas.microsoft.com/office/drawing/2014/main" id="{865C690A-36CA-96FA-BE25-BE50C4BB29E4}"/>
                </a:ext>
              </a:extLst>
            </p:cNvPr>
            <p:cNvGrpSpPr/>
            <p:nvPr/>
          </p:nvGrpSpPr>
          <p:grpSpPr>
            <a:xfrm>
              <a:off x="4595410" y="3599730"/>
              <a:ext cx="1558528" cy="498929"/>
              <a:chOff x="2287368" y="2478771"/>
              <a:chExt cx="1558528" cy="498929"/>
            </a:xfrm>
          </p:grpSpPr>
          <p:pic>
            <p:nvPicPr>
              <p:cNvPr id="123" name="Picture 122" descr="Shape, circle&#10;&#10;Description automatically generated">
                <a:extLst>
                  <a:ext uri="{FF2B5EF4-FFF2-40B4-BE49-F238E27FC236}">
                    <a16:creationId xmlns:a16="http://schemas.microsoft.com/office/drawing/2014/main" id="{DE7A8F7A-123B-8892-A255-530B123023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4" name="Picture 123" descr="Shape, circle&#10;&#10;Description automatically generated">
                <a:extLst>
                  <a:ext uri="{FF2B5EF4-FFF2-40B4-BE49-F238E27FC236}">
                    <a16:creationId xmlns:a16="http://schemas.microsoft.com/office/drawing/2014/main" id="{9405BB12-BBFA-4A73-A622-88C0EA2CC2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125" name="Picture 124" descr="Shape, circle&#10;&#10;Description automatically generated">
                <a:extLst>
                  <a:ext uri="{FF2B5EF4-FFF2-40B4-BE49-F238E27FC236}">
                    <a16:creationId xmlns:a16="http://schemas.microsoft.com/office/drawing/2014/main" id="{1AB3CDED-9CE9-9E37-6E13-B7EF67A3F0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134" name="Picture 133" descr="A picture containing toy, vector graphics&#10;&#10;Description automatically generated">
            <a:extLst>
              <a:ext uri="{FF2B5EF4-FFF2-40B4-BE49-F238E27FC236}">
                <a16:creationId xmlns:a16="http://schemas.microsoft.com/office/drawing/2014/main" id="{7EF810D0-7EC8-DEE4-7359-E07E2E1E92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3464627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14:bounceEnd="85333">
                                          <p:cBhvr additive="base">
                                            <p:cTn id="7" dur="750" fill="hold"/>
                                            <p:tgtEl>
                                              <p:spTgt spid="11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750" fill="hold"/>
                                            <p:tgtEl>
                                              <p:spTgt spid="118"/>
                                            </p:tgtEl>
                                            <p:attrNameLst>
                                              <p:attrName>ppt_x</p:attrName>
                                            </p:attrNameLst>
                                          </p:cBhvr>
                                          <p:tavLst>
                                            <p:tav tm="0">
                                              <p:val>
                                                <p:strVal val="#ppt_x"/>
                                              </p:val>
                                            </p:tav>
                                            <p:tav tm="100000">
                                              <p:val>
                                                <p:strVal val="#ppt_x"/>
                                              </p:val>
                                            </p:tav>
                                          </p:tavLst>
                                        </p:anim>
                                        <p:anim calcmode="lin" valueType="num">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1;p44">
            <a:extLst>
              <a:ext uri="{FF2B5EF4-FFF2-40B4-BE49-F238E27FC236}">
                <a16:creationId xmlns:a16="http://schemas.microsoft.com/office/drawing/2014/main" id="{F2C0B4AA-8DB3-9016-948B-D03B90083FE8}"/>
              </a:ext>
            </a:extLst>
          </p:cNvPr>
          <p:cNvSpPr/>
          <p:nvPr/>
        </p:nvSpPr>
        <p:spPr>
          <a:xfrm rot="10800000" flipH="1">
            <a:off x="9200699"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 name="Google Shape;2492;p44">
            <a:extLst>
              <a:ext uri="{FF2B5EF4-FFF2-40B4-BE49-F238E27FC236}">
                <a16:creationId xmlns:a16="http://schemas.microsoft.com/office/drawing/2014/main" id="{5DA59FDA-EAF2-79F8-4CB6-C477F29387AC}"/>
              </a:ext>
            </a:extLst>
          </p:cNvPr>
          <p:cNvSpPr/>
          <p:nvPr/>
        </p:nvSpPr>
        <p:spPr>
          <a:xfrm>
            <a:off x="1818024"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 name="Google Shape;2493;p44">
            <a:hlinkClick r:id="" action="ppaction://hlinkshowjump?jump=nextslide"/>
            <a:extLst>
              <a:ext uri="{FF2B5EF4-FFF2-40B4-BE49-F238E27FC236}">
                <a16:creationId xmlns:a16="http://schemas.microsoft.com/office/drawing/2014/main" id="{77D918F3-C297-6A41-6859-686AAA86ED61}"/>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5" name="Google Shape;2494;p44">
            <a:extLst>
              <a:ext uri="{FF2B5EF4-FFF2-40B4-BE49-F238E27FC236}">
                <a16:creationId xmlns:a16="http://schemas.microsoft.com/office/drawing/2014/main" id="{67943E2A-2C63-4DE5-10B6-31FDDAEE6D06}"/>
              </a:ext>
            </a:extLst>
          </p:cNvPr>
          <p:cNvGrpSpPr/>
          <p:nvPr/>
        </p:nvGrpSpPr>
        <p:grpSpPr>
          <a:xfrm>
            <a:off x="9497027" y="1426036"/>
            <a:ext cx="320750" cy="262985"/>
            <a:chOff x="615275" y="238125"/>
            <a:chExt cx="6389450" cy="5238750"/>
          </a:xfrm>
        </p:grpSpPr>
        <p:sp>
          <p:nvSpPr>
            <p:cNvPr id="6" name="Google Shape;2495;p44">
              <a:extLst>
                <a:ext uri="{FF2B5EF4-FFF2-40B4-BE49-F238E27FC236}">
                  <a16:creationId xmlns:a16="http://schemas.microsoft.com/office/drawing/2014/main" id="{C7CFA731-0CBC-CBDF-358C-1B38117F5675}"/>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 name="Google Shape;2496;p44">
              <a:extLst>
                <a:ext uri="{FF2B5EF4-FFF2-40B4-BE49-F238E27FC236}">
                  <a16:creationId xmlns:a16="http://schemas.microsoft.com/office/drawing/2014/main" id="{8C226412-35CA-1D8D-3E96-181F1E48E1E3}"/>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8" name="Google Shape;2497;p44">
              <a:extLst>
                <a:ext uri="{FF2B5EF4-FFF2-40B4-BE49-F238E27FC236}">
                  <a16:creationId xmlns:a16="http://schemas.microsoft.com/office/drawing/2014/main" id="{389C8F9F-18FD-68D6-A3E4-3254F63CD1AA}"/>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 name="Google Shape;2498;p44">
              <a:extLst>
                <a:ext uri="{FF2B5EF4-FFF2-40B4-BE49-F238E27FC236}">
                  <a16:creationId xmlns:a16="http://schemas.microsoft.com/office/drawing/2014/main" id="{EDEA49C5-08A6-C9BB-4C61-1F1215F6954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0" name="Google Shape;2499;p44">
              <a:extLst>
                <a:ext uri="{FF2B5EF4-FFF2-40B4-BE49-F238E27FC236}">
                  <a16:creationId xmlns:a16="http://schemas.microsoft.com/office/drawing/2014/main" id="{8E678777-19EE-B11D-F756-E3EFF7A94DB6}"/>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1" name="Google Shape;2500;p44">
              <a:extLst>
                <a:ext uri="{FF2B5EF4-FFF2-40B4-BE49-F238E27FC236}">
                  <a16:creationId xmlns:a16="http://schemas.microsoft.com/office/drawing/2014/main" id="{A9938774-EDD0-574D-78FE-F82DA4683348}"/>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12" name="Google Shape;2501;p44">
            <a:hlinkClick r:id="" action="ppaction://hlinkshowjump?jump=nextslide"/>
            <a:extLst>
              <a:ext uri="{FF2B5EF4-FFF2-40B4-BE49-F238E27FC236}">
                <a16:creationId xmlns:a16="http://schemas.microsoft.com/office/drawing/2014/main" id="{FCC513CB-9C4F-56C0-5D61-2B51B95EE69C}"/>
              </a:ext>
            </a:extLst>
          </p:cNvPr>
          <p:cNvSpPr/>
          <p:nvPr/>
        </p:nvSpPr>
        <p:spPr>
          <a:xfrm rot="-54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13" name="Google Shape;2502;p44">
            <a:extLst>
              <a:ext uri="{FF2B5EF4-FFF2-40B4-BE49-F238E27FC236}">
                <a16:creationId xmlns:a16="http://schemas.microsoft.com/office/drawing/2014/main" id="{2ACADB98-3779-4152-0A39-052473976D1C}"/>
              </a:ext>
            </a:extLst>
          </p:cNvPr>
          <p:cNvGrpSpPr/>
          <p:nvPr/>
        </p:nvGrpSpPr>
        <p:grpSpPr>
          <a:xfrm flipH="1">
            <a:off x="2100227" y="1412811"/>
            <a:ext cx="320750" cy="262985"/>
            <a:chOff x="615275" y="238125"/>
            <a:chExt cx="6389450" cy="5238750"/>
          </a:xfrm>
        </p:grpSpPr>
        <p:sp>
          <p:nvSpPr>
            <p:cNvPr id="14" name="Google Shape;2503;p44">
              <a:extLst>
                <a:ext uri="{FF2B5EF4-FFF2-40B4-BE49-F238E27FC236}">
                  <a16:creationId xmlns:a16="http://schemas.microsoft.com/office/drawing/2014/main" id="{A7AB7DB9-D213-0B6D-2F82-430FA396C35B}"/>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5" name="Google Shape;2504;p44">
              <a:extLst>
                <a:ext uri="{FF2B5EF4-FFF2-40B4-BE49-F238E27FC236}">
                  <a16:creationId xmlns:a16="http://schemas.microsoft.com/office/drawing/2014/main" id="{C95F9DB6-0052-547D-BAA9-EFE6E24023EB}"/>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6" name="Google Shape;2505;p44">
              <a:extLst>
                <a:ext uri="{FF2B5EF4-FFF2-40B4-BE49-F238E27FC236}">
                  <a16:creationId xmlns:a16="http://schemas.microsoft.com/office/drawing/2014/main" id="{5119BB17-C91A-EF83-F9D7-EC6EDBE45361}"/>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7" name="Google Shape;2506;p44">
              <a:extLst>
                <a:ext uri="{FF2B5EF4-FFF2-40B4-BE49-F238E27FC236}">
                  <a16:creationId xmlns:a16="http://schemas.microsoft.com/office/drawing/2014/main" id="{E0F9C527-6A5B-9F46-CC4C-D6E2BECAAD3E}"/>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8" name="Google Shape;2507;p44">
              <a:extLst>
                <a:ext uri="{FF2B5EF4-FFF2-40B4-BE49-F238E27FC236}">
                  <a16:creationId xmlns:a16="http://schemas.microsoft.com/office/drawing/2014/main" id="{7AD453C6-28EE-F6C8-CFA0-B61FD94BFFBB}"/>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9" name="Google Shape;2508;p44">
              <a:extLst>
                <a:ext uri="{FF2B5EF4-FFF2-40B4-BE49-F238E27FC236}">
                  <a16:creationId xmlns:a16="http://schemas.microsoft.com/office/drawing/2014/main" id="{B70721B5-C286-A18A-72B7-B2626F683241}"/>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20" name="Google Shape;2509;p44">
            <a:hlinkClick r:id="" action="ppaction://hlinkshowjump?jump=previousslide"/>
            <a:extLst>
              <a:ext uri="{FF2B5EF4-FFF2-40B4-BE49-F238E27FC236}">
                <a16:creationId xmlns:a16="http://schemas.microsoft.com/office/drawing/2014/main" id="{76ABB166-5D48-5BBD-6175-2F1726B10196}"/>
              </a:ext>
            </a:extLst>
          </p:cNvPr>
          <p:cNvSpPr/>
          <p:nvPr/>
        </p:nvSpPr>
        <p:spPr>
          <a:xfrm rot="-5400000">
            <a:off x="2164021" y="1396879"/>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21" name="Google Shape;2510;p44">
            <a:extLst>
              <a:ext uri="{FF2B5EF4-FFF2-40B4-BE49-F238E27FC236}">
                <a16:creationId xmlns:a16="http://schemas.microsoft.com/office/drawing/2014/main" id="{A86B758D-B2A2-703B-53D2-89B552AD739F}"/>
              </a:ext>
            </a:extLst>
          </p:cNvPr>
          <p:cNvGrpSpPr/>
          <p:nvPr/>
        </p:nvGrpSpPr>
        <p:grpSpPr>
          <a:xfrm>
            <a:off x="488398" y="4989121"/>
            <a:ext cx="1548892" cy="1438652"/>
            <a:chOff x="6892600" y="6805900"/>
            <a:chExt cx="1071675" cy="995400"/>
          </a:xfrm>
        </p:grpSpPr>
        <p:sp>
          <p:nvSpPr>
            <p:cNvPr id="22" name="Google Shape;2511;p44">
              <a:extLst>
                <a:ext uri="{FF2B5EF4-FFF2-40B4-BE49-F238E27FC236}">
                  <a16:creationId xmlns:a16="http://schemas.microsoft.com/office/drawing/2014/main" id="{7D1F8F10-9960-2BF9-0A37-F48CA84B2EBD}"/>
                </a:ext>
              </a:extLst>
            </p:cNvPr>
            <p:cNvSpPr/>
            <p:nvPr/>
          </p:nvSpPr>
          <p:spPr>
            <a:xfrm>
              <a:off x="7269575" y="7471900"/>
              <a:ext cx="332775" cy="329400"/>
            </a:xfrm>
            <a:custGeom>
              <a:avLst/>
              <a:gdLst/>
              <a:ahLst/>
              <a:cxnLst/>
              <a:rect l="l" t="t" r="r" b="b"/>
              <a:pathLst>
                <a:path w="13311" h="13176" extrusionOk="0">
                  <a:moveTo>
                    <a:pt x="5577" y="1"/>
                  </a:moveTo>
                  <a:lnTo>
                    <a:pt x="4897" y="117"/>
                  </a:lnTo>
                  <a:lnTo>
                    <a:pt x="4275" y="292"/>
                  </a:lnTo>
                  <a:lnTo>
                    <a:pt x="3692" y="467"/>
                  </a:lnTo>
                  <a:lnTo>
                    <a:pt x="3167" y="681"/>
                  </a:lnTo>
                  <a:lnTo>
                    <a:pt x="2682" y="914"/>
                  </a:lnTo>
                  <a:lnTo>
                    <a:pt x="2254" y="1167"/>
                  </a:lnTo>
                  <a:lnTo>
                    <a:pt x="1865" y="1439"/>
                  </a:lnTo>
                  <a:lnTo>
                    <a:pt x="1516" y="1730"/>
                  </a:lnTo>
                  <a:lnTo>
                    <a:pt x="1205" y="2041"/>
                  </a:lnTo>
                  <a:lnTo>
                    <a:pt x="952" y="2371"/>
                  </a:lnTo>
                  <a:lnTo>
                    <a:pt x="719" y="2721"/>
                  </a:lnTo>
                  <a:lnTo>
                    <a:pt x="525" y="3071"/>
                  </a:lnTo>
                  <a:lnTo>
                    <a:pt x="369" y="3440"/>
                  </a:lnTo>
                  <a:lnTo>
                    <a:pt x="233" y="3809"/>
                  </a:lnTo>
                  <a:lnTo>
                    <a:pt x="136" y="4198"/>
                  </a:lnTo>
                  <a:lnTo>
                    <a:pt x="58" y="4606"/>
                  </a:lnTo>
                  <a:lnTo>
                    <a:pt x="19" y="4995"/>
                  </a:lnTo>
                  <a:lnTo>
                    <a:pt x="0" y="5403"/>
                  </a:lnTo>
                  <a:lnTo>
                    <a:pt x="0" y="5830"/>
                  </a:lnTo>
                  <a:lnTo>
                    <a:pt x="39" y="6238"/>
                  </a:lnTo>
                  <a:lnTo>
                    <a:pt x="78" y="6646"/>
                  </a:lnTo>
                  <a:lnTo>
                    <a:pt x="136" y="7074"/>
                  </a:lnTo>
                  <a:lnTo>
                    <a:pt x="214" y="7482"/>
                  </a:lnTo>
                  <a:lnTo>
                    <a:pt x="311" y="7890"/>
                  </a:lnTo>
                  <a:lnTo>
                    <a:pt x="428" y="8298"/>
                  </a:lnTo>
                  <a:lnTo>
                    <a:pt x="544" y="8706"/>
                  </a:lnTo>
                  <a:lnTo>
                    <a:pt x="797" y="9483"/>
                  </a:lnTo>
                  <a:lnTo>
                    <a:pt x="1088" y="10222"/>
                  </a:lnTo>
                  <a:lnTo>
                    <a:pt x="1380" y="10921"/>
                  </a:lnTo>
                  <a:lnTo>
                    <a:pt x="1496" y="11154"/>
                  </a:lnTo>
                  <a:lnTo>
                    <a:pt x="1671" y="11368"/>
                  </a:lnTo>
                  <a:lnTo>
                    <a:pt x="1865" y="11582"/>
                  </a:lnTo>
                  <a:lnTo>
                    <a:pt x="2099" y="11776"/>
                  </a:lnTo>
                  <a:lnTo>
                    <a:pt x="2390" y="11951"/>
                  </a:lnTo>
                  <a:lnTo>
                    <a:pt x="2682" y="12126"/>
                  </a:lnTo>
                  <a:lnTo>
                    <a:pt x="3012" y="12281"/>
                  </a:lnTo>
                  <a:lnTo>
                    <a:pt x="3381" y="12418"/>
                  </a:lnTo>
                  <a:lnTo>
                    <a:pt x="3770" y="12554"/>
                  </a:lnTo>
                  <a:lnTo>
                    <a:pt x="4158" y="12690"/>
                  </a:lnTo>
                  <a:lnTo>
                    <a:pt x="4586" y="12787"/>
                  </a:lnTo>
                  <a:lnTo>
                    <a:pt x="5033" y="12884"/>
                  </a:lnTo>
                  <a:lnTo>
                    <a:pt x="5480" y="12962"/>
                  </a:lnTo>
                  <a:lnTo>
                    <a:pt x="5927" y="13039"/>
                  </a:lnTo>
                  <a:lnTo>
                    <a:pt x="6393" y="13098"/>
                  </a:lnTo>
                  <a:lnTo>
                    <a:pt x="6879" y="13136"/>
                  </a:lnTo>
                  <a:lnTo>
                    <a:pt x="7345" y="13156"/>
                  </a:lnTo>
                  <a:lnTo>
                    <a:pt x="7812" y="13175"/>
                  </a:lnTo>
                  <a:lnTo>
                    <a:pt x="8297" y="13175"/>
                  </a:lnTo>
                  <a:lnTo>
                    <a:pt x="8744" y="13156"/>
                  </a:lnTo>
                  <a:lnTo>
                    <a:pt x="9211" y="13117"/>
                  </a:lnTo>
                  <a:lnTo>
                    <a:pt x="9658" y="13078"/>
                  </a:lnTo>
                  <a:lnTo>
                    <a:pt x="10085" y="13020"/>
                  </a:lnTo>
                  <a:lnTo>
                    <a:pt x="10493" y="12923"/>
                  </a:lnTo>
                  <a:lnTo>
                    <a:pt x="10901" y="12845"/>
                  </a:lnTo>
                  <a:lnTo>
                    <a:pt x="11270" y="12728"/>
                  </a:lnTo>
                  <a:lnTo>
                    <a:pt x="11620" y="12592"/>
                  </a:lnTo>
                  <a:lnTo>
                    <a:pt x="11931" y="12456"/>
                  </a:lnTo>
                  <a:lnTo>
                    <a:pt x="12223" y="12281"/>
                  </a:lnTo>
                  <a:lnTo>
                    <a:pt x="12495" y="12107"/>
                  </a:lnTo>
                  <a:lnTo>
                    <a:pt x="12728" y="11912"/>
                  </a:lnTo>
                  <a:lnTo>
                    <a:pt x="12903" y="11699"/>
                  </a:lnTo>
                  <a:lnTo>
                    <a:pt x="13058" y="11485"/>
                  </a:lnTo>
                  <a:lnTo>
                    <a:pt x="13175" y="11271"/>
                  </a:lnTo>
                  <a:lnTo>
                    <a:pt x="13252" y="11096"/>
                  </a:lnTo>
                  <a:lnTo>
                    <a:pt x="13311" y="10902"/>
                  </a:lnTo>
                  <a:lnTo>
                    <a:pt x="13311" y="10746"/>
                  </a:lnTo>
                  <a:lnTo>
                    <a:pt x="13311" y="10591"/>
                  </a:lnTo>
                  <a:lnTo>
                    <a:pt x="13272" y="10455"/>
                  </a:lnTo>
                  <a:lnTo>
                    <a:pt x="13214" y="10319"/>
                  </a:lnTo>
                  <a:lnTo>
                    <a:pt x="13136" y="10202"/>
                  </a:lnTo>
                  <a:lnTo>
                    <a:pt x="13019" y="10086"/>
                  </a:lnTo>
                  <a:lnTo>
                    <a:pt x="12903" y="9969"/>
                  </a:lnTo>
                  <a:lnTo>
                    <a:pt x="12767" y="9872"/>
                  </a:lnTo>
                  <a:lnTo>
                    <a:pt x="12592" y="9775"/>
                  </a:lnTo>
                  <a:lnTo>
                    <a:pt x="12436" y="9697"/>
                  </a:lnTo>
                  <a:lnTo>
                    <a:pt x="12048" y="9522"/>
                  </a:lnTo>
                  <a:lnTo>
                    <a:pt x="11620" y="9386"/>
                  </a:lnTo>
                  <a:lnTo>
                    <a:pt x="11193" y="9250"/>
                  </a:lnTo>
                  <a:lnTo>
                    <a:pt x="10299" y="8959"/>
                  </a:lnTo>
                  <a:lnTo>
                    <a:pt x="9891" y="8823"/>
                  </a:lnTo>
                  <a:lnTo>
                    <a:pt x="9502" y="8648"/>
                  </a:lnTo>
                  <a:lnTo>
                    <a:pt x="9327" y="8570"/>
                  </a:lnTo>
                  <a:lnTo>
                    <a:pt x="9152" y="8473"/>
                  </a:lnTo>
                  <a:lnTo>
                    <a:pt x="9016" y="8376"/>
                  </a:lnTo>
                  <a:lnTo>
                    <a:pt x="8880" y="8259"/>
                  </a:lnTo>
                  <a:lnTo>
                    <a:pt x="8783" y="8162"/>
                  </a:lnTo>
                  <a:lnTo>
                    <a:pt x="8686" y="8045"/>
                  </a:lnTo>
                  <a:lnTo>
                    <a:pt x="8628" y="7948"/>
                  </a:lnTo>
                  <a:lnTo>
                    <a:pt x="8589" y="7851"/>
                  </a:lnTo>
                  <a:lnTo>
                    <a:pt x="8569" y="7773"/>
                  </a:lnTo>
                  <a:lnTo>
                    <a:pt x="8550" y="7676"/>
                  </a:lnTo>
                  <a:lnTo>
                    <a:pt x="8569" y="7598"/>
                  </a:lnTo>
                  <a:lnTo>
                    <a:pt x="8589" y="7521"/>
                  </a:lnTo>
                  <a:lnTo>
                    <a:pt x="8628" y="7443"/>
                  </a:lnTo>
                  <a:lnTo>
                    <a:pt x="8686" y="7385"/>
                  </a:lnTo>
                  <a:lnTo>
                    <a:pt x="8841" y="7229"/>
                  </a:lnTo>
                  <a:lnTo>
                    <a:pt x="9036" y="7093"/>
                  </a:lnTo>
                  <a:lnTo>
                    <a:pt x="9269" y="6957"/>
                  </a:lnTo>
                  <a:lnTo>
                    <a:pt x="9774" y="6685"/>
                  </a:lnTo>
                  <a:lnTo>
                    <a:pt x="10066" y="6530"/>
                  </a:lnTo>
                  <a:lnTo>
                    <a:pt x="10338" y="6355"/>
                  </a:lnTo>
                  <a:lnTo>
                    <a:pt x="10590" y="6161"/>
                  </a:lnTo>
                  <a:lnTo>
                    <a:pt x="10843" y="5966"/>
                  </a:lnTo>
                  <a:lnTo>
                    <a:pt x="11076" y="5733"/>
                  </a:lnTo>
                  <a:lnTo>
                    <a:pt x="11173" y="5616"/>
                  </a:lnTo>
                  <a:lnTo>
                    <a:pt x="11251" y="5480"/>
                  </a:lnTo>
                  <a:lnTo>
                    <a:pt x="11309" y="5344"/>
                  </a:lnTo>
                  <a:lnTo>
                    <a:pt x="11329" y="5189"/>
                  </a:lnTo>
                  <a:lnTo>
                    <a:pt x="11329" y="5014"/>
                  </a:lnTo>
                  <a:lnTo>
                    <a:pt x="11270" y="4839"/>
                  </a:lnTo>
                  <a:lnTo>
                    <a:pt x="11173" y="4645"/>
                  </a:lnTo>
                  <a:lnTo>
                    <a:pt x="11057" y="4451"/>
                  </a:lnTo>
                  <a:lnTo>
                    <a:pt x="10921" y="4237"/>
                  </a:lnTo>
                  <a:lnTo>
                    <a:pt x="10746" y="4023"/>
                  </a:lnTo>
                  <a:lnTo>
                    <a:pt x="10551" y="3809"/>
                  </a:lnTo>
                  <a:lnTo>
                    <a:pt x="10338" y="3576"/>
                  </a:lnTo>
                  <a:lnTo>
                    <a:pt x="9852" y="3129"/>
                  </a:lnTo>
                  <a:lnTo>
                    <a:pt x="9327" y="2663"/>
                  </a:lnTo>
                  <a:lnTo>
                    <a:pt x="8744" y="2197"/>
                  </a:lnTo>
                  <a:lnTo>
                    <a:pt x="8181" y="1769"/>
                  </a:lnTo>
                  <a:lnTo>
                    <a:pt x="7617" y="1361"/>
                  </a:lnTo>
                  <a:lnTo>
                    <a:pt x="6587" y="642"/>
                  </a:lnTo>
                  <a:lnTo>
                    <a:pt x="5868" y="176"/>
                  </a:lnTo>
                  <a:lnTo>
                    <a:pt x="55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3" name="Google Shape;2512;p44">
              <a:extLst>
                <a:ext uri="{FF2B5EF4-FFF2-40B4-BE49-F238E27FC236}">
                  <a16:creationId xmlns:a16="http://schemas.microsoft.com/office/drawing/2014/main" id="{F7510318-F7CC-EBFE-D5C4-398CC2FF8AEE}"/>
                </a:ext>
              </a:extLst>
            </p:cNvPr>
            <p:cNvSpPr/>
            <p:nvPr/>
          </p:nvSpPr>
          <p:spPr>
            <a:xfrm>
              <a:off x="7645575" y="7161975"/>
              <a:ext cx="318700" cy="356100"/>
            </a:xfrm>
            <a:custGeom>
              <a:avLst/>
              <a:gdLst/>
              <a:ahLst/>
              <a:cxnLst/>
              <a:rect l="l" t="t" r="r" b="b"/>
              <a:pathLst>
                <a:path w="12748" h="14244" extrusionOk="0">
                  <a:moveTo>
                    <a:pt x="5227" y="0"/>
                  </a:moveTo>
                  <a:lnTo>
                    <a:pt x="4819" y="20"/>
                  </a:lnTo>
                  <a:lnTo>
                    <a:pt x="4430" y="78"/>
                  </a:lnTo>
                  <a:lnTo>
                    <a:pt x="4042" y="156"/>
                  </a:lnTo>
                  <a:lnTo>
                    <a:pt x="3653" y="272"/>
                  </a:lnTo>
                  <a:lnTo>
                    <a:pt x="3265" y="447"/>
                  </a:lnTo>
                  <a:lnTo>
                    <a:pt x="2895" y="642"/>
                  </a:lnTo>
                  <a:lnTo>
                    <a:pt x="2526" y="875"/>
                  </a:lnTo>
                  <a:lnTo>
                    <a:pt x="2176" y="1147"/>
                  </a:lnTo>
                  <a:lnTo>
                    <a:pt x="1827" y="1477"/>
                  </a:lnTo>
                  <a:lnTo>
                    <a:pt x="1496" y="1846"/>
                  </a:lnTo>
                  <a:lnTo>
                    <a:pt x="1166" y="2274"/>
                  </a:lnTo>
                  <a:lnTo>
                    <a:pt x="855" y="2760"/>
                  </a:lnTo>
                  <a:lnTo>
                    <a:pt x="564" y="3284"/>
                  </a:lnTo>
                  <a:lnTo>
                    <a:pt x="272" y="3867"/>
                  </a:lnTo>
                  <a:lnTo>
                    <a:pt x="0" y="4509"/>
                  </a:lnTo>
                  <a:lnTo>
                    <a:pt x="117" y="4819"/>
                  </a:lnTo>
                  <a:lnTo>
                    <a:pt x="447" y="5636"/>
                  </a:lnTo>
                  <a:lnTo>
                    <a:pt x="933" y="6763"/>
                  </a:lnTo>
                  <a:lnTo>
                    <a:pt x="1224" y="7404"/>
                  </a:lnTo>
                  <a:lnTo>
                    <a:pt x="1535" y="8045"/>
                  </a:lnTo>
                  <a:lnTo>
                    <a:pt x="1885" y="8706"/>
                  </a:lnTo>
                  <a:lnTo>
                    <a:pt x="2215" y="9308"/>
                  </a:lnTo>
                  <a:lnTo>
                    <a:pt x="2584" y="9872"/>
                  </a:lnTo>
                  <a:lnTo>
                    <a:pt x="2759" y="10124"/>
                  </a:lnTo>
                  <a:lnTo>
                    <a:pt x="2934" y="10377"/>
                  </a:lnTo>
                  <a:lnTo>
                    <a:pt x="3109" y="10571"/>
                  </a:lnTo>
                  <a:lnTo>
                    <a:pt x="3284" y="10765"/>
                  </a:lnTo>
                  <a:lnTo>
                    <a:pt x="3459" y="10921"/>
                  </a:lnTo>
                  <a:lnTo>
                    <a:pt x="3614" y="11038"/>
                  </a:lnTo>
                  <a:lnTo>
                    <a:pt x="3789" y="11135"/>
                  </a:lnTo>
                  <a:lnTo>
                    <a:pt x="3945" y="11174"/>
                  </a:lnTo>
                  <a:lnTo>
                    <a:pt x="4100" y="11193"/>
                  </a:lnTo>
                  <a:lnTo>
                    <a:pt x="4256" y="11154"/>
                  </a:lnTo>
                  <a:lnTo>
                    <a:pt x="4411" y="11096"/>
                  </a:lnTo>
                  <a:lnTo>
                    <a:pt x="4547" y="11038"/>
                  </a:lnTo>
                  <a:lnTo>
                    <a:pt x="4800" y="10863"/>
                  </a:lnTo>
                  <a:lnTo>
                    <a:pt x="5052" y="10649"/>
                  </a:lnTo>
                  <a:lnTo>
                    <a:pt x="5285" y="10435"/>
                  </a:lnTo>
                  <a:lnTo>
                    <a:pt x="5519" y="10202"/>
                  </a:lnTo>
                  <a:lnTo>
                    <a:pt x="5713" y="9949"/>
                  </a:lnTo>
                  <a:lnTo>
                    <a:pt x="6102" y="9502"/>
                  </a:lnTo>
                  <a:lnTo>
                    <a:pt x="6276" y="9308"/>
                  </a:lnTo>
                  <a:lnTo>
                    <a:pt x="6451" y="9153"/>
                  </a:lnTo>
                  <a:lnTo>
                    <a:pt x="6626" y="9036"/>
                  </a:lnTo>
                  <a:lnTo>
                    <a:pt x="6704" y="8997"/>
                  </a:lnTo>
                  <a:lnTo>
                    <a:pt x="6782" y="8958"/>
                  </a:lnTo>
                  <a:lnTo>
                    <a:pt x="6957" y="8958"/>
                  </a:lnTo>
                  <a:lnTo>
                    <a:pt x="7034" y="8978"/>
                  </a:lnTo>
                  <a:lnTo>
                    <a:pt x="7112" y="9017"/>
                  </a:lnTo>
                  <a:lnTo>
                    <a:pt x="7190" y="9075"/>
                  </a:lnTo>
                  <a:lnTo>
                    <a:pt x="7287" y="9153"/>
                  </a:lnTo>
                  <a:lnTo>
                    <a:pt x="7365" y="9269"/>
                  </a:lnTo>
                  <a:lnTo>
                    <a:pt x="7442" y="9386"/>
                  </a:lnTo>
                  <a:lnTo>
                    <a:pt x="7540" y="9541"/>
                  </a:lnTo>
                  <a:lnTo>
                    <a:pt x="7598" y="9697"/>
                  </a:lnTo>
                  <a:lnTo>
                    <a:pt x="7656" y="9872"/>
                  </a:lnTo>
                  <a:lnTo>
                    <a:pt x="7714" y="10066"/>
                  </a:lnTo>
                  <a:lnTo>
                    <a:pt x="7792" y="10474"/>
                  </a:lnTo>
                  <a:lnTo>
                    <a:pt x="7850" y="10921"/>
                  </a:lnTo>
                  <a:lnTo>
                    <a:pt x="7948" y="11854"/>
                  </a:lnTo>
                  <a:lnTo>
                    <a:pt x="8006" y="12301"/>
                  </a:lnTo>
                  <a:lnTo>
                    <a:pt x="8064" y="12748"/>
                  </a:lnTo>
                  <a:lnTo>
                    <a:pt x="8142" y="13156"/>
                  </a:lnTo>
                  <a:lnTo>
                    <a:pt x="8200" y="13330"/>
                  </a:lnTo>
                  <a:lnTo>
                    <a:pt x="8259" y="13505"/>
                  </a:lnTo>
                  <a:lnTo>
                    <a:pt x="8317" y="13661"/>
                  </a:lnTo>
                  <a:lnTo>
                    <a:pt x="8414" y="13816"/>
                  </a:lnTo>
                  <a:lnTo>
                    <a:pt x="8492" y="13933"/>
                  </a:lnTo>
                  <a:lnTo>
                    <a:pt x="8608" y="14049"/>
                  </a:lnTo>
                  <a:lnTo>
                    <a:pt x="8725" y="14127"/>
                  </a:lnTo>
                  <a:lnTo>
                    <a:pt x="8841" y="14185"/>
                  </a:lnTo>
                  <a:lnTo>
                    <a:pt x="8997" y="14244"/>
                  </a:lnTo>
                  <a:lnTo>
                    <a:pt x="9347" y="14244"/>
                  </a:lnTo>
                  <a:lnTo>
                    <a:pt x="9541" y="14185"/>
                  </a:lnTo>
                  <a:lnTo>
                    <a:pt x="9774" y="14127"/>
                  </a:lnTo>
                  <a:lnTo>
                    <a:pt x="10007" y="14011"/>
                  </a:lnTo>
                  <a:lnTo>
                    <a:pt x="10260" y="13875"/>
                  </a:lnTo>
                  <a:lnTo>
                    <a:pt x="10493" y="13700"/>
                  </a:lnTo>
                  <a:lnTo>
                    <a:pt x="10726" y="13486"/>
                  </a:lnTo>
                  <a:lnTo>
                    <a:pt x="10940" y="13214"/>
                  </a:lnTo>
                  <a:lnTo>
                    <a:pt x="11154" y="12942"/>
                  </a:lnTo>
                  <a:lnTo>
                    <a:pt x="11348" y="12611"/>
                  </a:lnTo>
                  <a:lnTo>
                    <a:pt x="11523" y="12281"/>
                  </a:lnTo>
                  <a:lnTo>
                    <a:pt x="11698" y="11912"/>
                  </a:lnTo>
                  <a:lnTo>
                    <a:pt x="11873" y="11523"/>
                  </a:lnTo>
                  <a:lnTo>
                    <a:pt x="12009" y="11115"/>
                  </a:lnTo>
                  <a:lnTo>
                    <a:pt x="12145" y="10688"/>
                  </a:lnTo>
                  <a:lnTo>
                    <a:pt x="12261" y="10241"/>
                  </a:lnTo>
                  <a:lnTo>
                    <a:pt x="12378" y="9794"/>
                  </a:lnTo>
                  <a:lnTo>
                    <a:pt x="12475" y="9328"/>
                  </a:lnTo>
                  <a:lnTo>
                    <a:pt x="12553" y="8861"/>
                  </a:lnTo>
                  <a:lnTo>
                    <a:pt x="12631" y="8395"/>
                  </a:lnTo>
                  <a:lnTo>
                    <a:pt x="12689" y="7928"/>
                  </a:lnTo>
                  <a:lnTo>
                    <a:pt x="12728" y="7462"/>
                  </a:lnTo>
                  <a:lnTo>
                    <a:pt x="12747" y="6996"/>
                  </a:lnTo>
                  <a:lnTo>
                    <a:pt x="12747" y="6529"/>
                  </a:lnTo>
                  <a:lnTo>
                    <a:pt x="12747" y="6082"/>
                  </a:lnTo>
                  <a:lnTo>
                    <a:pt x="12728" y="5655"/>
                  </a:lnTo>
                  <a:lnTo>
                    <a:pt x="12689" y="5227"/>
                  </a:lnTo>
                  <a:lnTo>
                    <a:pt x="12631" y="4839"/>
                  </a:lnTo>
                  <a:lnTo>
                    <a:pt x="12553" y="4450"/>
                  </a:lnTo>
                  <a:lnTo>
                    <a:pt x="12475" y="4081"/>
                  </a:lnTo>
                  <a:lnTo>
                    <a:pt x="12359" y="3751"/>
                  </a:lnTo>
                  <a:lnTo>
                    <a:pt x="12242" y="3459"/>
                  </a:lnTo>
                  <a:lnTo>
                    <a:pt x="12106" y="3187"/>
                  </a:lnTo>
                  <a:lnTo>
                    <a:pt x="11931" y="2935"/>
                  </a:lnTo>
                  <a:lnTo>
                    <a:pt x="11756" y="2740"/>
                  </a:lnTo>
                  <a:lnTo>
                    <a:pt x="11562" y="2565"/>
                  </a:lnTo>
                  <a:lnTo>
                    <a:pt x="10940" y="2138"/>
                  </a:lnTo>
                  <a:lnTo>
                    <a:pt x="10260" y="1710"/>
                  </a:lnTo>
                  <a:lnTo>
                    <a:pt x="9560" y="1302"/>
                  </a:lnTo>
                  <a:lnTo>
                    <a:pt x="9172" y="1108"/>
                  </a:lnTo>
                  <a:lnTo>
                    <a:pt x="8803" y="914"/>
                  </a:lnTo>
                  <a:lnTo>
                    <a:pt x="8414" y="739"/>
                  </a:lnTo>
                  <a:lnTo>
                    <a:pt x="8025" y="583"/>
                  </a:lnTo>
                  <a:lnTo>
                    <a:pt x="7637" y="447"/>
                  </a:lnTo>
                  <a:lnTo>
                    <a:pt x="7229" y="311"/>
                  </a:lnTo>
                  <a:lnTo>
                    <a:pt x="6840" y="195"/>
                  </a:lnTo>
                  <a:lnTo>
                    <a:pt x="6432" y="117"/>
                  </a:lnTo>
                  <a:lnTo>
                    <a:pt x="6024" y="59"/>
                  </a:lnTo>
                  <a:lnTo>
                    <a:pt x="5635" y="20"/>
                  </a:lnTo>
                  <a:lnTo>
                    <a:pt x="5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4" name="Google Shape;2513;p44">
              <a:extLst>
                <a:ext uri="{FF2B5EF4-FFF2-40B4-BE49-F238E27FC236}">
                  <a16:creationId xmlns:a16="http://schemas.microsoft.com/office/drawing/2014/main" id="{5ECF6F3E-333A-E12C-7955-B7D148F4F4D2}"/>
                </a:ext>
              </a:extLst>
            </p:cNvPr>
            <p:cNvSpPr/>
            <p:nvPr/>
          </p:nvSpPr>
          <p:spPr>
            <a:xfrm>
              <a:off x="6892600" y="6805900"/>
              <a:ext cx="1042025" cy="932250"/>
            </a:xfrm>
            <a:custGeom>
              <a:avLst/>
              <a:gdLst/>
              <a:ahLst/>
              <a:cxnLst/>
              <a:rect l="l" t="t" r="r" b="b"/>
              <a:pathLst>
                <a:path w="41681" h="37290" extrusionOk="0">
                  <a:moveTo>
                    <a:pt x="32762" y="0"/>
                  </a:moveTo>
                  <a:lnTo>
                    <a:pt x="32295" y="19"/>
                  </a:lnTo>
                  <a:lnTo>
                    <a:pt x="31849" y="78"/>
                  </a:lnTo>
                  <a:lnTo>
                    <a:pt x="31402" y="175"/>
                  </a:lnTo>
                  <a:lnTo>
                    <a:pt x="30955" y="292"/>
                  </a:lnTo>
                  <a:lnTo>
                    <a:pt x="30547" y="447"/>
                  </a:lnTo>
                  <a:lnTo>
                    <a:pt x="30139" y="622"/>
                  </a:lnTo>
                  <a:lnTo>
                    <a:pt x="29750" y="816"/>
                  </a:lnTo>
                  <a:lnTo>
                    <a:pt x="29400" y="1030"/>
                  </a:lnTo>
                  <a:lnTo>
                    <a:pt x="28992" y="1341"/>
                  </a:lnTo>
                  <a:lnTo>
                    <a:pt x="28623" y="1652"/>
                  </a:lnTo>
                  <a:lnTo>
                    <a:pt x="28254" y="1982"/>
                  </a:lnTo>
                  <a:lnTo>
                    <a:pt x="27923" y="2351"/>
                  </a:lnTo>
                  <a:lnTo>
                    <a:pt x="27593" y="2720"/>
                  </a:lnTo>
                  <a:lnTo>
                    <a:pt x="27282" y="3109"/>
                  </a:lnTo>
                  <a:lnTo>
                    <a:pt x="26991" y="3498"/>
                  </a:lnTo>
                  <a:lnTo>
                    <a:pt x="26699" y="3906"/>
                  </a:lnTo>
                  <a:lnTo>
                    <a:pt x="26427" y="4353"/>
                  </a:lnTo>
                  <a:lnTo>
                    <a:pt x="26174" y="4839"/>
                  </a:lnTo>
                  <a:lnTo>
                    <a:pt x="25786" y="4800"/>
                  </a:lnTo>
                  <a:lnTo>
                    <a:pt x="25397" y="4780"/>
                  </a:lnTo>
                  <a:lnTo>
                    <a:pt x="25009" y="4761"/>
                  </a:lnTo>
                  <a:lnTo>
                    <a:pt x="24620" y="4780"/>
                  </a:lnTo>
                  <a:lnTo>
                    <a:pt x="24212" y="4800"/>
                  </a:lnTo>
                  <a:lnTo>
                    <a:pt x="23823" y="4839"/>
                  </a:lnTo>
                  <a:lnTo>
                    <a:pt x="23415" y="4897"/>
                  </a:lnTo>
                  <a:lnTo>
                    <a:pt x="23007" y="4955"/>
                  </a:lnTo>
                  <a:lnTo>
                    <a:pt x="22619" y="5033"/>
                  </a:lnTo>
                  <a:lnTo>
                    <a:pt x="22210" y="5130"/>
                  </a:lnTo>
                  <a:lnTo>
                    <a:pt x="21394" y="5344"/>
                  </a:lnTo>
                  <a:lnTo>
                    <a:pt x="20578" y="5596"/>
                  </a:lnTo>
                  <a:lnTo>
                    <a:pt x="19782" y="5888"/>
                  </a:lnTo>
                  <a:lnTo>
                    <a:pt x="19004" y="6218"/>
                  </a:lnTo>
                  <a:lnTo>
                    <a:pt x="18227" y="6568"/>
                  </a:lnTo>
                  <a:lnTo>
                    <a:pt x="17469" y="6937"/>
                  </a:lnTo>
                  <a:lnTo>
                    <a:pt x="16731" y="7345"/>
                  </a:lnTo>
                  <a:lnTo>
                    <a:pt x="16031" y="7753"/>
                  </a:lnTo>
                  <a:lnTo>
                    <a:pt x="15351" y="8161"/>
                  </a:lnTo>
                  <a:lnTo>
                    <a:pt x="14710" y="8589"/>
                  </a:lnTo>
                  <a:lnTo>
                    <a:pt x="14107" y="8997"/>
                  </a:lnTo>
                  <a:lnTo>
                    <a:pt x="13563" y="9405"/>
                  </a:lnTo>
                  <a:lnTo>
                    <a:pt x="13039" y="9832"/>
                  </a:lnTo>
                  <a:lnTo>
                    <a:pt x="12534" y="10318"/>
                  </a:lnTo>
                  <a:lnTo>
                    <a:pt x="12048" y="10823"/>
                  </a:lnTo>
                  <a:lnTo>
                    <a:pt x="11562" y="11348"/>
                  </a:lnTo>
                  <a:lnTo>
                    <a:pt x="11096" y="11912"/>
                  </a:lnTo>
                  <a:lnTo>
                    <a:pt x="10649" y="12514"/>
                  </a:lnTo>
                  <a:lnTo>
                    <a:pt x="10221" y="13116"/>
                  </a:lnTo>
                  <a:lnTo>
                    <a:pt x="9813" y="13758"/>
                  </a:lnTo>
                  <a:lnTo>
                    <a:pt x="9424" y="14399"/>
                  </a:lnTo>
                  <a:lnTo>
                    <a:pt x="9055" y="15079"/>
                  </a:lnTo>
                  <a:lnTo>
                    <a:pt x="8706" y="15759"/>
                  </a:lnTo>
                  <a:lnTo>
                    <a:pt x="8395" y="16439"/>
                  </a:lnTo>
                  <a:lnTo>
                    <a:pt x="8123" y="17139"/>
                  </a:lnTo>
                  <a:lnTo>
                    <a:pt x="7851" y="17838"/>
                  </a:lnTo>
                  <a:lnTo>
                    <a:pt x="7637" y="18538"/>
                  </a:lnTo>
                  <a:lnTo>
                    <a:pt x="7287" y="18460"/>
                  </a:lnTo>
                  <a:lnTo>
                    <a:pt x="6937" y="18421"/>
                  </a:lnTo>
                  <a:lnTo>
                    <a:pt x="6568" y="18402"/>
                  </a:lnTo>
                  <a:lnTo>
                    <a:pt x="6218" y="18402"/>
                  </a:lnTo>
                  <a:lnTo>
                    <a:pt x="5869" y="18441"/>
                  </a:lnTo>
                  <a:lnTo>
                    <a:pt x="5499" y="18518"/>
                  </a:lnTo>
                  <a:lnTo>
                    <a:pt x="5150" y="18596"/>
                  </a:lnTo>
                  <a:lnTo>
                    <a:pt x="4800" y="18713"/>
                  </a:lnTo>
                  <a:lnTo>
                    <a:pt x="4450" y="18849"/>
                  </a:lnTo>
                  <a:lnTo>
                    <a:pt x="4100" y="18985"/>
                  </a:lnTo>
                  <a:lnTo>
                    <a:pt x="3770" y="19160"/>
                  </a:lnTo>
                  <a:lnTo>
                    <a:pt x="3459" y="19334"/>
                  </a:lnTo>
                  <a:lnTo>
                    <a:pt x="3148" y="19509"/>
                  </a:lnTo>
                  <a:lnTo>
                    <a:pt x="2857" y="19723"/>
                  </a:lnTo>
                  <a:lnTo>
                    <a:pt x="2565" y="19917"/>
                  </a:lnTo>
                  <a:lnTo>
                    <a:pt x="2293" y="20131"/>
                  </a:lnTo>
                  <a:lnTo>
                    <a:pt x="2002" y="20384"/>
                  </a:lnTo>
                  <a:lnTo>
                    <a:pt x="1730" y="20675"/>
                  </a:lnTo>
                  <a:lnTo>
                    <a:pt x="1477" y="20967"/>
                  </a:lnTo>
                  <a:lnTo>
                    <a:pt x="1244" y="21258"/>
                  </a:lnTo>
                  <a:lnTo>
                    <a:pt x="1011" y="21589"/>
                  </a:lnTo>
                  <a:lnTo>
                    <a:pt x="797" y="21919"/>
                  </a:lnTo>
                  <a:lnTo>
                    <a:pt x="622" y="22269"/>
                  </a:lnTo>
                  <a:lnTo>
                    <a:pt x="467" y="22638"/>
                  </a:lnTo>
                  <a:lnTo>
                    <a:pt x="311" y="22988"/>
                  </a:lnTo>
                  <a:lnTo>
                    <a:pt x="194" y="23376"/>
                  </a:lnTo>
                  <a:lnTo>
                    <a:pt x="117" y="23745"/>
                  </a:lnTo>
                  <a:lnTo>
                    <a:pt x="39" y="24134"/>
                  </a:lnTo>
                  <a:lnTo>
                    <a:pt x="0" y="24523"/>
                  </a:lnTo>
                  <a:lnTo>
                    <a:pt x="0" y="24911"/>
                  </a:lnTo>
                  <a:lnTo>
                    <a:pt x="20" y="25300"/>
                  </a:lnTo>
                  <a:lnTo>
                    <a:pt x="78" y="25689"/>
                  </a:lnTo>
                  <a:lnTo>
                    <a:pt x="117" y="25863"/>
                  </a:lnTo>
                  <a:lnTo>
                    <a:pt x="175" y="26038"/>
                  </a:lnTo>
                  <a:lnTo>
                    <a:pt x="233" y="26213"/>
                  </a:lnTo>
                  <a:lnTo>
                    <a:pt x="331" y="26369"/>
                  </a:lnTo>
                  <a:lnTo>
                    <a:pt x="428" y="26524"/>
                  </a:lnTo>
                  <a:lnTo>
                    <a:pt x="525" y="26680"/>
                  </a:lnTo>
                  <a:lnTo>
                    <a:pt x="641" y="26816"/>
                  </a:lnTo>
                  <a:lnTo>
                    <a:pt x="777" y="26952"/>
                  </a:lnTo>
                  <a:lnTo>
                    <a:pt x="913" y="27068"/>
                  </a:lnTo>
                  <a:lnTo>
                    <a:pt x="1069" y="27165"/>
                  </a:lnTo>
                  <a:lnTo>
                    <a:pt x="1224" y="27263"/>
                  </a:lnTo>
                  <a:lnTo>
                    <a:pt x="1380" y="27360"/>
                  </a:lnTo>
                  <a:lnTo>
                    <a:pt x="1555" y="27418"/>
                  </a:lnTo>
                  <a:lnTo>
                    <a:pt x="1730" y="27476"/>
                  </a:lnTo>
                  <a:lnTo>
                    <a:pt x="1904" y="27515"/>
                  </a:lnTo>
                  <a:lnTo>
                    <a:pt x="2099" y="27535"/>
                  </a:lnTo>
                  <a:lnTo>
                    <a:pt x="2274" y="27535"/>
                  </a:lnTo>
                  <a:lnTo>
                    <a:pt x="2449" y="27515"/>
                  </a:lnTo>
                  <a:lnTo>
                    <a:pt x="2623" y="27496"/>
                  </a:lnTo>
                  <a:lnTo>
                    <a:pt x="2779" y="27457"/>
                  </a:lnTo>
                  <a:lnTo>
                    <a:pt x="2934" y="27399"/>
                  </a:lnTo>
                  <a:lnTo>
                    <a:pt x="3090" y="27321"/>
                  </a:lnTo>
                  <a:lnTo>
                    <a:pt x="3245" y="27243"/>
                  </a:lnTo>
                  <a:lnTo>
                    <a:pt x="3381" y="27146"/>
                  </a:lnTo>
                  <a:lnTo>
                    <a:pt x="3653" y="26952"/>
                  </a:lnTo>
                  <a:lnTo>
                    <a:pt x="3886" y="26699"/>
                  </a:lnTo>
                  <a:lnTo>
                    <a:pt x="4120" y="26446"/>
                  </a:lnTo>
                  <a:lnTo>
                    <a:pt x="4333" y="26174"/>
                  </a:lnTo>
                  <a:lnTo>
                    <a:pt x="4567" y="25825"/>
                  </a:lnTo>
                  <a:lnTo>
                    <a:pt x="4780" y="25494"/>
                  </a:lnTo>
                  <a:lnTo>
                    <a:pt x="5188" y="24814"/>
                  </a:lnTo>
                  <a:lnTo>
                    <a:pt x="5402" y="24484"/>
                  </a:lnTo>
                  <a:lnTo>
                    <a:pt x="5635" y="24153"/>
                  </a:lnTo>
                  <a:lnTo>
                    <a:pt x="5907" y="23862"/>
                  </a:lnTo>
                  <a:lnTo>
                    <a:pt x="6199" y="23571"/>
                  </a:lnTo>
                  <a:lnTo>
                    <a:pt x="6393" y="23415"/>
                  </a:lnTo>
                  <a:lnTo>
                    <a:pt x="6607" y="23279"/>
                  </a:lnTo>
                  <a:lnTo>
                    <a:pt x="6821" y="23162"/>
                  </a:lnTo>
                  <a:lnTo>
                    <a:pt x="7034" y="23046"/>
                  </a:lnTo>
                  <a:lnTo>
                    <a:pt x="7073" y="23435"/>
                  </a:lnTo>
                  <a:lnTo>
                    <a:pt x="7112" y="23823"/>
                  </a:lnTo>
                  <a:lnTo>
                    <a:pt x="7190" y="24192"/>
                  </a:lnTo>
                  <a:lnTo>
                    <a:pt x="7268" y="24562"/>
                  </a:lnTo>
                  <a:lnTo>
                    <a:pt x="7365" y="24911"/>
                  </a:lnTo>
                  <a:lnTo>
                    <a:pt x="7481" y="25261"/>
                  </a:lnTo>
                  <a:lnTo>
                    <a:pt x="7617" y="25591"/>
                  </a:lnTo>
                  <a:lnTo>
                    <a:pt x="7753" y="25922"/>
                  </a:lnTo>
                  <a:lnTo>
                    <a:pt x="8006" y="26388"/>
                  </a:lnTo>
                  <a:lnTo>
                    <a:pt x="8278" y="26816"/>
                  </a:lnTo>
                  <a:lnTo>
                    <a:pt x="7987" y="27029"/>
                  </a:lnTo>
                  <a:lnTo>
                    <a:pt x="7715" y="27263"/>
                  </a:lnTo>
                  <a:lnTo>
                    <a:pt x="7442" y="27496"/>
                  </a:lnTo>
                  <a:lnTo>
                    <a:pt x="7190" y="27748"/>
                  </a:lnTo>
                  <a:lnTo>
                    <a:pt x="6937" y="28020"/>
                  </a:lnTo>
                  <a:lnTo>
                    <a:pt x="6704" y="28292"/>
                  </a:lnTo>
                  <a:lnTo>
                    <a:pt x="6490" y="28584"/>
                  </a:lnTo>
                  <a:lnTo>
                    <a:pt x="6277" y="28895"/>
                  </a:lnTo>
                  <a:lnTo>
                    <a:pt x="6063" y="29206"/>
                  </a:lnTo>
                  <a:lnTo>
                    <a:pt x="5888" y="29517"/>
                  </a:lnTo>
                  <a:lnTo>
                    <a:pt x="5713" y="29828"/>
                  </a:lnTo>
                  <a:lnTo>
                    <a:pt x="5538" y="30158"/>
                  </a:lnTo>
                  <a:lnTo>
                    <a:pt x="5402" y="30488"/>
                  </a:lnTo>
                  <a:lnTo>
                    <a:pt x="5266" y="30819"/>
                  </a:lnTo>
                  <a:lnTo>
                    <a:pt x="5150" y="31149"/>
                  </a:lnTo>
                  <a:lnTo>
                    <a:pt x="5052" y="31460"/>
                  </a:lnTo>
                  <a:lnTo>
                    <a:pt x="4955" y="31907"/>
                  </a:lnTo>
                  <a:lnTo>
                    <a:pt x="4897" y="32334"/>
                  </a:lnTo>
                  <a:lnTo>
                    <a:pt x="4878" y="32762"/>
                  </a:lnTo>
                  <a:lnTo>
                    <a:pt x="4878" y="33189"/>
                  </a:lnTo>
                  <a:lnTo>
                    <a:pt x="4936" y="33617"/>
                  </a:lnTo>
                  <a:lnTo>
                    <a:pt x="5033" y="34025"/>
                  </a:lnTo>
                  <a:lnTo>
                    <a:pt x="5150" y="34413"/>
                  </a:lnTo>
                  <a:lnTo>
                    <a:pt x="5305" y="34802"/>
                  </a:lnTo>
                  <a:lnTo>
                    <a:pt x="5499" y="35171"/>
                  </a:lnTo>
                  <a:lnTo>
                    <a:pt x="5732" y="35521"/>
                  </a:lnTo>
                  <a:lnTo>
                    <a:pt x="5985" y="35851"/>
                  </a:lnTo>
                  <a:lnTo>
                    <a:pt x="6277" y="36162"/>
                  </a:lnTo>
                  <a:lnTo>
                    <a:pt x="6587" y="36454"/>
                  </a:lnTo>
                  <a:lnTo>
                    <a:pt x="6937" y="36687"/>
                  </a:lnTo>
                  <a:lnTo>
                    <a:pt x="7306" y="36920"/>
                  </a:lnTo>
                  <a:lnTo>
                    <a:pt x="7715" y="37095"/>
                  </a:lnTo>
                  <a:lnTo>
                    <a:pt x="8045" y="37212"/>
                  </a:lnTo>
                  <a:lnTo>
                    <a:pt x="8414" y="37270"/>
                  </a:lnTo>
                  <a:lnTo>
                    <a:pt x="8589" y="37289"/>
                  </a:lnTo>
                  <a:lnTo>
                    <a:pt x="8939" y="37289"/>
                  </a:lnTo>
                  <a:lnTo>
                    <a:pt x="9133" y="37270"/>
                  </a:lnTo>
                  <a:lnTo>
                    <a:pt x="9308" y="37250"/>
                  </a:lnTo>
                  <a:lnTo>
                    <a:pt x="9483" y="37192"/>
                  </a:lnTo>
                  <a:lnTo>
                    <a:pt x="9638" y="37134"/>
                  </a:lnTo>
                  <a:lnTo>
                    <a:pt x="9794" y="37056"/>
                  </a:lnTo>
                  <a:lnTo>
                    <a:pt x="9949" y="36978"/>
                  </a:lnTo>
                  <a:lnTo>
                    <a:pt x="10085" y="36862"/>
                  </a:lnTo>
                  <a:lnTo>
                    <a:pt x="10202" y="36745"/>
                  </a:lnTo>
                  <a:lnTo>
                    <a:pt x="10318" y="36590"/>
                  </a:lnTo>
                  <a:lnTo>
                    <a:pt x="10415" y="36454"/>
                  </a:lnTo>
                  <a:lnTo>
                    <a:pt x="10493" y="36318"/>
                  </a:lnTo>
                  <a:lnTo>
                    <a:pt x="10610" y="36026"/>
                  </a:lnTo>
                  <a:lnTo>
                    <a:pt x="10688" y="35696"/>
                  </a:lnTo>
                  <a:lnTo>
                    <a:pt x="10746" y="35385"/>
                  </a:lnTo>
                  <a:lnTo>
                    <a:pt x="10765" y="35055"/>
                  </a:lnTo>
                  <a:lnTo>
                    <a:pt x="10785" y="34724"/>
                  </a:lnTo>
                  <a:lnTo>
                    <a:pt x="10746" y="34064"/>
                  </a:lnTo>
                  <a:lnTo>
                    <a:pt x="10707" y="33267"/>
                  </a:lnTo>
                  <a:lnTo>
                    <a:pt x="10707" y="32878"/>
                  </a:lnTo>
                  <a:lnTo>
                    <a:pt x="10707" y="32490"/>
                  </a:lnTo>
                  <a:lnTo>
                    <a:pt x="10746" y="32101"/>
                  </a:lnTo>
                  <a:lnTo>
                    <a:pt x="10804" y="31732"/>
                  </a:lnTo>
                  <a:lnTo>
                    <a:pt x="10882" y="31343"/>
                  </a:lnTo>
                  <a:lnTo>
                    <a:pt x="11018" y="30955"/>
                  </a:lnTo>
                  <a:lnTo>
                    <a:pt x="11134" y="30683"/>
                  </a:lnTo>
                  <a:lnTo>
                    <a:pt x="11290" y="30410"/>
                  </a:lnTo>
                  <a:lnTo>
                    <a:pt x="11445" y="30158"/>
                  </a:lnTo>
                  <a:lnTo>
                    <a:pt x="11620" y="29905"/>
                  </a:lnTo>
                  <a:lnTo>
                    <a:pt x="12067" y="30119"/>
                  </a:lnTo>
                  <a:lnTo>
                    <a:pt x="12553" y="30313"/>
                  </a:lnTo>
                  <a:lnTo>
                    <a:pt x="13039" y="30469"/>
                  </a:lnTo>
                  <a:lnTo>
                    <a:pt x="13525" y="30605"/>
                  </a:lnTo>
                  <a:lnTo>
                    <a:pt x="14010" y="30702"/>
                  </a:lnTo>
                  <a:lnTo>
                    <a:pt x="14516" y="30780"/>
                  </a:lnTo>
                  <a:lnTo>
                    <a:pt x="15040" y="30838"/>
                  </a:lnTo>
                  <a:lnTo>
                    <a:pt x="15545" y="30877"/>
                  </a:lnTo>
                  <a:lnTo>
                    <a:pt x="16070" y="30896"/>
                  </a:lnTo>
                  <a:lnTo>
                    <a:pt x="16595" y="30877"/>
                  </a:lnTo>
                  <a:lnTo>
                    <a:pt x="17119" y="30838"/>
                  </a:lnTo>
                  <a:lnTo>
                    <a:pt x="17625" y="30780"/>
                  </a:lnTo>
                  <a:lnTo>
                    <a:pt x="18149" y="30721"/>
                  </a:lnTo>
                  <a:lnTo>
                    <a:pt x="18674" y="30624"/>
                  </a:lnTo>
                  <a:lnTo>
                    <a:pt x="19199" y="30508"/>
                  </a:lnTo>
                  <a:lnTo>
                    <a:pt x="19704" y="30372"/>
                  </a:lnTo>
                  <a:lnTo>
                    <a:pt x="20228" y="30236"/>
                  </a:lnTo>
                  <a:lnTo>
                    <a:pt x="20734" y="30080"/>
                  </a:lnTo>
                  <a:lnTo>
                    <a:pt x="21219" y="29905"/>
                  </a:lnTo>
                  <a:lnTo>
                    <a:pt x="21725" y="29711"/>
                  </a:lnTo>
                  <a:lnTo>
                    <a:pt x="22191" y="29517"/>
                  </a:lnTo>
                  <a:lnTo>
                    <a:pt x="22677" y="29283"/>
                  </a:lnTo>
                  <a:lnTo>
                    <a:pt x="23143" y="29070"/>
                  </a:lnTo>
                  <a:lnTo>
                    <a:pt x="23590" y="28837"/>
                  </a:lnTo>
                  <a:lnTo>
                    <a:pt x="24018" y="28584"/>
                  </a:lnTo>
                  <a:lnTo>
                    <a:pt x="24445" y="28331"/>
                  </a:lnTo>
                  <a:lnTo>
                    <a:pt x="24853" y="28059"/>
                  </a:lnTo>
                  <a:lnTo>
                    <a:pt x="25261" y="27787"/>
                  </a:lnTo>
                  <a:lnTo>
                    <a:pt x="25630" y="27496"/>
                  </a:lnTo>
                  <a:lnTo>
                    <a:pt x="26000" y="27224"/>
                  </a:lnTo>
                  <a:lnTo>
                    <a:pt x="26330" y="26932"/>
                  </a:lnTo>
                  <a:lnTo>
                    <a:pt x="26660" y="26621"/>
                  </a:lnTo>
                  <a:lnTo>
                    <a:pt x="27243" y="26058"/>
                  </a:lnTo>
                  <a:lnTo>
                    <a:pt x="27807" y="25494"/>
                  </a:lnTo>
                  <a:lnTo>
                    <a:pt x="28331" y="24950"/>
                  </a:lnTo>
                  <a:lnTo>
                    <a:pt x="28817" y="24406"/>
                  </a:lnTo>
                  <a:lnTo>
                    <a:pt x="29284" y="23862"/>
                  </a:lnTo>
                  <a:lnTo>
                    <a:pt x="29711" y="23337"/>
                  </a:lnTo>
                  <a:lnTo>
                    <a:pt x="30119" y="22813"/>
                  </a:lnTo>
                  <a:lnTo>
                    <a:pt x="30508" y="22307"/>
                  </a:lnTo>
                  <a:lnTo>
                    <a:pt x="30857" y="21802"/>
                  </a:lnTo>
                  <a:lnTo>
                    <a:pt x="31188" y="21316"/>
                  </a:lnTo>
                  <a:lnTo>
                    <a:pt x="31499" y="20831"/>
                  </a:lnTo>
                  <a:lnTo>
                    <a:pt x="31771" y="20364"/>
                  </a:lnTo>
                  <a:lnTo>
                    <a:pt x="32023" y="19898"/>
                  </a:lnTo>
                  <a:lnTo>
                    <a:pt x="32276" y="19432"/>
                  </a:lnTo>
                  <a:lnTo>
                    <a:pt x="32470" y="18985"/>
                  </a:lnTo>
                  <a:lnTo>
                    <a:pt x="32665" y="18557"/>
                  </a:lnTo>
                  <a:lnTo>
                    <a:pt x="32840" y="18110"/>
                  </a:lnTo>
                  <a:lnTo>
                    <a:pt x="32976" y="17702"/>
                  </a:lnTo>
                  <a:lnTo>
                    <a:pt x="33112" y="17275"/>
                  </a:lnTo>
                  <a:lnTo>
                    <a:pt x="33228" y="16867"/>
                  </a:lnTo>
                  <a:lnTo>
                    <a:pt x="33325" y="16478"/>
                  </a:lnTo>
                  <a:lnTo>
                    <a:pt x="33403" y="16089"/>
                  </a:lnTo>
                  <a:lnTo>
                    <a:pt x="33461" y="15701"/>
                  </a:lnTo>
                  <a:lnTo>
                    <a:pt x="33500" y="15332"/>
                  </a:lnTo>
                  <a:lnTo>
                    <a:pt x="33520" y="14962"/>
                  </a:lnTo>
                  <a:lnTo>
                    <a:pt x="33539" y="14613"/>
                  </a:lnTo>
                  <a:lnTo>
                    <a:pt x="33539" y="14263"/>
                  </a:lnTo>
                  <a:lnTo>
                    <a:pt x="33520" y="13913"/>
                  </a:lnTo>
                  <a:lnTo>
                    <a:pt x="33500" y="13583"/>
                  </a:lnTo>
                  <a:lnTo>
                    <a:pt x="33461" y="13252"/>
                  </a:lnTo>
                  <a:lnTo>
                    <a:pt x="33364" y="12631"/>
                  </a:lnTo>
                  <a:lnTo>
                    <a:pt x="33558" y="12533"/>
                  </a:lnTo>
                  <a:lnTo>
                    <a:pt x="33753" y="12436"/>
                  </a:lnTo>
                  <a:lnTo>
                    <a:pt x="33967" y="12359"/>
                  </a:lnTo>
                  <a:lnTo>
                    <a:pt x="34161" y="12300"/>
                  </a:lnTo>
                  <a:lnTo>
                    <a:pt x="34588" y="12203"/>
                  </a:lnTo>
                  <a:lnTo>
                    <a:pt x="35016" y="12145"/>
                  </a:lnTo>
                  <a:lnTo>
                    <a:pt x="35443" y="12125"/>
                  </a:lnTo>
                  <a:lnTo>
                    <a:pt x="35890" y="12125"/>
                  </a:lnTo>
                  <a:lnTo>
                    <a:pt x="36337" y="12145"/>
                  </a:lnTo>
                  <a:lnTo>
                    <a:pt x="36784" y="12164"/>
                  </a:lnTo>
                  <a:lnTo>
                    <a:pt x="37173" y="12223"/>
                  </a:lnTo>
                  <a:lnTo>
                    <a:pt x="37561" y="12300"/>
                  </a:lnTo>
                  <a:lnTo>
                    <a:pt x="38319" y="12514"/>
                  </a:lnTo>
                  <a:lnTo>
                    <a:pt x="38688" y="12592"/>
                  </a:lnTo>
                  <a:lnTo>
                    <a:pt x="39077" y="12669"/>
                  </a:lnTo>
                  <a:lnTo>
                    <a:pt x="39271" y="12689"/>
                  </a:lnTo>
                  <a:lnTo>
                    <a:pt x="39660" y="12689"/>
                  </a:lnTo>
                  <a:lnTo>
                    <a:pt x="39874" y="12650"/>
                  </a:lnTo>
                  <a:lnTo>
                    <a:pt x="40185" y="12592"/>
                  </a:lnTo>
                  <a:lnTo>
                    <a:pt x="40476" y="12475"/>
                  </a:lnTo>
                  <a:lnTo>
                    <a:pt x="40748" y="12320"/>
                  </a:lnTo>
                  <a:lnTo>
                    <a:pt x="41001" y="12145"/>
                  </a:lnTo>
                  <a:lnTo>
                    <a:pt x="41117" y="12028"/>
                  </a:lnTo>
                  <a:lnTo>
                    <a:pt x="41215" y="11912"/>
                  </a:lnTo>
                  <a:lnTo>
                    <a:pt x="41312" y="11795"/>
                  </a:lnTo>
                  <a:lnTo>
                    <a:pt x="41389" y="11659"/>
                  </a:lnTo>
                  <a:lnTo>
                    <a:pt x="41467" y="11523"/>
                  </a:lnTo>
                  <a:lnTo>
                    <a:pt x="41525" y="11387"/>
                  </a:lnTo>
                  <a:lnTo>
                    <a:pt x="41584" y="11232"/>
                  </a:lnTo>
                  <a:lnTo>
                    <a:pt x="41623" y="11076"/>
                  </a:lnTo>
                  <a:lnTo>
                    <a:pt x="41681" y="10785"/>
                  </a:lnTo>
                  <a:lnTo>
                    <a:pt x="41681" y="10493"/>
                  </a:lnTo>
                  <a:lnTo>
                    <a:pt x="41642" y="10182"/>
                  </a:lnTo>
                  <a:lnTo>
                    <a:pt x="41584" y="9891"/>
                  </a:lnTo>
                  <a:lnTo>
                    <a:pt x="41487" y="9619"/>
                  </a:lnTo>
                  <a:lnTo>
                    <a:pt x="41370" y="9327"/>
                  </a:lnTo>
                  <a:lnTo>
                    <a:pt x="41234" y="9055"/>
                  </a:lnTo>
                  <a:lnTo>
                    <a:pt x="41098" y="8803"/>
                  </a:lnTo>
                  <a:lnTo>
                    <a:pt x="40904" y="8511"/>
                  </a:lnTo>
                  <a:lnTo>
                    <a:pt x="40709" y="8239"/>
                  </a:lnTo>
                  <a:lnTo>
                    <a:pt x="40496" y="8006"/>
                  </a:lnTo>
                  <a:lnTo>
                    <a:pt x="40262" y="7773"/>
                  </a:lnTo>
                  <a:lnTo>
                    <a:pt x="40010" y="7559"/>
                  </a:lnTo>
                  <a:lnTo>
                    <a:pt x="39757" y="7365"/>
                  </a:lnTo>
                  <a:lnTo>
                    <a:pt x="39485" y="7190"/>
                  </a:lnTo>
                  <a:lnTo>
                    <a:pt x="39194" y="7054"/>
                  </a:lnTo>
                  <a:lnTo>
                    <a:pt x="38902" y="6937"/>
                  </a:lnTo>
                  <a:lnTo>
                    <a:pt x="38611" y="6821"/>
                  </a:lnTo>
                  <a:lnTo>
                    <a:pt x="38300" y="6743"/>
                  </a:lnTo>
                  <a:lnTo>
                    <a:pt x="37969" y="6704"/>
                  </a:lnTo>
                  <a:lnTo>
                    <a:pt x="37659" y="6665"/>
                  </a:lnTo>
                  <a:lnTo>
                    <a:pt x="37328" y="6665"/>
                  </a:lnTo>
                  <a:lnTo>
                    <a:pt x="36978" y="6685"/>
                  </a:lnTo>
                  <a:lnTo>
                    <a:pt x="36648" y="6723"/>
                  </a:lnTo>
                  <a:lnTo>
                    <a:pt x="36240" y="6821"/>
                  </a:lnTo>
                  <a:lnTo>
                    <a:pt x="35832" y="6937"/>
                  </a:lnTo>
                  <a:lnTo>
                    <a:pt x="35424" y="7073"/>
                  </a:lnTo>
                  <a:lnTo>
                    <a:pt x="35035" y="7229"/>
                  </a:lnTo>
                  <a:lnTo>
                    <a:pt x="34258" y="7578"/>
                  </a:lnTo>
                  <a:lnTo>
                    <a:pt x="33500" y="7928"/>
                  </a:lnTo>
                  <a:lnTo>
                    <a:pt x="33053" y="8161"/>
                  </a:lnTo>
                  <a:lnTo>
                    <a:pt x="32626" y="8375"/>
                  </a:lnTo>
                  <a:lnTo>
                    <a:pt x="32198" y="8628"/>
                  </a:lnTo>
                  <a:lnTo>
                    <a:pt x="31771" y="8900"/>
                  </a:lnTo>
                  <a:lnTo>
                    <a:pt x="31363" y="8297"/>
                  </a:lnTo>
                  <a:lnTo>
                    <a:pt x="31013" y="7773"/>
                  </a:lnTo>
                  <a:lnTo>
                    <a:pt x="30741" y="7403"/>
                  </a:lnTo>
                  <a:lnTo>
                    <a:pt x="30469" y="7073"/>
                  </a:lnTo>
                  <a:lnTo>
                    <a:pt x="30177" y="6762"/>
                  </a:lnTo>
                  <a:lnTo>
                    <a:pt x="29866" y="6471"/>
                  </a:lnTo>
                  <a:lnTo>
                    <a:pt x="30003" y="6335"/>
                  </a:lnTo>
                  <a:lnTo>
                    <a:pt x="30158" y="6218"/>
                  </a:lnTo>
                  <a:lnTo>
                    <a:pt x="30313" y="6121"/>
                  </a:lnTo>
                  <a:lnTo>
                    <a:pt x="30488" y="6024"/>
                  </a:lnTo>
                  <a:lnTo>
                    <a:pt x="30721" y="5927"/>
                  </a:lnTo>
                  <a:lnTo>
                    <a:pt x="30955" y="5849"/>
                  </a:lnTo>
                  <a:lnTo>
                    <a:pt x="31188" y="5791"/>
                  </a:lnTo>
                  <a:lnTo>
                    <a:pt x="31440" y="5752"/>
                  </a:lnTo>
                  <a:lnTo>
                    <a:pt x="31926" y="5694"/>
                  </a:lnTo>
                  <a:lnTo>
                    <a:pt x="32412" y="5655"/>
                  </a:lnTo>
                  <a:lnTo>
                    <a:pt x="32859" y="5635"/>
                  </a:lnTo>
                  <a:lnTo>
                    <a:pt x="33325" y="5616"/>
                  </a:lnTo>
                  <a:lnTo>
                    <a:pt x="34219" y="5577"/>
                  </a:lnTo>
                  <a:lnTo>
                    <a:pt x="34666" y="5538"/>
                  </a:lnTo>
                  <a:lnTo>
                    <a:pt x="35113" y="5480"/>
                  </a:lnTo>
                  <a:lnTo>
                    <a:pt x="35560" y="5383"/>
                  </a:lnTo>
                  <a:lnTo>
                    <a:pt x="35774" y="5324"/>
                  </a:lnTo>
                  <a:lnTo>
                    <a:pt x="35987" y="5247"/>
                  </a:lnTo>
                  <a:lnTo>
                    <a:pt x="36318" y="5091"/>
                  </a:lnTo>
                  <a:lnTo>
                    <a:pt x="36609" y="4916"/>
                  </a:lnTo>
                  <a:lnTo>
                    <a:pt x="36745" y="4800"/>
                  </a:lnTo>
                  <a:lnTo>
                    <a:pt x="36881" y="4683"/>
                  </a:lnTo>
                  <a:lnTo>
                    <a:pt x="36998" y="4566"/>
                  </a:lnTo>
                  <a:lnTo>
                    <a:pt x="37114" y="4450"/>
                  </a:lnTo>
                  <a:lnTo>
                    <a:pt x="37212" y="4294"/>
                  </a:lnTo>
                  <a:lnTo>
                    <a:pt x="37289" y="4158"/>
                  </a:lnTo>
                  <a:lnTo>
                    <a:pt x="37367" y="4003"/>
                  </a:lnTo>
                  <a:lnTo>
                    <a:pt x="37425" y="3848"/>
                  </a:lnTo>
                  <a:lnTo>
                    <a:pt x="37464" y="3692"/>
                  </a:lnTo>
                  <a:lnTo>
                    <a:pt x="37484" y="3517"/>
                  </a:lnTo>
                  <a:lnTo>
                    <a:pt x="37503" y="3342"/>
                  </a:lnTo>
                  <a:lnTo>
                    <a:pt x="37503" y="3148"/>
                  </a:lnTo>
                  <a:lnTo>
                    <a:pt x="37484" y="2993"/>
                  </a:lnTo>
                  <a:lnTo>
                    <a:pt x="37445" y="2818"/>
                  </a:lnTo>
                  <a:lnTo>
                    <a:pt x="37406" y="2662"/>
                  </a:lnTo>
                  <a:lnTo>
                    <a:pt x="37348" y="2507"/>
                  </a:lnTo>
                  <a:lnTo>
                    <a:pt x="37212" y="2196"/>
                  </a:lnTo>
                  <a:lnTo>
                    <a:pt x="37037" y="1924"/>
                  </a:lnTo>
                  <a:lnTo>
                    <a:pt x="36842" y="1652"/>
                  </a:lnTo>
                  <a:lnTo>
                    <a:pt x="36609" y="1399"/>
                  </a:lnTo>
                  <a:lnTo>
                    <a:pt x="36376" y="1166"/>
                  </a:lnTo>
                  <a:lnTo>
                    <a:pt x="36123" y="972"/>
                  </a:lnTo>
                  <a:lnTo>
                    <a:pt x="35949" y="836"/>
                  </a:lnTo>
                  <a:lnTo>
                    <a:pt x="35774" y="719"/>
                  </a:lnTo>
                  <a:lnTo>
                    <a:pt x="35385" y="505"/>
                  </a:lnTo>
                  <a:lnTo>
                    <a:pt x="34977" y="330"/>
                  </a:lnTo>
                  <a:lnTo>
                    <a:pt x="34569" y="194"/>
                  </a:lnTo>
                  <a:lnTo>
                    <a:pt x="34122" y="97"/>
                  </a:lnTo>
                  <a:lnTo>
                    <a:pt x="33675" y="19"/>
                  </a:lnTo>
                  <a:lnTo>
                    <a:pt x="33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5" name="Google Shape;2514;p44">
              <a:extLst>
                <a:ext uri="{FF2B5EF4-FFF2-40B4-BE49-F238E27FC236}">
                  <a16:creationId xmlns:a16="http://schemas.microsoft.com/office/drawing/2014/main" id="{1DFED173-0627-28E9-2D48-B0987E1A78B7}"/>
                </a:ext>
              </a:extLst>
            </p:cNvPr>
            <p:cNvSpPr/>
            <p:nvPr/>
          </p:nvSpPr>
          <p:spPr>
            <a:xfrm>
              <a:off x="7309875" y="7386900"/>
              <a:ext cx="33550" cy="34025"/>
            </a:xfrm>
            <a:custGeom>
              <a:avLst/>
              <a:gdLst/>
              <a:ahLst/>
              <a:cxnLst/>
              <a:rect l="l" t="t" r="r" b="b"/>
              <a:pathLst>
                <a:path w="1342" h="1361" extrusionOk="0">
                  <a:moveTo>
                    <a:pt x="603" y="0"/>
                  </a:moveTo>
                  <a:lnTo>
                    <a:pt x="467" y="39"/>
                  </a:lnTo>
                  <a:lnTo>
                    <a:pt x="351" y="97"/>
                  </a:lnTo>
                  <a:lnTo>
                    <a:pt x="234" y="175"/>
                  </a:lnTo>
                  <a:lnTo>
                    <a:pt x="137" y="272"/>
                  </a:lnTo>
                  <a:lnTo>
                    <a:pt x="79" y="369"/>
                  </a:lnTo>
                  <a:lnTo>
                    <a:pt x="20" y="486"/>
                  </a:lnTo>
                  <a:lnTo>
                    <a:pt x="1" y="622"/>
                  </a:lnTo>
                  <a:lnTo>
                    <a:pt x="1" y="758"/>
                  </a:lnTo>
                  <a:lnTo>
                    <a:pt x="20" y="875"/>
                  </a:lnTo>
                  <a:lnTo>
                    <a:pt x="79" y="1011"/>
                  </a:lnTo>
                  <a:lnTo>
                    <a:pt x="156" y="1127"/>
                  </a:lnTo>
                  <a:lnTo>
                    <a:pt x="253" y="1205"/>
                  </a:lnTo>
                  <a:lnTo>
                    <a:pt x="370" y="1283"/>
                  </a:lnTo>
                  <a:lnTo>
                    <a:pt x="487" y="1322"/>
                  </a:lnTo>
                  <a:lnTo>
                    <a:pt x="603" y="1360"/>
                  </a:lnTo>
                  <a:lnTo>
                    <a:pt x="739" y="1360"/>
                  </a:lnTo>
                  <a:lnTo>
                    <a:pt x="875" y="1322"/>
                  </a:lnTo>
                  <a:lnTo>
                    <a:pt x="992" y="1263"/>
                  </a:lnTo>
                  <a:lnTo>
                    <a:pt x="1108" y="1186"/>
                  </a:lnTo>
                  <a:lnTo>
                    <a:pt x="1206" y="1088"/>
                  </a:lnTo>
                  <a:lnTo>
                    <a:pt x="1264" y="991"/>
                  </a:lnTo>
                  <a:lnTo>
                    <a:pt x="1322" y="875"/>
                  </a:lnTo>
                  <a:lnTo>
                    <a:pt x="1342" y="739"/>
                  </a:lnTo>
                  <a:lnTo>
                    <a:pt x="1342" y="603"/>
                  </a:lnTo>
                  <a:lnTo>
                    <a:pt x="1322" y="486"/>
                  </a:lnTo>
                  <a:lnTo>
                    <a:pt x="1264" y="350"/>
                  </a:lnTo>
                  <a:lnTo>
                    <a:pt x="1186" y="233"/>
                  </a:lnTo>
                  <a:lnTo>
                    <a:pt x="1089" y="156"/>
                  </a:lnTo>
                  <a:lnTo>
                    <a:pt x="972" y="78"/>
                  </a:lnTo>
                  <a:lnTo>
                    <a:pt x="856" y="39"/>
                  </a:lnTo>
                  <a:lnTo>
                    <a:pt x="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6" name="Google Shape;2515;p44">
              <a:extLst>
                <a:ext uri="{FF2B5EF4-FFF2-40B4-BE49-F238E27FC236}">
                  <a16:creationId xmlns:a16="http://schemas.microsoft.com/office/drawing/2014/main" id="{8AF4CD71-43A4-EEA8-9FDC-28D3ED6D8B7B}"/>
                </a:ext>
              </a:extLst>
            </p:cNvPr>
            <p:cNvSpPr/>
            <p:nvPr/>
          </p:nvSpPr>
          <p:spPr>
            <a:xfrm>
              <a:off x="7554225" y="7177025"/>
              <a:ext cx="33550" cy="34025"/>
            </a:xfrm>
            <a:custGeom>
              <a:avLst/>
              <a:gdLst/>
              <a:ahLst/>
              <a:cxnLst/>
              <a:rect l="l" t="t" r="r" b="b"/>
              <a:pathLst>
                <a:path w="1342" h="1361" extrusionOk="0">
                  <a:moveTo>
                    <a:pt x="603" y="1"/>
                  </a:moveTo>
                  <a:lnTo>
                    <a:pt x="467" y="40"/>
                  </a:lnTo>
                  <a:lnTo>
                    <a:pt x="351" y="79"/>
                  </a:lnTo>
                  <a:lnTo>
                    <a:pt x="234" y="156"/>
                  </a:lnTo>
                  <a:lnTo>
                    <a:pt x="137" y="253"/>
                  </a:lnTo>
                  <a:lnTo>
                    <a:pt x="59" y="370"/>
                  </a:lnTo>
                  <a:lnTo>
                    <a:pt x="20" y="487"/>
                  </a:lnTo>
                  <a:lnTo>
                    <a:pt x="1" y="623"/>
                  </a:lnTo>
                  <a:lnTo>
                    <a:pt x="1" y="759"/>
                  </a:lnTo>
                  <a:lnTo>
                    <a:pt x="20" y="875"/>
                  </a:lnTo>
                  <a:lnTo>
                    <a:pt x="79" y="1011"/>
                  </a:lnTo>
                  <a:lnTo>
                    <a:pt x="156" y="1128"/>
                  </a:lnTo>
                  <a:lnTo>
                    <a:pt x="254" y="1206"/>
                  </a:lnTo>
                  <a:lnTo>
                    <a:pt x="370" y="1283"/>
                  </a:lnTo>
                  <a:lnTo>
                    <a:pt x="487" y="1322"/>
                  </a:lnTo>
                  <a:lnTo>
                    <a:pt x="603" y="1361"/>
                  </a:lnTo>
                  <a:lnTo>
                    <a:pt x="739" y="1342"/>
                  </a:lnTo>
                  <a:lnTo>
                    <a:pt x="875" y="1322"/>
                  </a:lnTo>
                  <a:lnTo>
                    <a:pt x="992" y="1264"/>
                  </a:lnTo>
                  <a:lnTo>
                    <a:pt x="1109" y="1186"/>
                  </a:lnTo>
                  <a:lnTo>
                    <a:pt x="1206" y="1089"/>
                  </a:lnTo>
                  <a:lnTo>
                    <a:pt x="1264" y="992"/>
                  </a:lnTo>
                  <a:lnTo>
                    <a:pt x="1322" y="856"/>
                  </a:lnTo>
                  <a:lnTo>
                    <a:pt x="1342" y="739"/>
                  </a:lnTo>
                  <a:lnTo>
                    <a:pt x="1342" y="603"/>
                  </a:lnTo>
                  <a:lnTo>
                    <a:pt x="1322" y="487"/>
                  </a:lnTo>
                  <a:lnTo>
                    <a:pt x="1264" y="351"/>
                  </a:lnTo>
                  <a:lnTo>
                    <a:pt x="1186" y="234"/>
                  </a:lnTo>
                  <a:lnTo>
                    <a:pt x="1089" y="156"/>
                  </a:lnTo>
                  <a:lnTo>
                    <a:pt x="973" y="79"/>
                  </a:lnTo>
                  <a:lnTo>
                    <a:pt x="856" y="20"/>
                  </a:lnTo>
                  <a:lnTo>
                    <a:pt x="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7" name="Google Shape;2516;p44">
              <a:extLst>
                <a:ext uri="{FF2B5EF4-FFF2-40B4-BE49-F238E27FC236}">
                  <a16:creationId xmlns:a16="http://schemas.microsoft.com/office/drawing/2014/main" id="{1280D013-9DCF-3B29-75A9-520CE5128CFF}"/>
                </a:ext>
              </a:extLst>
            </p:cNvPr>
            <p:cNvSpPr/>
            <p:nvPr/>
          </p:nvSpPr>
          <p:spPr>
            <a:xfrm>
              <a:off x="7342925" y="7428175"/>
              <a:ext cx="80650" cy="81150"/>
            </a:xfrm>
            <a:custGeom>
              <a:avLst/>
              <a:gdLst/>
              <a:ahLst/>
              <a:cxnLst/>
              <a:rect l="l" t="t" r="r" b="b"/>
              <a:pathLst>
                <a:path w="3226" h="3246" extrusionOk="0">
                  <a:moveTo>
                    <a:pt x="1594" y="1"/>
                  </a:moveTo>
                  <a:lnTo>
                    <a:pt x="1438" y="20"/>
                  </a:lnTo>
                  <a:lnTo>
                    <a:pt x="1283" y="40"/>
                  </a:lnTo>
                  <a:lnTo>
                    <a:pt x="1127" y="79"/>
                  </a:lnTo>
                  <a:lnTo>
                    <a:pt x="972" y="137"/>
                  </a:lnTo>
                  <a:lnTo>
                    <a:pt x="836" y="215"/>
                  </a:lnTo>
                  <a:lnTo>
                    <a:pt x="680" y="292"/>
                  </a:lnTo>
                  <a:lnTo>
                    <a:pt x="564" y="390"/>
                  </a:lnTo>
                  <a:lnTo>
                    <a:pt x="447" y="506"/>
                  </a:lnTo>
                  <a:lnTo>
                    <a:pt x="331" y="623"/>
                  </a:lnTo>
                  <a:lnTo>
                    <a:pt x="253" y="759"/>
                  </a:lnTo>
                  <a:lnTo>
                    <a:pt x="175" y="895"/>
                  </a:lnTo>
                  <a:lnTo>
                    <a:pt x="117" y="1031"/>
                  </a:lnTo>
                  <a:lnTo>
                    <a:pt x="59" y="1167"/>
                  </a:lnTo>
                  <a:lnTo>
                    <a:pt x="20" y="1322"/>
                  </a:lnTo>
                  <a:lnTo>
                    <a:pt x="0" y="1478"/>
                  </a:lnTo>
                  <a:lnTo>
                    <a:pt x="0" y="1633"/>
                  </a:lnTo>
                  <a:lnTo>
                    <a:pt x="0" y="1789"/>
                  </a:lnTo>
                  <a:lnTo>
                    <a:pt x="20" y="1944"/>
                  </a:lnTo>
                  <a:lnTo>
                    <a:pt x="78" y="2100"/>
                  </a:lnTo>
                  <a:lnTo>
                    <a:pt x="117" y="2255"/>
                  </a:lnTo>
                  <a:lnTo>
                    <a:pt x="195" y="2410"/>
                  </a:lnTo>
                  <a:lnTo>
                    <a:pt x="292" y="2546"/>
                  </a:lnTo>
                  <a:lnTo>
                    <a:pt x="389" y="2682"/>
                  </a:lnTo>
                  <a:lnTo>
                    <a:pt x="486" y="2799"/>
                  </a:lnTo>
                  <a:lnTo>
                    <a:pt x="622" y="2896"/>
                  </a:lnTo>
                  <a:lnTo>
                    <a:pt x="739" y="2993"/>
                  </a:lnTo>
                  <a:lnTo>
                    <a:pt x="875" y="3071"/>
                  </a:lnTo>
                  <a:lnTo>
                    <a:pt x="1011" y="3129"/>
                  </a:lnTo>
                  <a:lnTo>
                    <a:pt x="1166" y="3168"/>
                  </a:lnTo>
                  <a:lnTo>
                    <a:pt x="1322" y="3207"/>
                  </a:lnTo>
                  <a:lnTo>
                    <a:pt x="1477" y="3227"/>
                  </a:lnTo>
                  <a:lnTo>
                    <a:pt x="1632" y="3246"/>
                  </a:lnTo>
                  <a:lnTo>
                    <a:pt x="1788" y="3227"/>
                  </a:lnTo>
                  <a:lnTo>
                    <a:pt x="1943" y="3207"/>
                  </a:lnTo>
                  <a:lnTo>
                    <a:pt x="2099" y="3168"/>
                  </a:lnTo>
                  <a:lnTo>
                    <a:pt x="2254" y="3110"/>
                  </a:lnTo>
                  <a:lnTo>
                    <a:pt x="2390" y="3032"/>
                  </a:lnTo>
                  <a:lnTo>
                    <a:pt x="2546" y="2954"/>
                  </a:lnTo>
                  <a:lnTo>
                    <a:pt x="2662" y="2857"/>
                  </a:lnTo>
                  <a:lnTo>
                    <a:pt x="2779" y="2741"/>
                  </a:lnTo>
                  <a:lnTo>
                    <a:pt x="2876" y="2624"/>
                  </a:lnTo>
                  <a:lnTo>
                    <a:pt x="2973" y="2488"/>
                  </a:lnTo>
                  <a:lnTo>
                    <a:pt x="3051" y="2352"/>
                  </a:lnTo>
                  <a:lnTo>
                    <a:pt x="3109" y="2216"/>
                  </a:lnTo>
                  <a:lnTo>
                    <a:pt x="3168" y="2061"/>
                  </a:lnTo>
                  <a:lnTo>
                    <a:pt x="3206" y="1925"/>
                  </a:lnTo>
                  <a:lnTo>
                    <a:pt x="3226" y="1769"/>
                  </a:lnTo>
                  <a:lnTo>
                    <a:pt x="3226" y="1614"/>
                  </a:lnTo>
                  <a:lnTo>
                    <a:pt x="3226" y="1458"/>
                  </a:lnTo>
                  <a:lnTo>
                    <a:pt x="3206" y="1303"/>
                  </a:lnTo>
                  <a:lnTo>
                    <a:pt x="3148" y="1147"/>
                  </a:lnTo>
                  <a:lnTo>
                    <a:pt x="3109" y="992"/>
                  </a:lnTo>
                  <a:lnTo>
                    <a:pt x="3032" y="836"/>
                  </a:lnTo>
                  <a:lnTo>
                    <a:pt x="2934" y="700"/>
                  </a:lnTo>
                  <a:lnTo>
                    <a:pt x="2837" y="564"/>
                  </a:lnTo>
                  <a:lnTo>
                    <a:pt x="2740" y="448"/>
                  </a:lnTo>
                  <a:lnTo>
                    <a:pt x="2604" y="351"/>
                  </a:lnTo>
                  <a:lnTo>
                    <a:pt x="2487" y="254"/>
                  </a:lnTo>
                  <a:lnTo>
                    <a:pt x="2351" y="176"/>
                  </a:lnTo>
                  <a:lnTo>
                    <a:pt x="2215"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8" name="Google Shape;2517;p44">
              <a:extLst>
                <a:ext uri="{FF2B5EF4-FFF2-40B4-BE49-F238E27FC236}">
                  <a16:creationId xmlns:a16="http://schemas.microsoft.com/office/drawing/2014/main" id="{31B61F7B-CA56-A50F-2511-69D5303DB4BB}"/>
                </a:ext>
              </a:extLst>
            </p:cNvPr>
            <p:cNvSpPr/>
            <p:nvPr/>
          </p:nvSpPr>
          <p:spPr>
            <a:xfrm>
              <a:off x="7590675" y="7195000"/>
              <a:ext cx="80650" cy="81150"/>
            </a:xfrm>
            <a:custGeom>
              <a:avLst/>
              <a:gdLst/>
              <a:ahLst/>
              <a:cxnLst/>
              <a:rect l="l" t="t" r="r" b="b"/>
              <a:pathLst>
                <a:path w="3226" h="3246" extrusionOk="0">
                  <a:moveTo>
                    <a:pt x="1594" y="1"/>
                  </a:moveTo>
                  <a:lnTo>
                    <a:pt x="1438" y="20"/>
                  </a:lnTo>
                  <a:lnTo>
                    <a:pt x="1283" y="40"/>
                  </a:lnTo>
                  <a:lnTo>
                    <a:pt x="1127" y="78"/>
                  </a:lnTo>
                  <a:lnTo>
                    <a:pt x="972" y="137"/>
                  </a:lnTo>
                  <a:lnTo>
                    <a:pt x="836" y="214"/>
                  </a:lnTo>
                  <a:lnTo>
                    <a:pt x="700" y="292"/>
                  </a:lnTo>
                  <a:lnTo>
                    <a:pt x="564" y="389"/>
                  </a:lnTo>
                  <a:lnTo>
                    <a:pt x="447" y="506"/>
                  </a:lnTo>
                  <a:lnTo>
                    <a:pt x="350" y="623"/>
                  </a:lnTo>
                  <a:lnTo>
                    <a:pt x="253" y="759"/>
                  </a:lnTo>
                  <a:lnTo>
                    <a:pt x="175" y="895"/>
                  </a:lnTo>
                  <a:lnTo>
                    <a:pt x="117" y="1031"/>
                  </a:lnTo>
                  <a:lnTo>
                    <a:pt x="59" y="1186"/>
                  </a:lnTo>
                  <a:lnTo>
                    <a:pt x="20" y="1322"/>
                  </a:lnTo>
                  <a:lnTo>
                    <a:pt x="0" y="1478"/>
                  </a:lnTo>
                  <a:lnTo>
                    <a:pt x="0" y="1633"/>
                  </a:lnTo>
                  <a:lnTo>
                    <a:pt x="0" y="1788"/>
                  </a:lnTo>
                  <a:lnTo>
                    <a:pt x="39" y="1944"/>
                  </a:lnTo>
                  <a:lnTo>
                    <a:pt x="78" y="2099"/>
                  </a:lnTo>
                  <a:lnTo>
                    <a:pt x="136" y="2255"/>
                  </a:lnTo>
                  <a:lnTo>
                    <a:pt x="195" y="2410"/>
                  </a:lnTo>
                  <a:lnTo>
                    <a:pt x="292" y="2546"/>
                  </a:lnTo>
                  <a:lnTo>
                    <a:pt x="389" y="2682"/>
                  </a:lnTo>
                  <a:lnTo>
                    <a:pt x="506" y="2799"/>
                  </a:lnTo>
                  <a:lnTo>
                    <a:pt x="622" y="2896"/>
                  </a:lnTo>
                  <a:lnTo>
                    <a:pt x="739" y="2993"/>
                  </a:lnTo>
                  <a:lnTo>
                    <a:pt x="875" y="3071"/>
                  </a:lnTo>
                  <a:lnTo>
                    <a:pt x="1030" y="3129"/>
                  </a:lnTo>
                  <a:lnTo>
                    <a:pt x="1166" y="3168"/>
                  </a:lnTo>
                  <a:lnTo>
                    <a:pt x="1322" y="3207"/>
                  </a:lnTo>
                  <a:lnTo>
                    <a:pt x="1477" y="3226"/>
                  </a:lnTo>
                  <a:lnTo>
                    <a:pt x="1633" y="3246"/>
                  </a:lnTo>
                  <a:lnTo>
                    <a:pt x="1788" y="3226"/>
                  </a:lnTo>
                  <a:lnTo>
                    <a:pt x="1943" y="3207"/>
                  </a:lnTo>
                  <a:lnTo>
                    <a:pt x="2099" y="3168"/>
                  </a:lnTo>
                  <a:lnTo>
                    <a:pt x="2254" y="3110"/>
                  </a:lnTo>
                  <a:lnTo>
                    <a:pt x="2390" y="3032"/>
                  </a:lnTo>
                  <a:lnTo>
                    <a:pt x="2546" y="2954"/>
                  </a:lnTo>
                  <a:lnTo>
                    <a:pt x="2662" y="2857"/>
                  </a:lnTo>
                  <a:lnTo>
                    <a:pt x="2779" y="2741"/>
                  </a:lnTo>
                  <a:lnTo>
                    <a:pt x="2896" y="2624"/>
                  </a:lnTo>
                  <a:lnTo>
                    <a:pt x="2973" y="2488"/>
                  </a:lnTo>
                  <a:lnTo>
                    <a:pt x="3051" y="2352"/>
                  </a:lnTo>
                  <a:lnTo>
                    <a:pt x="3129" y="2216"/>
                  </a:lnTo>
                  <a:lnTo>
                    <a:pt x="3168" y="2060"/>
                  </a:lnTo>
                  <a:lnTo>
                    <a:pt x="3207" y="1924"/>
                  </a:lnTo>
                  <a:lnTo>
                    <a:pt x="3226" y="1769"/>
                  </a:lnTo>
                  <a:lnTo>
                    <a:pt x="3226" y="1614"/>
                  </a:lnTo>
                  <a:lnTo>
                    <a:pt x="3226" y="1458"/>
                  </a:lnTo>
                  <a:lnTo>
                    <a:pt x="3207" y="1303"/>
                  </a:lnTo>
                  <a:lnTo>
                    <a:pt x="3168" y="1147"/>
                  </a:lnTo>
                  <a:lnTo>
                    <a:pt x="3109" y="992"/>
                  </a:lnTo>
                  <a:lnTo>
                    <a:pt x="3032" y="836"/>
                  </a:lnTo>
                  <a:lnTo>
                    <a:pt x="2934" y="700"/>
                  </a:lnTo>
                  <a:lnTo>
                    <a:pt x="2837" y="564"/>
                  </a:lnTo>
                  <a:lnTo>
                    <a:pt x="2740" y="448"/>
                  </a:lnTo>
                  <a:lnTo>
                    <a:pt x="2604" y="351"/>
                  </a:lnTo>
                  <a:lnTo>
                    <a:pt x="2488" y="253"/>
                  </a:lnTo>
                  <a:lnTo>
                    <a:pt x="2352" y="176"/>
                  </a:lnTo>
                  <a:lnTo>
                    <a:pt x="2216"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oogle Shape;2518;p44">
            <a:extLst>
              <a:ext uri="{FF2B5EF4-FFF2-40B4-BE49-F238E27FC236}">
                <a16:creationId xmlns:a16="http://schemas.microsoft.com/office/drawing/2014/main" id="{10FAE2EE-0A2B-9AAA-2E21-9497567CDA38}"/>
              </a:ext>
            </a:extLst>
          </p:cNvPr>
          <p:cNvGrpSpPr/>
          <p:nvPr/>
        </p:nvGrpSpPr>
        <p:grpSpPr>
          <a:xfrm>
            <a:off x="10269435" y="4809744"/>
            <a:ext cx="1275557" cy="1550821"/>
            <a:chOff x="5712800" y="2850000"/>
            <a:chExt cx="934200" cy="1135800"/>
          </a:xfrm>
        </p:grpSpPr>
        <p:sp>
          <p:nvSpPr>
            <p:cNvPr id="30" name="Google Shape;2519;p44">
              <a:extLst>
                <a:ext uri="{FF2B5EF4-FFF2-40B4-BE49-F238E27FC236}">
                  <a16:creationId xmlns:a16="http://schemas.microsoft.com/office/drawing/2014/main" id="{6FF5A2AB-BBBA-4053-1F56-2203F5945A0E}"/>
                </a:ext>
              </a:extLst>
            </p:cNvPr>
            <p:cNvSpPr/>
            <p:nvPr/>
          </p:nvSpPr>
          <p:spPr>
            <a:xfrm>
              <a:off x="5726400" y="3445100"/>
              <a:ext cx="18000" cy="18000"/>
            </a:xfrm>
            <a:custGeom>
              <a:avLst/>
              <a:gdLst/>
              <a:ahLst/>
              <a:cxnLst/>
              <a:rect l="l" t="t" r="r" b="b"/>
              <a:pathLst>
                <a:path w="720" h="720" extrusionOk="0">
                  <a:moveTo>
                    <a:pt x="292" y="0"/>
                  </a:moveTo>
                  <a:lnTo>
                    <a:pt x="214" y="20"/>
                  </a:lnTo>
                  <a:lnTo>
                    <a:pt x="156" y="58"/>
                  </a:lnTo>
                  <a:lnTo>
                    <a:pt x="97" y="97"/>
                  </a:lnTo>
                  <a:lnTo>
                    <a:pt x="59" y="156"/>
                  </a:lnTo>
                  <a:lnTo>
                    <a:pt x="20" y="214"/>
                  </a:lnTo>
                  <a:lnTo>
                    <a:pt x="0" y="292"/>
                  </a:lnTo>
                  <a:lnTo>
                    <a:pt x="0" y="350"/>
                  </a:lnTo>
                  <a:lnTo>
                    <a:pt x="0" y="428"/>
                  </a:lnTo>
                  <a:lnTo>
                    <a:pt x="20" y="505"/>
                  </a:lnTo>
                  <a:lnTo>
                    <a:pt x="59" y="564"/>
                  </a:lnTo>
                  <a:lnTo>
                    <a:pt x="97" y="622"/>
                  </a:lnTo>
                  <a:lnTo>
                    <a:pt x="156" y="661"/>
                  </a:lnTo>
                  <a:lnTo>
                    <a:pt x="214" y="700"/>
                  </a:lnTo>
                  <a:lnTo>
                    <a:pt x="292" y="719"/>
                  </a:lnTo>
                  <a:lnTo>
                    <a:pt x="428" y="719"/>
                  </a:lnTo>
                  <a:lnTo>
                    <a:pt x="505" y="700"/>
                  </a:lnTo>
                  <a:lnTo>
                    <a:pt x="564" y="661"/>
                  </a:lnTo>
                  <a:lnTo>
                    <a:pt x="603" y="622"/>
                  </a:lnTo>
                  <a:lnTo>
                    <a:pt x="661" y="564"/>
                  </a:lnTo>
                  <a:lnTo>
                    <a:pt x="680" y="505"/>
                  </a:lnTo>
                  <a:lnTo>
                    <a:pt x="700" y="428"/>
                  </a:lnTo>
                  <a:lnTo>
                    <a:pt x="719" y="350"/>
                  </a:lnTo>
                  <a:lnTo>
                    <a:pt x="700" y="292"/>
                  </a:lnTo>
                  <a:lnTo>
                    <a:pt x="680" y="214"/>
                  </a:lnTo>
                  <a:lnTo>
                    <a:pt x="661" y="156"/>
                  </a:lnTo>
                  <a:lnTo>
                    <a:pt x="603" y="97"/>
                  </a:lnTo>
                  <a:lnTo>
                    <a:pt x="564" y="58"/>
                  </a:lnTo>
                  <a:lnTo>
                    <a:pt x="505"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1" name="Google Shape;2520;p44">
              <a:extLst>
                <a:ext uri="{FF2B5EF4-FFF2-40B4-BE49-F238E27FC236}">
                  <a16:creationId xmlns:a16="http://schemas.microsoft.com/office/drawing/2014/main" id="{7C4C979D-669D-4C98-4791-E80BDAC54BC5}"/>
                </a:ext>
              </a:extLst>
            </p:cNvPr>
            <p:cNvSpPr/>
            <p:nvPr/>
          </p:nvSpPr>
          <p:spPr>
            <a:xfrm>
              <a:off x="5712800" y="3391650"/>
              <a:ext cx="934200" cy="594150"/>
            </a:xfrm>
            <a:custGeom>
              <a:avLst/>
              <a:gdLst/>
              <a:ahLst/>
              <a:cxnLst/>
              <a:rect l="l" t="t" r="r" b="b"/>
              <a:pathLst>
                <a:path w="37368" h="23766" extrusionOk="0">
                  <a:moveTo>
                    <a:pt x="2099" y="1"/>
                  </a:moveTo>
                  <a:lnTo>
                    <a:pt x="1788" y="20"/>
                  </a:lnTo>
                  <a:lnTo>
                    <a:pt x="1477" y="59"/>
                  </a:lnTo>
                  <a:lnTo>
                    <a:pt x="1166" y="137"/>
                  </a:lnTo>
                  <a:lnTo>
                    <a:pt x="894" y="253"/>
                  </a:lnTo>
                  <a:lnTo>
                    <a:pt x="777" y="312"/>
                  </a:lnTo>
                  <a:lnTo>
                    <a:pt x="680" y="389"/>
                  </a:lnTo>
                  <a:lnTo>
                    <a:pt x="583" y="467"/>
                  </a:lnTo>
                  <a:lnTo>
                    <a:pt x="486" y="564"/>
                  </a:lnTo>
                  <a:lnTo>
                    <a:pt x="330" y="778"/>
                  </a:lnTo>
                  <a:lnTo>
                    <a:pt x="194" y="992"/>
                  </a:lnTo>
                  <a:lnTo>
                    <a:pt x="117" y="1264"/>
                  </a:lnTo>
                  <a:lnTo>
                    <a:pt x="58" y="1555"/>
                  </a:lnTo>
                  <a:lnTo>
                    <a:pt x="20" y="1866"/>
                  </a:lnTo>
                  <a:lnTo>
                    <a:pt x="0" y="2196"/>
                  </a:lnTo>
                  <a:lnTo>
                    <a:pt x="20" y="2566"/>
                  </a:lnTo>
                  <a:lnTo>
                    <a:pt x="58" y="2954"/>
                  </a:lnTo>
                  <a:lnTo>
                    <a:pt x="97" y="3362"/>
                  </a:lnTo>
                  <a:lnTo>
                    <a:pt x="175" y="3790"/>
                  </a:lnTo>
                  <a:lnTo>
                    <a:pt x="369" y="4703"/>
                  </a:lnTo>
                  <a:lnTo>
                    <a:pt x="486" y="5189"/>
                  </a:lnTo>
                  <a:lnTo>
                    <a:pt x="641" y="5675"/>
                  </a:lnTo>
                  <a:lnTo>
                    <a:pt x="836" y="6160"/>
                  </a:lnTo>
                  <a:lnTo>
                    <a:pt x="1069" y="6627"/>
                  </a:lnTo>
                  <a:lnTo>
                    <a:pt x="1321" y="7093"/>
                  </a:lnTo>
                  <a:lnTo>
                    <a:pt x="1594" y="7540"/>
                  </a:lnTo>
                  <a:lnTo>
                    <a:pt x="1924" y="7968"/>
                  </a:lnTo>
                  <a:lnTo>
                    <a:pt x="2274" y="8376"/>
                  </a:lnTo>
                  <a:lnTo>
                    <a:pt x="2449" y="8570"/>
                  </a:lnTo>
                  <a:lnTo>
                    <a:pt x="2643" y="8745"/>
                  </a:lnTo>
                  <a:lnTo>
                    <a:pt x="2857" y="8920"/>
                  </a:lnTo>
                  <a:lnTo>
                    <a:pt x="3070" y="9075"/>
                  </a:lnTo>
                  <a:lnTo>
                    <a:pt x="3284" y="9231"/>
                  </a:lnTo>
                  <a:lnTo>
                    <a:pt x="3517" y="9386"/>
                  </a:lnTo>
                  <a:lnTo>
                    <a:pt x="3750" y="9503"/>
                  </a:lnTo>
                  <a:lnTo>
                    <a:pt x="3984" y="9619"/>
                  </a:lnTo>
                  <a:lnTo>
                    <a:pt x="4236" y="9736"/>
                  </a:lnTo>
                  <a:lnTo>
                    <a:pt x="4489" y="9833"/>
                  </a:lnTo>
                  <a:lnTo>
                    <a:pt x="4761" y="9911"/>
                  </a:lnTo>
                  <a:lnTo>
                    <a:pt x="5033" y="9969"/>
                  </a:lnTo>
                  <a:lnTo>
                    <a:pt x="5324" y="10008"/>
                  </a:lnTo>
                  <a:lnTo>
                    <a:pt x="5596" y="10047"/>
                  </a:lnTo>
                  <a:lnTo>
                    <a:pt x="5907" y="10066"/>
                  </a:lnTo>
                  <a:lnTo>
                    <a:pt x="6743" y="10066"/>
                  </a:lnTo>
                  <a:lnTo>
                    <a:pt x="6937" y="10105"/>
                  </a:lnTo>
                  <a:lnTo>
                    <a:pt x="7112" y="10144"/>
                  </a:lnTo>
                  <a:lnTo>
                    <a:pt x="7229" y="10183"/>
                  </a:lnTo>
                  <a:lnTo>
                    <a:pt x="7326" y="10241"/>
                  </a:lnTo>
                  <a:lnTo>
                    <a:pt x="7384" y="10319"/>
                  </a:lnTo>
                  <a:lnTo>
                    <a:pt x="7423" y="10397"/>
                  </a:lnTo>
                  <a:lnTo>
                    <a:pt x="7423" y="10474"/>
                  </a:lnTo>
                  <a:lnTo>
                    <a:pt x="7404" y="10571"/>
                  </a:lnTo>
                  <a:lnTo>
                    <a:pt x="7365" y="10669"/>
                  </a:lnTo>
                  <a:lnTo>
                    <a:pt x="7287" y="10785"/>
                  </a:lnTo>
                  <a:lnTo>
                    <a:pt x="7112" y="10999"/>
                  </a:lnTo>
                  <a:lnTo>
                    <a:pt x="6840" y="11252"/>
                  </a:lnTo>
                  <a:lnTo>
                    <a:pt x="6549" y="11485"/>
                  </a:lnTo>
                  <a:lnTo>
                    <a:pt x="6218" y="11737"/>
                  </a:lnTo>
                  <a:lnTo>
                    <a:pt x="5538" y="12204"/>
                  </a:lnTo>
                  <a:lnTo>
                    <a:pt x="4528" y="12825"/>
                  </a:lnTo>
                  <a:lnTo>
                    <a:pt x="4372" y="12903"/>
                  </a:lnTo>
                  <a:lnTo>
                    <a:pt x="4139" y="13000"/>
                  </a:lnTo>
                  <a:lnTo>
                    <a:pt x="3537" y="13175"/>
                  </a:lnTo>
                  <a:lnTo>
                    <a:pt x="2818" y="13370"/>
                  </a:lnTo>
                  <a:lnTo>
                    <a:pt x="2021" y="13603"/>
                  </a:lnTo>
                  <a:lnTo>
                    <a:pt x="1632" y="13739"/>
                  </a:lnTo>
                  <a:lnTo>
                    <a:pt x="1263" y="13875"/>
                  </a:lnTo>
                  <a:lnTo>
                    <a:pt x="913" y="14030"/>
                  </a:lnTo>
                  <a:lnTo>
                    <a:pt x="622" y="14205"/>
                  </a:lnTo>
                  <a:lnTo>
                    <a:pt x="369" y="14380"/>
                  </a:lnTo>
                  <a:lnTo>
                    <a:pt x="253" y="14497"/>
                  </a:lnTo>
                  <a:lnTo>
                    <a:pt x="175" y="14594"/>
                  </a:lnTo>
                  <a:lnTo>
                    <a:pt x="97" y="14691"/>
                  </a:lnTo>
                  <a:lnTo>
                    <a:pt x="39" y="14808"/>
                  </a:lnTo>
                  <a:lnTo>
                    <a:pt x="20" y="14924"/>
                  </a:lnTo>
                  <a:lnTo>
                    <a:pt x="0" y="15041"/>
                  </a:lnTo>
                  <a:lnTo>
                    <a:pt x="20" y="15332"/>
                  </a:lnTo>
                  <a:lnTo>
                    <a:pt x="58" y="15701"/>
                  </a:lnTo>
                  <a:lnTo>
                    <a:pt x="156" y="16109"/>
                  </a:lnTo>
                  <a:lnTo>
                    <a:pt x="292" y="16556"/>
                  </a:lnTo>
                  <a:lnTo>
                    <a:pt x="369" y="16790"/>
                  </a:lnTo>
                  <a:lnTo>
                    <a:pt x="486" y="17023"/>
                  </a:lnTo>
                  <a:lnTo>
                    <a:pt x="603" y="17256"/>
                  </a:lnTo>
                  <a:lnTo>
                    <a:pt x="719" y="17470"/>
                  </a:lnTo>
                  <a:lnTo>
                    <a:pt x="875" y="17683"/>
                  </a:lnTo>
                  <a:lnTo>
                    <a:pt x="1030" y="17897"/>
                  </a:lnTo>
                  <a:lnTo>
                    <a:pt x="1224" y="18091"/>
                  </a:lnTo>
                  <a:lnTo>
                    <a:pt x="1419" y="18266"/>
                  </a:lnTo>
                  <a:lnTo>
                    <a:pt x="1632" y="18422"/>
                  </a:lnTo>
                  <a:lnTo>
                    <a:pt x="1885" y="18558"/>
                  </a:lnTo>
                  <a:lnTo>
                    <a:pt x="2138" y="18674"/>
                  </a:lnTo>
                  <a:lnTo>
                    <a:pt x="2410" y="18752"/>
                  </a:lnTo>
                  <a:lnTo>
                    <a:pt x="2721" y="18830"/>
                  </a:lnTo>
                  <a:lnTo>
                    <a:pt x="3051" y="18849"/>
                  </a:lnTo>
                  <a:lnTo>
                    <a:pt x="3401" y="18849"/>
                  </a:lnTo>
                  <a:lnTo>
                    <a:pt x="3770" y="18810"/>
                  </a:lnTo>
                  <a:lnTo>
                    <a:pt x="4178" y="18733"/>
                  </a:lnTo>
                  <a:lnTo>
                    <a:pt x="4605" y="18616"/>
                  </a:lnTo>
                  <a:lnTo>
                    <a:pt x="5052" y="18441"/>
                  </a:lnTo>
                  <a:lnTo>
                    <a:pt x="5538" y="18227"/>
                  </a:lnTo>
                  <a:lnTo>
                    <a:pt x="6063" y="17975"/>
                  </a:lnTo>
                  <a:lnTo>
                    <a:pt x="6587" y="17664"/>
                  </a:lnTo>
                  <a:lnTo>
                    <a:pt x="7170" y="17295"/>
                  </a:lnTo>
                  <a:lnTo>
                    <a:pt x="7773" y="16887"/>
                  </a:lnTo>
                  <a:lnTo>
                    <a:pt x="7948" y="16653"/>
                  </a:lnTo>
                  <a:lnTo>
                    <a:pt x="8395" y="16109"/>
                  </a:lnTo>
                  <a:lnTo>
                    <a:pt x="8705" y="15760"/>
                  </a:lnTo>
                  <a:lnTo>
                    <a:pt x="9055" y="15410"/>
                  </a:lnTo>
                  <a:lnTo>
                    <a:pt x="9405" y="15041"/>
                  </a:lnTo>
                  <a:lnTo>
                    <a:pt x="9794" y="14691"/>
                  </a:lnTo>
                  <a:lnTo>
                    <a:pt x="10163" y="14380"/>
                  </a:lnTo>
                  <a:lnTo>
                    <a:pt x="10338" y="14244"/>
                  </a:lnTo>
                  <a:lnTo>
                    <a:pt x="10532" y="14127"/>
                  </a:lnTo>
                  <a:lnTo>
                    <a:pt x="10687" y="14030"/>
                  </a:lnTo>
                  <a:lnTo>
                    <a:pt x="10862" y="13972"/>
                  </a:lnTo>
                  <a:lnTo>
                    <a:pt x="11018" y="13914"/>
                  </a:lnTo>
                  <a:lnTo>
                    <a:pt x="11154" y="13894"/>
                  </a:lnTo>
                  <a:lnTo>
                    <a:pt x="11290" y="13914"/>
                  </a:lnTo>
                  <a:lnTo>
                    <a:pt x="11406" y="13953"/>
                  </a:lnTo>
                  <a:lnTo>
                    <a:pt x="11504" y="14030"/>
                  </a:lnTo>
                  <a:lnTo>
                    <a:pt x="11601" y="14147"/>
                  </a:lnTo>
                  <a:lnTo>
                    <a:pt x="11659" y="14302"/>
                  </a:lnTo>
                  <a:lnTo>
                    <a:pt x="11717" y="14497"/>
                  </a:lnTo>
                  <a:lnTo>
                    <a:pt x="11737" y="14749"/>
                  </a:lnTo>
                  <a:lnTo>
                    <a:pt x="11737" y="15041"/>
                  </a:lnTo>
                  <a:lnTo>
                    <a:pt x="11717" y="15701"/>
                  </a:lnTo>
                  <a:lnTo>
                    <a:pt x="11679" y="16420"/>
                  </a:lnTo>
                  <a:lnTo>
                    <a:pt x="11581" y="17936"/>
                  </a:lnTo>
                  <a:lnTo>
                    <a:pt x="11562" y="18694"/>
                  </a:lnTo>
                  <a:lnTo>
                    <a:pt x="11562" y="19452"/>
                  </a:lnTo>
                  <a:lnTo>
                    <a:pt x="11581" y="20190"/>
                  </a:lnTo>
                  <a:lnTo>
                    <a:pt x="11620" y="20559"/>
                  </a:lnTo>
                  <a:lnTo>
                    <a:pt x="11659" y="20890"/>
                  </a:lnTo>
                  <a:lnTo>
                    <a:pt x="11717" y="21220"/>
                  </a:lnTo>
                  <a:lnTo>
                    <a:pt x="11795" y="21550"/>
                  </a:lnTo>
                  <a:lnTo>
                    <a:pt x="11873" y="21842"/>
                  </a:lnTo>
                  <a:lnTo>
                    <a:pt x="11989" y="22133"/>
                  </a:lnTo>
                  <a:lnTo>
                    <a:pt x="12106" y="22386"/>
                  </a:lnTo>
                  <a:lnTo>
                    <a:pt x="12261" y="22619"/>
                  </a:lnTo>
                  <a:lnTo>
                    <a:pt x="12417" y="22852"/>
                  </a:lnTo>
                  <a:lnTo>
                    <a:pt x="12611" y="23046"/>
                  </a:lnTo>
                  <a:lnTo>
                    <a:pt x="12825" y="23202"/>
                  </a:lnTo>
                  <a:lnTo>
                    <a:pt x="13058" y="23338"/>
                  </a:lnTo>
                  <a:lnTo>
                    <a:pt x="13330" y="23455"/>
                  </a:lnTo>
                  <a:lnTo>
                    <a:pt x="13622" y="23513"/>
                  </a:lnTo>
                  <a:lnTo>
                    <a:pt x="13933" y="23552"/>
                  </a:lnTo>
                  <a:lnTo>
                    <a:pt x="14302" y="23571"/>
                  </a:lnTo>
                  <a:lnTo>
                    <a:pt x="14671" y="23532"/>
                  </a:lnTo>
                  <a:lnTo>
                    <a:pt x="15098" y="23455"/>
                  </a:lnTo>
                  <a:lnTo>
                    <a:pt x="15293" y="23416"/>
                  </a:lnTo>
                  <a:lnTo>
                    <a:pt x="15507" y="23338"/>
                  </a:lnTo>
                  <a:lnTo>
                    <a:pt x="15681" y="23280"/>
                  </a:lnTo>
                  <a:lnTo>
                    <a:pt x="15876" y="23202"/>
                  </a:lnTo>
                  <a:lnTo>
                    <a:pt x="16031" y="23105"/>
                  </a:lnTo>
                  <a:lnTo>
                    <a:pt x="16187" y="23027"/>
                  </a:lnTo>
                  <a:lnTo>
                    <a:pt x="16478" y="22813"/>
                  </a:lnTo>
                  <a:lnTo>
                    <a:pt x="16731" y="22580"/>
                  </a:lnTo>
                  <a:lnTo>
                    <a:pt x="16964" y="22308"/>
                  </a:lnTo>
                  <a:lnTo>
                    <a:pt x="17139" y="22017"/>
                  </a:lnTo>
                  <a:lnTo>
                    <a:pt x="17314" y="21725"/>
                  </a:lnTo>
                  <a:lnTo>
                    <a:pt x="17430" y="21395"/>
                  </a:lnTo>
                  <a:lnTo>
                    <a:pt x="17547" y="21064"/>
                  </a:lnTo>
                  <a:lnTo>
                    <a:pt x="17625" y="20715"/>
                  </a:lnTo>
                  <a:lnTo>
                    <a:pt x="17702" y="20345"/>
                  </a:lnTo>
                  <a:lnTo>
                    <a:pt x="17741" y="19976"/>
                  </a:lnTo>
                  <a:lnTo>
                    <a:pt x="17780" y="19607"/>
                  </a:lnTo>
                  <a:lnTo>
                    <a:pt x="17799" y="19238"/>
                  </a:lnTo>
                  <a:lnTo>
                    <a:pt x="17799" y="18869"/>
                  </a:lnTo>
                  <a:lnTo>
                    <a:pt x="17780" y="18130"/>
                  </a:lnTo>
                  <a:lnTo>
                    <a:pt x="17761" y="17450"/>
                  </a:lnTo>
                  <a:lnTo>
                    <a:pt x="17722" y="16809"/>
                  </a:lnTo>
                  <a:lnTo>
                    <a:pt x="17702" y="16245"/>
                  </a:lnTo>
                  <a:lnTo>
                    <a:pt x="17702" y="15993"/>
                  </a:lnTo>
                  <a:lnTo>
                    <a:pt x="17702" y="15779"/>
                  </a:lnTo>
                  <a:lnTo>
                    <a:pt x="17722" y="15604"/>
                  </a:lnTo>
                  <a:lnTo>
                    <a:pt x="17761" y="15429"/>
                  </a:lnTo>
                  <a:lnTo>
                    <a:pt x="17819" y="15313"/>
                  </a:lnTo>
                  <a:lnTo>
                    <a:pt x="17897" y="15235"/>
                  </a:lnTo>
                  <a:lnTo>
                    <a:pt x="17935" y="15196"/>
                  </a:lnTo>
                  <a:lnTo>
                    <a:pt x="18110" y="15196"/>
                  </a:lnTo>
                  <a:lnTo>
                    <a:pt x="18344" y="15235"/>
                  </a:lnTo>
                  <a:lnTo>
                    <a:pt x="18577" y="15313"/>
                  </a:lnTo>
                  <a:lnTo>
                    <a:pt x="18790" y="15429"/>
                  </a:lnTo>
                  <a:lnTo>
                    <a:pt x="18985" y="15546"/>
                  </a:lnTo>
                  <a:lnTo>
                    <a:pt x="19160" y="15701"/>
                  </a:lnTo>
                  <a:lnTo>
                    <a:pt x="19315" y="15857"/>
                  </a:lnTo>
                  <a:lnTo>
                    <a:pt x="19471" y="16051"/>
                  </a:lnTo>
                  <a:lnTo>
                    <a:pt x="19607" y="16245"/>
                  </a:lnTo>
                  <a:lnTo>
                    <a:pt x="19723" y="16479"/>
                  </a:lnTo>
                  <a:lnTo>
                    <a:pt x="19859" y="16712"/>
                  </a:lnTo>
                  <a:lnTo>
                    <a:pt x="19956" y="16945"/>
                  </a:lnTo>
                  <a:lnTo>
                    <a:pt x="20054" y="17217"/>
                  </a:lnTo>
                  <a:lnTo>
                    <a:pt x="20248" y="17761"/>
                  </a:lnTo>
                  <a:lnTo>
                    <a:pt x="20403" y="18325"/>
                  </a:lnTo>
                  <a:lnTo>
                    <a:pt x="20714" y="19510"/>
                  </a:lnTo>
                  <a:lnTo>
                    <a:pt x="20870" y="20112"/>
                  </a:lnTo>
                  <a:lnTo>
                    <a:pt x="21025" y="20676"/>
                  </a:lnTo>
                  <a:lnTo>
                    <a:pt x="21219" y="21220"/>
                  </a:lnTo>
                  <a:lnTo>
                    <a:pt x="21336" y="21473"/>
                  </a:lnTo>
                  <a:lnTo>
                    <a:pt x="21433" y="21725"/>
                  </a:lnTo>
                  <a:lnTo>
                    <a:pt x="21569" y="21958"/>
                  </a:lnTo>
                  <a:lnTo>
                    <a:pt x="21686" y="22172"/>
                  </a:lnTo>
                  <a:lnTo>
                    <a:pt x="21841" y="22386"/>
                  </a:lnTo>
                  <a:lnTo>
                    <a:pt x="21997" y="22580"/>
                  </a:lnTo>
                  <a:lnTo>
                    <a:pt x="22172" y="22736"/>
                  </a:lnTo>
                  <a:lnTo>
                    <a:pt x="22346" y="22910"/>
                  </a:lnTo>
                  <a:lnTo>
                    <a:pt x="22560" y="23046"/>
                  </a:lnTo>
                  <a:lnTo>
                    <a:pt x="22774" y="23183"/>
                  </a:lnTo>
                  <a:lnTo>
                    <a:pt x="22988" y="23299"/>
                  </a:lnTo>
                  <a:lnTo>
                    <a:pt x="23221" y="23416"/>
                  </a:lnTo>
                  <a:lnTo>
                    <a:pt x="23473" y="23513"/>
                  </a:lnTo>
                  <a:lnTo>
                    <a:pt x="23726" y="23591"/>
                  </a:lnTo>
                  <a:lnTo>
                    <a:pt x="23979" y="23649"/>
                  </a:lnTo>
                  <a:lnTo>
                    <a:pt x="24231" y="23707"/>
                  </a:lnTo>
                  <a:lnTo>
                    <a:pt x="24503" y="23746"/>
                  </a:lnTo>
                  <a:lnTo>
                    <a:pt x="24756" y="23765"/>
                  </a:lnTo>
                  <a:lnTo>
                    <a:pt x="25281" y="23765"/>
                  </a:lnTo>
                  <a:lnTo>
                    <a:pt x="25553" y="23727"/>
                  </a:lnTo>
                  <a:lnTo>
                    <a:pt x="25805" y="23688"/>
                  </a:lnTo>
                  <a:lnTo>
                    <a:pt x="26038" y="23629"/>
                  </a:lnTo>
                  <a:lnTo>
                    <a:pt x="26272" y="23571"/>
                  </a:lnTo>
                  <a:lnTo>
                    <a:pt x="26505" y="23474"/>
                  </a:lnTo>
                  <a:lnTo>
                    <a:pt x="26719" y="23357"/>
                  </a:lnTo>
                  <a:lnTo>
                    <a:pt x="26932" y="23241"/>
                  </a:lnTo>
                  <a:lnTo>
                    <a:pt x="27127" y="23105"/>
                  </a:lnTo>
                  <a:lnTo>
                    <a:pt x="27301" y="22949"/>
                  </a:lnTo>
                  <a:lnTo>
                    <a:pt x="27457" y="22755"/>
                  </a:lnTo>
                  <a:lnTo>
                    <a:pt x="27593" y="22561"/>
                  </a:lnTo>
                  <a:lnTo>
                    <a:pt x="27710" y="22347"/>
                  </a:lnTo>
                  <a:lnTo>
                    <a:pt x="27807" y="22114"/>
                  </a:lnTo>
                  <a:lnTo>
                    <a:pt x="27884" y="21861"/>
                  </a:lnTo>
                  <a:lnTo>
                    <a:pt x="27943" y="21589"/>
                  </a:lnTo>
                  <a:lnTo>
                    <a:pt x="27962" y="21298"/>
                  </a:lnTo>
                  <a:lnTo>
                    <a:pt x="27962" y="20987"/>
                  </a:lnTo>
                  <a:lnTo>
                    <a:pt x="27923" y="20656"/>
                  </a:lnTo>
                  <a:lnTo>
                    <a:pt x="27865" y="20365"/>
                  </a:lnTo>
                  <a:lnTo>
                    <a:pt x="27787" y="20054"/>
                  </a:lnTo>
                  <a:lnTo>
                    <a:pt x="27710" y="19763"/>
                  </a:lnTo>
                  <a:lnTo>
                    <a:pt x="27593" y="19471"/>
                  </a:lnTo>
                  <a:lnTo>
                    <a:pt x="27476" y="19199"/>
                  </a:lnTo>
                  <a:lnTo>
                    <a:pt x="27340" y="18927"/>
                  </a:lnTo>
                  <a:lnTo>
                    <a:pt x="27185" y="18655"/>
                  </a:lnTo>
                  <a:lnTo>
                    <a:pt x="27029" y="18383"/>
                  </a:lnTo>
                  <a:lnTo>
                    <a:pt x="26680" y="17878"/>
                  </a:lnTo>
                  <a:lnTo>
                    <a:pt x="26310" y="17411"/>
                  </a:lnTo>
                  <a:lnTo>
                    <a:pt x="25922" y="16964"/>
                  </a:lnTo>
                  <a:lnTo>
                    <a:pt x="25553" y="16556"/>
                  </a:lnTo>
                  <a:lnTo>
                    <a:pt x="24853" y="15837"/>
                  </a:lnTo>
                  <a:lnTo>
                    <a:pt x="24562" y="15526"/>
                  </a:lnTo>
                  <a:lnTo>
                    <a:pt x="24309" y="15235"/>
                  </a:lnTo>
                  <a:lnTo>
                    <a:pt x="24134" y="15002"/>
                  </a:lnTo>
                  <a:lnTo>
                    <a:pt x="24056" y="14905"/>
                  </a:lnTo>
                  <a:lnTo>
                    <a:pt x="24018" y="14808"/>
                  </a:lnTo>
                  <a:lnTo>
                    <a:pt x="23998" y="14730"/>
                  </a:lnTo>
                  <a:lnTo>
                    <a:pt x="23998" y="14652"/>
                  </a:lnTo>
                  <a:lnTo>
                    <a:pt x="24037" y="14594"/>
                  </a:lnTo>
                  <a:lnTo>
                    <a:pt x="24095" y="14535"/>
                  </a:lnTo>
                  <a:lnTo>
                    <a:pt x="24192" y="14497"/>
                  </a:lnTo>
                  <a:lnTo>
                    <a:pt x="24328" y="14477"/>
                  </a:lnTo>
                  <a:lnTo>
                    <a:pt x="24523" y="14477"/>
                  </a:lnTo>
                  <a:lnTo>
                    <a:pt x="24775" y="14497"/>
                  </a:lnTo>
                  <a:lnTo>
                    <a:pt x="25397" y="14555"/>
                  </a:lnTo>
                  <a:lnTo>
                    <a:pt x="26155" y="14671"/>
                  </a:lnTo>
                  <a:lnTo>
                    <a:pt x="27029" y="14788"/>
                  </a:lnTo>
                  <a:lnTo>
                    <a:pt x="27982" y="14924"/>
                  </a:lnTo>
                  <a:lnTo>
                    <a:pt x="29031" y="15021"/>
                  </a:lnTo>
                  <a:lnTo>
                    <a:pt x="29556" y="15060"/>
                  </a:lnTo>
                  <a:lnTo>
                    <a:pt x="30100" y="15099"/>
                  </a:lnTo>
                  <a:lnTo>
                    <a:pt x="30644" y="15118"/>
                  </a:lnTo>
                  <a:lnTo>
                    <a:pt x="31188" y="15118"/>
                  </a:lnTo>
                  <a:lnTo>
                    <a:pt x="31712" y="15099"/>
                  </a:lnTo>
                  <a:lnTo>
                    <a:pt x="32257" y="15080"/>
                  </a:lnTo>
                  <a:lnTo>
                    <a:pt x="32781" y="15021"/>
                  </a:lnTo>
                  <a:lnTo>
                    <a:pt x="33286" y="14944"/>
                  </a:lnTo>
                  <a:lnTo>
                    <a:pt x="33772" y="14846"/>
                  </a:lnTo>
                  <a:lnTo>
                    <a:pt x="34258" y="14710"/>
                  </a:lnTo>
                  <a:lnTo>
                    <a:pt x="34705" y="14555"/>
                  </a:lnTo>
                  <a:lnTo>
                    <a:pt x="35132" y="14361"/>
                  </a:lnTo>
                  <a:lnTo>
                    <a:pt x="35327" y="14244"/>
                  </a:lnTo>
                  <a:lnTo>
                    <a:pt x="35521" y="14127"/>
                  </a:lnTo>
                  <a:lnTo>
                    <a:pt x="35715" y="13991"/>
                  </a:lnTo>
                  <a:lnTo>
                    <a:pt x="35890" y="13855"/>
                  </a:lnTo>
                  <a:lnTo>
                    <a:pt x="36065" y="13719"/>
                  </a:lnTo>
                  <a:lnTo>
                    <a:pt x="36221" y="13564"/>
                  </a:lnTo>
                  <a:lnTo>
                    <a:pt x="36357" y="13389"/>
                  </a:lnTo>
                  <a:lnTo>
                    <a:pt x="36512" y="13214"/>
                  </a:lnTo>
                  <a:lnTo>
                    <a:pt x="36629" y="13020"/>
                  </a:lnTo>
                  <a:lnTo>
                    <a:pt x="36745" y="12825"/>
                  </a:lnTo>
                  <a:lnTo>
                    <a:pt x="36862" y="12612"/>
                  </a:lnTo>
                  <a:lnTo>
                    <a:pt x="36940" y="12398"/>
                  </a:lnTo>
                  <a:lnTo>
                    <a:pt x="37056" y="12068"/>
                  </a:lnTo>
                  <a:lnTo>
                    <a:pt x="37153" y="11698"/>
                  </a:lnTo>
                  <a:lnTo>
                    <a:pt x="37250" y="11290"/>
                  </a:lnTo>
                  <a:lnTo>
                    <a:pt x="37309" y="10863"/>
                  </a:lnTo>
                  <a:lnTo>
                    <a:pt x="37367" y="10416"/>
                  </a:lnTo>
                  <a:lnTo>
                    <a:pt x="37367" y="9969"/>
                  </a:lnTo>
                  <a:lnTo>
                    <a:pt x="37348" y="9522"/>
                  </a:lnTo>
                  <a:lnTo>
                    <a:pt x="37289" y="9095"/>
                  </a:lnTo>
                  <a:lnTo>
                    <a:pt x="37250" y="8900"/>
                  </a:lnTo>
                  <a:lnTo>
                    <a:pt x="37192" y="8687"/>
                  </a:lnTo>
                  <a:lnTo>
                    <a:pt x="37114" y="8512"/>
                  </a:lnTo>
                  <a:lnTo>
                    <a:pt x="37037" y="8337"/>
                  </a:lnTo>
                  <a:lnTo>
                    <a:pt x="36920" y="8162"/>
                  </a:lnTo>
                  <a:lnTo>
                    <a:pt x="36823" y="8026"/>
                  </a:lnTo>
                  <a:lnTo>
                    <a:pt x="36687" y="7890"/>
                  </a:lnTo>
                  <a:lnTo>
                    <a:pt x="36531" y="7773"/>
                  </a:lnTo>
                  <a:lnTo>
                    <a:pt x="36376" y="7657"/>
                  </a:lnTo>
                  <a:lnTo>
                    <a:pt x="36201" y="7579"/>
                  </a:lnTo>
                  <a:lnTo>
                    <a:pt x="36007" y="7521"/>
                  </a:lnTo>
                  <a:lnTo>
                    <a:pt x="35793" y="7482"/>
                  </a:lnTo>
                  <a:lnTo>
                    <a:pt x="35560" y="7462"/>
                  </a:lnTo>
                  <a:lnTo>
                    <a:pt x="35288" y="7462"/>
                  </a:lnTo>
                  <a:lnTo>
                    <a:pt x="35016" y="7501"/>
                  </a:lnTo>
                  <a:lnTo>
                    <a:pt x="34724" y="7560"/>
                  </a:lnTo>
                  <a:lnTo>
                    <a:pt x="34491" y="7618"/>
                  </a:lnTo>
                  <a:lnTo>
                    <a:pt x="34297" y="7715"/>
                  </a:lnTo>
                  <a:lnTo>
                    <a:pt x="34122" y="7812"/>
                  </a:lnTo>
                  <a:lnTo>
                    <a:pt x="33966" y="7929"/>
                  </a:lnTo>
                  <a:lnTo>
                    <a:pt x="33656" y="8220"/>
                  </a:lnTo>
                  <a:lnTo>
                    <a:pt x="33267" y="8589"/>
                  </a:lnTo>
                  <a:lnTo>
                    <a:pt x="33014" y="8784"/>
                  </a:lnTo>
                  <a:lnTo>
                    <a:pt x="32723" y="8997"/>
                  </a:lnTo>
                  <a:lnTo>
                    <a:pt x="32354" y="9250"/>
                  </a:lnTo>
                  <a:lnTo>
                    <a:pt x="31926" y="9503"/>
                  </a:lnTo>
                  <a:lnTo>
                    <a:pt x="31402" y="9755"/>
                  </a:lnTo>
                  <a:lnTo>
                    <a:pt x="30799" y="10047"/>
                  </a:lnTo>
                  <a:lnTo>
                    <a:pt x="30080" y="10338"/>
                  </a:lnTo>
                  <a:lnTo>
                    <a:pt x="29245" y="10669"/>
                  </a:lnTo>
                  <a:lnTo>
                    <a:pt x="28953" y="10746"/>
                  </a:lnTo>
                  <a:lnTo>
                    <a:pt x="28642" y="10843"/>
                  </a:lnTo>
                  <a:lnTo>
                    <a:pt x="28312" y="10902"/>
                  </a:lnTo>
                  <a:lnTo>
                    <a:pt x="27962" y="10941"/>
                  </a:lnTo>
                  <a:lnTo>
                    <a:pt x="27612" y="10960"/>
                  </a:lnTo>
                  <a:lnTo>
                    <a:pt x="27263" y="10941"/>
                  </a:lnTo>
                  <a:lnTo>
                    <a:pt x="26932" y="10882"/>
                  </a:lnTo>
                  <a:lnTo>
                    <a:pt x="26757" y="10843"/>
                  </a:lnTo>
                  <a:lnTo>
                    <a:pt x="26583" y="10785"/>
                  </a:lnTo>
                  <a:lnTo>
                    <a:pt x="26427" y="10707"/>
                  </a:lnTo>
                  <a:lnTo>
                    <a:pt x="26272" y="10630"/>
                  </a:lnTo>
                  <a:lnTo>
                    <a:pt x="26116" y="10533"/>
                  </a:lnTo>
                  <a:lnTo>
                    <a:pt x="25961" y="10416"/>
                  </a:lnTo>
                  <a:lnTo>
                    <a:pt x="25825" y="10280"/>
                  </a:lnTo>
                  <a:lnTo>
                    <a:pt x="25689" y="10144"/>
                  </a:lnTo>
                  <a:lnTo>
                    <a:pt x="25572" y="9988"/>
                  </a:lnTo>
                  <a:lnTo>
                    <a:pt x="25455" y="9814"/>
                  </a:lnTo>
                  <a:lnTo>
                    <a:pt x="25358" y="9619"/>
                  </a:lnTo>
                  <a:lnTo>
                    <a:pt x="25261" y="9386"/>
                  </a:lnTo>
                  <a:lnTo>
                    <a:pt x="25183" y="9153"/>
                  </a:lnTo>
                  <a:lnTo>
                    <a:pt x="25106" y="8900"/>
                  </a:lnTo>
                  <a:lnTo>
                    <a:pt x="25047" y="8628"/>
                  </a:lnTo>
                  <a:lnTo>
                    <a:pt x="25009" y="8337"/>
                  </a:lnTo>
                  <a:lnTo>
                    <a:pt x="24970" y="8006"/>
                  </a:lnTo>
                  <a:lnTo>
                    <a:pt x="24950" y="7676"/>
                  </a:lnTo>
                  <a:lnTo>
                    <a:pt x="24931" y="7307"/>
                  </a:lnTo>
                  <a:lnTo>
                    <a:pt x="24853" y="6918"/>
                  </a:lnTo>
                  <a:lnTo>
                    <a:pt x="24756" y="6530"/>
                  </a:lnTo>
                  <a:lnTo>
                    <a:pt x="24600" y="6122"/>
                  </a:lnTo>
                  <a:lnTo>
                    <a:pt x="24426" y="5714"/>
                  </a:lnTo>
                  <a:lnTo>
                    <a:pt x="24192" y="5286"/>
                  </a:lnTo>
                  <a:lnTo>
                    <a:pt x="23940" y="4878"/>
                  </a:lnTo>
                  <a:lnTo>
                    <a:pt x="23648" y="4450"/>
                  </a:lnTo>
                  <a:lnTo>
                    <a:pt x="23318" y="4062"/>
                  </a:lnTo>
                  <a:lnTo>
                    <a:pt x="22968" y="3654"/>
                  </a:lnTo>
                  <a:lnTo>
                    <a:pt x="22580" y="3285"/>
                  </a:lnTo>
                  <a:lnTo>
                    <a:pt x="22152" y="2915"/>
                  </a:lnTo>
                  <a:lnTo>
                    <a:pt x="21705" y="2585"/>
                  </a:lnTo>
                  <a:lnTo>
                    <a:pt x="21239" y="2274"/>
                  </a:lnTo>
                  <a:lnTo>
                    <a:pt x="20734" y="1983"/>
                  </a:lnTo>
                  <a:lnTo>
                    <a:pt x="20190" y="1730"/>
                  </a:lnTo>
                  <a:lnTo>
                    <a:pt x="19645" y="1516"/>
                  </a:lnTo>
                  <a:lnTo>
                    <a:pt x="19354" y="1419"/>
                  </a:lnTo>
                  <a:lnTo>
                    <a:pt x="19062" y="1341"/>
                  </a:lnTo>
                  <a:lnTo>
                    <a:pt x="18771" y="1283"/>
                  </a:lnTo>
                  <a:lnTo>
                    <a:pt x="18460" y="1205"/>
                  </a:lnTo>
                  <a:lnTo>
                    <a:pt x="18169" y="1167"/>
                  </a:lnTo>
                  <a:lnTo>
                    <a:pt x="17838" y="1128"/>
                  </a:lnTo>
                  <a:lnTo>
                    <a:pt x="17527" y="1108"/>
                  </a:lnTo>
                  <a:lnTo>
                    <a:pt x="17197" y="1089"/>
                  </a:lnTo>
                  <a:lnTo>
                    <a:pt x="16886" y="1108"/>
                  </a:lnTo>
                  <a:lnTo>
                    <a:pt x="16556" y="1128"/>
                  </a:lnTo>
                  <a:lnTo>
                    <a:pt x="16206" y="1147"/>
                  </a:lnTo>
                  <a:lnTo>
                    <a:pt x="15876" y="1205"/>
                  </a:lnTo>
                  <a:lnTo>
                    <a:pt x="15526" y="1264"/>
                  </a:lnTo>
                  <a:lnTo>
                    <a:pt x="15176" y="1341"/>
                  </a:lnTo>
                  <a:lnTo>
                    <a:pt x="14826" y="1439"/>
                  </a:lnTo>
                  <a:lnTo>
                    <a:pt x="14457" y="1555"/>
                  </a:lnTo>
                  <a:lnTo>
                    <a:pt x="14107" y="1672"/>
                  </a:lnTo>
                  <a:lnTo>
                    <a:pt x="13738" y="1827"/>
                  </a:lnTo>
                  <a:lnTo>
                    <a:pt x="13369" y="1983"/>
                  </a:lnTo>
                  <a:lnTo>
                    <a:pt x="13000" y="2177"/>
                  </a:lnTo>
                  <a:lnTo>
                    <a:pt x="12611" y="2371"/>
                  </a:lnTo>
                  <a:lnTo>
                    <a:pt x="12242" y="2585"/>
                  </a:lnTo>
                  <a:lnTo>
                    <a:pt x="11853" y="2838"/>
                  </a:lnTo>
                  <a:lnTo>
                    <a:pt x="11465" y="3090"/>
                  </a:lnTo>
                  <a:lnTo>
                    <a:pt x="11096" y="3382"/>
                  </a:lnTo>
                  <a:lnTo>
                    <a:pt x="10707" y="3673"/>
                  </a:lnTo>
                  <a:lnTo>
                    <a:pt x="10299" y="4004"/>
                  </a:lnTo>
                  <a:lnTo>
                    <a:pt x="9910" y="4353"/>
                  </a:lnTo>
                  <a:lnTo>
                    <a:pt x="9522" y="4723"/>
                  </a:lnTo>
                  <a:lnTo>
                    <a:pt x="9114" y="5111"/>
                  </a:lnTo>
                  <a:lnTo>
                    <a:pt x="8978" y="5150"/>
                  </a:lnTo>
                  <a:lnTo>
                    <a:pt x="8589" y="5208"/>
                  </a:lnTo>
                  <a:lnTo>
                    <a:pt x="8336" y="5247"/>
                  </a:lnTo>
                  <a:lnTo>
                    <a:pt x="8045" y="5267"/>
                  </a:lnTo>
                  <a:lnTo>
                    <a:pt x="7714" y="5247"/>
                  </a:lnTo>
                  <a:lnTo>
                    <a:pt x="7384" y="5228"/>
                  </a:lnTo>
                  <a:lnTo>
                    <a:pt x="7034" y="5150"/>
                  </a:lnTo>
                  <a:lnTo>
                    <a:pt x="6704" y="5053"/>
                  </a:lnTo>
                  <a:lnTo>
                    <a:pt x="6529" y="4975"/>
                  </a:lnTo>
                  <a:lnTo>
                    <a:pt x="6374" y="4897"/>
                  </a:lnTo>
                  <a:lnTo>
                    <a:pt x="6218" y="4800"/>
                  </a:lnTo>
                  <a:lnTo>
                    <a:pt x="6063" y="4684"/>
                  </a:lnTo>
                  <a:lnTo>
                    <a:pt x="5927" y="4567"/>
                  </a:lnTo>
                  <a:lnTo>
                    <a:pt x="5791" y="4412"/>
                  </a:lnTo>
                  <a:lnTo>
                    <a:pt x="5655" y="4256"/>
                  </a:lnTo>
                  <a:lnTo>
                    <a:pt x="5538" y="4081"/>
                  </a:lnTo>
                  <a:lnTo>
                    <a:pt x="5441" y="3887"/>
                  </a:lnTo>
                  <a:lnTo>
                    <a:pt x="5344" y="3673"/>
                  </a:lnTo>
                  <a:lnTo>
                    <a:pt x="5266" y="3421"/>
                  </a:lnTo>
                  <a:lnTo>
                    <a:pt x="5208" y="3168"/>
                  </a:lnTo>
                  <a:lnTo>
                    <a:pt x="5091" y="2663"/>
                  </a:lnTo>
                  <a:lnTo>
                    <a:pt x="4955" y="2196"/>
                  </a:lnTo>
                  <a:lnTo>
                    <a:pt x="4800" y="1788"/>
                  </a:lnTo>
                  <a:lnTo>
                    <a:pt x="4625" y="1439"/>
                  </a:lnTo>
                  <a:lnTo>
                    <a:pt x="4431" y="1108"/>
                  </a:lnTo>
                  <a:lnTo>
                    <a:pt x="4217" y="856"/>
                  </a:lnTo>
                  <a:lnTo>
                    <a:pt x="4003" y="622"/>
                  </a:lnTo>
                  <a:lnTo>
                    <a:pt x="3770" y="428"/>
                  </a:lnTo>
                  <a:lnTo>
                    <a:pt x="3517" y="273"/>
                  </a:lnTo>
                  <a:lnTo>
                    <a:pt x="3245" y="156"/>
                  </a:lnTo>
                  <a:lnTo>
                    <a:pt x="2973" y="78"/>
                  </a:lnTo>
                  <a:lnTo>
                    <a:pt x="2682" y="20"/>
                  </a:lnTo>
                  <a:lnTo>
                    <a:pt x="2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2" name="Google Shape;2521;p44">
              <a:extLst>
                <a:ext uri="{FF2B5EF4-FFF2-40B4-BE49-F238E27FC236}">
                  <a16:creationId xmlns:a16="http://schemas.microsoft.com/office/drawing/2014/main" id="{C2445436-47E1-89EF-090B-0EC287EDF068}"/>
                </a:ext>
              </a:extLst>
            </p:cNvPr>
            <p:cNvSpPr/>
            <p:nvPr/>
          </p:nvSpPr>
          <p:spPr>
            <a:xfrm>
              <a:off x="5793425" y="2850000"/>
              <a:ext cx="787500" cy="749100"/>
            </a:xfrm>
            <a:custGeom>
              <a:avLst/>
              <a:gdLst/>
              <a:ahLst/>
              <a:cxnLst/>
              <a:rect l="l" t="t" r="r" b="b"/>
              <a:pathLst>
                <a:path w="31500" h="29964" extrusionOk="0">
                  <a:moveTo>
                    <a:pt x="15740" y="0"/>
                  </a:moveTo>
                  <a:lnTo>
                    <a:pt x="14944" y="20"/>
                  </a:lnTo>
                  <a:lnTo>
                    <a:pt x="14128" y="78"/>
                  </a:lnTo>
                  <a:lnTo>
                    <a:pt x="13350" y="175"/>
                  </a:lnTo>
                  <a:lnTo>
                    <a:pt x="12573" y="311"/>
                  </a:lnTo>
                  <a:lnTo>
                    <a:pt x="11815" y="486"/>
                  </a:lnTo>
                  <a:lnTo>
                    <a:pt x="11057" y="681"/>
                  </a:lnTo>
                  <a:lnTo>
                    <a:pt x="10338" y="933"/>
                  </a:lnTo>
                  <a:lnTo>
                    <a:pt x="9619" y="1205"/>
                  </a:lnTo>
                  <a:lnTo>
                    <a:pt x="8920" y="1516"/>
                  </a:lnTo>
                  <a:lnTo>
                    <a:pt x="8240" y="1846"/>
                  </a:lnTo>
                  <a:lnTo>
                    <a:pt x="7579" y="2216"/>
                  </a:lnTo>
                  <a:lnTo>
                    <a:pt x="6938" y="2624"/>
                  </a:lnTo>
                  <a:lnTo>
                    <a:pt x="6316" y="3051"/>
                  </a:lnTo>
                  <a:lnTo>
                    <a:pt x="5733" y="3498"/>
                  </a:lnTo>
                  <a:lnTo>
                    <a:pt x="5150" y="3984"/>
                  </a:lnTo>
                  <a:lnTo>
                    <a:pt x="4606" y="4489"/>
                  </a:lnTo>
                  <a:lnTo>
                    <a:pt x="4081" y="5014"/>
                  </a:lnTo>
                  <a:lnTo>
                    <a:pt x="3596" y="5577"/>
                  </a:lnTo>
                  <a:lnTo>
                    <a:pt x="3129" y="6160"/>
                  </a:lnTo>
                  <a:lnTo>
                    <a:pt x="2682" y="6763"/>
                  </a:lnTo>
                  <a:lnTo>
                    <a:pt x="2274" y="7384"/>
                  </a:lnTo>
                  <a:lnTo>
                    <a:pt x="1905" y="8026"/>
                  </a:lnTo>
                  <a:lnTo>
                    <a:pt x="1555" y="8686"/>
                  </a:lnTo>
                  <a:lnTo>
                    <a:pt x="1225" y="9347"/>
                  </a:lnTo>
                  <a:lnTo>
                    <a:pt x="953" y="10047"/>
                  </a:lnTo>
                  <a:lnTo>
                    <a:pt x="700" y="10766"/>
                  </a:lnTo>
                  <a:lnTo>
                    <a:pt x="487" y="11485"/>
                  </a:lnTo>
                  <a:lnTo>
                    <a:pt x="312" y="12223"/>
                  </a:lnTo>
                  <a:lnTo>
                    <a:pt x="176" y="12981"/>
                  </a:lnTo>
                  <a:lnTo>
                    <a:pt x="79" y="13758"/>
                  </a:lnTo>
                  <a:lnTo>
                    <a:pt x="20" y="14535"/>
                  </a:lnTo>
                  <a:lnTo>
                    <a:pt x="1" y="15313"/>
                  </a:lnTo>
                  <a:lnTo>
                    <a:pt x="20" y="16109"/>
                  </a:lnTo>
                  <a:lnTo>
                    <a:pt x="79" y="16886"/>
                  </a:lnTo>
                  <a:lnTo>
                    <a:pt x="176" y="17644"/>
                  </a:lnTo>
                  <a:lnTo>
                    <a:pt x="312" y="18383"/>
                  </a:lnTo>
                  <a:lnTo>
                    <a:pt x="487" y="19102"/>
                  </a:lnTo>
                  <a:lnTo>
                    <a:pt x="700" y="19821"/>
                  </a:lnTo>
                  <a:lnTo>
                    <a:pt x="953" y="20501"/>
                  </a:lnTo>
                  <a:lnTo>
                    <a:pt x="1225" y="21181"/>
                  </a:lnTo>
                  <a:lnTo>
                    <a:pt x="1555" y="21842"/>
                  </a:lnTo>
                  <a:lnTo>
                    <a:pt x="1905" y="22463"/>
                  </a:lnTo>
                  <a:lnTo>
                    <a:pt x="2274" y="23085"/>
                  </a:lnTo>
                  <a:lnTo>
                    <a:pt x="2682" y="23668"/>
                  </a:lnTo>
                  <a:lnTo>
                    <a:pt x="3129" y="24251"/>
                  </a:lnTo>
                  <a:lnTo>
                    <a:pt x="3596" y="24795"/>
                  </a:lnTo>
                  <a:lnTo>
                    <a:pt x="4081" y="25320"/>
                  </a:lnTo>
                  <a:lnTo>
                    <a:pt x="4606" y="25825"/>
                  </a:lnTo>
                  <a:lnTo>
                    <a:pt x="5150" y="26291"/>
                  </a:lnTo>
                  <a:lnTo>
                    <a:pt x="5733" y="26738"/>
                  </a:lnTo>
                  <a:lnTo>
                    <a:pt x="6316" y="27166"/>
                  </a:lnTo>
                  <a:lnTo>
                    <a:pt x="6938" y="27574"/>
                  </a:lnTo>
                  <a:lnTo>
                    <a:pt x="7579" y="27943"/>
                  </a:lnTo>
                  <a:lnTo>
                    <a:pt x="8240" y="28273"/>
                  </a:lnTo>
                  <a:lnTo>
                    <a:pt x="8920" y="28584"/>
                  </a:lnTo>
                  <a:lnTo>
                    <a:pt x="9619" y="28876"/>
                  </a:lnTo>
                  <a:lnTo>
                    <a:pt x="10338" y="29128"/>
                  </a:lnTo>
                  <a:lnTo>
                    <a:pt x="11057" y="29342"/>
                  </a:lnTo>
                  <a:lnTo>
                    <a:pt x="11815" y="29536"/>
                  </a:lnTo>
                  <a:lnTo>
                    <a:pt x="12573" y="29692"/>
                  </a:lnTo>
                  <a:lnTo>
                    <a:pt x="13350" y="29808"/>
                  </a:lnTo>
                  <a:lnTo>
                    <a:pt x="14128" y="29906"/>
                  </a:lnTo>
                  <a:lnTo>
                    <a:pt x="14944" y="29944"/>
                  </a:lnTo>
                  <a:lnTo>
                    <a:pt x="15740" y="29964"/>
                  </a:lnTo>
                  <a:lnTo>
                    <a:pt x="16556" y="29944"/>
                  </a:lnTo>
                  <a:lnTo>
                    <a:pt x="17353" y="29906"/>
                  </a:lnTo>
                  <a:lnTo>
                    <a:pt x="18150" y="29808"/>
                  </a:lnTo>
                  <a:lnTo>
                    <a:pt x="18927" y="29692"/>
                  </a:lnTo>
                  <a:lnTo>
                    <a:pt x="19685" y="29536"/>
                  </a:lnTo>
                  <a:lnTo>
                    <a:pt x="20423" y="29342"/>
                  </a:lnTo>
                  <a:lnTo>
                    <a:pt x="21162" y="29128"/>
                  </a:lnTo>
                  <a:lnTo>
                    <a:pt x="21881" y="28876"/>
                  </a:lnTo>
                  <a:lnTo>
                    <a:pt x="22580" y="28584"/>
                  </a:lnTo>
                  <a:lnTo>
                    <a:pt x="23260" y="28273"/>
                  </a:lnTo>
                  <a:lnTo>
                    <a:pt x="23921" y="27943"/>
                  </a:lnTo>
                  <a:lnTo>
                    <a:pt x="24543" y="27574"/>
                  </a:lnTo>
                  <a:lnTo>
                    <a:pt x="25165" y="27166"/>
                  </a:lnTo>
                  <a:lnTo>
                    <a:pt x="25767" y="26738"/>
                  </a:lnTo>
                  <a:lnTo>
                    <a:pt x="26331" y="26291"/>
                  </a:lnTo>
                  <a:lnTo>
                    <a:pt x="26875" y="25825"/>
                  </a:lnTo>
                  <a:lnTo>
                    <a:pt x="27399" y="25320"/>
                  </a:lnTo>
                  <a:lnTo>
                    <a:pt x="27904" y="24795"/>
                  </a:lnTo>
                  <a:lnTo>
                    <a:pt x="28371" y="24251"/>
                  </a:lnTo>
                  <a:lnTo>
                    <a:pt x="28798" y="23668"/>
                  </a:lnTo>
                  <a:lnTo>
                    <a:pt x="29226" y="23085"/>
                  </a:lnTo>
                  <a:lnTo>
                    <a:pt x="29595" y="22463"/>
                  </a:lnTo>
                  <a:lnTo>
                    <a:pt x="29945" y="21842"/>
                  </a:lnTo>
                  <a:lnTo>
                    <a:pt x="30256" y="21181"/>
                  </a:lnTo>
                  <a:lnTo>
                    <a:pt x="30547" y="20501"/>
                  </a:lnTo>
                  <a:lnTo>
                    <a:pt x="30780" y="19821"/>
                  </a:lnTo>
                  <a:lnTo>
                    <a:pt x="30994" y="19102"/>
                  </a:lnTo>
                  <a:lnTo>
                    <a:pt x="31169" y="18383"/>
                  </a:lnTo>
                  <a:lnTo>
                    <a:pt x="31324" y="17644"/>
                  </a:lnTo>
                  <a:lnTo>
                    <a:pt x="31422" y="16886"/>
                  </a:lnTo>
                  <a:lnTo>
                    <a:pt x="31480" y="16109"/>
                  </a:lnTo>
                  <a:lnTo>
                    <a:pt x="31499" y="15313"/>
                  </a:lnTo>
                  <a:lnTo>
                    <a:pt x="31480" y="14535"/>
                  </a:lnTo>
                  <a:lnTo>
                    <a:pt x="31422" y="13758"/>
                  </a:lnTo>
                  <a:lnTo>
                    <a:pt x="31324" y="12981"/>
                  </a:lnTo>
                  <a:lnTo>
                    <a:pt x="31169" y="12223"/>
                  </a:lnTo>
                  <a:lnTo>
                    <a:pt x="30994" y="11485"/>
                  </a:lnTo>
                  <a:lnTo>
                    <a:pt x="30780" y="10766"/>
                  </a:lnTo>
                  <a:lnTo>
                    <a:pt x="30547" y="10047"/>
                  </a:lnTo>
                  <a:lnTo>
                    <a:pt x="30256" y="9347"/>
                  </a:lnTo>
                  <a:lnTo>
                    <a:pt x="29945" y="8686"/>
                  </a:lnTo>
                  <a:lnTo>
                    <a:pt x="29595" y="8026"/>
                  </a:lnTo>
                  <a:lnTo>
                    <a:pt x="29226" y="7384"/>
                  </a:lnTo>
                  <a:lnTo>
                    <a:pt x="28798" y="6763"/>
                  </a:lnTo>
                  <a:lnTo>
                    <a:pt x="28371" y="6160"/>
                  </a:lnTo>
                  <a:lnTo>
                    <a:pt x="27904" y="5577"/>
                  </a:lnTo>
                  <a:lnTo>
                    <a:pt x="27399" y="5014"/>
                  </a:lnTo>
                  <a:lnTo>
                    <a:pt x="26875" y="4489"/>
                  </a:lnTo>
                  <a:lnTo>
                    <a:pt x="26331" y="3984"/>
                  </a:lnTo>
                  <a:lnTo>
                    <a:pt x="25767" y="3498"/>
                  </a:lnTo>
                  <a:lnTo>
                    <a:pt x="25165" y="3051"/>
                  </a:lnTo>
                  <a:lnTo>
                    <a:pt x="24543" y="2624"/>
                  </a:lnTo>
                  <a:lnTo>
                    <a:pt x="23921" y="2216"/>
                  </a:lnTo>
                  <a:lnTo>
                    <a:pt x="23260" y="1846"/>
                  </a:lnTo>
                  <a:lnTo>
                    <a:pt x="22580" y="1516"/>
                  </a:lnTo>
                  <a:lnTo>
                    <a:pt x="21881" y="1205"/>
                  </a:lnTo>
                  <a:lnTo>
                    <a:pt x="21162" y="933"/>
                  </a:lnTo>
                  <a:lnTo>
                    <a:pt x="20423" y="681"/>
                  </a:lnTo>
                  <a:lnTo>
                    <a:pt x="19685" y="486"/>
                  </a:lnTo>
                  <a:lnTo>
                    <a:pt x="18927" y="311"/>
                  </a:lnTo>
                  <a:lnTo>
                    <a:pt x="18150" y="175"/>
                  </a:lnTo>
                  <a:lnTo>
                    <a:pt x="17353" y="78"/>
                  </a:lnTo>
                  <a:lnTo>
                    <a:pt x="16556" y="20"/>
                  </a:lnTo>
                  <a:lnTo>
                    <a:pt x="157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3" name="Google Shape;2522;p44">
              <a:extLst>
                <a:ext uri="{FF2B5EF4-FFF2-40B4-BE49-F238E27FC236}">
                  <a16:creationId xmlns:a16="http://schemas.microsoft.com/office/drawing/2014/main" id="{3FA56BD9-69D8-0E01-BBE5-FB3DF9707AF3}"/>
                </a:ext>
              </a:extLst>
            </p:cNvPr>
            <p:cNvSpPr/>
            <p:nvPr/>
          </p:nvSpPr>
          <p:spPr>
            <a:xfrm>
              <a:off x="5980950" y="3255625"/>
              <a:ext cx="53450" cy="53475"/>
            </a:xfrm>
            <a:custGeom>
              <a:avLst/>
              <a:gdLst/>
              <a:ahLst/>
              <a:cxnLst/>
              <a:rect l="l" t="t" r="r" b="b"/>
              <a:pathLst>
                <a:path w="2138" h="2139" extrusionOk="0">
                  <a:moveTo>
                    <a:pt x="1050" y="1"/>
                  </a:moveTo>
                  <a:lnTo>
                    <a:pt x="836" y="40"/>
                  </a:lnTo>
                  <a:lnTo>
                    <a:pt x="622" y="98"/>
                  </a:lnTo>
                  <a:lnTo>
                    <a:pt x="447" y="215"/>
                  </a:lnTo>
                  <a:lnTo>
                    <a:pt x="292" y="351"/>
                  </a:lnTo>
                  <a:lnTo>
                    <a:pt x="156" y="506"/>
                  </a:lnTo>
                  <a:lnTo>
                    <a:pt x="78" y="681"/>
                  </a:lnTo>
                  <a:lnTo>
                    <a:pt x="20" y="895"/>
                  </a:lnTo>
                  <a:lnTo>
                    <a:pt x="0" y="1089"/>
                  </a:lnTo>
                  <a:lnTo>
                    <a:pt x="39" y="1303"/>
                  </a:lnTo>
                  <a:lnTo>
                    <a:pt x="98" y="1516"/>
                  </a:lnTo>
                  <a:lnTo>
                    <a:pt x="214" y="1691"/>
                  </a:lnTo>
                  <a:lnTo>
                    <a:pt x="350" y="1847"/>
                  </a:lnTo>
                  <a:lnTo>
                    <a:pt x="506" y="1983"/>
                  </a:lnTo>
                  <a:lnTo>
                    <a:pt x="680" y="2061"/>
                  </a:lnTo>
                  <a:lnTo>
                    <a:pt x="894" y="2119"/>
                  </a:lnTo>
                  <a:lnTo>
                    <a:pt x="1089" y="2138"/>
                  </a:lnTo>
                  <a:lnTo>
                    <a:pt x="1302" y="2119"/>
                  </a:lnTo>
                  <a:lnTo>
                    <a:pt x="1516" y="2041"/>
                  </a:lnTo>
                  <a:lnTo>
                    <a:pt x="1691" y="1925"/>
                  </a:lnTo>
                  <a:lnTo>
                    <a:pt x="1846" y="1789"/>
                  </a:lnTo>
                  <a:lnTo>
                    <a:pt x="1963" y="1633"/>
                  </a:lnTo>
                  <a:lnTo>
                    <a:pt x="2060" y="1458"/>
                  </a:lnTo>
                  <a:lnTo>
                    <a:pt x="2118" y="1244"/>
                  </a:lnTo>
                  <a:lnTo>
                    <a:pt x="2138" y="1050"/>
                  </a:lnTo>
                  <a:lnTo>
                    <a:pt x="2099" y="836"/>
                  </a:lnTo>
                  <a:lnTo>
                    <a:pt x="2041" y="623"/>
                  </a:lnTo>
                  <a:lnTo>
                    <a:pt x="1924" y="448"/>
                  </a:lnTo>
                  <a:lnTo>
                    <a:pt x="1788" y="292"/>
                  </a:lnTo>
                  <a:lnTo>
                    <a:pt x="1633" y="176"/>
                  </a:lnTo>
                  <a:lnTo>
                    <a:pt x="1458" y="79"/>
                  </a:lnTo>
                  <a:lnTo>
                    <a:pt x="1244" y="20"/>
                  </a:ln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4" name="Google Shape;2523;p44">
              <a:extLst>
                <a:ext uri="{FF2B5EF4-FFF2-40B4-BE49-F238E27FC236}">
                  <a16:creationId xmlns:a16="http://schemas.microsoft.com/office/drawing/2014/main" id="{CE2A03EF-2402-0B26-2A9F-219FE423791F}"/>
                </a:ext>
              </a:extLst>
            </p:cNvPr>
            <p:cNvSpPr/>
            <p:nvPr/>
          </p:nvSpPr>
          <p:spPr>
            <a:xfrm>
              <a:off x="6333625" y="3322675"/>
              <a:ext cx="52975" cy="53450"/>
            </a:xfrm>
            <a:custGeom>
              <a:avLst/>
              <a:gdLst/>
              <a:ahLst/>
              <a:cxnLst/>
              <a:rect l="l" t="t" r="r" b="b"/>
              <a:pathLst>
                <a:path w="2119" h="2138" extrusionOk="0">
                  <a:moveTo>
                    <a:pt x="1031" y="0"/>
                  </a:moveTo>
                  <a:lnTo>
                    <a:pt x="817" y="39"/>
                  </a:lnTo>
                  <a:lnTo>
                    <a:pt x="622" y="98"/>
                  </a:lnTo>
                  <a:lnTo>
                    <a:pt x="428" y="214"/>
                  </a:lnTo>
                  <a:lnTo>
                    <a:pt x="273" y="350"/>
                  </a:lnTo>
                  <a:lnTo>
                    <a:pt x="156" y="506"/>
                  </a:lnTo>
                  <a:lnTo>
                    <a:pt x="59" y="700"/>
                  </a:lnTo>
                  <a:lnTo>
                    <a:pt x="1" y="894"/>
                  </a:lnTo>
                  <a:lnTo>
                    <a:pt x="1" y="1108"/>
                  </a:lnTo>
                  <a:lnTo>
                    <a:pt x="20" y="1322"/>
                  </a:lnTo>
                  <a:lnTo>
                    <a:pt x="98" y="1516"/>
                  </a:lnTo>
                  <a:lnTo>
                    <a:pt x="195" y="1691"/>
                  </a:lnTo>
                  <a:lnTo>
                    <a:pt x="331" y="1846"/>
                  </a:lnTo>
                  <a:lnTo>
                    <a:pt x="486" y="1982"/>
                  </a:lnTo>
                  <a:lnTo>
                    <a:pt x="681" y="2060"/>
                  </a:lnTo>
                  <a:lnTo>
                    <a:pt x="875" y="2118"/>
                  </a:lnTo>
                  <a:lnTo>
                    <a:pt x="1089" y="2138"/>
                  </a:lnTo>
                  <a:lnTo>
                    <a:pt x="1303" y="2118"/>
                  </a:lnTo>
                  <a:lnTo>
                    <a:pt x="1497" y="2041"/>
                  </a:lnTo>
                  <a:lnTo>
                    <a:pt x="1691" y="1944"/>
                  </a:lnTo>
                  <a:lnTo>
                    <a:pt x="1847" y="1808"/>
                  </a:lnTo>
                  <a:lnTo>
                    <a:pt x="1963" y="1633"/>
                  </a:lnTo>
                  <a:lnTo>
                    <a:pt x="2060" y="1458"/>
                  </a:lnTo>
                  <a:lnTo>
                    <a:pt x="2119" y="1263"/>
                  </a:lnTo>
                  <a:lnTo>
                    <a:pt x="2119" y="1050"/>
                  </a:lnTo>
                  <a:lnTo>
                    <a:pt x="2099" y="836"/>
                  </a:lnTo>
                  <a:lnTo>
                    <a:pt x="2022" y="622"/>
                  </a:lnTo>
                  <a:lnTo>
                    <a:pt x="1924" y="447"/>
                  </a:lnTo>
                  <a:lnTo>
                    <a:pt x="1788" y="292"/>
                  </a:lnTo>
                  <a:lnTo>
                    <a:pt x="1633" y="175"/>
                  </a:lnTo>
                  <a:lnTo>
                    <a:pt x="1439" y="78"/>
                  </a:lnTo>
                  <a:lnTo>
                    <a:pt x="1244" y="20"/>
                  </a:lnTo>
                  <a:lnTo>
                    <a:pt x="10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5" name="Google Shape;2524;p44">
              <a:extLst>
                <a:ext uri="{FF2B5EF4-FFF2-40B4-BE49-F238E27FC236}">
                  <a16:creationId xmlns:a16="http://schemas.microsoft.com/office/drawing/2014/main" id="{203CA2A8-EA21-D4EA-4B66-D1CAAD9CEDD8}"/>
                </a:ext>
              </a:extLst>
            </p:cNvPr>
            <p:cNvSpPr/>
            <p:nvPr/>
          </p:nvSpPr>
          <p:spPr>
            <a:xfrm>
              <a:off x="5931875" y="3349400"/>
              <a:ext cx="95725" cy="95725"/>
            </a:xfrm>
            <a:custGeom>
              <a:avLst/>
              <a:gdLst/>
              <a:ahLst/>
              <a:cxnLst/>
              <a:rect l="l" t="t" r="r" b="b"/>
              <a:pathLst>
                <a:path w="3829" h="3829" extrusionOk="0">
                  <a:moveTo>
                    <a:pt x="1924" y="0"/>
                  </a:moveTo>
                  <a:lnTo>
                    <a:pt x="1730" y="20"/>
                  </a:lnTo>
                  <a:lnTo>
                    <a:pt x="1536" y="39"/>
                  </a:lnTo>
                  <a:lnTo>
                    <a:pt x="1361" y="78"/>
                  </a:lnTo>
                  <a:lnTo>
                    <a:pt x="1186" y="156"/>
                  </a:lnTo>
                  <a:lnTo>
                    <a:pt x="1011" y="233"/>
                  </a:lnTo>
                  <a:lnTo>
                    <a:pt x="856" y="330"/>
                  </a:lnTo>
                  <a:lnTo>
                    <a:pt x="700" y="447"/>
                  </a:lnTo>
                  <a:lnTo>
                    <a:pt x="564" y="564"/>
                  </a:lnTo>
                  <a:lnTo>
                    <a:pt x="448" y="700"/>
                  </a:lnTo>
                  <a:lnTo>
                    <a:pt x="331" y="836"/>
                  </a:lnTo>
                  <a:lnTo>
                    <a:pt x="234" y="1011"/>
                  </a:lnTo>
                  <a:lnTo>
                    <a:pt x="156" y="1166"/>
                  </a:lnTo>
                  <a:lnTo>
                    <a:pt x="98" y="1341"/>
                  </a:lnTo>
                  <a:lnTo>
                    <a:pt x="40" y="1535"/>
                  </a:lnTo>
                  <a:lnTo>
                    <a:pt x="20" y="1710"/>
                  </a:lnTo>
                  <a:lnTo>
                    <a:pt x="1" y="1924"/>
                  </a:lnTo>
                  <a:lnTo>
                    <a:pt x="20" y="2118"/>
                  </a:lnTo>
                  <a:lnTo>
                    <a:pt x="40" y="2293"/>
                  </a:lnTo>
                  <a:lnTo>
                    <a:pt x="98" y="2487"/>
                  </a:lnTo>
                  <a:lnTo>
                    <a:pt x="156" y="2662"/>
                  </a:lnTo>
                  <a:lnTo>
                    <a:pt x="234" y="2818"/>
                  </a:lnTo>
                  <a:lnTo>
                    <a:pt x="331" y="2993"/>
                  </a:lnTo>
                  <a:lnTo>
                    <a:pt x="448" y="3129"/>
                  </a:lnTo>
                  <a:lnTo>
                    <a:pt x="564" y="3265"/>
                  </a:lnTo>
                  <a:lnTo>
                    <a:pt x="700" y="3401"/>
                  </a:lnTo>
                  <a:lnTo>
                    <a:pt x="856" y="3498"/>
                  </a:lnTo>
                  <a:lnTo>
                    <a:pt x="1011" y="3595"/>
                  </a:lnTo>
                  <a:lnTo>
                    <a:pt x="1186" y="3673"/>
                  </a:lnTo>
                  <a:lnTo>
                    <a:pt x="1361" y="3750"/>
                  </a:lnTo>
                  <a:lnTo>
                    <a:pt x="1536" y="3789"/>
                  </a:lnTo>
                  <a:lnTo>
                    <a:pt x="1730" y="3828"/>
                  </a:lnTo>
                  <a:lnTo>
                    <a:pt x="2119" y="3828"/>
                  </a:lnTo>
                  <a:lnTo>
                    <a:pt x="2313" y="3789"/>
                  </a:lnTo>
                  <a:lnTo>
                    <a:pt x="2488" y="3750"/>
                  </a:lnTo>
                  <a:lnTo>
                    <a:pt x="2663" y="3673"/>
                  </a:lnTo>
                  <a:lnTo>
                    <a:pt x="2838" y="3595"/>
                  </a:lnTo>
                  <a:lnTo>
                    <a:pt x="2993" y="3498"/>
                  </a:lnTo>
                  <a:lnTo>
                    <a:pt x="3149" y="3401"/>
                  </a:lnTo>
                  <a:lnTo>
                    <a:pt x="3285" y="3265"/>
                  </a:lnTo>
                  <a:lnTo>
                    <a:pt x="3401" y="3129"/>
                  </a:lnTo>
                  <a:lnTo>
                    <a:pt x="3518" y="2993"/>
                  </a:lnTo>
                  <a:lnTo>
                    <a:pt x="3615" y="2818"/>
                  </a:lnTo>
                  <a:lnTo>
                    <a:pt x="3693" y="2662"/>
                  </a:lnTo>
                  <a:lnTo>
                    <a:pt x="3751" y="2487"/>
                  </a:lnTo>
                  <a:lnTo>
                    <a:pt x="3790" y="2293"/>
                  </a:lnTo>
                  <a:lnTo>
                    <a:pt x="3829" y="2118"/>
                  </a:lnTo>
                  <a:lnTo>
                    <a:pt x="3829" y="1924"/>
                  </a:lnTo>
                  <a:lnTo>
                    <a:pt x="3829" y="1710"/>
                  </a:lnTo>
                  <a:lnTo>
                    <a:pt x="3790" y="1535"/>
                  </a:lnTo>
                  <a:lnTo>
                    <a:pt x="3751" y="1341"/>
                  </a:lnTo>
                  <a:lnTo>
                    <a:pt x="3693" y="1166"/>
                  </a:lnTo>
                  <a:lnTo>
                    <a:pt x="3615" y="1011"/>
                  </a:lnTo>
                  <a:lnTo>
                    <a:pt x="3518" y="836"/>
                  </a:lnTo>
                  <a:lnTo>
                    <a:pt x="3401" y="700"/>
                  </a:lnTo>
                  <a:lnTo>
                    <a:pt x="3285" y="564"/>
                  </a:lnTo>
                  <a:lnTo>
                    <a:pt x="3149" y="447"/>
                  </a:lnTo>
                  <a:lnTo>
                    <a:pt x="2993" y="330"/>
                  </a:lnTo>
                  <a:lnTo>
                    <a:pt x="2838" y="233"/>
                  </a:lnTo>
                  <a:lnTo>
                    <a:pt x="2663" y="156"/>
                  </a:lnTo>
                  <a:lnTo>
                    <a:pt x="2488" y="78"/>
                  </a:lnTo>
                  <a:lnTo>
                    <a:pt x="2313" y="39"/>
                  </a:lnTo>
                  <a:lnTo>
                    <a:pt x="2119" y="20"/>
                  </a:lnTo>
                  <a:lnTo>
                    <a:pt x="1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6" name="Google Shape;2525;p44">
              <a:extLst>
                <a:ext uri="{FF2B5EF4-FFF2-40B4-BE49-F238E27FC236}">
                  <a16:creationId xmlns:a16="http://schemas.microsoft.com/office/drawing/2014/main" id="{8FE2F90D-DDDB-1721-45C0-860028B6ADAC}"/>
                </a:ext>
              </a:extLst>
            </p:cNvPr>
            <p:cNvSpPr/>
            <p:nvPr/>
          </p:nvSpPr>
          <p:spPr>
            <a:xfrm>
              <a:off x="6284575" y="3418850"/>
              <a:ext cx="95725" cy="95725"/>
            </a:xfrm>
            <a:custGeom>
              <a:avLst/>
              <a:gdLst/>
              <a:ahLst/>
              <a:cxnLst/>
              <a:rect l="l" t="t" r="r" b="b"/>
              <a:pathLst>
                <a:path w="3829" h="3829" extrusionOk="0">
                  <a:moveTo>
                    <a:pt x="1924" y="1"/>
                  </a:moveTo>
                  <a:lnTo>
                    <a:pt x="1729" y="20"/>
                  </a:lnTo>
                  <a:lnTo>
                    <a:pt x="1535" y="40"/>
                  </a:lnTo>
                  <a:lnTo>
                    <a:pt x="1341" y="98"/>
                  </a:lnTo>
                  <a:lnTo>
                    <a:pt x="1166" y="156"/>
                  </a:lnTo>
                  <a:lnTo>
                    <a:pt x="1011" y="234"/>
                  </a:lnTo>
                  <a:lnTo>
                    <a:pt x="855" y="331"/>
                  </a:lnTo>
                  <a:lnTo>
                    <a:pt x="700" y="448"/>
                  </a:lnTo>
                  <a:lnTo>
                    <a:pt x="564" y="564"/>
                  </a:lnTo>
                  <a:lnTo>
                    <a:pt x="447" y="700"/>
                  </a:lnTo>
                  <a:lnTo>
                    <a:pt x="330" y="856"/>
                  </a:lnTo>
                  <a:lnTo>
                    <a:pt x="233" y="1011"/>
                  </a:lnTo>
                  <a:lnTo>
                    <a:pt x="156" y="1186"/>
                  </a:lnTo>
                  <a:lnTo>
                    <a:pt x="97" y="1361"/>
                  </a:lnTo>
                  <a:lnTo>
                    <a:pt x="39" y="1536"/>
                  </a:lnTo>
                  <a:lnTo>
                    <a:pt x="20" y="1730"/>
                  </a:lnTo>
                  <a:lnTo>
                    <a:pt x="0" y="1925"/>
                  </a:lnTo>
                  <a:lnTo>
                    <a:pt x="20" y="2119"/>
                  </a:lnTo>
                  <a:lnTo>
                    <a:pt x="39" y="2313"/>
                  </a:lnTo>
                  <a:lnTo>
                    <a:pt x="97" y="2488"/>
                  </a:lnTo>
                  <a:lnTo>
                    <a:pt x="156" y="2663"/>
                  </a:lnTo>
                  <a:lnTo>
                    <a:pt x="233" y="2838"/>
                  </a:lnTo>
                  <a:lnTo>
                    <a:pt x="330" y="2993"/>
                  </a:lnTo>
                  <a:lnTo>
                    <a:pt x="447" y="3149"/>
                  </a:lnTo>
                  <a:lnTo>
                    <a:pt x="564" y="3285"/>
                  </a:lnTo>
                  <a:lnTo>
                    <a:pt x="700" y="3401"/>
                  </a:lnTo>
                  <a:lnTo>
                    <a:pt x="855" y="3518"/>
                  </a:lnTo>
                  <a:lnTo>
                    <a:pt x="1011" y="3615"/>
                  </a:lnTo>
                  <a:lnTo>
                    <a:pt x="1166" y="3693"/>
                  </a:lnTo>
                  <a:lnTo>
                    <a:pt x="1341" y="3751"/>
                  </a:lnTo>
                  <a:lnTo>
                    <a:pt x="1535" y="3790"/>
                  </a:lnTo>
                  <a:lnTo>
                    <a:pt x="1729" y="3829"/>
                  </a:lnTo>
                  <a:lnTo>
                    <a:pt x="2118" y="3829"/>
                  </a:lnTo>
                  <a:lnTo>
                    <a:pt x="2312" y="3790"/>
                  </a:lnTo>
                  <a:lnTo>
                    <a:pt x="2487" y="3751"/>
                  </a:lnTo>
                  <a:lnTo>
                    <a:pt x="2662" y="3693"/>
                  </a:lnTo>
                  <a:lnTo>
                    <a:pt x="2837" y="3615"/>
                  </a:lnTo>
                  <a:lnTo>
                    <a:pt x="2993" y="3518"/>
                  </a:lnTo>
                  <a:lnTo>
                    <a:pt x="3129" y="3401"/>
                  </a:lnTo>
                  <a:lnTo>
                    <a:pt x="3265" y="3285"/>
                  </a:lnTo>
                  <a:lnTo>
                    <a:pt x="3401" y="3149"/>
                  </a:lnTo>
                  <a:lnTo>
                    <a:pt x="3498" y="2993"/>
                  </a:lnTo>
                  <a:lnTo>
                    <a:pt x="3595" y="2838"/>
                  </a:lnTo>
                  <a:lnTo>
                    <a:pt x="3673" y="2663"/>
                  </a:lnTo>
                  <a:lnTo>
                    <a:pt x="3750" y="2488"/>
                  </a:lnTo>
                  <a:lnTo>
                    <a:pt x="3789" y="2313"/>
                  </a:lnTo>
                  <a:lnTo>
                    <a:pt x="3828" y="2119"/>
                  </a:lnTo>
                  <a:lnTo>
                    <a:pt x="3828" y="1925"/>
                  </a:lnTo>
                  <a:lnTo>
                    <a:pt x="3828" y="1730"/>
                  </a:lnTo>
                  <a:lnTo>
                    <a:pt x="3789" y="1536"/>
                  </a:lnTo>
                  <a:lnTo>
                    <a:pt x="3750" y="1361"/>
                  </a:lnTo>
                  <a:lnTo>
                    <a:pt x="3673" y="1186"/>
                  </a:lnTo>
                  <a:lnTo>
                    <a:pt x="3595" y="1011"/>
                  </a:lnTo>
                  <a:lnTo>
                    <a:pt x="3498" y="856"/>
                  </a:lnTo>
                  <a:lnTo>
                    <a:pt x="3401" y="700"/>
                  </a:lnTo>
                  <a:lnTo>
                    <a:pt x="3265" y="564"/>
                  </a:lnTo>
                  <a:lnTo>
                    <a:pt x="3129" y="448"/>
                  </a:lnTo>
                  <a:lnTo>
                    <a:pt x="2993" y="331"/>
                  </a:lnTo>
                  <a:lnTo>
                    <a:pt x="2837" y="234"/>
                  </a:lnTo>
                  <a:lnTo>
                    <a:pt x="2662" y="156"/>
                  </a:lnTo>
                  <a:lnTo>
                    <a:pt x="2487" y="98"/>
                  </a:lnTo>
                  <a:lnTo>
                    <a:pt x="2312" y="40"/>
                  </a:lnTo>
                  <a:lnTo>
                    <a:pt x="2118" y="20"/>
                  </a:lnTo>
                  <a:lnTo>
                    <a:pt x="19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7" name="Google Shape;2526;p44">
              <a:extLst>
                <a:ext uri="{FF2B5EF4-FFF2-40B4-BE49-F238E27FC236}">
                  <a16:creationId xmlns:a16="http://schemas.microsoft.com/office/drawing/2014/main" id="{3130C1A3-7472-11CD-EFE6-2CAE2B9AABEF}"/>
                </a:ext>
              </a:extLst>
            </p:cNvPr>
            <p:cNvSpPr/>
            <p:nvPr/>
          </p:nvSpPr>
          <p:spPr>
            <a:xfrm>
              <a:off x="5734650" y="3482000"/>
              <a:ext cx="18000" cy="18000"/>
            </a:xfrm>
            <a:custGeom>
              <a:avLst/>
              <a:gdLst/>
              <a:ahLst/>
              <a:cxnLst/>
              <a:rect l="l" t="t" r="r" b="b"/>
              <a:pathLst>
                <a:path w="720" h="720" extrusionOk="0">
                  <a:moveTo>
                    <a:pt x="292" y="1"/>
                  </a:moveTo>
                  <a:lnTo>
                    <a:pt x="214" y="20"/>
                  </a:lnTo>
                  <a:lnTo>
                    <a:pt x="156" y="59"/>
                  </a:lnTo>
                  <a:lnTo>
                    <a:pt x="98" y="98"/>
                  </a:lnTo>
                  <a:lnTo>
                    <a:pt x="59" y="156"/>
                  </a:lnTo>
                  <a:lnTo>
                    <a:pt x="20" y="215"/>
                  </a:lnTo>
                  <a:lnTo>
                    <a:pt x="1" y="292"/>
                  </a:lnTo>
                  <a:lnTo>
                    <a:pt x="1" y="351"/>
                  </a:lnTo>
                  <a:lnTo>
                    <a:pt x="1" y="428"/>
                  </a:lnTo>
                  <a:lnTo>
                    <a:pt x="20" y="506"/>
                  </a:lnTo>
                  <a:lnTo>
                    <a:pt x="59" y="564"/>
                  </a:lnTo>
                  <a:lnTo>
                    <a:pt x="98" y="623"/>
                  </a:lnTo>
                  <a:lnTo>
                    <a:pt x="156" y="662"/>
                  </a:lnTo>
                  <a:lnTo>
                    <a:pt x="214" y="681"/>
                  </a:lnTo>
                  <a:lnTo>
                    <a:pt x="292" y="720"/>
                  </a:lnTo>
                  <a:lnTo>
                    <a:pt x="428" y="720"/>
                  </a:lnTo>
                  <a:lnTo>
                    <a:pt x="486" y="681"/>
                  </a:lnTo>
                  <a:lnTo>
                    <a:pt x="564" y="662"/>
                  </a:lnTo>
                  <a:lnTo>
                    <a:pt x="603" y="623"/>
                  </a:lnTo>
                  <a:lnTo>
                    <a:pt x="661" y="564"/>
                  </a:lnTo>
                  <a:lnTo>
                    <a:pt x="681" y="506"/>
                  </a:lnTo>
                  <a:lnTo>
                    <a:pt x="700" y="428"/>
                  </a:lnTo>
                  <a:lnTo>
                    <a:pt x="720" y="351"/>
                  </a:lnTo>
                  <a:lnTo>
                    <a:pt x="700" y="292"/>
                  </a:lnTo>
                  <a:lnTo>
                    <a:pt x="681" y="215"/>
                  </a:lnTo>
                  <a:lnTo>
                    <a:pt x="661" y="156"/>
                  </a:lnTo>
                  <a:lnTo>
                    <a:pt x="603" y="98"/>
                  </a:lnTo>
                  <a:lnTo>
                    <a:pt x="56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8" name="Google Shape;2527;p44">
              <a:extLst>
                <a:ext uri="{FF2B5EF4-FFF2-40B4-BE49-F238E27FC236}">
                  <a16:creationId xmlns:a16="http://schemas.microsoft.com/office/drawing/2014/main" id="{39C7D393-8534-6033-11FC-109C3D81E390}"/>
                </a:ext>
              </a:extLst>
            </p:cNvPr>
            <p:cNvSpPr/>
            <p:nvPr/>
          </p:nvSpPr>
          <p:spPr>
            <a:xfrm>
              <a:off x="5742900" y="3514550"/>
              <a:ext cx="18000" cy="18000"/>
            </a:xfrm>
            <a:custGeom>
              <a:avLst/>
              <a:gdLst/>
              <a:ahLst/>
              <a:cxnLst/>
              <a:rect l="l" t="t" r="r" b="b"/>
              <a:pathLst>
                <a:path w="720" h="720" extrusionOk="0">
                  <a:moveTo>
                    <a:pt x="351" y="1"/>
                  </a:moveTo>
                  <a:lnTo>
                    <a:pt x="273" y="20"/>
                  </a:lnTo>
                  <a:lnTo>
                    <a:pt x="215" y="40"/>
                  </a:lnTo>
                  <a:lnTo>
                    <a:pt x="156" y="79"/>
                  </a:lnTo>
                  <a:lnTo>
                    <a:pt x="98" y="117"/>
                  </a:lnTo>
                  <a:lnTo>
                    <a:pt x="59" y="176"/>
                  </a:lnTo>
                  <a:lnTo>
                    <a:pt x="20" y="234"/>
                  </a:lnTo>
                  <a:lnTo>
                    <a:pt x="1" y="292"/>
                  </a:lnTo>
                  <a:lnTo>
                    <a:pt x="1" y="370"/>
                  </a:lnTo>
                  <a:lnTo>
                    <a:pt x="1" y="448"/>
                  </a:lnTo>
                  <a:lnTo>
                    <a:pt x="20" y="506"/>
                  </a:lnTo>
                  <a:lnTo>
                    <a:pt x="59" y="564"/>
                  </a:lnTo>
                  <a:lnTo>
                    <a:pt x="98" y="623"/>
                  </a:lnTo>
                  <a:lnTo>
                    <a:pt x="156" y="662"/>
                  </a:lnTo>
                  <a:lnTo>
                    <a:pt x="215" y="700"/>
                  </a:lnTo>
                  <a:lnTo>
                    <a:pt x="273" y="720"/>
                  </a:lnTo>
                  <a:lnTo>
                    <a:pt x="428" y="720"/>
                  </a:lnTo>
                  <a:lnTo>
                    <a:pt x="487" y="700"/>
                  </a:lnTo>
                  <a:lnTo>
                    <a:pt x="545" y="662"/>
                  </a:lnTo>
                  <a:lnTo>
                    <a:pt x="603" y="623"/>
                  </a:lnTo>
                  <a:lnTo>
                    <a:pt x="642" y="564"/>
                  </a:lnTo>
                  <a:lnTo>
                    <a:pt x="681" y="506"/>
                  </a:lnTo>
                  <a:lnTo>
                    <a:pt x="700" y="448"/>
                  </a:lnTo>
                  <a:lnTo>
                    <a:pt x="720" y="370"/>
                  </a:lnTo>
                  <a:lnTo>
                    <a:pt x="700" y="292"/>
                  </a:lnTo>
                  <a:lnTo>
                    <a:pt x="681" y="234"/>
                  </a:lnTo>
                  <a:lnTo>
                    <a:pt x="642" y="176"/>
                  </a:lnTo>
                  <a:lnTo>
                    <a:pt x="603" y="117"/>
                  </a:lnTo>
                  <a:lnTo>
                    <a:pt x="545" y="79"/>
                  </a:lnTo>
                  <a:lnTo>
                    <a:pt x="487" y="40"/>
                  </a:lnTo>
                  <a:lnTo>
                    <a:pt x="428" y="20"/>
                  </a:lnTo>
                  <a:lnTo>
                    <a:pt x="351"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9" name="Google Shape;2528;p44">
              <a:extLst>
                <a:ext uri="{FF2B5EF4-FFF2-40B4-BE49-F238E27FC236}">
                  <a16:creationId xmlns:a16="http://schemas.microsoft.com/office/drawing/2014/main" id="{3900F205-3A5D-1B19-0919-3886585178E1}"/>
                </a:ext>
              </a:extLst>
            </p:cNvPr>
            <p:cNvSpPr/>
            <p:nvPr/>
          </p:nvSpPr>
          <p:spPr>
            <a:xfrm>
              <a:off x="5758950" y="3543700"/>
              <a:ext cx="18000" cy="17525"/>
            </a:xfrm>
            <a:custGeom>
              <a:avLst/>
              <a:gdLst/>
              <a:ahLst/>
              <a:cxnLst/>
              <a:rect l="l" t="t" r="r" b="b"/>
              <a:pathLst>
                <a:path w="720" h="701" extrusionOk="0">
                  <a:moveTo>
                    <a:pt x="292" y="1"/>
                  </a:moveTo>
                  <a:lnTo>
                    <a:pt x="233" y="20"/>
                  </a:lnTo>
                  <a:lnTo>
                    <a:pt x="175" y="59"/>
                  </a:lnTo>
                  <a:lnTo>
                    <a:pt x="117" y="98"/>
                  </a:lnTo>
                  <a:lnTo>
                    <a:pt x="78" y="156"/>
                  </a:lnTo>
                  <a:lnTo>
                    <a:pt x="39" y="214"/>
                  </a:lnTo>
                  <a:lnTo>
                    <a:pt x="20" y="273"/>
                  </a:lnTo>
                  <a:lnTo>
                    <a:pt x="0" y="350"/>
                  </a:lnTo>
                  <a:lnTo>
                    <a:pt x="20" y="428"/>
                  </a:lnTo>
                  <a:lnTo>
                    <a:pt x="39" y="487"/>
                  </a:lnTo>
                  <a:lnTo>
                    <a:pt x="78" y="545"/>
                  </a:lnTo>
                  <a:lnTo>
                    <a:pt x="117" y="603"/>
                  </a:lnTo>
                  <a:lnTo>
                    <a:pt x="175" y="642"/>
                  </a:lnTo>
                  <a:lnTo>
                    <a:pt x="233" y="681"/>
                  </a:lnTo>
                  <a:lnTo>
                    <a:pt x="292" y="700"/>
                  </a:lnTo>
                  <a:lnTo>
                    <a:pt x="447" y="700"/>
                  </a:lnTo>
                  <a:lnTo>
                    <a:pt x="505" y="681"/>
                  </a:lnTo>
                  <a:lnTo>
                    <a:pt x="564" y="642"/>
                  </a:lnTo>
                  <a:lnTo>
                    <a:pt x="622" y="603"/>
                  </a:lnTo>
                  <a:lnTo>
                    <a:pt x="661" y="545"/>
                  </a:lnTo>
                  <a:lnTo>
                    <a:pt x="700" y="487"/>
                  </a:lnTo>
                  <a:lnTo>
                    <a:pt x="719" y="428"/>
                  </a:lnTo>
                  <a:lnTo>
                    <a:pt x="719" y="350"/>
                  </a:lnTo>
                  <a:lnTo>
                    <a:pt x="719" y="273"/>
                  </a:lnTo>
                  <a:lnTo>
                    <a:pt x="700" y="214"/>
                  </a:lnTo>
                  <a:lnTo>
                    <a:pt x="661" y="156"/>
                  </a:lnTo>
                  <a:lnTo>
                    <a:pt x="622" y="98"/>
                  </a:lnTo>
                  <a:lnTo>
                    <a:pt x="564" y="59"/>
                  </a:lnTo>
                  <a:lnTo>
                    <a:pt x="505" y="20"/>
                  </a:lnTo>
                  <a:lnTo>
                    <a:pt x="447"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0" name="Google Shape;2529;p44">
              <a:extLst>
                <a:ext uri="{FF2B5EF4-FFF2-40B4-BE49-F238E27FC236}">
                  <a16:creationId xmlns:a16="http://schemas.microsoft.com/office/drawing/2014/main" id="{CF2A8015-0934-2DA3-A170-4DE29211EF97}"/>
                </a:ext>
              </a:extLst>
            </p:cNvPr>
            <p:cNvSpPr/>
            <p:nvPr/>
          </p:nvSpPr>
          <p:spPr>
            <a:xfrm>
              <a:off x="5783725" y="3822075"/>
              <a:ext cx="18000" cy="17975"/>
            </a:xfrm>
            <a:custGeom>
              <a:avLst/>
              <a:gdLst/>
              <a:ahLst/>
              <a:cxnLst/>
              <a:rect l="l" t="t" r="r" b="b"/>
              <a:pathLst>
                <a:path w="720" h="719" extrusionOk="0">
                  <a:moveTo>
                    <a:pt x="369" y="0"/>
                  </a:moveTo>
                  <a:lnTo>
                    <a:pt x="292" y="19"/>
                  </a:lnTo>
                  <a:lnTo>
                    <a:pt x="214" y="39"/>
                  </a:lnTo>
                  <a:lnTo>
                    <a:pt x="156" y="58"/>
                  </a:lnTo>
                  <a:lnTo>
                    <a:pt x="97" y="117"/>
                  </a:lnTo>
                  <a:lnTo>
                    <a:pt x="58" y="155"/>
                  </a:lnTo>
                  <a:lnTo>
                    <a:pt x="20" y="233"/>
                  </a:lnTo>
                  <a:lnTo>
                    <a:pt x="0" y="291"/>
                  </a:lnTo>
                  <a:lnTo>
                    <a:pt x="0" y="369"/>
                  </a:lnTo>
                  <a:lnTo>
                    <a:pt x="0" y="447"/>
                  </a:lnTo>
                  <a:lnTo>
                    <a:pt x="20" y="505"/>
                  </a:lnTo>
                  <a:lnTo>
                    <a:pt x="58" y="564"/>
                  </a:lnTo>
                  <a:lnTo>
                    <a:pt x="97" y="622"/>
                  </a:lnTo>
                  <a:lnTo>
                    <a:pt x="156" y="661"/>
                  </a:lnTo>
                  <a:lnTo>
                    <a:pt x="214" y="700"/>
                  </a:lnTo>
                  <a:lnTo>
                    <a:pt x="292" y="719"/>
                  </a:lnTo>
                  <a:lnTo>
                    <a:pt x="428" y="719"/>
                  </a:lnTo>
                  <a:lnTo>
                    <a:pt x="505" y="700"/>
                  </a:lnTo>
                  <a:lnTo>
                    <a:pt x="564" y="661"/>
                  </a:lnTo>
                  <a:lnTo>
                    <a:pt x="622" y="622"/>
                  </a:lnTo>
                  <a:lnTo>
                    <a:pt x="661" y="564"/>
                  </a:lnTo>
                  <a:lnTo>
                    <a:pt x="700" y="505"/>
                  </a:lnTo>
                  <a:lnTo>
                    <a:pt x="719" y="447"/>
                  </a:lnTo>
                  <a:lnTo>
                    <a:pt x="719" y="369"/>
                  </a:lnTo>
                  <a:lnTo>
                    <a:pt x="719" y="291"/>
                  </a:lnTo>
                  <a:lnTo>
                    <a:pt x="700" y="233"/>
                  </a:lnTo>
                  <a:lnTo>
                    <a:pt x="661" y="155"/>
                  </a:lnTo>
                  <a:lnTo>
                    <a:pt x="622" y="117"/>
                  </a:lnTo>
                  <a:lnTo>
                    <a:pt x="564" y="58"/>
                  </a:lnTo>
                  <a:lnTo>
                    <a:pt x="505" y="39"/>
                  </a:lnTo>
                  <a:lnTo>
                    <a:pt x="428" y="19"/>
                  </a:lnTo>
                  <a:lnTo>
                    <a:pt x="36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1" name="Google Shape;2530;p44">
              <a:extLst>
                <a:ext uri="{FF2B5EF4-FFF2-40B4-BE49-F238E27FC236}">
                  <a16:creationId xmlns:a16="http://schemas.microsoft.com/office/drawing/2014/main" id="{9CBE18E9-2C9E-DAC4-2E5A-414CC23B4BED}"/>
                </a:ext>
              </a:extLst>
            </p:cNvPr>
            <p:cNvSpPr/>
            <p:nvPr/>
          </p:nvSpPr>
          <p:spPr>
            <a:xfrm>
              <a:off x="5812375" y="3813800"/>
              <a:ext cx="18000" cy="18000"/>
            </a:xfrm>
            <a:custGeom>
              <a:avLst/>
              <a:gdLst/>
              <a:ahLst/>
              <a:cxnLst/>
              <a:rect l="l" t="t" r="r" b="b"/>
              <a:pathLst>
                <a:path w="720" h="720" extrusionOk="0">
                  <a:moveTo>
                    <a:pt x="370" y="1"/>
                  </a:moveTo>
                  <a:lnTo>
                    <a:pt x="292" y="20"/>
                  </a:lnTo>
                  <a:lnTo>
                    <a:pt x="214" y="40"/>
                  </a:lnTo>
                  <a:lnTo>
                    <a:pt x="156" y="78"/>
                  </a:lnTo>
                  <a:lnTo>
                    <a:pt x="98" y="117"/>
                  </a:lnTo>
                  <a:lnTo>
                    <a:pt x="59" y="176"/>
                  </a:lnTo>
                  <a:lnTo>
                    <a:pt x="39" y="234"/>
                  </a:lnTo>
                  <a:lnTo>
                    <a:pt x="1" y="292"/>
                  </a:lnTo>
                  <a:lnTo>
                    <a:pt x="1" y="370"/>
                  </a:lnTo>
                  <a:lnTo>
                    <a:pt x="1" y="448"/>
                  </a:lnTo>
                  <a:lnTo>
                    <a:pt x="39" y="506"/>
                  </a:lnTo>
                  <a:lnTo>
                    <a:pt x="59" y="564"/>
                  </a:lnTo>
                  <a:lnTo>
                    <a:pt x="98" y="622"/>
                  </a:lnTo>
                  <a:lnTo>
                    <a:pt x="156" y="661"/>
                  </a:lnTo>
                  <a:lnTo>
                    <a:pt x="214" y="700"/>
                  </a:lnTo>
                  <a:lnTo>
                    <a:pt x="292" y="720"/>
                  </a:lnTo>
                  <a:lnTo>
                    <a:pt x="428" y="720"/>
                  </a:lnTo>
                  <a:lnTo>
                    <a:pt x="506" y="700"/>
                  </a:lnTo>
                  <a:lnTo>
                    <a:pt x="564" y="661"/>
                  </a:lnTo>
                  <a:lnTo>
                    <a:pt x="622" y="622"/>
                  </a:lnTo>
                  <a:lnTo>
                    <a:pt x="661" y="564"/>
                  </a:lnTo>
                  <a:lnTo>
                    <a:pt x="700" y="506"/>
                  </a:lnTo>
                  <a:lnTo>
                    <a:pt x="720" y="448"/>
                  </a:lnTo>
                  <a:lnTo>
                    <a:pt x="720" y="370"/>
                  </a:lnTo>
                  <a:lnTo>
                    <a:pt x="720" y="292"/>
                  </a:lnTo>
                  <a:lnTo>
                    <a:pt x="700" y="234"/>
                  </a:lnTo>
                  <a:lnTo>
                    <a:pt x="661" y="176"/>
                  </a:lnTo>
                  <a:lnTo>
                    <a:pt x="622" y="117"/>
                  </a:lnTo>
                  <a:lnTo>
                    <a:pt x="564" y="78"/>
                  </a:lnTo>
                  <a:lnTo>
                    <a:pt x="506" y="40"/>
                  </a:lnTo>
                  <a:lnTo>
                    <a:pt x="428" y="20"/>
                  </a:lnTo>
                  <a:lnTo>
                    <a:pt x="370"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2" name="Google Shape;2531;p44">
              <a:extLst>
                <a:ext uri="{FF2B5EF4-FFF2-40B4-BE49-F238E27FC236}">
                  <a16:creationId xmlns:a16="http://schemas.microsoft.com/office/drawing/2014/main" id="{FC20327C-94B1-C5FB-5C41-AA552790E679}"/>
                </a:ext>
              </a:extLst>
            </p:cNvPr>
            <p:cNvSpPr/>
            <p:nvPr/>
          </p:nvSpPr>
          <p:spPr>
            <a:xfrm>
              <a:off x="5845400" y="3797775"/>
              <a:ext cx="18000" cy="18000"/>
            </a:xfrm>
            <a:custGeom>
              <a:avLst/>
              <a:gdLst/>
              <a:ahLst/>
              <a:cxnLst/>
              <a:rect l="l" t="t" r="r" b="b"/>
              <a:pathLst>
                <a:path w="720" h="720" extrusionOk="0">
                  <a:moveTo>
                    <a:pt x="273" y="0"/>
                  </a:moveTo>
                  <a:lnTo>
                    <a:pt x="215" y="20"/>
                  </a:lnTo>
                  <a:lnTo>
                    <a:pt x="156" y="59"/>
                  </a:lnTo>
                  <a:lnTo>
                    <a:pt x="98" y="98"/>
                  </a:lnTo>
                  <a:lnTo>
                    <a:pt x="59" y="156"/>
                  </a:lnTo>
                  <a:lnTo>
                    <a:pt x="20" y="214"/>
                  </a:lnTo>
                  <a:lnTo>
                    <a:pt x="1" y="272"/>
                  </a:lnTo>
                  <a:lnTo>
                    <a:pt x="1" y="350"/>
                  </a:lnTo>
                  <a:lnTo>
                    <a:pt x="1" y="428"/>
                  </a:lnTo>
                  <a:lnTo>
                    <a:pt x="20" y="486"/>
                  </a:lnTo>
                  <a:lnTo>
                    <a:pt x="59" y="564"/>
                  </a:lnTo>
                  <a:lnTo>
                    <a:pt x="98" y="603"/>
                  </a:lnTo>
                  <a:lnTo>
                    <a:pt x="156" y="661"/>
                  </a:lnTo>
                  <a:lnTo>
                    <a:pt x="215" y="681"/>
                  </a:lnTo>
                  <a:lnTo>
                    <a:pt x="273" y="700"/>
                  </a:lnTo>
                  <a:lnTo>
                    <a:pt x="351" y="719"/>
                  </a:lnTo>
                  <a:lnTo>
                    <a:pt x="428" y="700"/>
                  </a:lnTo>
                  <a:lnTo>
                    <a:pt x="487" y="681"/>
                  </a:lnTo>
                  <a:lnTo>
                    <a:pt x="545" y="661"/>
                  </a:lnTo>
                  <a:lnTo>
                    <a:pt x="603" y="603"/>
                  </a:lnTo>
                  <a:lnTo>
                    <a:pt x="642" y="564"/>
                  </a:lnTo>
                  <a:lnTo>
                    <a:pt x="681" y="486"/>
                  </a:lnTo>
                  <a:lnTo>
                    <a:pt x="700" y="428"/>
                  </a:lnTo>
                  <a:lnTo>
                    <a:pt x="720" y="350"/>
                  </a:lnTo>
                  <a:lnTo>
                    <a:pt x="700" y="272"/>
                  </a:lnTo>
                  <a:lnTo>
                    <a:pt x="681" y="214"/>
                  </a:lnTo>
                  <a:lnTo>
                    <a:pt x="642" y="156"/>
                  </a:lnTo>
                  <a:lnTo>
                    <a:pt x="603" y="98"/>
                  </a:lnTo>
                  <a:lnTo>
                    <a:pt x="545" y="59"/>
                  </a:lnTo>
                  <a:lnTo>
                    <a:pt x="487"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3" name="Google Shape;2532;p44">
              <a:extLst>
                <a:ext uri="{FF2B5EF4-FFF2-40B4-BE49-F238E27FC236}">
                  <a16:creationId xmlns:a16="http://schemas.microsoft.com/office/drawing/2014/main" id="{B3212C93-022E-29B7-4B51-4C6A3D97F235}"/>
                </a:ext>
              </a:extLst>
            </p:cNvPr>
            <p:cNvSpPr/>
            <p:nvPr/>
          </p:nvSpPr>
          <p:spPr>
            <a:xfrm>
              <a:off x="5874075" y="3781250"/>
              <a:ext cx="18000" cy="18000"/>
            </a:xfrm>
            <a:custGeom>
              <a:avLst/>
              <a:gdLst/>
              <a:ahLst/>
              <a:cxnLst/>
              <a:rect l="l" t="t" r="r" b="b"/>
              <a:pathLst>
                <a:path w="720" h="720" extrusionOk="0">
                  <a:moveTo>
                    <a:pt x="272" y="1"/>
                  </a:moveTo>
                  <a:lnTo>
                    <a:pt x="214" y="20"/>
                  </a:lnTo>
                  <a:lnTo>
                    <a:pt x="156" y="59"/>
                  </a:lnTo>
                  <a:lnTo>
                    <a:pt x="98" y="98"/>
                  </a:lnTo>
                  <a:lnTo>
                    <a:pt x="59" y="156"/>
                  </a:lnTo>
                  <a:lnTo>
                    <a:pt x="20" y="215"/>
                  </a:lnTo>
                  <a:lnTo>
                    <a:pt x="0" y="292"/>
                  </a:lnTo>
                  <a:lnTo>
                    <a:pt x="0" y="351"/>
                  </a:lnTo>
                  <a:lnTo>
                    <a:pt x="0" y="428"/>
                  </a:lnTo>
                  <a:lnTo>
                    <a:pt x="20" y="506"/>
                  </a:lnTo>
                  <a:lnTo>
                    <a:pt x="59" y="564"/>
                  </a:lnTo>
                  <a:lnTo>
                    <a:pt x="98" y="623"/>
                  </a:lnTo>
                  <a:lnTo>
                    <a:pt x="156" y="661"/>
                  </a:lnTo>
                  <a:lnTo>
                    <a:pt x="214" y="681"/>
                  </a:lnTo>
                  <a:lnTo>
                    <a:pt x="272" y="720"/>
                  </a:lnTo>
                  <a:lnTo>
                    <a:pt x="428" y="720"/>
                  </a:lnTo>
                  <a:lnTo>
                    <a:pt x="486" y="681"/>
                  </a:lnTo>
                  <a:lnTo>
                    <a:pt x="544" y="661"/>
                  </a:lnTo>
                  <a:lnTo>
                    <a:pt x="603" y="623"/>
                  </a:lnTo>
                  <a:lnTo>
                    <a:pt x="642" y="564"/>
                  </a:lnTo>
                  <a:lnTo>
                    <a:pt x="681" y="506"/>
                  </a:lnTo>
                  <a:lnTo>
                    <a:pt x="700" y="428"/>
                  </a:lnTo>
                  <a:lnTo>
                    <a:pt x="719" y="351"/>
                  </a:lnTo>
                  <a:lnTo>
                    <a:pt x="700" y="292"/>
                  </a:lnTo>
                  <a:lnTo>
                    <a:pt x="681" y="215"/>
                  </a:lnTo>
                  <a:lnTo>
                    <a:pt x="642" y="156"/>
                  </a:lnTo>
                  <a:lnTo>
                    <a:pt x="603" y="98"/>
                  </a:lnTo>
                  <a:lnTo>
                    <a:pt x="54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4" name="Google Shape;2533;p44">
              <a:extLst>
                <a:ext uri="{FF2B5EF4-FFF2-40B4-BE49-F238E27FC236}">
                  <a16:creationId xmlns:a16="http://schemas.microsoft.com/office/drawing/2014/main" id="{7E5E810D-FFA2-7424-4139-34C86A2D8396}"/>
                </a:ext>
              </a:extLst>
            </p:cNvPr>
            <p:cNvSpPr/>
            <p:nvPr/>
          </p:nvSpPr>
          <p:spPr>
            <a:xfrm>
              <a:off x="6108225" y="3904650"/>
              <a:ext cx="17500" cy="17500"/>
            </a:xfrm>
            <a:custGeom>
              <a:avLst/>
              <a:gdLst/>
              <a:ahLst/>
              <a:cxnLst/>
              <a:rect l="l" t="t" r="r" b="b"/>
              <a:pathLst>
                <a:path w="700" h="700" extrusionOk="0">
                  <a:moveTo>
                    <a:pt x="253" y="0"/>
                  </a:moveTo>
                  <a:lnTo>
                    <a:pt x="195" y="39"/>
                  </a:lnTo>
                  <a:lnTo>
                    <a:pt x="136" y="78"/>
                  </a:lnTo>
                  <a:lnTo>
                    <a:pt x="78" y="117"/>
                  </a:lnTo>
                  <a:lnTo>
                    <a:pt x="39" y="175"/>
                  </a:lnTo>
                  <a:lnTo>
                    <a:pt x="0" y="253"/>
                  </a:lnTo>
                  <a:lnTo>
                    <a:pt x="0" y="311"/>
                  </a:lnTo>
                  <a:lnTo>
                    <a:pt x="0" y="389"/>
                  </a:lnTo>
                  <a:lnTo>
                    <a:pt x="0" y="447"/>
                  </a:lnTo>
                  <a:lnTo>
                    <a:pt x="39" y="506"/>
                  </a:lnTo>
                  <a:lnTo>
                    <a:pt x="78" y="583"/>
                  </a:lnTo>
                  <a:lnTo>
                    <a:pt x="117" y="622"/>
                  </a:lnTo>
                  <a:lnTo>
                    <a:pt x="175" y="661"/>
                  </a:lnTo>
                  <a:lnTo>
                    <a:pt x="253" y="700"/>
                  </a:lnTo>
                  <a:lnTo>
                    <a:pt x="447" y="700"/>
                  </a:lnTo>
                  <a:lnTo>
                    <a:pt x="525" y="661"/>
                  </a:lnTo>
                  <a:lnTo>
                    <a:pt x="583" y="622"/>
                  </a:lnTo>
                  <a:lnTo>
                    <a:pt x="622" y="583"/>
                  </a:lnTo>
                  <a:lnTo>
                    <a:pt x="661" y="525"/>
                  </a:lnTo>
                  <a:lnTo>
                    <a:pt x="700" y="447"/>
                  </a:lnTo>
                  <a:lnTo>
                    <a:pt x="700" y="389"/>
                  </a:lnTo>
                  <a:lnTo>
                    <a:pt x="700" y="311"/>
                  </a:lnTo>
                  <a:lnTo>
                    <a:pt x="700" y="253"/>
                  </a:lnTo>
                  <a:lnTo>
                    <a:pt x="661" y="195"/>
                  </a:lnTo>
                  <a:lnTo>
                    <a:pt x="642" y="136"/>
                  </a:lnTo>
                  <a:lnTo>
                    <a:pt x="583" y="78"/>
                  </a:lnTo>
                  <a:lnTo>
                    <a:pt x="525"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5" name="Google Shape;2534;p44">
              <a:extLst>
                <a:ext uri="{FF2B5EF4-FFF2-40B4-BE49-F238E27FC236}">
                  <a16:creationId xmlns:a16="http://schemas.microsoft.com/office/drawing/2014/main" id="{73D8398A-7579-838D-ABC2-07E8858044E8}"/>
                </a:ext>
              </a:extLst>
            </p:cNvPr>
            <p:cNvSpPr/>
            <p:nvPr/>
          </p:nvSpPr>
          <p:spPr>
            <a:xfrm>
              <a:off x="6114550" y="3875500"/>
              <a:ext cx="17975" cy="17525"/>
            </a:xfrm>
            <a:custGeom>
              <a:avLst/>
              <a:gdLst/>
              <a:ahLst/>
              <a:cxnLst/>
              <a:rect l="l" t="t" r="r" b="b"/>
              <a:pathLst>
                <a:path w="719" h="701" extrusionOk="0">
                  <a:moveTo>
                    <a:pt x="253" y="0"/>
                  </a:moveTo>
                  <a:lnTo>
                    <a:pt x="194" y="39"/>
                  </a:lnTo>
                  <a:lnTo>
                    <a:pt x="136" y="78"/>
                  </a:lnTo>
                  <a:lnTo>
                    <a:pt x="78" y="117"/>
                  </a:lnTo>
                  <a:lnTo>
                    <a:pt x="39" y="175"/>
                  </a:lnTo>
                  <a:lnTo>
                    <a:pt x="19" y="253"/>
                  </a:lnTo>
                  <a:lnTo>
                    <a:pt x="0" y="311"/>
                  </a:lnTo>
                  <a:lnTo>
                    <a:pt x="0" y="389"/>
                  </a:lnTo>
                  <a:lnTo>
                    <a:pt x="19" y="447"/>
                  </a:lnTo>
                  <a:lnTo>
                    <a:pt x="39" y="525"/>
                  </a:lnTo>
                  <a:lnTo>
                    <a:pt x="78" y="583"/>
                  </a:lnTo>
                  <a:lnTo>
                    <a:pt x="136" y="622"/>
                  </a:lnTo>
                  <a:lnTo>
                    <a:pt x="194" y="661"/>
                  </a:lnTo>
                  <a:lnTo>
                    <a:pt x="253" y="700"/>
                  </a:lnTo>
                  <a:lnTo>
                    <a:pt x="466" y="700"/>
                  </a:lnTo>
                  <a:lnTo>
                    <a:pt x="525" y="681"/>
                  </a:lnTo>
                  <a:lnTo>
                    <a:pt x="583" y="642"/>
                  </a:lnTo>
                  <a:lnTo>
                    <a:pt x="641" y="583"/>
                  </a:lnTo>
                  <a:lnTo>
                    <a:pt x="680" y="525"/>
                  </a:lnTo>
                  <a:lnTo>
                    <a:pt x="700" y="467"/>
                  </a:lnTo>
                  <a:lnTo>
                    <a:pt x="719" y="389"/>
                  </a:lnTo>
                  <a:lnTo>
                    <a:pt x="719" y="311"/>
                  </a:lnTo>
                  <a:lnTo>
                    <a:pt x="700" y="253"/>
                  </a:lnTo>
                  <a:lnTo>
                    <a:pt x="680" y="195"/>
                  </a:lnTo>
                  <a:lnTo>
                    <a:pt x="641" y="137"/>
                  </a:lnTo>
                  <a:lnTo>
                    <a:pt x="602" y="78"/>
                  </a:lnTo>
                  <a:lnTo>
                    <a:pt x="525" y="39"/>
                  </a:lnTo>
                  <a:lnTo>
                    <a:pt x="466"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6" name="Google Shape;2535;p44">
              <a:extLst>
                <a:ext uri="{FF2B5EF4-FFF2-40B4-BE49-F238E27FC236}">
                  <a16:creationId xmlns:a16="http://schemas.microsoft.com/office/drawing/2014/main" id="{8909EFDF-695F-18E9-584D-FF3B78F75B36}"/>
                </a:ext>
              </a:extLst>
            </p:cNvPr>
            <p:cNvSpPr/>
            <p:nvPr/>
          </p:nvSpPr>
          <p:spPr>
            <a:xfrm>
              <a:off x="6116000" y="3838575"/>
              <a:ext cx="18000" cy="18000"/>
            </a:xfrm>
            <a:custGeom>
              <a:avLst/>
              <a:gdLst/>
              <a:ahLst/>
              <a:cxnLst/>
              <a:rect l="l" t="t" r="r" b="b"/>
              <a:pathLst>
                <a:path w="720" h="720" extrusionOk="0">
                  <a:moveTo>
                    <a:pt x="331" y="1"/>
                  </a:moveTo>
                  <a:lnTo>
                    <a:pt x="253" y="20"/>
                  </a:lnTo>
                  <a:lnTo>
                    <a:pt x="195" y="40"/>
                  </a:lnTo>
                  <a:lnTo>
                    <a:pt x="136" y="78"/>
                  </a:lnTo>
                  <a:lnTo>
                    <a:pt x="78" y="137"/>
                  </a:lnTo>
                  <a:lnTo>
                    <a:pt x="39" y="195"/>
                  </a:lnTo>
                  <a:lnTo>
                    <a:pt x="20" y="253"/>
                  </a:lnTo>
                  <a:lnTo>
                    <a:pt x="0" y="331"/>
                  </a:lnTo>
                  <a:lnTo>
                    <a:pt x="0" y="389"/>
                  </a:lnTo>
                  <a:lnTo>
                    <a:pt x="20" y="467"/>
                  </a:lnTo>
                  <a:lnTo>
                    <a:pt x="39" y="525"/>
                  </a:lnTo>
                  <a:lnTo>
                    <a:pt x="78" y="584"/>
                  </a:lnTo>
                  <a:lnTo>
                    <a:pt x="117" y="642"/>
                  </a:lnTo>
                  <a:lnTo>
                    <a:pt x="175" y="681"/>
                  </a:lnTo>
                  <a:lnTo>
                    <a:pt x="253" y="700"/>
                  </a:lnTo>
                  <a:lnTo>
                    <a:pt x="311" y="720"/>
                  </a:lnTo>
                  <a:lnTo>
                    <a:pt x="389" y="720"/>
                  </a:lnTo>
                  <a:lnTo>
                    <a:pt x="467" y="700"/>
                  </a:lnTo>
                  <a:lnTo>
                    <a:pt x="525" y="681"/>
                  </a:lnTo>
                  <a:lnTo>
                    <a:pt x="583" y="642"/>
                  </a:lnTo>
                  <a:lnTo>
                    <a:pt x="622" y="603"/>
                  </a:lnTo>
                  <a:lnTo>
                    <a:pt x="680" y="545"/>
                  </a:lnTo>
                  <a:lnTo>
                    <a:pt x="700" y="467"/>
                  </a:lnTo>
                  <a:lnTo>
                    <a:pt x="719" y="409"/>
                  </a:lnTo>
                  <a:lnTo>
                    <a:pt x="719" y="331"/>
                  </a:lnTo>
                  <a:lnTo>
                    <a:pt x="700" y="253"/>
                  </a:lnTo>
                  <a:lnTo>
                    <a:pt x="680" y="195"/>
                  </a:lnTo>
                  <a:lnTo>
                    <a:pt x="642" y="137"/>
                  </a:lnTo>
                  <a:lnTo>
                    <a:pt x="583" y="98"/>
                  </a:lnTo>
                  <a:lnTo>
                    <a:pt x="525" y="40"/>
                  </a:lnTo>
                  <a:lnTo>
                    <a:pt x="467" y="20"/>
                  </a:lnTo>
                  <a:lnTo>
                    <a:pt x="389"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7" name="Google Shape;2536;p44">
              <a:extLst>
                <a:ext uri="{FF2B5EF4-FFF2-40B4-BE49-F238E27FC236}">
                  <a16:creationId xmlns:a16="http://schemas.microsoft.com/office/drawing/2014/main" id="{514033DB-B5F7-8C61-2847-EF7C30E7809D}"/>
                </a:ext>
              </a:extLst>
            </p:cNvPr>
            <p:cNvSpPr/>
            <p:nvPr/>
          </p:nvSpPr>
          <p:spPr>
            <a:xfrm>
              <a:off x="6115500" y="3805550"/>
              <a:ext cx="17525" cy="18000"/>
            </a:xfrm>
            <a:custGeom>
              <a:avLst/>
              <a:gdLst/>
              <a:ahLst/>
              <a:cxnLst/>
              <a:rect l="l" t="t" r="r" b="b"/>
              <a:pathLst>
                <a:path w="701" h="720" extrusionOk="0">
                  <a:moveTo>
                    <a:pt x="312" y="0"/>
                  </a:moveTo>
                  <a:lnTo>
                    <a:pt x="254" y="20"/>
                  </a:lnTo>
                  <a:lnTo>
                    <a:pt x="195" y="39"/>
                  </a:lnTo>
                  <a:lnTo>
                    <a:pt x="137" y="78"/>
                  </a:lnTo>
                  <a:lnTo>
                    <a:pt x="79" y="136"/>
                  </a:lnTo>
                  <a:lnTo>
                    <a:pt x="40" y="195"/>
                  </a:lnTo>
                  <a:lnTo>
                    <a:pt x="1" y="253"/>
                  </a:lnTo>
                  <a:lnTo>
                    <a:pt x="1" y="331"/>
                  </a:lnTo>
                  <a:lnTo>
                    <a:pt x="1" y="389"/>
                  </a:lnTo>
                  <a:lnTo>
                    <a:pt x="1" y="467"/>
                  </a:lnTo>
                  <a:lnTo>
                    <a:pt x="40" y="525"/>
                  </a:lnTo>
                  <a:lnTo>
                    <a:pt x="79" y="583"/>
                  </a:lnTo>
                  <a:lnTo>
                    <a:pt x="117" y="642"/>
                  </a:lnTo>
                  <a:lnTo>
                    <a:pt x="176" y="680"/>
                  </a:lnTo>
                  <a:lnTo>
                    <a:pt x="254" y="700"/>
                  </a:lnTo>
                  <a:lnTo>
                    <a:pt x="312" y="719"/>
                  </a:lnTo>
                  <a:lnTo>
                    <a:pt x="390" y="719"/>
                  </a:lnTo>
                  <a:lnTo>
                    <a:pt x="448" y="700"/>
                  </a:lnTo>
                  <a:lnTo>
                    <a:pt x="526" y="680"/>
                  </a:lnTo>
                  <a:lnTo>
                    <a:pt x="584" y="642"/>
                  </a:lnTo>
                  <a:lnTo>
                    <a:pt x="623" y="603"/>
                  </a:lnTo>
                  <a:lnTo>
                    <a:pt x="662" y="544"/>
                  </a:lnTo>
                  <a:lnTo>
                    <a:pt x="700" y="467"/>
                  </a:lnTo>
                  <a:lnTo>
                    <a:pt x="700" y="389"/>
                  </a:lnTo>
                  <a:lnTo>
                    <a:pt x="700" y="331"/>
                  </a:lnTo>
                  <a:lnTo>
                    <a:pt x="700" y="253"/>
                  </a:lnTo>
                  <a:lnTo>
                    <a:pt x="662" y="195"/>
                  </a:lnTo>
                  <a:lnTo>
                    <a:pt x="642" y="136"/>
                  </a:lnTo>
                  <a:lnTo>
                    <a:pt x="584" y="97"/>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8" name="Google Shape;2537;p44">
              <a:extLst>
                <a:ext uri="{FF2B5EF4-FFF2-40B4-BE49-F238E27FC236}">
                  <a16:creationId xmlns:a16="http://schemas.microsoft.com/office/drawing/2014/main" id="{2FA1C2A7-F69B-2581-2C28-6F2A0881057F}"/>
                </a:ext>
              </a:extLst>
            </p:cNvPr>
            <p:cNvSpPr/>
            <p:nvPr/>
          </p:nvSpPr>
          <p:spPr>
            <a:xfrm>
              <a:off x="6580400" y="3698675"/>
              <a:ext cx="18000" cy="17500"/>
            </a:xfrm>
            <a:custGeom>
              <a:avLst/>
              <a:gdLst/>
              <a:ahLst/>
              <a:cxnLst/>
              <a:rect l="l" t="t" r="r" b="b"/>
              <a:pathLst>
                <a:path w="720" h="700" extrusionOk="0">
                  <a:moveTo>
                    <a:pt x="312" y="0"/>
                  </a:moveTo>
                  <a:lnTo>
                    <a:pt x="254" y="20"/>
                  </a:lnTo>
                  <a:lnTo>
                    <a:pt x="195" y="39"/>
                  </a:lnTo>
                  <a:lnTo>
                    <a:pt x="137" y="78"/>
                  </a:lnTo>
                  <a:lnTo>
                    <a:pt x="79" y="136"/>
                  </a:lnTo>
                  <a:lnTo>
                    <a:pt x="40" y="195"/>
                  </a:lnTo>
                  <a:lnTo>
                    <a:pt x="20" y="272"/>
                  </a:lnTo>
                  <a:lnTo>
                    <a:pt x="1" y="331"/>
                  </a:lnTo>
                  <a:lnTo>
                    <a:pt x="20" y="408"/>
                  </a:lnTo>
                  <a:lnTo>
                    <a:pt x="20" y="467"/>
                  </a:lnTo>
                  <a:lnTo>
                    <a:pt x="59" y="525"/>
                  </a:lnTo>
                  <a:lnTo>
                    <a:pt x="98" y="583"/>
                  </a:lnTo>
                  <a:lnTo>
                    <a:pt x="156" y="642"/>
                  </a:lnTo>
                  <a:lnTo>
                    <a:pt x="215" y="681"/>
                  </a:lnTo>
                  <a:lnTo>
                    <a:pt x="273" y="700"/>
                  </a:lnTo>
                  <a:lnTo>
                    <a:pt x="409" y="700"/>
                  </a:lnTo>
                  <a:lnTo>
                    <a:pt x="487" y="681"/>
                  </a:lnTo>
                  <a:lnTo>
                    <a:pt x="545" y="661"/>
                  </a:lnTo>
                  <a:lnTo>
                    <a:pt x="603" y="622"/>
                  </a:lnTo>
                  <a:lnTo>
                    <a:pt x="662" y="564"/>
                  </a:lnTo>
                  <a:lnTo>
                    <a:pt x="700" y="506"/>
                  </a:lnTo>
                  <a:lnTo>
                    <a:pt x="720" y="428"/>
                  </a:lnTo>
                  <a:lnTo>
                    <a:pt x="720" y="370"/>
                  </a:lnTo>
                  <a:lnTo>
                    <a:pt x="720" y="292"/>
                  </a:lnTo>
                  <a:lnTo>
                    <a:pt x="700" y="234"/>
                  </a:lnTo>
                  <a:lnTo>
                    <a:pt x="681" y="175"/>
                  </a:lnTo>
                  <a:lnTo>
                    <a:pt x="642" y="117"/>
                  </a:lnTo>
                  <a:lnTo>
                    <a:pt x="584" y="59"/>
                  </a:lnTo>
                  <a:lnTo>
                    <a:pt x="526" y="20"/>
                  </a:lnTo>
                  <a:lnTo>
                    <a:pt x="44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9" name="Google Shape;2538;p44">
              <a:extLst>
                <a:ext uri="{FF2B5EF4-FFF2-40B4-BE49-F238E27FC236}">
                  <a16:creationId xmlns:a16="http://schemas.microsoft.com/office/drawing/2014/main" id="{C0F32580-065B-BD67-63DE-6180D2DB75D4}"/>
                </a:ext>
              </a:extLst>
            </p:cNvPr>
            <p:cNvSpPr/>
            <p:nvPr/>
          </p:nvSpPr>
          <p:spPr>
            <a:xfrm>
              <a:off x="6591100" y="3670500"/>
              <a:ext cx="18000" cy="18000"/>
            </a:xfrm>
            <a:custGeom>
              <a:avLst/>
              <a:gdLst/>
              <a:ahLst/>
              <a:cxnLst/>
              <a:rect l="l" t="t" r="r" b="b"/>
              <a:pathLst>
                <a:path w="720" h="720" extrusionOk="0">
                  <a:moveTo>
                    <a:pt x="311" y="0"/>
                  </a:moveTo>
                  <a:lnTo>
                    <a:pt x="253" y="20"/>
                  </a:lnTo>
                  <a:lnTo>
                    <a:pt x="195" y="59"/>
                  </a:lnTo>
                  <a:lnTo>
                    <a:pt x="136" y="98"/>
                  </a:lnTo>
                  <a:lnTo>
                    <a:pt x="78" y="156"/>
                  </a:lnTo>
                  <a:lnTo>
                    <a:pt x="39" y="214"/>
                  </a:lnTo>
                  <a:lnTo>
                    <a:pt x="20" y="272"/>
                  </a:lnTo>
                  <a:lnTo>
                    <a:pt x="0" y="350"/>
                  </a:lnTo>
                  <a:lnTo>
                    <a:pt x="20" y="408"/>
                  </a:lnTo>
                  <a:lnTo>
                    <a:pt x="20" y="486"/>
                  </a:lnTo>
                  <a:lnTo>
                    <a:pt x="59" y="544"/>
                  </a:lnTo>
                  <a:lnTo>
                    <a:pt x="98" y="603"/>
                  </a:lnTo>
                  <a:lnTo>
                    <a:pt x="156" y="642"/>
                  </a:lnTo>
                  <a:lnTo>
                    <a:pt x="214" y="680"/>
                  </a:lnTo>
                  <a:lnTo>
                    <a:pt x="272" y="719"/>
                  </a:lnTo>
                  <a:lnTo>
                    <a:pt x="408" y="719"/>
                  </a:lnTo>
                  <a:lnTo>
                    <a:pt x="486" y="700"/>
                  </a:lnTo>
                  <a:lnTo>
                    <a:pt x="544" y="680"/>
                  </a:lnTo>
                  <a:lnTo>
                    <a:pt x="603" y="622"/>
                  </a:lnTo>
                  <a:lnTo>
                    <a:pt x="661" y="583"/>
                  </a:lnTo>
                  <a:lnTo>
                    <a:pt x="700" y="525"/>
                  </a:lnTo>
                  <a:lnTo>
                    <a:pt x="719" y="447"/>
                  </a:lnTo>
                  <a:lnTo>
                    <a:pt x="719" y="389"/>
                  </a:lnTo>
                  <a:lnTo>
                    <a:pt x="719" y="311"/>
                  </a:lnTo>
                  <a:lnTo>
                    <a:pt x="700" y="253"/>
                  </a:lnTo>
                  <a:lnTo>
                    <a:pt x="680" y="175"/>
                  </a:lnTo>
                  <a:lnTo>
                    <a:pt x="642" y="117"/>
                  </a:lnTo>
                  <a:lnTo>
                    <a:pt x="583" y="78"/>
                  </a:lnTo>
                  <a:lnTo>
                    <a:pt x="525" y="39"/>
                  </a:lnTo>
                  <a:lnTo>
                    <a:pt x="447" y="20"/>
                  </a:lnTo>
                  <a:lnTo>
                    <a:pt x="38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0" name="Google Shape;2539;p44">
              <a:extLst>
                <a:ext uri="{FF2B5EF4-FFF2-40B4-BE49-F238E27FC236}">
                  <a16:creationId xmlns:a16="http://schemas.microsoft.com/office/drawing/2014/main" id="{1491AB31-1420-C75D-6787-2CE669A7C9E9}"/>
                </a:ext>
              </a:extLst>
            </p:cNvPr>
            <p:cNvSpPr/>
            <p:nvPr/>
          </p:nvSpPr>
          <p:spPr>
            <a:xfrm>
              <a:off x="6597900" y="3634550"/>
              <a:ext cx="18000" cy="18000"/>
            </a:xfrm>
            <a:custGeom>
              <a:avLst/>
              <a:gdLst/>
              <a:ahLst/>
              <a:cxnLst/>
              <a:rect l="l" t="t" r="r" b="b"/>
              <a:pathLst>
                <a:path w="720" h="720" extrusionOk="0">
                  <a:moveTo>
                    <a:pt x="311" y="0"/>
                  </a:moveTo>
                  <a:lnTo>
                    <a:pt x="234" y="20"/>
                  </a:lnTo>
                  <a:lnTo>
                    <a:pt x="175" y="39"/>
                  </a:lnTo>
                  <a:lnTo>
                    <a:pt x="117" y="98"/>
                  </a:lnTo>
                  <a:lnTo>
                    <a:pt x="78" y="136"/>
                  </a:lnTo>
                  <a:lnTo>
                    <a:pt x="39" y="195"/>
                  </a:lnTo>
                  <a:lnTo>
                    <a:pt x="0" y="272"/>
                  </a:lnTo>
                  <a:lnTo>
                    <a:pt x="0" y="331"/>
                  </a:lnTo>
                  <a:lnTo>
                    <a:pt x="0" y="408"/>
                  </a:lnTo>
                  <a:lnTo>
                    <a:pt x="20" y="467"/>
                  </a:lnTo>
                  <a:lnTo>
                    <a:pt x="39" y="545"/>
                  </a:lnTo>
                  <a:lnTo>
                    <a:pt x="98" y="603"/>
                  </a:lnTo>
                  <a:lnTo>
                    <a:pt x="136" y="642"/>
                  </a:lnTo>
                  <a:lnTo>
                    <a:pt x="195" y="681"/>
                  </a:lnTo>
                  <a:lnTo>
                    <a:pt x="272" y="700"/>
                  </a:lnTo>
                  <a:lnTo>
                    <a:pt x="331" y="719"/>
                  </a:lnTo>
                  <a:lnTo>
                    <a:pt x="408" y="719"/>
                  </a:lnTo>
                  <a:lnTo>
                    <a:pt x="467" y="700"/>
                  </a:lnTo>
                  <a:lnTo>
                    <a:pt x="545" y="661"/>
                  </a:lnTo>
                  <a:lnTo>
                    <a:pt x="603" y="622"/>
                  </a:lnTo>
                  <a:lnTo>
                    <a:pt x="642" y="564"/>
                  </a:lnTo>
                  <a:lnTo>
                    <a:pt x="681" y="506"/>
                  </a:lnTo>
                  <a:lnTo>
                    <a:pt x="700" y="447"/>
                  </a:lnTo>
                  <a:lnTo>
                    <a:pt x="719" y="370"/>
                  </a:lnTo>
                  <a:lnTo>
                    <a:pt x="719" y="311"/>
                  </a:lnTo>
                  <a:lnTo>
                    <a:pt x="700" y="234"/>
                  </a:lnTo>
                  <a:lnTo>
                    <a:pt x="661" y="175"/>
                  </a:lnTo>
                  <a:lnTo>
                    <a:pt x="622" y="117"/>
                  </a:lnTo>
                  <a:lnTo>
                    <a:pt x="564" y="78"/>
                  </a:lnTo>
                  <a:lnTo>
                    <a:pt x="506"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1" name="Google Shape;2540;p44">
              <a:extLst>
                <a:ext uri="{FF2B5EF4-FFF2-40B4-BE49-F238E27FC236}">
                  <a16:creationId xmlns:a16="http://schemas.microsoft.com/office/drawing/2014/main" id="{9DEC4EA2-0699-1BAD-700D-EC73BD314BD2}"/>
                </a:ext>
              </a:extLst>
            </p:cNvPr>
            <p:cNvSpPr/>
            <p:nvPr/>
          </p:nvSpPr>
          <p:spPr>
            <a:xfrm>
              <a:off x="6601775" y="3601525"/>
              <a:ext cx="18000" cy="18000"/>
            </a:xfrm>
            <a:custGeom>
              <a:avLst/>
              <a:gdLst/>
              <a:ahLst/>
              <a:cxnLst/>
              <a:rect l="l" t="t" r="r" b="b"/>
              <a:pathLst>
                <a:path w="720" h="720" extrusionOk="0">
                  <a:moveTo>
                    <a:pt x="390" y="0"/>
                  </a:moveTo>
                  <a:lnTo>
                    <a:pt x="312" y="20"/>
                  </a:lnTo>
                  <a:lnTo>
                    <a:pt x="253" y="20"/>
                  </a:lnTo>
                  <a:lnTo>
                    <a:pt x="195" y="58"/>
                  </a:lnTo>
                  <a:lnTo>
                    <a:pt x="137" y="97"/>
                  </a:lnTo>
                  <a:lnTo>
                    <a:pt x="79" y="156"/>
                  </a:lnTo>
                  <a:lnTo>
                    <a:pt x="40" y="214"/>
                  </a:lnTo>
                  <a:lnTo>
                    <a:pt x="20" y="272"/>
                  </a:lnTo>
                  <a:lnTo>
                    <a:pt x="1" y="350"/>
                  </a:lnTo>
                  <a:lnTo>
                    <a:pt x="20" y="408"/>
                  </a:lnTo>
                  <a:lnTo>
                    <a:pt x="20" y="486"/>
                  </a:lnTo>
                  <a:lnTo>
                    <a:pt x="59" y="544"/>
                  </a:lnTo>
                  <a:lnTo>
                    <a:pt x="98" y="602"/>
                  </a:lnTo>
                  <a:lnTo>
                    <a:pt x="156" y="661"/>
                  </a:lnTo>
                  <a:lnTo>
                    <a:pt x="215" y="700"/>
                  </a:lnTo>
                  <a:lnTo>
                    <a:pt x="273" y="719"/>
                  </a:lnTo>
                  <a:lnTo>
                    <a:pt x="409" y="719"/>
                  </a:lnTo>
                  <a:lnTo>
                    <a:pt x="487" y="700"/>
                  </a:lnTo>
                  <a:lnTo>
                    <a:pt x="545" y="680"/>
                  </a:lnTo>
                  <a:lnTo>
                    <a:pt x="603" y="641"/>
                  </a:lnTo>
                  <a:lnTo>
                    <a:pt x="662" y="583"/>
                  </a:lnTo>
                  <a:lnTo>
                    <a:pt x="700" y="525"/>
                  </a:lnTo>
                  <a:lnTo>
                    <a:pt x="720" y="447"/>
                  </a:lnTo>
                  <a:lnTo>
                    <a:pt x="720" y="389"/>
                  </a:lnTo>
                  <a:lnTo>
                    <a:pt x="720" y="311"/>
                  </a:lnTo>
                  <a:lnTo>
                    <a:pt x="700" y="253"/>
                  </a:lnTo>
                  <a:lnTo>
                    <a:pt x="681" y="194"/>
                  </a:lnTo>
                  <a:lnTo>
                    <a:pt x="642" y="136"/>
                  </a:lnTo>
                  <a:lnTo>
                    <a:pt x="584" y="78"/>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2" name="Google Shape;2541;p44">
              <a:extLst>
                <a:ext uri="{FF2B5EF4-FFF2-40B4-BE49-F238E27FC236}">
                  <a16:creationId xmlns:a16="http://schemas.microsoft.com/office/drawing/2014/main" id="{72D10277-9969-E57E-96B0-4ABA9712C30C}"/>
                </a:ext>
              </a:extLst>
            </p:cNvPr>
            <p:cNvSpPr/>
            <p:nvPr/>
          </p:nvSpPr>
          <p:spPr>
            <a:xfrm>
              <a:off x="6247150" y="3822075"/>
              <a:ext cx="18000" cy="17975"/>
            </a:xfrm>
            <a:custGeom>
              <a:avLst/>
              <a:gdLst/>
              <a:ahLst/>
              <a:cxnLst/>
              <a:rect l="l" t="t" r="r" b="b"/>
              <a:pathLst>
                <a:path w="720" h="719" extrusionOk="0">
                  <a:moveTo>
                    <a:pt x="351" y="0"/>
                  </a:moveTo>
                  <a:lnTo>
                    <a:pt x="292" y="19"/>
                  </a:lnTo>
                  <a:lnTo>
                    <a:pt x="215" y="39"/>
                  </a:lnTo>
                  <a:lnTo>
                    <a:pt x="156" y="58"/>
                  </a:lnTo>
                  <a:lnTo>
                    <a:pt x="98" y="117"/>
                  </a:lnTo>
                  <a:lnTo>
                    <a:pt x="59" y="155"/>
                  </a:lnTo>
                  <a:lnTo>
                    <a:pt x="20" y="214"/>
                  </a:lnTo>
                  <a:lnTo>
                    <a:pt x="1" y="291"/>
                  </a:lnTo>
                  <a:lnTo>
                    <a:pt x="1" y="369"/>
                  </a:lnTo>
                  <a:lnTo>
                    <a:pt x="1" y="428"/>
                  </a:lnTo>
                  <a:lnTo>
                    <a:pt x="20" y="505"/>
                  </a:lnTo>
                  <a:lnTo>
                    <a:pt x="59" y="564"/>
                  </a:lnTo>
                  <a:lnTo>
                    <a:pt x="98" y="622"/>
                  </a:lnTo>
                  <a:lnTo>
                    <a:pt x="156" y="661"/>
                  </a:lnTo>
                  <a:lnTo>
                    <a:pt x="215" y="700"/>
                  </a:lnTo>
                  <a:lnTo>
                    <a:pt x="292" y="719"/>
                  </a:lnTo>
                  <a:lnTo>
                    <a:pt x="428" y="719"/>
                  </a:lnTo>
                  <a:lnTo>
                    <a:pt x="506" y="700"/>
                  </a:lnTo>
                  <a:lnTo>
                    <a:pt x="564" y="661"/>
                  </a:lnTo>
                  <a:lnTo>
                    <a:pt x="603" y="622"/>
                  </a:lnTo>
                  <a:lnTo>
                    <a:pt x="662" y="564"/>
                  </a:lnTo>
                  <a:lnTo>
                    <a:pt x="681" y="505"/>
                  </a:lnTo>
                  <a:lnTo>
                    <a:pt x="700" y="428"/>
                  </a:lnTo>
                  <a:lnTo>
                    <a:pt x="720" y="369"/>
                  </a:lnTo>
                  <a:lnTo>
                    <a:pt x="700" y="291"/>
                  </a:lnTo>
                  <a:lnTo>
                    <a:pt x="681" y="233"/>
                  </a:lnTo>
                  <a:lnTo>
                    <a:pt x="662" y="155"/>
                  </a:lnTo>
                  <a:lnTo>
                    <a:pt x="603" y="117"/>
                  </a:lnTo>
                  <a:lnTo>
                    <a:pt x="564" y="58"/>
                  </a:lnTo>
                  <a:lnTo>
                    <a:pt x="506" y="39"/>
                  </a:lnTo>
                  <a:lnTo>
                    <a:pt x="428" y="19"/>
                  </a:lnTo>
                  <a:lnTo>
                    <a:pt x="351"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3" name="Google Shape;2542;p44">
              <a:extLst>
                <a:ext uri="{FF2B5EF4-FFF2-40B4-BE49-F238E27FC236}">
                  <a16:creationId xmlns:a16="http://schemas.microsoft.com/office/drawing/2014/main" id="{3106D4CB-F0B6-C477-B344-3BF658E8A0B5}"/>
                </a:ext>
              </a:extLst>
            </p:cNvPr>
            <p:cNvSpPr/>
            <p:nvPr/>
          </p:nvSpPr>
          <p:spPr>
            <a:xfrm>
              <a:off x="6255425" y="38507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34"/>
                  </a:lnTo>
                  <a:lnTo>
                    <a:pt x="0" y="292"/>
                  </a:lnTo>
                  <a:lnTo>
                    <a:pt x="0" y="370"/>
                  </a:lnTo>
                  <a:lnTo>
                    <a:pt x="0" y="428"/>
                  </a:lnTo>
                  <a:lnTo>
                    <a:pt x="20" y="506"/>
                  </a:lnTo>
                  <a:lnTo>
                    <a:pt x="58" y="564"/>
                  </a:lnTo>
                  <a:lnTo>
                    <a:pt x="97" y="622"/>
                  </a:lnTo>
                  <a:lnTo>
                    <a:pt x="156" y="661"/>
                  </a:lnTo>
                  <a:lnTo>
                    <a:pt x="214" y="700"/>
                  </a:lnTo>
                  <a:lnTo>
                    <a:pt x="272" y="719"/>
                  </a:lnTo>
                  <a:lnTo>
                    <a:pt x="428" y="719"/>
                  </a:lnTo>
                  <a:lnTo>
                    <a:pt x="486" y="700"/>
                  </a:lnTo>
                  <a:lnTo>
                    <a:pt x="544" y="661"/>
                  </a:lnTo>
                  <a:lnTo>
                    <a:pt x="603" y="622"/>
                  </a:lnTo>
                  <a:lnTo>
                    <a:pt x="641" y="564"/>
                  </a:lnTo>
                  <a:lnTo>
                    <a:pt x="680" y="506"/>
                  </a:lnTo>
                  <a:lnTo>
                    <a:pt x="700" y="447"/>
                  </a:lnTo>
                  <a:lnTo>
                    <a:pt x="719" y="370"/>
                  </a:lnTo>
                  <a:lnTo>
                    <a:pt x="700" y="292"/>
                  </a:lnTo>
                  <a:lnTo>
                    <a:pt x="680" y="234"/>
                  </a:lnTo>
                  <a:lnTo>
                    <a:pt x="641" y="175"/>
                  </a:lnTo>
                  <a:lnTo>
                    <a:pt x="603" y="117"/>
                  </a:lnTo>
                  <a:lnTo>
                    <a:pt x="544" y="78"/>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4" name="Google Shape;2543;p44">
              <a:extLst>
                <a:ext uri="{FF2B5EF4-FFF2-40B4-BE49-F238E27FC236}">
                  <a16:creationId xmlns:a16="http://schemas.microsoft.com/office/drawing/2014/main" id="{E6F20CD9-5393-01D3-9DC9-A96365548857}"/>
                </a:ext>
              </a:extLst>
            </p:cNvPr>
            <p:cNvSpPr/>
            <p:nvPr/>
          </p:nvSpPr>
          <p:spPr>
            <a:xfrm>
              <a:off x="6271450" y="3883750"/>
              <a:ext cx="18000" cy="18000"/>
            </a:xfrm>
            <a:custGeom>
              <a:avLst/>
              <a:gdLst/>
              <a:ahLst/>
              <a:cxnLst/>
              <a:rect l="l" t="t" r="r" b="b"/>
              <a:pathLst>
                <a:path w="720" h="720" extrusionOk="0">
                  <a:moveTo>
                    <a:pt x="292" y="1"/>
                  </a:moveTo>
                  <a:lnTo>
                    <a:pt x="214" y="20"/>
                  </a:lnTo>
                  <a:lnTo>
                    <a:pt x="156" y="59"/>
                  </a:lnTo>
                  <a:lnTo>
                    <a:pt x="117" y="98"/>
                  </a:lnTo>
                  <a:lnTo>
                    <a:pt x="59" y="156"/>
                  </a:lnTo>
                  <a:lnTo>
                    <a:pt x="39" y="215"/>
                  </a:lnTo>
                  <a:lnTo>
                    <a:pt x="0" y="292"/>
                  </a:lnTo>
                  <a:lnTo>
                    <a:pt x="0" y="351"/>
                  </a:lnTo>
                  <a:lnTo>
                    <a:pt x="0" y="428"/>
                  </a:lnTo>
                  <a:lnTo>
                    <a:pt x="20" y="506"/>
                  </a:lnTo>
                  <a:lnTo>
                    <a:pt x="59" y="564"/>
                  </a:lnTo>
                  <a:lnTo>
                    <a:pt x="98" y="603"/>
                  </a:lnTo>
                  <a:lnTo>
                    <a:pt x="156" y="661"/>
                  </a:lnTo>
                  <a:lnTo>
                    <a:pt x="214" y="681"/>
                  </a:lnTo>
                  <a:lnTo>
                    <a:pt x="292" y="720"/>
                  </a:lnTo>
                  <a:lnTo>
                    <a:pt x="428" y="720"/>
                  </a:lnTo>
                  <a:lnTo>
                    <a:pt x="506" y="681"/>
                  </a:lnTo>
                  <a:lnTo>
                    <a:pt x="564" y="661"/>
                  </a:lnTo>
                  <a:lnTo>
                    <a:pt x="622" y="623"/>
                  </a:lnTo>
                  <a:lnTo>
                    <a:pt x="661" y="564"/>
                  </a:lnTo>
                  <a:lnTo>
                    <a:pt x="700" y="506"/>
                  </a:lnTo>
                  <a:lnTo>
                    <a:pt x="719" y="428"/>
                  </a:lnTo>
                  <a:lnTo>
                    <a:pt x="719" y="370"/>
                  </a:lnTo>
                  <a:lnTo>
                    <a:pt x="719" y="292"/>
                  </a:lnTo>
                  <a:lnTo>
                    <a:pt x="700" y="215"/>
                  </a:lnTo>
                  <a:lnTo>
                    <a:pt x="661" y="156"/>
                  </a:lnTo>
                  <a:lnTo>
                    <a:pt x="622" y="98"/>
                  </a:lnTo>
                  <a:lnTo>
                    <a:pt x="564" y="59"/>
                  </a:lnTo>
                  <a:lnTo>
                    <a:pt x="50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5" name="Google Shape;2544;p44">
              <a:extLst>
                <a:ext uri="{FF2B5EF4-FFF2-40B4-BE49-F238E27FC236}">
                  <a16:creationId xmlns:a16="http://schemas.microsoft.com/office/drawing/2014/main" id="{9DCE133E-7336-A728-A308-653AB6D488D6}"/>
                </a:ext>
              </a:extLst>
            </p:cNvPr>
            <p:cNvSpPr/>
            <p:nvPr/>
          </p:nvSpPr>
          <p:spPr>
            <a:xfrm>
              <a:off x="6287975" y="39124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14"/>
                  </a:lnTo>
                  <a:lnTo>
                    <a:pt x="0" y="292"/>
                  </a:lnTo>
                  <a:lnTo>
                    <a:pt x="0" y="369"/>
                  </a:lnTo>
                  <a:lnTo>
                    <a:pt x="0" y="428"/>
                  </a:lnTo>
                  <a:lnTo>
                    <a:pt x="20" y="506"/>
                  </a:lnTo>
                  <a:lnTo>
                    <a:pt x="58" y="564"/>
                  </a:lnTo>
                  <a:lnTo>
                    <a:pt x="97" y="622"/>
                  </a:lnTo>
                  <a:lnTo>
                    <a:pt x="156" y="661"/>
                  </a:lnTo>
                  <a:lnTo>
                    <a:pt x="214" y="700"/>
                  </a:lnTo>
                  <a:lnTo>
                    <a:pt x="272" y="719"/>
                  </a:lnTo>
                  <a:lnTo>
                    <a:pt x="428" y="719"/>
                  </a:lnTo>
                  <a:lnTo>
                    <a:pt x="486" y="700"/>
                  </a:lnTo>
                  <a:lnTo>
                    <a:pt x="544" y="661"/>
                  </a:lnTo>
                  <a:lnTo>
                    <a:pt x="602" y="622"/>
                  </a:lnTo>
                  <a:lnTo>
                    <a:pt x="641" y="564"/>
                  </a:lnTo>
                  <a:lnTo>
                    <a:pt x="680" y="506"/>
                  </a:lnTo>
                  <a:lnTo>
                    <a:pt x="700" y="428"/>
                  </a:lnTo>
                  <a:lnTo>
                    <a:pt x="719" y="369"/>
                  </a:lnTo>
                  <a:lnTo>
                    <a:pt x="700" y="292"/>
                  </a:lnTo>
                  <a:lnTo>
                    <a:pt x="680" y="214"/>
                  </a:lnTo>
                  <a:lnTo>
                    <a:pt x="641" y="156"/>
                  </a:lnTo>
                  <a:lnTo>
                    <a:pt x="602" y="117"/>
                  </a:lnTo>
                  <a:lnTo>
                    <a:pt x="544" y="59"/>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56" name="Google Shape;2351;p42">
            <a:extLst>
              <a:ext uri="{FF2B5EF4-FFF2-40B4-BE49-F238E27FC236}">
                <a16:creationId xmlns:a16="http://schemas.microsoft.com/office/drawing/2014/main" id="{B0F49808-CA91-FFC5-4645-A3BA41E7F22B}"/>
              </a:ext>
            </a:extLst>
          </p:cNvPr>
          <p:cNvSpPr txBox="1">
            <a:spLocks/>
          </p:cNvSpPr>
          <p:nvPr/>
        </p:nvSpPr>
        <p:spPr>
          <a:xfrm>
            <a:off x="1890445" y="40699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57" name="Group 56">
            <a:extLst>
              <a:ext uri="{FF2B5EF4-FFF2-40B4-BE49-F238E27FC236}">
                <a16:creationId xmlns:a16="http://schemas.microsoft.com/office/drawing/2014/main" id="{B5C9BD9B-8CC6-1DF9-0AA2-AC3B537C3FC4}"/>
              </a:ext>
            </a:extLst>
          </p:cNvPr>
          <p:cNvGrpSpPr/>
          <p:nvPr/>
        </p:nvGrpSpPr>
        <p:grpSpPr>
          <a:xfrm>
            <a:off x="2003461" y="2307795"/>
            <a:ext cx="7623424" cy="2859664"/>
            <a:chOff x="353341" y="1417617"/>
            <a:chExt cx="6293949" cy="2859664"/>
          </a:xfrm>
        </p:grpSpPr>
        <p:grpSp>
          <p:nvGrpSpPr>
            <p:cNvPr id="58" name="Group 57">
              <a:extLst>
                <a:ext uri="{FF2B5EF4-FFF2-40B4-BE49-F238E27FC236}">
                  <a16:creationId xmlns:a16="http://schemas.microsoft.com/office/drawing/2014/main" id="{C00924D5-7DA9-51C4-14E5-6E257176D9C7}"/>
                </a:ext>
              </a:extLst>
            </p:cNvPr>
            <p:cNvGrpSpPr/>
            <p:nvPr/>
          </p:nvGrpSpPr>
          <p:grpSpPr>
            <a:xfrm>
              <a:off x="353341" y="1417617"/>
              <a:ext cx="6293949" cy="2859664"/>
              <a:chOff x="2975204" y="1255651"/>
              <a:chExt cx="7073839" cy="2842692"/>
            </a:xfrm>
          </p:grpSpPr>
          <p:sp>
            <p:nvSpPr>
              <p:cNvPr id="71" name="Rectangle: Rounded Corners 70">
                <a:extLst>
                  <a:ext uri="{FF2B5EF4-FFF2-40B4-BE49-F238E27FC236}">
                    <a16:creationId xmlns:a16="http://schemas.microsoft.com/office/drawing/2014/main" id="{D2671D4F-5554-DD54-A5DE-4378250FB581}"/>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2" name="Rectangle: Rounded Corners 71">
                <a:extLst>
                  <a:ext uri="{FF2B5EF4-FFF2-40B4-BE49-F238E27FC236}">
                    <a16:creationId xmlns:a16="http://schemas.microsoft.com/office/drawing/2014/main" id="{69AA6503-6B83-857E-35F5-EC1AF1DF1632}"/>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7F8FF43E-75D6-279C-13FB-A879A6F67EEC}"/>
                </a:ext>
              </a:extLst>
            </p:cNvPr>
            <p:cNvGrpSpPr/>
            <p:nvPr/>
          </p:nvGrpSpPr>
          <p:grpSpPr>
            <a:xfrm>
              <a:off x="2491877" y="2473815"/>
              <a:ext cx="1388880" cy="498929"/>
              <a:chOff x="2490945" y="2478771"/>
              <a:chExt cx="1388880" cy="498929"/>
            </a:xfrm>
          </p:grpSpPr>
          <p:pic>
            <p:nvPicPr>
              <p:cNvPr id="68" name="Picture 67" descr="Shape, circle&#10;&#10;Description automatically generated">
                <a:extLst>
                  <a:ext uri="{FF2B5EF4-FFF2-40B4-BE49-F238E27FC236}">
                    <a16:creationId xmlns:a16="http://schemas.microsoft.com/office/drawing/2014/main" id="{410D58C1-0943-1188-12DF-7E09CB18BE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483740"/>
                <a:ext cx="456217" cy="493960"/>
              </a:xfrm>
              <a:prstGeom prst="rect">
                <a:avLst/>
              </a:prstGeom>
            </p:spPr>
          </p:pic>
          <p:pic>
            <p:nvPicPr>
              <p:cNvPr id="69" name="Picture 68" descr="Shape, circle&#10;&#10;Description automatically generated">
                <a:extLst>
                  <a:ext uri="{FF2B5EF4-FFF2-40B4-BE49-F238E27FC236}">
                    <a16:creationId xmlns:a16="http://schemas.microsoft.com/office/drawing/2014/main" id="{CBD72F3E-9F6F-14D1-A2D6-70B28FB733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478771"/>
                <a:ext cx="526299" cy="477713"/>
              </a:xfrm>
              <a:prstGeom prst="rect">
                <a:avLst/>
              </a:prstGeom>
            </p:spPr>
          </p:pic>
          <p:pic>
            <p:nvPicPr>
              <p:cNvPr id="70" name="Picture 69" descr="Shape, circle&#10;&#10;Description automatically generated">
                <a:extLst>
                  <a:ext uri="{FF2B5EF4-FFF2-40B4-BE49-F238E27FC236}">
                    <a16:creationId xmlns:a16="http://schemas.microsoft.com/office/drawing/2014/main" id="{1258D2C1-E3C1-6B99-6CEF-E9FCC2AF4E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494681"/>
                <a:ext cx="604846" cy="451529"/>
              </a:xfrm>
              <a:prstGeom prst="rect">
                <a:avLst/>
              </a:prstGeom>
            </p:spPr>
          </p:pic>
        </p:grpSp>
        <p:grpSp>
          <p:nvGrpSpPr>
            <p:cNvPr id="60" name="Group 59">
              <a:extLst>
                <a:ext uri="{FF2B5EF4-FFF2-40B4-BE49-F238E27FC236}">
                  <a16:creationId xmlns:a16="http://schemas.microsoft.com/office/drawing/2014/main" id="{60BEC777-0D21-7C8A-3C10-3B0F7698131E}"/>
                </a:ext>
              </a:extLst>
            </p:cNvPr>
            <p:cNvGrpSpPr/>
            <p:nvPr/>
          </p:nvGrpSpPr>
          <p:grpSpPr>
            <a:xfrm>
              <a:off x="2534278" y="3009360"/>
              <a:ext cx="1453583" cy="500058"/>
              <a:chOff x="2287368" y="2477642"/>
              <a:chExt cx="1453583" cy="500058"/>
            </a:xfrm>
          </p:grpSpPr>
          <p:pic>
            <p:nvPicPr>
              <p:cNvPr id="65" name="Picture 64" descr="Shape, circle&#10;&#10;Description automatically generated">
                <a:extLst>
                  <a:ext uri="{FF2B5EF4-FFF2-40B4-BE49-F238E27FC236}">
                    <a16:creationId xmlns:a16="http://schemas.microsoft.com/office/drawing/2014/main" id="{518B08FC-0266-DED6-3D69-F2AB0FDC310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66" name="Picture 65" descr="Shape, circle&#10;&#10;Description automatically generated">
                <a:extLst>
                  <a:ext uri="{FF2B5EF4-FFF2-40B4-BE49-F238E27FC236}">
                    <a16:creationId xmlns:a16="http://schemas.microsoft.com/office/drawing/2014/main" id="{63BD1219-C406-4453-B994-EB40D5B9A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4652" y="2477642"/>
                <a:ext cx="526299" cy="477713"/>
              </a:xfrm>
              <a:prstGeom prst="rect">
                <a:avLst/>
              </a:prstGeom>
            </p:spPr>
          </p:pic>
          <p:pic>
            <p:nvPicPr>
              <p:cNvPr id="67" name="Picture 66" descr="Shape, circle&#10;&#10;Description automatically generated">
                <a:extLst>
                  <a:ext uri="{FF2B5EF4-FFF2-40B4-BE49-F238E27FC236}">
                    <a16:creationId xmlns:a16="http://schemas.microsoft.com/office/drawing/2014/main" id="{BEB059F7-F9B8-B8CF-B218-EB92D85A19E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61" name="Group 60">
              <a:extLst>
                <a:ext uri="{FF2B5EF4-FFF2-40B4-BE49-F238E27FC236}">
                  <a16:creationId xmlns:a16="http://schemas.microsoft.com/office/drawing/2014/main" id="{64F804B2-56AD-F4C2-7BCF-20E427C04695}"/>
                </a:ext>
              </a:extLst>
            </p:cNvPr>
            <p:cNvGrpSpPr/>
            <p:nvPr/>
          </p:nvGrpSpPr>
          <p:grpSpPr>
            <a:xfrm>
              <a:off x="4714164" y="3599730"/>
              <a:ext cx="1439774" cy="519477"/>
              <a:chOff x="2406122" y="2478771"/>
              <a:chExt cx="1439774" cy="519477"/>
            </a:xfrm>
          </p:grpSpPr>
          <p:pic>
            <p:nvPicPr>
              <p:cNvPr id="62" name="Picture 61" descr="Shape, circle&#10;&#10;Description automatically generated">
                <a:extLst>
                  <a:ext uri="{FF2B5EF4-FFF2-40B4-BE49-F238E27FC236}">
                    <a16:creationId xmlns:a16="http://schemas.microsoft.com/office/drawing/2014/main" id="{828C4047-841F-87B8-AD30-2866B9255D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06122" y="2504288"/>
                <a:ext cx="456217" cy="493960"/>
              </a:xfrm>
              <a:prstGeom prst="rect">
                <a:avLst/>
              </a:prstGeom>
            </p:spPr>
          </p:pic>
          <p:pic>
            <p:nvPicPr>
              <p:cNvPr id="63" name="Picture 62" descr="Shape, circle&#10;&#10;Description automatically generated">
                <a:extLst>
                  <a:ext uri="{FF2B5EF4-FFF2-40B4-BE49-F238E27FC236}">
                    <a16:creationId xmlns:a16="http://schemas.microsoft.com/office/drawing/2014/main" id="{C584A073-3F1B-6CCE-4F0A-00F972C2DB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64" name="Picture 63" descr="Shape, circle&#10;&#10;Description automatically generated">
                <a:extLst>
                  <a:ext uri="{FF2B5EF4-FFF2-40B4-BE49-F238E27FC236}">
                    <a16:creationId xmlns:a16="http://schemas.microsoft.com/office/drawing/2014/main" id="{CF814F27-BBCA-5BD0-4237-FEDC389815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49215" y="2504955"/>
                <a:ext cx="604846" cy="451529"/>
              </a:xfrm>
              <a:prstGeom prst="rect">
                <a:avLst/>
              </a:prstGeom>
            </p:spPr>
          </p:pic>
        </p:grpSp>
      </p:grpSp>
    </p:spTree>
    <p:extLst>
      <p:ext uri="{BB962C8B-B14F-4D97-AF65-F5344CB8AC3E}">
        <p14:creationId xmlns:p14="http://schemas.microsoft.com/office/powerpoint/2010/main" val="25295121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85333">
                                          <p:cBhvr additive="base">
                                            <p:cTn id="7" dur="750" fill="hold"/>
                                            <p:tgtEl>
                                              <p:spTgt spid="57"/>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143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p:blipFill>
        <p:spPr>
          <a:xfrm>
            <a:off x="-872824" y="-171450"/>
            <a:ext cx="14074473"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hlinkClick r:id="rId5" action="ppaction://hlinksldjump"/>
            <a:extLst>
              <a:ext uri="{FF2B5EF4-FFF2-40B4-BE49-F238E27FC236}">
                <a16:creationId xmlns:a16="http://schemas.microsoft.com/office/drawing/2014/main" id="{543848DB-CBD2-4366-BC0F-6064BDBCE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71549" y="249785"/>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3600" b="1" dirty="0">
                <a:solidFill>
                  <a:srgbClr val="002060"/>
                </a:solidFill>
              </a:rPr>
              <a:t>1. </a:t>
            </a:r>
            <a:r>
              <a:rPr lang="en-US" sz="3600" b="1" dirty="0" err="1">
                <a:solidFill>
                  <a:srgbClr val="002060"/>
                </a:solidFill>
              </a:rPr>
              <a:t>Vở</a:t>
            </a:r>
            <a:r>
              <a:rPr lang="en-US" sz="3600" b="1" dirty="0">
                <a:solidFill>
                  <a:srgbClr val="002060"/>
                </a:solidFill>
              </a:rPr>
              <a:t> </a:t>
            </a:r>
            <a:r>
              <a:rPr lang="en-US" sz="3600" b="1" dirty="0" err="1">
                <a:solidFill>
                  <a:srgbClr val="002060"/>
                </a:solidFill>
              </a:rPr>
              <a:t>kịch</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nào</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Arial"/>
              <a:ea typeface="微软雅黑"/>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8858251" y="1678936"/>
            <a:ext cx="11925300" cy="6386978"/>
            <a:chOff x="8858251" y="1450336"/>
            <a:chExt cx="11925300" cy="6386978"/>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5962651"/>
              <a:chOff x="704851" y="873541"/>
              <a:chExt cx="11925300" cy="5962651"/>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7">
                <a:extLst>
                  <a:ext uri="{28A0092B-C50C-407E-A947-70E740481C1C}">
                    <a14:useLocalDpi xmlns:a14="http://schemas.microsoft.com/office/drawing/2010/main" val="0"/>
                  </a:ext>
                </a:extLst>
              </a:blip>
              <a:srcRect t="26493" b="23507"/>
              <a:stretch/>
            </p:blipFill>
            <p:spPr>
              <a:xfrm>
                <a:off x="704851" y="873541"/>
                <a:ext cx="11925300" cy="5962651"/>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373329" y="2729150"/>
                <a:ext cx="6342171" cy="2123658"/>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a:ea typeface="微软雅黑"/>
                  </a:rPr>
                  <a:t>V</a:t>
                </a:r>
                <a:r>
                  <a:rPr kumimoji="0" lang="vi-VN" sz="4400" b="0" i="0" u="none" strike="noStrike" kern="1200" cap="none" spc="0" normalizeH="0" baseline="0" noProof="0" dirty="0">
                    <a:ln>
                      <a:noFill/>
                    </a:ln>
                    <a:solidFill>
                      <a:srgbClr val="000000"/>
                    </a:solidFill>
                    <a:effectLst/>
                    <a:uLnTx/>
                    <a:uFillTx/>
                    <a:latin typeface="Arial"/>
                    <a:ea typeface="微软雅黑"/>
                    <a:cs typeface="+mn-cs"/>
                  </a:rPr>
                  <a:t>ở kịch có Tin- tin, Mi-tin và 5 em bé đến từ Tương Lai.</a:t>
                </a: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366942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155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5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0" presetClass="path" presetSubtype="0" accel="50000" decel="50000" fill="hold" nodeType="withEffect">
                                  <p:stCondLst>
                                    <p:cond delay="0"/>
                                  </p:stCondLst>
                                  <p:childTnLst>
                                    <p:animMotion origin="layout" path="M 0.2267 -0.01436 L 0.2267 -0.01412 C 0.17722 -0.20625 0.21316 -0.08889 0.16107 -0.22547 C 0.15131 -0.25116 0.14441 -0.28056 0.13295 -0.30348 C 0.08789 -0.39375 0.08672 -0.37223 0.03295 -0.42593 C 0.00639 -0.45209 -0.01731 -0.48773 -0.04518 -0.51019 C -0.05977 -0.52084 -0.07474 -0.52963 -0.08894 -0.54236 C -0.14818 -0.59491 -0.09921 -0.57986 -0.19519 -0.63681 C -0.28868 -0.6919 -0.18568 -0.63403 -0.26094 -0.66991 C -0.27448 -0.67662 -0.28777 -0.68704 -0.30144 -0.69213 C -0.32839 -0.70255 -0.39428 -0.71991 -0.42644 -0.72547 C -0.44206 -0.72801 -0.45769 -0.72917 -0.47331 -0.73102 L -0.59831 -0.72547 C -0.61693 -0.7213 -0.63347 -0.70186 -0.65144 -0.69213 C -0.66784 -0.68334 -0.68516 -0.6794 -0.70144 -0.66991 C -0.72527 -0.65625 -0.78099 -0.61158 -0.80144 -0.59213 C -0.83698 -0.5588 -0.84467 -0.55324 -0.86706 -0.51019 C -0.87058 -0.50209 -0.87396 -0.49468 -0.87644 -0.48658 C -0.8806 -0.47338 -0.89115 -0.41389 -0.89206 -0.4088 C -0.89506 -0.34653 -0.89961 -0.31806 -0.88581 -0.25324 C -0.88321 -0.24121 -0.87605 -0.23357 -0.87019 -0.22547 C -0.86758 -0.22199 -0.86394 -0.22176 -0.86081 -0.21991 C -0.85352 -0.21621 -0.84623 -0.2125 -0.83894 -0.2088 C -0.83269 -0.19954 -0.82709 -0.18866 -0.82019 -0.18102 C -0.81342 -0.17385 -0.80573 -0.16922 -0.79831 -0.16436 C -0.7625 -0.14144 -0.73607 -0.12199 -0.70144 -0.1088 C -0.69532 -0.10648 -0.68894 -0.1051 -0.68269 -0.10324 L -0.63894 -0.1088 L -0.63894 -0.10857 " pathEditMode="relative" rAng="0" ptsTypes="AAAAAAAAAAAAAAAAAAAAAAAAAAAAA">
                                      <p:cBhvr>
                                        <p:cTn id="34" dur="2000" fill="hold"/>
                                        <p:tgtEl>
                                          <p:spTgt spid="12"/>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72824" y="-171450"/>
            <a:ext cx="14301148"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04126" y="249784"/>
            <a:ext cx="10779737" cy="376939"/>
          </a:xfrm>
          <a:prstGeom prst="rect">
            <a:avLst/>
          </a:prstGeom>
          <a:noFill/>
          <a:ln w="9525">
            <a:noFill/>
            <a:miter lim="800000"/>
            <a:headEnd/>
            <a:tailEnd/>
          </a:ln>
        </p:spPr>
        <p:txBody>
          <a:bodyPr wrap="square">
            <a:prstTxWarp prst="textArchDown">
              <a:avLst/>
            </a:prstTxWarp>
            <a:spAutoFit/>
          </a:bodyPr>
          <a:lstStyle/>
          <a:p>
            <a:pPr lvl="0" defTabSz="457200">
              <a:spcBef>
                <a:spcPct val="50000"/>
              </a:spcBef>
            </a:pPr>
            <a:r>
              <a:rPr lang="en-US" sz="3500" b="1" dirty="0">
                <a:solidFill>
                  <a:srgbClr val="A50021"/>
                </a:solidFill>
              </a:rPr>
              <a:t>2. </a:t>
            </a:r>
            <a:r>
              <a:rPr lang="vi-VN" sz="3500" b="1" dirty="0">
                <a:solidFill>
                  <a:srgbClr val="A50021"/>
                </a:solidFill>
              </a:rPr>
              <a:t>Tìm công dụng của mỗi sự vật do các em bé ở Vương quốc Tương Lai sáng chế.</a:t>
            </a:r>
            <a:endParaRPr kumimoji="0" lang="en-US" sz="3500" b="1" i="0" u="none" strike="noStrike" kern="1200" cap="none" spc="0" normalizeH="0" baseline="0" noProof="0" dirty="0">
              <a:ln>
                <a:noFill/>
              </a:ln>
              <a:solidFill>
                <a:srgbClr val="A50021"/>
              </a:solidFill>
              <a:effectLst/>
              <a:uLnTx/>
              <a:uFillTx/>
              <a:latin typeface="Arial"/>
              <a:ea typeface="微软雅黑"/>
              <a:cs typeface="+mn-cs"/>
            </a:endParaRPr>
          </a:p>
        </p:txBody>
      </p:sp>
      <p:pic>
        <p:nvPicPr>
          <p:cNvPr id="12" name="Picture 11">
            <a:hlinkClick r:id="rId4" action="ppaction://hlinksldjump"/>
            <a:extLst>
              <a:ext uri="{FF2B5EF4-FFF2-40B4-BE49-F238E27FC236}">
                <a16:creationId xmlns:a16="http://schemas.microsoft.com/office/drawing/2014/main" id="{E7E984E4-E2BE-4010-8CE1-89E5FE2341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6279" y="5340414"/>
            <a:ext cx="1517586" cy="1517586"/>
          </a:xfrm>
          <a:prstGeom prst="rect">
            <a:avLst/>
          </a:prstGeom>
        </p:spPr>
      </p:pic>
      <p:pic>
        <p:nvPicPr>
          <p:cNvPr id="7" name="Picture 6">
            <a:extLst>
              <a:ext uri="{FF2B5EF4-FFF2-40B4-BE49-F238E27FC236}">
                <a16:creationId xmlns:a16="http://schemas.microsoft.com/office/drawing/2014/main" id="{99438A8B-52B8-73D1-3CCF-E9EC3E2F70F0}"/>
              </a:ext>
            </a:extLst>
          </p:cNvPr>
          <p:cNvPicPr>
            <a:picLocks noChangeAspect="1"/>
          </p:cNvPicPr>
          <p:nvPr/>
        </p:nvPicPr>
        <p:blipFill>
          <a:blip r:embed="rId6"/>
          <a:stretch>
            <a:fillRect/>
          </a:stretch>
        </p:blipFill>
        <p:spPr>
          <a:xfrm>
            <a:off x="1060913" y="1748426"/>
            <a:ext cx="4677053" cy="3501668"/>
          </a:xfrm>
          <a:prstGeom prst="rect">
            <a:avLst/>
          </a:prstGeom>
        </p:spPr>
      </p:pic>
      <p:pic>
        <p:nvPicPr>
          <p:cNvPr id="14" name="Picture 13">
            <a:extLst>
              <a:ext uri="{FF2B5EF4-FFF2-40B4-BE49-F238E27FC236}">
                <a16:creationId xmlns:a16="http://schemas.microsoft.com/office/drawing/2014/main" id="{3B775D95-57D1-5D56-86D0-498914279112}"/>
              </a:ext>
            </a:extLst>
          </p:cNvPr>
          <p:cNvPicPr>
            <a:picLocks noChangeAspect="1"/>
          </p:cNvPicPr>
          <p:nvPr/>
        </p:nvPicPr>
        <p:blipFill>
          <a:blip r:embed="rId7"/>
          <a:stretch>
            <a:fillRect/>
          </a:stretch>
        </p:blipFill>
        <p:spPr>
          <a:xfrm>
            <a:off x="7368818" y="1783262"/>
            <a:ext cx="3973852" cy="3449693"/>
          </a:xfrm>
          <a:prstGeom prst="rect">
            <a:avLst/>
          </a:prstGeom>
        </p:spPr>
      </p:pic>
      <p:cxnSp>
        <p:nvCxnSpPr>
          <p:cNvPr id="17" name="Straight Arrow Connector 16">
            <a:extLst>
              <a:ext uri="{FF2B5EF4-FFF2-40B4-BE49-F238E27FC236}">
                <a16:creationId xmlns:a16="http://schemas.microsoft.com/office/drawing/2014/main" id="{6EA35E8E-6A38-2573-A625-3190061050F5}"/>
              </a:ext>
            </a:extLst>
          </p:cNvPr>
          <p:cNvCxnSpPr/>
          <p:nvPr/>
        </p:nvCxnSpPr>
        <p:spPr>
          <a:xfrm>
            <a:off x="5681609" y="2815119"/>
            <a:ext cx="1746607" cy="205483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58244D-0C6A-FBF7-10EA-19E626C5C851}"/>
              </a:ext>
            </a:extLst>
          </p:cNvPr>
          <p:cNvCxnSpPr>
            <a:cxnSpLocks/>
          </p:cNvCxnSpPr>
          <p:nvPr/>
        </p:nvCxnSpPr>
        <p:spPr>
          <a:xfrm flipV="1">
            <a:off x="5650786" y="2661007"/>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A97B8EB-267C-6DE9-21F7-EED1BF26BC97}"/>
              </a:ext>
            </a:extLst>
          </p:cNvPr>
          <p:cNvCxnSpPr>
            <a:cxnSpLocks/>
          </p:cNvCxnSpPr>
          <p:nvPr/>
        </p:nvCxnSpPr>
        <p:spPr>
          <a:xfrm flipV="1">
            <a:off x="5630237" y="3380198"/>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A291EB-91D9-9C33-FA34-8E66BC5A047F}"/>
              </a:ext>
            </a:extLst>
          </p:cNvPr>
          <p:cNvCxnSpPr>
            <a:cxnSpLocks/>
          </p:cNvCxnSpPr>
          <p:nvPr/>
        </p:nvCxnSpPr>
        <p:spPr>
          <a:xfrm flipV="1">
            <a:off x="5691882" y="4161034"/>
            <a:ext cx="1767156" cy="7089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7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54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4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91DDF49D-4A50-2CB2-0C62-5F79B0DBBA24}"/>
              </a:ext>
            </a:extLst>
          </p:cNvPr>
          <p:cNvPicPr>
            <a:picLocks noChangeAspect="1"/>
          </p:cNvPicPr>
          <p:nvPr/>
        </p:nvPicPr>
        <p:blipFill>
          <a:blip r:embed="rId3"/>
          <a:stretch>
            <a:fillRect/>
          </a:stretch>
        </p:blipFill>
        <p:spPr>
          <a:xfrm>
            <a:off x="836223" y="2000852"/>
            <a:ext cx="10443353" cy="3694496"/>
          </a:xfrm>
          <a:prstGeom prst="rect">
            <a:avLst/>
          </a:prstGeom>
        </p:spPr>
      </p:pic>
    </p:spTree>
    <p:extLst>
      <p:ext uri="{BB962C8B-B14F-4D97-AF65-F5344CB8AC3E}">
        <p14:creationId xmlns:p14="http://schemas.microsoft.com/office/powerpoint/2010/main" val="324574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a:stretch/>
        </p:blipFill>
        <p:spPr>
          <a:xfrm>
            <a:off x="-872824" y="-171450"/>
            <a:ext cx="14074473" cy="2308594"/>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DF9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38364" y="279282"/>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6000" b="1" dirty="0">
                <a:solidFill>
                  <a:srgbClr val="800080"/>
                </a:solidFill>
              </a:rPr>
              <a:t>3. </a:t>
            </a:r>
            <a:r>
              <a:rPr lang="vi-VN" sz="6000" b="1" dirty="0">
                <a:solidFill>
                  <a:srgbClr val="800080"/>
                </a:solidFill>
              </a:rPr>
              <a:t>Tác giả muốn nói điều gì qua nhân vật các em bé</a:t>
            </a:r>
            <a:endParaRPr lang="en-US" sz="6000" b="1" dirty="0">
              <a:solidFill>
                <a:srgbClr val="800080"/>
              </a:solidFill>
            </a:endParaRPr>
          </a:p>
          <a:p>
            <a:pPr lvl="0" algn="ctr" defTabSz="457200">
              <a:spcBef>
                <a:spcPct val="50000"/>
              </a:spcBef>
            </a:pPr>
            <a:r>
              <a:rPr lang="vi-VN" sz="6000" b="1" dirty="0">
                <a:solidFill>
                  <a:srgbClr val="800080"/>
                </a:solidFill>
              </a:rPr>
              <a:t> ở Vương quốc Tương Lai?</a:t>
            </a:r>
            <a:endParaRPr kumimoji="0" lang="en-US" sz="6000" b="1" i="0" u="none" strike="noStrike" kern="1200" cap="none" spc="0" normalizeH="0" baseline="0" noProof="0" dirty="0">
              <a:ln>
                <a:noFill/>
              </a:ln>
              <a:solidFill>
                <a:srgbClr val="800080"/>
              </a:solidFill>
              <a:effectLst/>
              <a:uLnTx/>
              <a:uFillTx/>
              <a:latin typeface="Arial"/>
              <a:ea typeface="微软雅黑"/>
            </a:endParaRPr>
          </a:p>
        </p:txBody>
      </p:sp>
      <p:grpSp>
        <p:nvGrpSpPr>
          <p:cNvPr id="28" name="Group 27">
            <a:extLst>
              <a:ext uri="{FF2B5EF4-FFF2-40B4-BE49-F238E27FC236}">
                <a16:creationId xmlns:a16="http://schemas.microsoft.com/office/drawing/2014/main" id="{2A84E929-2781-4A0A-BF87-33AD2DFE7CC1}"/>
              </a:ext>
            </a:extLst>
          </p:cNvPr>
          <p:cNvGrpSpPr/>
          <p:nvPr/>
        </p:nvGrpSpPr>
        <p:grpSpPr>
          <a:xfrm>
            <a:off x="8858250" y="1230761"/>
            <a:ext cx="13331745" cy="7538376"/>
            <a:chOff x="8858250" y="1002161"/>
            <a:chExt cx="13331745" cy="7538376"/>
          </a:xfrm>
        </p:grpSpPr>
        <p:grpSp>
          <p:nvGrpSpPr>
            <p:cNvPr id="11" name="Group 10">
              <a:extLst>
                <a:ext uri="{FF2B5EF4-FFF2-40B4-BE49-F238E27FC236}">
                  <a16:creationId xmlns:a16="http://schemas.microsoft.com/office/drawing/2014/main" id="{C7860799-F194-44F0-BC4C-08840EFC2812}"/>
                </a:ext>
              </a:extLst>
            </p:cNvPr>
            <p:cNvGrpSpPr/>
            <p:nvPr/>
          </p:nvGrpSpPr>
          <p:grpSpPr>
            <a:xfrm>
              <a:off x="8858250" y="1874663"/>
              <a:ext cx="13331745" cy="6665874"/>
              <a:chOff x="704850" y="873541"/>
              <a:chExt cx="13331745" cy="6665874"/>
            </a:xfrm>
          </p:grpSpPr>
          <p:pic>
            <p:nvPicPr>
              <p:cNvPr id="10" name="Picture 9">
                <a:extLst>
                  <a:ext uri="{FF2B5EF4-FFF2-40B4-BE49-F238E27FC236}">
                    <a16:creationId xmlns:a16="http://schemas.microsoft.com/office/drawing/2014/main" id="{C8773D32-5950-4B0B-8065-D994F59E26FD}"/>
                  </a:ext>
                </a:extLst>
              </p:cNvPr>
              <p:cNvPicPr>
                <a:picLocks noChangeAspect="1"/>
              </p:cNvPicPr>
              <p:nvPr/>
            </p:nvPicPr>
            <p:blipFill rotWithShape="1">
              <a:blip r:embed="rId4">
                <a:extLst>
                  <a:ext uri="{28A0092B-C50C-407E-A947-70E740481C1C}">
                    <a14:useLocalDpi xmlns:a14="http://schemas.microsoft.com/office/drawing/2010/main" val="0"/>
                  </a:ext>
                </a:extLst>
              </a:blip>
              <a:srcRect t="26493" b="23507"/>
              <a:stretch/>
            </p:blipFill>
            <p:spPr>
              <a:xfrm>
                <a:off x="704850" y="873541"/>
                <a:ext cx="13331745" cy="6665874"/>
              </a:xfrm>
              <a:prstGeom prst="rect">
                <a:avLst/>
              </a:prstGeom>
            </p:spPr>
          </p:pic>
          <p:sp>
            <p:nvSpPr>
              <p:cNvPr id="27" name="Text Box 8">
                <a:extLst>
                  <a:ext uri="{FF2B5EF4-FFF2-40B4-BE49-F238E27FC236}">
                    <a16:creationId xmlns:a16="http://schemas.microsoft.com/office/drawing/2014/main" id="{9EC8A2DC-4DC5-49D4-8903-DCE45DFD176E}"/>
                  </a:ext>
                </a:extLst>
              </p:cNvPr>
              <p:cNvSpPr txBox="1">
                <a:spLocks noChangeArrowheads="1"/>
              </p:cNvSpPr>
              <p:nvPr/>
            </p:nvSpPr>
            <p:spPr bwMode="auto">
              <a:xfrm>
                <a:off x="4180367" y="2450120"/>
                <a:ext cx="6528391" cy="2998641"/>
              </a:xfrm>
              <a:prstGeom prst="rect">
                <a:avLst/>
              </a:prstGeom>
              <a:noFill/>
              <a:ln w="9525">
                <a:noFill/>
                <a:miter lim="800000"/>
                <a:headEnd/>
                <a:tailEnd/>
              </a:ln>
            </p:spPr>
            <p:txBody>
              <a:bodyPr wrap="square">
                <a:spAutoFit/>
              </a:bodyPr>
              <a:lstStyle/>
              <a:p>
                <a:pPr marL="0" marR="0" lvl="0" indent="0" algn="just" defTabSz="4572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微软雅黑"/>
                    <a:cs typeface="+mn-cs"/>
                  </a:rPr>
                  <a:t>Qua nhân vật các em bé ở Vương quốc Tương Lai tác giả muốn nói về ước mơ của các bạn nhỏ về một cuộc sống đầy đủ, hạnh phúc. Ở đó trẻ em là những nhà sáng chế góp sức mình phục vụ cuộc sống.</a:t>
                </a:r>
              </a:p>
            </p:txBody>
          </p:sp>
        </p:grpSp>
        <p:pic>
          <p:nvPicPr>
            <p:cNvPr id="8" name="Picture 7">
              <a:extLst>
                <a:ext uri="{FF2B5EF4-FFF2-40B4-BE49-F238E27FC236}">
                  <a16:creationId xmlns:a16="http://schemas.microsoft.com/office/drawing/2014/main" id="{0E875C4C-0F2F-4E70-AA18-CC00A6A28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pic>
        <p:nvPicPr>
          <p:cNvPr id="12" name="Picture 11">
            <a:hlinkClick r:id="rId6" action="ppaction://hlinksldjump"/>
            <a:extLst>
              <a:ext uri="{FF2B5EF4-FFF2-40B4-BE49-F238E27FC236}">
                <a16:creationId xmlns:a16="http://schemas.microsoft.com/office/drawing/2014/main" id="{FFAC6A83-5D6A-4B38-951D-777F6935D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Tree>
    <p:extLst>
      <p:ext uri="{BB962C8B-B14F-4D97-AF65-F5344CB8AC3E}">
        <p14:creationId xmlns:p14="http://schemas.microsoft.com/office/powerpoint/2010/main" val="340324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8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8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0" presetClass="path" presetSubtype="0" accel="50000" decel="50000" fill="hold" nodeType="withEffect">
                                  <p:stCondLst>
                                    <p:cond delay="0"/>
                                  </p:stCondLst>
                                  <p:childTnLst>
                                    <p:animMotion origin="layout" path="M 0.22669 -0.01436 L 0.22669 -0.01413 C 0.17721 -0.20625 0.21315 -0.08889 0.16107 -0.22547 C 0.1513 -0.25116 0.1444 -0.28056 0.13294 -0.30348 C 0.08789 -0.39375 0.08672 -0.37223 0.03294 -0.42593 C 0.00638 -0.45209 -0.01732 -0.48774 -0.04518 -0.51019 C -0.05977 -0.52084 -0.07474 -0.52963 -0.08893 -0.54237 C -0.14818 -0.59491 -0.09922 -0.57987 -0.19518 -0.63681 C -0.28867 -0.6919 -0.18568 -0.63403 -0.26094 -0.66991 C -0.27448 -0.67663 -0.28776 -0.68704 -0.30143 -0.69213 C -0.32839 -0.70255 -0.39427 -0.71991 -0.42643 -0.72547 C -0.44206 -0.72801 -0.45768 -0.72917 -0.47331 -0.73102 L -0.59831 -0.72547 C -0.61693 -0.7213 -0.63347 -0.70186 -0.65143 -0.69213 C -0.66784 -0.68334 -0.68516 -0.6794 -0.70143 -0.66991 C -0.72526 -0.65625 -0.78099 -0.61158 -0.80143 -0.59213 C -0.83698 -0.5588 -0.84466 -0.55325 -0.86706 -0.51019 C -0.87058 -0.50209 -0.87396 -0.49468 -0.87643 -0.48658 C -0.8806 -0.47338 -0.89115 -0.41389 -0.89206 -0.4088 C -0.89505 -0.34653 -0.89961 -0.31806 -0.88581 -0.25325 C -0.88321 -0.24121 -0.87604 -0.23357 -0.87018 -0.22547 C -0.86758 -0.222 -0.86393 -0.22176 -0.86081 -0.21991 C -0.85352 -0.21621 -0.84623 -0.2125 -0.83893 -0.2088 C -0.83268 -0.19954 -0.82709 -0.18866 -0.82018 -0.18102 C -0.81341 -0.17385 -0.80573 -0.16922 -0.79831 -0.16436 C -0.7625 -0.14144 -0.73607 -0.122 -0.70143 -0.1088 C -0.69532 -0.10649 -0.68893 -0.1051 -0.68268 -0.10325 L -0.63893 -0.1088 L -0.63893 -0.10857 " pathEditMode="relative" rAng="0" ptsTypes="AAAAAAAAAAAAAAAAAAAAAAAAAAAAA">
                                      <p:cBhvr>
                                        <p:cTn id="34" dur="2000" fill="hold"/>
                                        <p:tgtEl>
                                          <p:spTgt spid="28"/>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1" name="Picture 10">
            <a:hlinkClick r:id="rId4" action="ppaction://hlinksldjump"/>
            <a:extLst>
              <a:ext uri="{FF2B5EF4-FFF2-40B4-BE49-F238E27FC236}">
                <a16:creationId xmlns:a16="http://schemas.microsoft.com/office/drawing/2014/main" id="{43A59EBD-BB50-4C0A-BBBB-92669F2BB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182" y="4056771"/>
            <a:ext cx="2801229" cy="2801229"/>
          </a:xfrm>
          <a:prstGeom prst="rect">
            <a:avLst/>
          </a:prstGeom>
        </p:spPr>
      </p:pic>
      <p:sp>
        <p:nvSpPr>
          <p:cNvPr id="2" name="TextBox 1">
            <a:extLst>
              <a:ext uri="{FF2B5EF4-FFF2-40B4-BE49-F238E27FC236}">
                <a16:creationId xmlns:a16="http://schemas.microsoft.com/office/drawing/2014/main" id="{4B74C209-E775-1AAA-72F9-A259453AE26E}"/>
              </a:ext>
            </a:extLst>
          </p:cNvPr>
          <p:cNvSpPr txBox="1"/>
          <p:nvPr/>
        </p:nvSpPr>
        <p:spPr>
          <a:xfrm>
            <a:off x="523981" y="390418"/>
            <a:ext cx="11486508" cy="4433008"/>
          </a:xfrm>
          <a:prstGeom prst="rect">
            <a:avLst/>
          </a:prstGeom>
          <a:noFill/>
        </p:spPr>
        <p:txBody>
          <a:bodyPr wrap="square" rtlCol="0">
            <a:spAutoFit/>
          </a:bodyPr>
          <a:lstStyle/>
          <a:p>
            <a:pPr algn="just">
              <a:lnSpc>
                <a:spcPct val="150000"/>
              </a:lnSpc>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Theo em, vì sao nơi Tin-tin và Mi-tin đến có tên là “</a:t>
            </a:r>
            <a:r>
              <a:rPr lang="vi-VN" sz="3200" b="1" i="1" dirty="0">
                <a:solidFill>
                  <a:srgbClr val="000000"/>
                </a:solidFill>
                <a:effectLst/>
                <a:latin typeface="Cambria" panose="02040503050406030204" pitchFamily="18" charset="0"/>
                <a:ea typeface="Cambria" panose="02040503050406030204" pitchFamily="18" charset="0"/>
              </a:rPr>
              <a:t>Vương quốc Tương Lai</a:t>
            </a:r>
            <a:r>
              <a:rPr lang="vi-VN" sz="3200" b="1" i="0" dirty="0">
                <a:solidFill>
                  <a:srgbClr val="000000"/>
                </a:solidFill>
                <a:effectLst/>
                <a:latin typeface="Cambria" panose="02040503050406030204" pitchFamily="18" charset="0"/>
                <a:ea typeface="Cambria" panose="02040503050406030204" pitchFamily="18" charset="0"/>
              </a:rPr>
              <a:t>”? Chọn câu trả lời dưới đây hoặc nêu ý kiến của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Vì các bạn nhỏ sẽ đón tiếp Tin-tin và Mi-tin trong tương lai. </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Vì nơi đó là cuộc sống mơ ước trong tương lai.</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Vì tất cả mọi người sẽ chuyển đến sống ở đây.</a:t>
            </a:r>
          </a:p>
        </p:txBody>
      </p:sp>
      <p:sp>
        <p:nvSpPr>
          <p:cNvPr id="3" name="Oval 2">
            <a:extLst>
              <a:ext uri="{FF2B5EF4-FFF2-40B4-BE49-F238E27FC236}">
                <a16:creationId xmlns:a16="http://schemas.microsoft.com/office/drawing/2014/main" id="{5A374FE9-57F6-1A9B-DB17-42950E8EB004}"/>
              </a:ext>
            </a:extLst>
          </p:cNvPr>
          <p:cNvSpPr/>
          <p:nvPr/>
        </p:nvSpPr>
        <p:spPr>
          <a:xfrm>
            <a:off x="462337" y="3493213"/>
            <a:ext cx="565079" cy="5548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3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872824" y="-95250"/>
            <a:ext cx="14074473" cy="1909685"/>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83223" y="78334"/>
            <a:ext cx="10464664" cy="645563"/>
          </a:xfrm>
          <a:prstGeom prst="rect">
            <a:avLst/>
          </a:prstGeom>
          <a:noFill/>
          <a:ln w="9525">
            <a:noFill/>
            <a:miter lim="800000"/>
            <a:headEnd/>
            <a:tailEnd/>
          </a:ln>
        </p:spPr>
        <p:txBody>
          <a:bodyPr wrap="square">
            <a:prstTxWarp prst="textArchDown">
              <a:avLst/>
            </a:prstTxWarp>
            <a:spAutoFit/>
          </a:bodyPr>
          <a:lstStyle/>
          <a:p>
            <a:pPr lvl="0" algn="ctr" defTabSz="457200"/>
            <a:r>
              <a:rPr lang="en-US" sz="3000" b="1" dirty="0">
                <a:solidFill>
                  <a:srgbClr val="00863D"/>
                </a:solidFill>
              </a:rPr>
              <a:t>5. </a:t>
            </a:r>
            <a:r>
              <a:rPr lang="vi-VN" sz="3000" b="1" dirty="0">
                <a:solidFill>
                  <a:srgbClr val="00863D"/>
                </a:solidFill>
              </a:rPr>
              <a:t>Nếu là một công dân ở Vương quốc Tương Lai,</a:t>
            </a:r>
            <a:endParaRPr lang="en-US" sz="3000" b="1" dirty="0">
              <a:solidFill>
                <a:srgbClr val="00863D"/>
              </a:solidFill>
            </a:endParaRPr>
          </a:p>
          <a:p>
            <a:pPr lvl="0" algn="ctr" defTabSz="457200"/>
            <a:r>
              <a:rPr lang="vi-VN" sz="3000" b="1" dirty="0">
                <a:solidFill>
                  <a:srgbClr val="00863D"/>
                </a:solidFill>
              </a:rPr>
              <a:t> em muốn sáng chế vật gì?</a:t>
            </a:r>
            <a:endParaRPr kumimoji="0" lang="en-US" sz="3000" b="1" i="0" u="none" strike="noStrike" kern="1200" cap="none" spc="0" normalizeH="0" baseline="0" noProof="0" dirty="0">
              <a:ln>
                <a:noFill/>
              </a:ln>
              <a:solidFill>
                <a:srgbClr val="00863D"/>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43A59EBD-BB50-4C0A-BBBB-92669F2BB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grpSp>
        <p:nvGrpSpPr>
          <p:cNvPr id="20" name="Group 19">
            <a:extLst>
              <a:ext uri="{FF2B5EF4-FFF2-40B4-BE49-F238E27FC236}">
                <a16:creationId xmlns:a16="http://schemas.microsoft.com/office/drawing/2014/main" id="{9EF18259-BE0D-490F-9FB2-FC7743641A05}"/>
              </a:ext>
            </a:extLst>
          </p:cNvPr>
          <p:cNvGrpSpPr/>
          <p:nvPr/>
        </p:nvGrpSpPr>
        <p:grpSpPr>
          <a:xfrm>
            <a:off x="8858251" y="1604836"/>
            <a:ext cx="13011150" cy="7378078"/>
            <a:chOff x="8858251" y="1002161"/>
            <a:chExt cx="13011150" cy="7378078"/>
          </a:xfrm>
        </p:grpSpPr>
        <p:grpSp>
          <p:nvGrpSpPr>
            <p:cNvPr id="21" name="Group 20">
              <a:extLst>
                <a:ext uri="{FF2B5EF4-FFF2-40B4-BE49-F238E27FC236}">
                  <a16:creationId xmlns:a16="http://schemas.microsoft.com/office/drawing/2014/main" id="{C7DA3D98-AD61-4C1D-A0E9-C48C38C8D901}"/>
                </a:ext>
              </a:extLst>
            </p:cNvPr>
            <p:cNvGrpSpPr/>
            <p:nvPr/>
          </p:nvGrpSpPr>
          <p:grpSpPr>
            <a:xfrm>
              <a:off x="8858251" y="1874663"/>
              <a:ext cx="13011150" cy="6505576"/>
              <a:chOff x="704851" y="873541"/>
              <a:chExt cx="13011150" cy="6505576"/>
            </a:xfrm>
          </p:grpSpPr>
          <p:pic>
            <p:nvPicPr>
              <p:cNvPr id="23" name="Picture 22">
                <a:extLst>
                  <a:ext uri="{FF2B5EF4-FFF2-40B4-BE49-F238E27FC236}">
                    <a16:creationId xmlns:a16="http://schemas.microsoft.com/office/drawing/2014/main" id="{CC20045F-D35B-4B1D-A224-CD0E3EE0292D}"/>
                  </a:ext>
                </a:extLst>
              </p:cNvPr>
              <p:cNvPicPr>
                <a:picLocks noChangeAspect="1"/>
              </p:cNvPicPr>
              <p:nvPr/>
            </p:nvPicPr>
            <p:blipFill rotWithShape="1">
              <a:blip r:embed="rId5">
                <a:extLst>
                  <a:ext uri="{28A0092B-C50C-407E-A947-70E740481C1C}">
                    <a14:useLocalDpi xmlns:a14="http://schemas.microsoft.com/office/drawing/2010/main" val="0"/>
                  </a:ext>
                </a:extLst>
              </a:blip>
              <a:srcRect t="26493" b="23507"/>
              <a:stretch/>
            </p:blipFill>
            <p:spPr>
              <a:xfrm>
                <a:off x="704851" y="873541"/>
                <a:ext cx="13011150" cy="6505576"/>
              </a:xfrm>
              <a:prstGeom prst="rect">
                <a:avLst/>
              </a:prstGeom>
            </p:spPr>
          </p:pic>
          <p:sp>
            <p:nvSpPr>
              <p:cNvPr id="24" name="Text Box 8">
                <a:extLst>
                  <a:ext uri="{FF2B5EF4-FFF2-40B4-BE49-F238E27FC236}">
                    <a16:creationId xmlns:a16="http://schemas.microsoft.com/office/drawing/2014/main" id="{9B32F512-1339-4D89-B9AB-29664F13BD5C}"/>
                  </a:ext>
                </a:extLst>
              </p:cNvPr>
              <p:cNvSpPr txBox="1">
                <a:spLocks noChangeArrowheads="1"/>
              </p:cNvSpPr>
              <p:nvPr/>
            </p:nvSpPr>
            <p:spPr bwMode="auto">
              <a:xfrm>
                <a:off x="4626936" y="2179757"/>
                <a:ext cx="5752214" cy="3206070"/>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Arial"/>
                    <a:ea typeface="微软雅黑"/>
                    <a:cs typeface="+mn-cs"/>
                  </a:rPr>
                  <a:t>Nếu là một công dân ở Vương quốc Tương Lai, em muốn sáng chế một chiếc ô tô biết bay để giúp đường phố đỡ tắc nghẽn hơn và trải nghiệm ngồi trên ô tô biết bay cũng khá là thú vị.</a:t>
                </a:r>
              </a:p>
            </p:txBody>
          </p:sp>
        </p:grpSp>
        <p:pic>
          <p:nvPicPr>
            <p:cNvPr id="22" name="Picture 21">
              <a:extLst>
                <a:ext uri="{FF2B5EF4-FFF2-40B4-BE49-F238E27FC236}">
                  <a16:creationId xmlns:a16="http://schemas.microsoft.com/office/drawing/2014/main" id="{13F02FF4-5DDC-494B-B92D-E9194FAC44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spTree>
    <p:extLst>
      <p:ext uri="{BB962C8B-B14F-4D97-AF65-F5344CB8AC3E}">
        <p14:creationId xmlns:p14="http://schemas.microsoft.com/office/powerpoint/2010/main" val="330618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2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2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0" presetClass="path" presetSubtype="0" accel="50000" decel="50000" fill="hold" nodeType="withEffect">
                                  <p:stCondLst>
                                    <p:cond delay="0"/>
                                  </p:stCondLst>
                                  <p:childTnLst>
                                    <p:animMotion origin="layout" path="M 0.22669 -0.01435 L 0.22669 -0.01412 C 0.17721 -0.20625 0.21315 -0.08889 0.16106 -0.22546 C 0.1513 -0.25116 0.1444 -0.28055 0.13294 -0.30347 C 0.08789 -0.39375 0.08672 -0.37222 0.03294 -0.42593 C 0.00638 -0.45208 -0.01732 -0.48773 -0.04519 -0.51018 C -0.05977 -0.52083 -0.07474 -0.52963 -0.08894 -0.54236 C -0.14818 -0.59491 -0.09922 -0.57986 -0.19519 -0.6368 C -0.28868 -0.6919 -0.18568 -0.63403 -0.26094 -0.66991 C -0.27448 -0.67662 -0.28776 -0.68704 -0.30144 -0.69213 C -0.32839 -0.70255 -0.39427 -0.71991 -0.42644 -0.72546 C -0.44206 -0.72801 -0.45769 -0.72917 -0.47331 -0.73102 L -0.59831 -0.72546 C -0.61693 -0.7213 -0.63347 -0.70185 -0.65144 -0.69213 C -0.66784 -0.68333 -0.68516 -0.6794 -0.70144 -0.66991 C -0.72526 -0.65625 -0.78099 -0.61157 -0.80144 -0.59213 C -0.83698 -0.5588 -0.84467 -0.55324 -0.86706 -0.51018 C -0.87058 -0.50208 -0.87396 -0.49468 -0.87644 -0.48657 C -0.8806 -0.47338 -0.89115 -0.41389 -0.89206 -0.4088 C -0.89506 -0.34653 -0.89961 -0.31805 -0.88581 -0.25324 C -0.88321 -0.2412 -0.87605 -0.23356 -0.87019 -0.22546 C -0.86758 -0.22199 -0.86394 -0.22176 -0.86081 -0.21991 C -0.85352 -0.2162 -0.84623 -0.2125 -0.83894 -0.2088 C -0.83269 -0.19954 -0.82709 -0.18866 -0.82019 -0.18102 C -0.81342 -0.17384 -0.80573 -0.16921 -0.79831 -0.16435 C -0.7625 -0.14143 -0.73607 -0.12199 -0.70144 -0.1088 C -0.69532 -0.10648 -0.68894 -0.10509 -0.68269 -0.10324 L -0.63894 -0.1088 L -0.63894 -0.10856 " pathEditMode="relative" rAng="0" ptsTypes="AAAAAAAAAAAAAAAAAAAAAAAAAAAAA">
                                      <p:cBhvr>
                                        <p:cTn id="34" dur="2000" fill="hold"/>
                                        <p:tgtEl>
                                          <p:spTgt spid="20"/>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EA94BE-68FF-4DAE-8EAD-D297C5842D2F}"/>
              </a:ext>
            </a:extLst>
          </p:cNvPr>
          <p:cNvGrpSpPr/>
          <p:nvPr/>
        </p:nvGrpSpPr>
        <p:grpSpPr>
          <a:xfrm>
            <a:off x="0" y="-661219"/>
            <a:ext cx="11562735" cy="7728161"/>
            <a:chOff x="0" y="-661219"/>
            <a:chExt cx="11562735" cy="7728161"/>
          </a:xfrm>
        </p:grpSpPr>
        <p:sp>
          <p:nvSpPr>
            <p:cNvPr id="4" name="Rectangle: Diagonal Corners Rounded 3">
              <a:extLst>
                <a:ext uri="{FF2B5EF4-FFF2-40B4-BE49-F238E27FC236}">
                  <a16:creationId xmlns:a16="http://schemas.microsoft.com/office/drawing/2014/main" id="{AE6451A6-6BD5-4557-ABE4-F146789D0D41}"/>
                </a:ext>
              </a:extLst>
            </p:cNvPr>
            <p:cNvSpPr/>
            <p:nvPr/>
          </p:nvSpPr>
          <p:spPr>
            <a:xfrm flipH="1">
              <a:off x="1032385" y="501445"/>
              <a:ext cx="10028903" cy="5250426"/>
            </a:xfrm>
            <a:prstGeom prst="round2DiagRect">
              <a:avLst>
                <a:gd name="adj1" fmla="val 4046"/>
                <a:gd name="adj2"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a:extLst>
                <a:ext uri="{FF2B5EF4-FFF2-40B4-BE49-F238E27FC236}">
                  <a16:creationId xmlns:a16="http://schemas.microsoft.com/office/drawing/2014/main" id="{70B50CC4-CD64-406B-9D07-7DF96B257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219"/>
              <a:ext cx="11562735" cy="7728161"/>
            </a:xfrm>
            <a:prstGeom prst="rect">
              <a:avLst/>
            </a:prstGeom>
          </p:spPr>
        </p:pic>
      </p:grpSp>
      <p:sp>
        <p:nvSpPr>
          <p:cNvPr id="6" name="TextBox 5">
            <a:extLst>
              <a:ext uri="{FF2B5EF4-FFF2-40B4-BE49-F238E27FC236}">
                <a16:creationId xmlns:a16="http://schemas.microsoft.com/office/drawing/2014/main" id="{29B1D41F-4DD0-45B3-827B-914383656917}"/>
              </a:ext>
            </a:extLst>
          </p:cNvPr>
          <p:cNvSpPr txBox="1"/>
          <p:nvPr/>
        </p:nvSpPr>
        <p:spPr>
          <a:xfrm>
            <a:off x="1375714" y="521353"/>
            <a:ext cx="785843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A50021"/>
                </a:solidFill>
                <a:effectLst/>
                <a:uLnTx/>
                <a:uFillTx/>
                <a:latin typeface="UTM Cookies" panose="02040603050506020204" pitchFamily="18" charset="0"/>
                <a:ea typeface="微软雅黑"/>
                <a:cs typeface="+mn-cs"/>
              </a:rPr>
              <a:t>NỘI DUNG BÀI</a:t>
            </a:r>
          </a:p>
        </p:txBody>
      </p:sp>
      <p:sp>
        <p:nvSpPr>
          <p:cNvPr id="7" name="Text Box 10">
            <a:extLst>
              <a:ext uri="{FF2B5EF4-FFF2-40B4-BE49-F238E27FC236}">
                <a16:creationId xmlns:a16="http://schemas.microsoft.com/office/drawing/2014/main" id="{D4A5D6E5-D7AE-48E5-B3F0-345A928B6AFF}"/>
              </a:ext>
            </a:extLst>
          </p:cNvPr>
          <p:cNvSpPr txBox="1">
            <a:spLocks noChangeArrowheads="1"/>
          </p:cNvSpPr>
          <p:nvPr/>
        </p:nvSpPr>
        <p:spPr bwMode="auto">
          <a:xfrm>
            <a:off x="1681316" y="1700809"/>
            <a:ext cx="8908026" cy="3323987"/>
          </a:xfrm>
          <a:prstGeom prst="rect">
            <a:avLst/>
          </a:prstGeom>
          <a:noFill/>
          <a:ln w="9525">
            <a:noFill/>
            <a:miter lim="800000"/>
            <a:headEnd/>
            <a:tailEnd/>
          </a:ln>
        </p:spPr>
        <p:txBody>
          <a:bodyPr wrap="square">
            <a:spAutoFit/>
          </a:bodyPr>
          <a:lstStyle/>
          <a:p>
            <a:pPr lvl="0" algn="just" defTabSz="457200">
              <a:spcBef>
                <a:spcPct val="50000"/>
              </a:spcBef>
            </a:pPr>
            <a:r>
              <a:rPr lang="vi-VN" sz="4200" dirty="0">
                <a:solidFill>
                  <a:srgbClr val="000000"/>
                </a:solidFill>
              </a:rPr>
              <a:t>Vở kịch thể hiện ước mơ của các bạn nhỏ về một cuộc sống đầy đủ, hạnh phúc. Ở đó, trẻ em là những nhà sáng tạo, góp sức mình phục vụ cuộc sống.</a:t>
            </a:r>
            <a:endParaRPr kumimoji="0" lang="en-US" sz="42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44728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lại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003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606175" y="84053"/>
            <a:ext cx="13849563" cy="7837322"/>
            <a:chOff x="8858251" y="1450336"/>
            <a:chExt cx="11925300" cy="6639386"/>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6215059"/>
              <a:chOff x="704851" y="873541"/>
              <a:chExt cx="11925300" cy="6215059"/>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3">
                <a:extLst>
                  <a:ext uri="{28A0092B-C50C-407E-A947-70E740481C1C}">
                    <a14:useLocalDpi xmlns:a14="http://schemas.microsoft.com/office/drawing/2010/main" val="0"/>
                  </a:ext>
                </a:extLst>
              </a:blip>
              <a:srcRect t="26493" b="23507"/>
              <a:stretch/>
            </p:blipFill>
            <p:spPr>
              <a:xfrm>
                <a:off x="704851" y="873541"/>
                <a:ext cx="11925300" cy="6215059"/>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497182" y="2598594"/>
                <a:ext cx="6266651" cy="2268376"/>
              </a:xfrm>
              <a:prstGeom prst="rect">
                <a:avLst/>
              </a:prstGeom>
              <a:noFill/>
              <a:ln w="9525">
                <a:noFill/>
                <a:miter lim="800000"/>
                <a:headEnd/>
                <a:tailEnd/>
              </a:ln>
            </p:spPr>
            <p:txBody>
              <a:bodyPr wrap="square">
                <a:spAutoFit/>
              </a:bodyPr>
              <a:lstStyle/>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diễn cảm, ngắt, nghỉ theo đúng sau các dấu câu, giữa các cụm từ;</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ngắt giọng phân biệt được tên của nhân vật và lời nói của nhân vật; </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với giọng hồn nhiên, tự tin ở lời nói của các em bé, giọng háo hức, thán phục của Tin-tin và Mi-tin.</a:t>
                </a:r>
                <a:endParaRPr lang="en-US" sz="24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288668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trí</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gian phòng rộng có những hàng cột và mái vòm bằng ngọc bích. Phòng có một số ghế băng, đỗ đạc, cây cối. Có nhiều trẻ em đang chơi đùa hoặc làm việc. Có em đi lại hoặc ngồi suy nghĩ.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Nhân</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gái</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2652268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 Cậu đang làm gì với đôi cánh xanh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Mình sẽ dùng nó vào việc sáng chế trên Trái Đất.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nào ra đời, mình sẽ chế ra một vật làm cho con người hạnh phúc.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Vật đó ăn ngon chứ? Nó có ồn ào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Không đâu, chẳng ồn ào gì cả. Mình chế sắp xong rồi, cậu có muốn xem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Nó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có muốn xem vật mình sáng chế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cái gì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ba mươi vị thuốc trường sinh ở kia, trong những chiếc lọ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ba: (Từ trong đám đông đi ra. Mình mang đến một thứ ánh sáng mà chưa ai biết cả. (Em bé toả ra một thứ ánh sáng lạ thường).</a:t>
            </a:r>
            <a:r>
              <a:rPr kumimoji="0" lang="en-US"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Thật là kì lạ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tư: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(Kéo tay Tin-tin) Cậu lại đây xem cái máy của mình, nó biết bay trên không như một con chim.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năm</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Hãy lại xem cái máy của mình đã. Nó biết dò tìm những kho báu còn giấu kín trên mặt trăng.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Mát-téc-lích, Nguyễn Trường Lịch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7681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756C94-36D1-4F8B-B402-AFB0B0986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12" y="890554"/>
            <a:ext cx="2483988" cy="5418171"/>
          </a:xfrm>
          <a:prstGeom prst="rect">
            <a:avLst/>
          </a:prstGeom>
        </p:spPr>
      </p:pic>
      <p:sp>
        <p:nvSpPr>
          <p:cNvPr id="25" name="矩形 24">
            <a:extLst>
              <a:ext uri="{FF2B5EF4-FFF2-40B4-BE49-F238E27FC236}">
                <a16:creationId xmlns:a16="http://schemas.microsoft.com/office/drawing/2014/main" id="{69D2D543-898A-427C-A4C6-6468907E221F}"/>
              </a:ext>
            </a:extLst>
          </p:cNvPr>
          <p:cNvSpPr/>
          <p:nvPr/>
        </p:nvSpPr>
        <p:spPr>
          <a:xfrm>
            <a:off x="3743655" y="4854205"/>
            <a:ext cx="6915994" cy="699422"/>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Luyện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đọc</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diễn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cảm</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bài</a:t>
            </a:r>
            <a:endParaRPr kumimoji="0" lang="en-US" sz="35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6" name="图片 3">
            <a:extLst>
              <a:ext uri="{FF2B5EF4-FFF2-40B4-BE49-F238E27FC236}">
                <a16:creationId xmlns:a16="http://schemas.microsoft.com/office/drawing/2014/main" id="{57712D30-E19E-4CE2-A59B-84DF4CFCC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15802" flipH="1">
            <a:off x="12688430" y="2535178"/>
            <a:ext cx="2066548" cy="1703835"/>
          </a:xfrm>
          <a:prstGeom prst="rect">
            <a:avLst/>
          </a:prstGeom>
        </p:spPr>
      </p:pic>
      <p:pic>
        <p:nvPicPr>
          <p:cNvPr id="17" name="图片 2">
            <a:extLst>
              <a:ext uri="{FF2B5EF4-FFF2-40B4-BE49-F238E27FC236}">
                <a16:creationId xmlns:a16="http://schemas.microsoft.com/office/drawing/2014/main" id="{9E6D467E-7C77-409E-8516-5498659FF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1081" y="4899116"/>
            <a:ext cx="637037" cy="658688"/>
          </a:xfrm>
          <a:prstGeom prst="rect">
            <a:avLst/>
          </a:prstGeom>
        </p:spPr>
      </p:pic>
      <p:sp>
        <p:nvSpPr>
          <p:cNvPr id="27" name="矩形 24">
            <a:extLst>
              <a:ext uri="{FF2B5EF4-FFF2-40B4-BE49-F238E27FC236}">
                <a16:creationId xmlns:a16="http://schemas.microsoft.com/office/drawing/2014/main" id="{C78DD0FB-4EA1-4CCA-A24D-FFC0590B63A2}"/>
              </a:ext>
            </a:extLst>
          </p:cNvPr>
          <p:cNvSpPr/>
          <p:nvPr/>
        </p:nvSpPr>
        <p:spPr>
          <a:xfrm>
            <a:off x="3851250" y="5698307"/>
            <a:ext cx="10358404" cy="646331"/>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Xem</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trước</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bài</a:t>
            </a:r>
            <a:r>
              <a:rPr kumimoji="0" lang="en-US" sz="3600" b="1" i="0" u="none" strike="noStrike" kern="1200" cap="none" spc="0" normalizeH="0" noProof="0" dirty="0">
                <a:ln>
                  <a:noFill/>
                </a:ln>
                <a:solidFill>
                  <a:srgbClr val="000000"/>
                </a:solidFill>
                <a:effectLst/>
                <a:uLnTx/>
                <a:uFillTx/>
                <a:latin typeface="Arial"/>
                <a:ea typeface="微软雅黑"/>
                <a:cs typeface="+mn-cs"/>
              </a:rPr>
              <a:t> </a:t>
            </a:r>
            <a:r>
              <a:rPr kumimoji="0" lang="en-US" sz="3600" b="1" i="0" u="none" strike="noStrike" kern="1200" cap="none" spc="0" normalizeH="0" noProof="0" dirty="0" err="1">
                <a:ln>
                  <a:noFill/>
                </a:ln>
                <a:solidFill>
                  <a:srgbClr val="000000"/>
                </a:solidFill>
                <a:effectLst/>
                <a:uLnTx/>
                <a:uFillTx/>
                <a:latin typeface="Arial"/>
                <a:ea typeface="微软雅黑"/>
                <a:cs typeface="+mn-cs"/>
              </a:rPr>
              <a:t>mới</a:t>
            </a:r>
            <a:endParaRPr kumimoji="0" lang="en-US" sz="36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28" name="图片 2">
            <a:extLst>
              <a:ext uri="{FF2B5EF4-FFF2-40B4-BE49-F238E27FC236}">
                <a16:creationId xmlns:a16="http://schemas.microsoft.com/office/drawing/2014/main" id="{8294E602-6DC9-4F10-9D90-0B4AF7FD4A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5261" y="5765534"/>
            <a:ext cx="637037" cy="658688"/>
          </a:xfrm>
          <a:prstGeom prst="rect">
            <a:avLst/>
          </a:prstGeom>
        </p:spPr>
      </p:pic>
      <p:pic>
        <p:nvPicPr>
          <p:cNvPr id="29" name="图片 2">
            <a:extLst>
              <a:ext uri="{FF2B5EF4-FFF2-40B4-BE49-F238E27FC236}">
                <a16:creationId xmlns:a16="http://schemas.microsoft.com/office/drawing/2014/main" id="{D066958B-CB83-41FD-8191-27B924D9D8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493882" y="1799243"/>
            <a:ext cx="2032505" cy="2694991"/>
          </a:xfrm>
          <a:prstGeom prst="rect">
            <a:avLst/>
          </a:prstGeom>
        </p:spPr>
      </p:pic>
      <p:grpSp>
        <p:nvGrpSpPr>
          <p:cNvPr id="6" name="Group 5">
            <a:extLst>
              <a:ext uri="{FF2B5EF4-FFF2-40B4-BE49-F238E27FC236}">
                <a16:creationId xmlns:a16="http://schemas.microsoft.com/office/drawing/2014/main" id="{B2E576A7-D3DD-48D1-BF19-EB66A28A7A2B}"/>
              </a:ext>
            </a:extLst>
          </p:cNvPr>
          <p:cNvGrpSpPr/>
          <p:nvPr/>
        </p:nvGrpSpPr>
        <p:grpSpPr>
          <a:xfrm>
            <a:off x="4708519" y="416749"/>
            <a:ext cx="4165601" cy="4159212"/>
            <a:chOff x="3289300" y="555799"/>
            <a:chExt cx="4165601" cy="4159212"/>
          </a:xfrm>
        </p:grpSpPr>
        <p:grpSp>
          <p:nvGrpSpPr>
            <p:cNvPr id="20" name="组合 19">
              <a:extLst>
                <a:ext uri="{FF2B5EF4-FFF2-40B4-BE49-F238E27FC236}">
                  <a16:creationId xmlns:a16="http://schemas.microsoft.com/office/drawing/2014/main" id="{BFAB8D6C-0660-480A-A0A4-C244892B6DA7}"/>
                </a:ext>
              </a:extLst>
            </p:cNvPr>
            <p:cNvGrpSpPr/>
            <p:nvPr/>
          </p:nvGrpSpPr>
          <p:grpSpPr>
            <a:xfrm>
              <a:off x="3289300" y="555799"/>
              <a:ext cx="4165601" cy="4159212"/>
              <a:chOff x="3491046" y="746171"/>
              <a:chExt cx="3974937" cy="3968840"/>
            </a:xfrm>
          </p:grpSpPr>
          <p:pic>
            <p:nvPicPr>
              <p:cNvPr id="19" name="图片 18">
                <a:extLst>
                  <a:ext uri="{FF2B5EF4-FFF2-40B4-BE49-F238E27FC236}">
                    <a16:creationId xmlns:a16="http://schemas.microsoft.com/office/drawing/2014/main" id="{87BFED5D-D589-4043-A850-379077BD1D7E}"/>
                  </a:ext>
                </a:extLst>
              </p:cNvPr>
              <p:cNvPicPr>
                <a:picLocks noChangeAspect="1"/>
              </p:cNvPicPr>
              <p:nvPr/>
            </p:nvPicPr>
            <p:blipFill>
              <a:blip r:embed="rId7"/>
              <a:stretch>
                <a:fillRect/>
              </a:stretch>
            </p:blipFill>
            <p:spPr>
              <a:xfrm>
                <a:off x="3491046" y="746171"/>
                <a:ext cx="3974937" cy="3968840"/>
              </a:xfrm>
              <a:prstGeom prst="rect">
                <a:avLst/>
              </a:prstGeom>
            </p:spPr>
          </p:pic>
          <p:pic>
            <p:nvPicPr>
              <p:cNvPr id="10" name="图片 9">
                <a:extLst>
                  <a:ext uri="{FF2B5EF4-FFF2-40B4-BE49-F238E27FC236}">
                    <a16:creationId xmlns:a16="http://schemas.microsoft.com/office/drawing/2014/main" id="{7DE10100-E6BC-4105-903A-E0E4707FA3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1737" y="890554"/>
                <a:ext cx="2074307" cy="780892"/>
              </a:xfrm>
              <a:prstGeom prst="rect">
                <a:avLst/>
              </a:prstGeom>
            </p:spPr>
          </p:pic>
        </p:grpSp>
        <p:sp>
          <p:nvSpPr>
            <p:cNvPr id="2" name="TextBox 1">
              <a:extLst>
                <a:ext uri="{FF2B5EF4-FFF2-40B4-BE49-F238E27FC236}">
                  <a16:creationId xmlns:a16="http://schemas.microsoft.com/office/drawing/2014/main" id="{92895FD4-6F26-4CA5-9E89-2BF513258D53}"/>
                </a:ext>
              </a:extLst>
            </p:cNvPr>
            <p:cNvSpPr txBox="1"/>
            <p:nvPr/>
          </p:nvSpPr>
          <p:spPr>
            <a:xfrm>
              <a:off x="3909063" y="2050629"/>
              <a:ext cx="3472836"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800080"/>
                  </a:solidFill>
                  <a:effectLst/>
                  <a:uLnTx/>
                  <a:uFillTx/>
                  <a:latin typeface="UTM Cookies" panose="02040603050506020204" pitchFamily="18" charset="0"/>
                  <a:ea typeface="微软雅黑"/>
                  <a:cs typeface="+mn-cs"/>
                </a:rPr>
                <a:t>DẶN DÒ</a:t>
              </a:r>
            </a:p>
          </p:txBody>
        </p:sp>
      </p:grpSp>
    </p:spTree>
    <p:extLst>
      <p:ext uri="{BB962C8B-B14F-4D97-AF65-F5344CB8AC3E}">
        <p14:creationId xmlns:p14="http://schemas.microsoft.com/office/powerpoint/2010/main" val="170353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0" presetClass="path" presetSubtype="0" accel="50000" decel="50000" fill="hold" nodeType="afterEffect">
                                  <p:stCondLst>
                                    <p:cond delay="0"/>
                                  </p:stCondLst>
                                  <p:childTnLst>
                                    <p:animMotion origin="layout" path="M -0.02656 -0.01204 L -0.02656 -0.01181 C -0.05833 -0.08611 -0.08737 -0.16273 -0.12825 -0.22269 C -0.1595 -0.26852 -0.19375 -0.30741 -0.22747 -0.34722 C -0.25469 -0.37963 -0.29349 -0.41505 -0.32422 -0.43333 C -0.34075 -0.44306 -0.35781 -0.44977 -0.375 -0.45486 C -0.42773 -0.47083 -0.46549 -0.47384 -0.51784 -0.48079 C -0.5388 -0.47917 -0.5599 -0.48148 -0.58086 -0.47639 C -0.63685 -0.46227 -0.6862 -0.43102 -0.73802 -0.39028 C -0.7849 -0.3537 -0.8026 -0.33356 -0.83958 -0.27847 C -0.87786 -0.22176 -0.89544 -0.19722 -0.9194 -0.11968 C -0.94961 -0.02245 -0.94818 -0.00764 -0.96081 0.0912 C -0.96159 0.13843 -0.96784 0.22986 -0.95573 0.28032 C -0.95013 0.30486 -0.93984 0.32616 -0.9293 0.34491 C -0.90638 0.38542 -0.85872 0.43032 -0.83242 0.45255 C -0.76732 0.50718 -0.72057 0.53681 -0.64844 0.56435 C -0.62721 0.57245 -0.60495 0.57292 -0.58307 0.57731 L -0.51536 0.57292 C -0.4875 0.56481 -0.45 0.51412 -0.43073 0.48681 C -0.40469 0.44977 -0.38854 0.41852 -0.37031 0.37083 C -0.36575 0.35856 -0.36211 0.34491 -0.35807 0.33194 C -0.35677 0.31921 -0.35325 0.30648 -0.35338 0.29329 C -0.35378 0.26991 -0.35586 0.2463 -0.36055 0.22454 C -0.36341 0.21111 -0.3694 0.19977 -0.375 0.19005 C -0.38529 0.17315 -0.40404 0.16157 -0.41641 0.15139 C -0.42109 0.14722 -0.42539 0.14028 -0.43073 0.13843 C -0.44193 0.13449 -0.45325 0.13565 -0.46458 0.13426 C -0.48633 0.13565 -0.50846 0.13356 -0.53021 0.13843 C -0.57253 0.14792 -0.59401 0.16389 -0.63151 0.17708 C -0.64518 0.18194 -0.65898 0.18542 -0.67266 0.19005 C -0.68802 0.19537 -0.70325 0.20231 -0.71862 0.20741 C -0.74622 0.2162 -0.84414 0.24213 -0.86406 0.24606 C -0.91354 0.25579 -0.98503 0.26227 -1.03555 0.26759 C -1.07109 0.26042 -1.10677 0.25671 -1.14193 0.24606 C -1.18477 0.23287 -1.20365 0.2088 -1.24115 0.16852 C -1.2651 0.14282 -1.2862 0.12199 -1.30638 0.0912 C -1.3082 0.08843 -1.30963 0.08542 -1.31133 0.08264 L -1.31133 0.08287 " pathEditMode="relative" rAng="0" ptsTypes="AAAAAAAAAAAAAAAAAAAAAAAAAAAAAAAAAAAAAA">
                                      <p:cBhvr>
                                        <p:cTn id="18" dur="3000" fill="hold"/>
                                        <p:tgtEl>
                                          <p:spTgt spid="16"/>
                                        </p:tgtEl>
                                        <p:attrNameLst>
                                          <p:attrName>ppt_x</p:attrName>
                                          <p:attrName>ppt_y</p:attrName>
                                        </p:attrNameLst>
                                      </p:cBhvr>
                                      <p:rCtr x="-64245" y="6019"/>
                                    </p:animMotion>
                                  </p:childTnLst>
                                </p:cTn>
                              </p:par>
                              <p:par>
                                <p:cTn id="19" presetID="45"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ppt_w</p:attrName>
                                        </p:attrNameLst>
                                      </p:cBhvr>
                                      <p:tavLst>
                                        <p:tav tm="0" fmla="#ppt_w*sin(2.5*pi*$)">
                                          <p:val>
                                            <p:fltVal val="0"/>
                                          </p:val>
                                        </p:tav>
                                        <p:tav tm="100000">
                                          <p:val>
                                            <p:fltVal val="1"/>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8" name="Picture 7">
            <a:extLst>
              <a:ext uri="{FF2B5EF4-FFF2-40B4-BE49-F238E27FC236}">
                <a16:creationId xmlns:a16="http://schemas.microsoft.com/office/drawing/2014/main" id="{CA1AE03F-B474-453F-6342-037FBA81175D}"/>
              </a:ext>
            </a:extLst>
          </p:cNvPr>
          <p:cNvPicPr>
            <a:picLocks noChangeAspect="1"/>
          </p:cNvPicPr>
          <p:nvPr/>
        </p:nvPicPr>
        <p:blipFill>
          <a:blip r:embed="rId3"/>
          <a:stretch>
            <a:fillRect/>
          </a:stretch>
        </p:blipFill>
        <p:spPr>
          <a:xfrm>
            <a:off x="2150626" y="2081677"/>
            <a:ext cx="6986622" cy="3249450"/>
          </a:xfrm>
          <a:prstGeom prst="rect">
            <a:avLst/>
          </a:prstGeom>
        </p:spPr>
      </p:pic>
    </p:spTree>
    <p:extLst>
      <p:ext uri="{BB962C8B-B14F-4D97-AF65-F5344CB8AC3E}">
        <p14:creationId xmlns:p14="http://schemas.microsoft.com/office/powerpoint/2010/main" val="11776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99;p51">
            <a:extLst>
              <a:ext uri="{FF2B5EF4-FFF2-40B4-BE49-F238E27FC236}">
                <a16:creationId xmlns:a16="http://schemas.microsoft.com/office/drawing/2014/main" id="{22B00DB4-17E3-749E-56D5-906FEE636A2A}"/>
              </a:ext>
            </a:extLst>
          </p:cNvPr>
          <p:cNvSpPr/>
          <p:nvPr/>
        </p:nvSpPr>
        <p:spPr>
          <a:xfrm>
            <a:off x="3617596" y="885825"/>
            <a:ext cx="8383904" cy="2057343"/>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a:extLst>
              <a:ext uri="{FF2B5EF4-FFF2-40B4-BE49-F238E27FC236}">
                <a16:creationId xmlns:a16="http://schemas.microsoft.com/office/drawing/2014/main" id="{537B80D2-CB23-289F-FE73-06D6CDFD64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661951" y="1967320"/>
            <a:ext cx="6113643" cy="4890680"/>
          </a:xfrm>
          <a:prstGeom prst="rect">
            <a:avLst/>
          </a:prstGeom>
        </p:spPr>
      </p:pic>
      <p:sp>
        <p:nvSpPr>
          <p:cNvPr id="6" name="Rectangle 5">
            <a:extLst>
              <a:ext uri="{FF2B5EF4-FFF2-40B4-BE49-F238E27FC236}">
                <a16:creationId xmlns:a16="http://schemas.microsoft.com/office/drawing/2014/main" id="{711C2FC7-8575-9628-59C1-A060A223505B}"/>
              </a:ext>
            </a:extLst>
          </p:cNvPr>
          <p:cNvSpPr/>
          <p:nvPr/>
        </p:nvSpPr>
        <p:spPr>
          <a:xfrm>
            <a:off x="3869441" y="980663"/>
            <a:ext cx="8267640" cy="1754326"/>
          </a:xfrm>
          <a:prstGeom prst="rect">
            <a:avLst/>
          </a:prstGeom>
        </p:spPr>
        <p:txBody>
          <a:bodyPr wrap="square">
            <a:spAutoFit/>
          </a:bodyPr>
          <a:lstStyle/>
          <a:p>
            <a:pPr lvl="0" algn="ctr">
              <a:defRPr/>
            </a:pPr>
            <a:r>
              <a:rPr lang="en-US" sz="3600" b="1" dirty="0" err="1">
                <a:solidFill>
                  <a:srgbClr val="FFFFFF"/>
                </a:solidFill>
                <a:latin typeface="Cambria" panose="02040503050406030204" pitchFamily="18" charset="0"/>
                <a:ea typeface="Cambria" panose="02040503050406030204" pitchFamily="18" charset="0"/>
              </a:rPr>
              <a:t>Trao</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đổi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với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bạn</a:t>
            </a:r>
            <a:r>
              <a:rPr lang="en-US" sz="3600" b="1" dirty="0">
                <a:solidFill>
                  <a:srgbClr val="FFFFFF"/>
                </a:solidFill>
                <a:latin typeface="Cambria" panose="02040503050406030204" pitchFamily="18" charset="0"/>
                <a:ea typeface="Cambria" panose="02040503050406030204" pitchFamily="18" charset="0"/>
              </a:rPr>
              <a:t>: </a:t>
            </a:r>
            <a:r>
              <a:rPr lang="vi-VN" sz="3600" b="1" dirty="0">
                <a:solidFill>
                  <a:srgbClr val="FFFFFF"/>
                </a:solidFill>
                <a:latin typeface="Cambria" panose="02040503050406030204" pitchFamily="18" charset="0"/>
                <a:ea typeface="Cambria" panose="02040503050406030204" pitchFamily="18" charset="0"/>
              </a:rPr>
              <a:t>Em mong con người sẽ làm ra những sản phẩm gì để cuộc sống tốt đẹp hơn trong tương lai?</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descr="Ý tưởng sáng chế thiết bị công nghệ tương lai - VnExpress Số hóa">
            <a:extLst>
              <a:ext uri="{FF2B5EF4-FFF2-40B4-BE49-F238E27FC236}">
                <a16:creationId xmlns:a16="http://schemas.microsoft.com/office/drawing/2014/main" id="{9C7321A6-7D68-6091-4B1C-7B09EA297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842" y="3142555"/>
            <a:ext cx="6343650" cy="265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1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68325A6-D960-4481-BFEE-15B525F3A5D8}"/>
              </a:ext>
            </a:extLst>
          </p:cNvPr>
          <p:cNvPicPr>
            <a:picLocks noChangeAspect="1"/>
          </p:cNvPicPr>
          <p:nvPr/>
        </p:nvPicPr>
        <p:blipFill rotWithShape="1">
          <a:blip r:embed="rId3">
            <a:extLst>
              <a:ext uri="{28A0092B-C50C-407E-A947-70E740481C1C}">
                <a14:useLocalDpi xmlns:a14="http://schemas.microsoft.com/office/drawing/2010/main" val="0"/>
              </a:ext>
            </a:extLst>
          </a:blip>
          <a:srcRect t="48690"/>
          <a:stretch/>
        </p:blipFill>
        <p:spPr>
          <a:xfrm>
            <a:off x="0" y="971550"/>
            <a:ext cx="12192000" cy="5886450"/>
          </a:xfrm>
          <a:prstGeom prst="rect">
            <a:avLst/>
          </a:prstGeom>
        </p:spPr>
      </p:pic>
      <p:pic>
        <p:nvPicPr>
          <p:cNvPr id="5" name="图片 4">
            <a:extLst>
              <a:ext uri="{FF2B5EF4-FFF2-40B4-BE49-F238E27FC236}">
                <a16:creationId xmlns:a16="http://schemas.microsoft.com/office/drawing/2014/main" id="{4E7BB4A9-63C6-4BBC-B00F-85AE40FE5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73" y="-18918"/>
            <a:ext cx="12192000" cy="1559650"/>
          </a:xfrm>
          <a:prstGeom prst="rect">
            <a:avLst/>
          </a:prstGeom>
        </p:spPr>
      </p:pic>
      <p:pic>
        <p:nvPicPr>
          <p:cNvPr id="6" name="Picture 5">
            <a:extLst>
              <a:ext uri="{FF2B5EF4-FFF2-40B4-BE49-F238E27FC236}">
                <a16:creationId xmlns:a16="http://schemas.microsoft.com/office/drawing/2014/main" id="{2171FCA1-71C2-4021-B0D3-8ED969BE0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814" y="881032"/>
            <a:ext cx="10438834" cy="2951520"/>
          </a:xfrm>
          <a:prstGeom prst="rect">
            <a:avLst/>
          </a:prstGeom>
        </p:spPr>
      </p:pic>
      <p:pic>
        <p:nvPicPr>
          <p:cNvPr id="8" name="Picture 7">
            <a:extLst>
              <a:ext uri="{FF2B5EF4-FFF2-40B4-BE49-F238E27FC236}">
                <a16:creationId xmlns:a16="http://schemas.microsoft.com/office/drawing/2014/main" id="{83FB822A-458C-4DF6-814A-AEDAA3F97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143" y="2440682"/>
            <a:ext cx="9902924" cy="3101071"/>
          </a:xfrm>
          <a:prstGeom prst="rect">
            <a:avLst/>
          </a:prstGeom>
        </p:spPr>
      </p:pic>
      <p:sp>
        <p:nvSpPr>
          <p:cNvPr id="9" name="TextBox 8">
            <a:extLst>
              <a:ext uri="{FF2B5EF4-FFF2-40B4-BE49-F238E27FC236}">
                <a16:creationId xmlns:a16="http://schemas.microsoft.com/office/drawing/2014/main" id="{99DD95F7-67B7-448B-BA21-4A53DC0BC372}"/>
              </a:ext>
            </a:extLst>
          </p:cNvPr>
          <p:cNvSpPr txBox="1"/>
          <p:nvPr/>
        </p:nvSpPr>
        <p:spPr>
          <a:xfrm>
            <a:off x="6305550" y="4570313"/>
            <a:ext cx="5886450" cy="954107"/>
          </a:xfrm>
          <a:prstGeom prst="rect">
            <a:avLst/>
          </a:prstGeom>
          <a:noFill/>
        </p:spPr>
        <p:txBody>
          <a:bodyPr wrap="square" rtlCol="0">
            <a:spAutoFit/>
          </a:bodyPr>
          <a:lstStyle/>
          <a:p>
            <a:pPr lvl="0" algn="ctr" defTabSz="457200"/>
            <a:r>
              <a:rPr lang="vi-VN" sz="2800" b="1" i="1" dirty="0">
                <a:solidFill>
                  <a:srgbClr val="000000"/>
                </a:solidFill>
              </a:rPr>
              <a:t>(Theo Mát-téc-lích, Nguyễn Trường Lịch dịch)</a:t>
            </a:r>
            <a:endParaRPr kumimoji="0" lang="en-US" sz="2800" b="1" i="1" u="none" strike="noStrike" kern="1200" cap="none" spc="0" normalizeH="0" baseline="0" noProof="0" dirty="0">
              <a:ln>
                <a:noFill/>
              </a:ln>
              <a:solidFill>
                <a:srgbClr val="000000"/>
              </a:solidFill>
              <a:effectLst/>
              <a:uLnTx/>
              <a:uFillTx/>
              <a:latin typeface="Arial"/>
              <a:ea typeface="微软雅黑"/>
            </a:endParaRPr>
          </a:p>
        </p:txBody>
      </p:sp>
      <p:pic>
        <p:nvPicPr>
          <p:cNvPr id="28" name="Picture 27">
            <a:extLst>
              <a:ext uri="{FF2B5EF4-FFF2-40B4-BE49-F238E27FC236}">
                <a16:creationId xmlns:a16="http://schemas.microsoft.com/office/drawing/2014/main" id="{B7973DDE-32FC-4A39-9B1D-63CB327341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08" y="2214243"/>
            <a:ext cx="4643758" cy="4643758"/>
          </a:xfrm>
          <a:prstGeom prst="rect">
            <a:avLst/>
          </a:prstGeom>
        </p:spPr>
      </p:pic>
      <p:pic>
        <p:nvPicPr>
          <p:cNvPr id="34" name="Picture 33">
            <a:extLst>
              <a:ext uri="{FF2B5EF4-FFF2-40B4-BE49-F238E27FC236}">
                <a16:creationId xmlns:a16="http://schemas.microsoft.com/office/drawing/2014/main" id="{1F60625F-3C59-4280-ADB5-AAB1A169F5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79282" y="4227413"/>
            <a:ext cx="2167570" cy="2395932"/>
          </a:xfrm>
          <a:prstGeom prst="rect">
            <a:avLst/>
          </a:prstGeom>
        </p:spPr>
      </p:pic>
      <p:pic>
        <p:nvPicPr>
          <p:cNvPr id="3" name="Picture 2">
            <a:extLst>
              <a:ext uri="{FF2B5EF4-FFF2-40B4-BE49-F238E27FC236}">
                <a16:creationId xmlns:a16="http://schemas.microsoft.com/office/drawing/2014/main" id="{844D8635-C148-9AF0-69C2-9EF8566F989A}"/>
              </a:ext>
            </a:extLst>
          </p:cNvPr>
          <p:cNvPicPr>
            <a:picLocks noChangeAspect="1"/>
          </p:cNvPicPr>
          <p:nvPr/>
        </p:nvPicPr>
        <p:blipFill>
          <a:blip r:embed="rId9"/>
          <a:stretch>
            <a:fillRect/>
          </a:stretch>
        </p:blipFill>
        <p:spPr>
          <a:xfrm>
            <a:off x="5493905" y="1020663"/>
            <a:ext cx="2651990" cy="835224"/>
          </a:xfrm>
          <a:prstGeom prst="rect">
            <a:avLst/>
          </a:prstGeom>
        </p:spPr>
      </p:pic>
    </p:spTree>
    <p:extLst>
      <p:ext uri="{BB962C8B-B14F-4D97-AF65-F5344CB8AC3E}">
        <p14:creationId xmlns:p14="http://schemas.microsoft.com/office/powerpoint/2010/main" val="386269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2500"/>
                            </p:stCondLst>
                            <p:childTnLst>
                              <p:par>
                                <p:cTn id="21" presetID="49" presetClass="entr" presetSubtype="0" decel="10000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childTnLst>
                          </p:cTn>
                        </p:par>
                        <p:par>
                          <p:cTn id="27" fill="hold">
                            <p:stCondLst>
                              <p:cond delay="3000"/>
                            </p:stCondLst>
                            <p:childTnLst>
                              <p:par>
                                <p:cTn id="28" presetID="49" presetClass="entr" presetSubtype="0" decel="10000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 calcmode="lin" valueType="num">
                                      <p:cBhvr>
                                        <p:cTn id="32" dur="500" fill="hold"/>
                                        <p:tgtEl>
                                          <p:spTgt spid="8"/>
                                        </p:tgtEl>
                                        <p:attrNameLst>
                                          <p:attrName>style.rotation</p:attrName>
                                        </p:attrNameLst>
                                      </p:cBhvr>
                                      <p:tavLst>
                                        <p:tav tm="0">
                                          <p:val>
                                            <p:fltVal val="360"/>
                                          </p:val>
                                        </p:tav>
                                        <p:tav tm="100000">
                                          <p:val>
                                            <p:fltVal val="0"/>
                                          </p:val>
                                        </p:tav>
                                      </p:tavLst>
                                    </p:anim>
                                    <p:animEffect transition="in" filter="fade">
                                      <p:cBhvr>
                                        <p:cTn id="33" dur="500"/>
                                        <p:tgtEl>
                                          <p:spTgt spid="8"/>
                                        </p:tgtEl>
                                      </p:cBhvr>
                                    </p:animEffect>
                                  </p:childTnLst>
                                </p:cTn>
                              </p:par>
                            </p:childTnLst>
                          </p:cTn>
                        </p:par>
                        <p:par>
                          <p:cTn id="34" fill="hold">
                            <p:stCondLst>
                              <p:cond delay="3500"/>
                            </p:stCondLst>
                            <p:childTnLst>
                              <p:par>
                                <p:cTn id="35" presetID="0" presetClass="path" presetSubtype="0" accel="50000" decel="50000" fill="hold" nodeType="afterEffect">
                                  <p:stCondLst>
                                    <p:cond delay="0"/>
                                  </p:stCondLst>
                                  <p:childTnLst>
                                    <p:animMotion origin="layout" path="M -4.16667E-6 0.01181 L -4.16667E-6 0.01181 C -0.00768 0.01852 -0.01575 0.02477 -0.02278 0.03241 C -0.03268 0.04236 -0.04088 0.05371 -0.05065 0.06343 C -0.05664 0.06922 -0.07708 0.08009 -0.08333 0.08426 C -0.09283 0.09005 -0.1013 0.09699 -0.11093 0.10232 C -0.13033 0.11273 -0.17213 0.13334 -0.19661 0.14121 C -0.22343 0.14954 -0.24987 0.16019 -0.27708 0.16459 C -0.3401 0.17408 -0.3108 0.17107 -0.36536 0.175 C -0.38059 0.17408 -0.39583 0.17431 -0.41067 0.17222 C -0.43489 0.16875 -0.45846 0.15579 -0.47877 0.14375 C -0.49531 0.13403 -0.51106 0.12384 -0.52656 0.11273 C -0.52682 0.1125 -0.55976 0.08565 -0.56679 0.07639 C -0.57239 0.06898 -0.57942 0.05324 -0.58203 0.04537 C -0.58697 0.02917 -0.58697 0.03079 -0.58697 0.02199 L -0.58697 0.02222 " pathEditMode="relative" rAng="0" ptsTypes="AAAAAAAAAAAAAAAA">
                                      <p:cBhvr>
                                        <p:cTn id="36" dur="1000" fill="hold"/>
                                        <p:tgtEl>
                                          <p:spTgt spid="34"/>
                                        </p:tgtEl>
                                        <p:attrNameLst>
                                          <p:attrName>ppt_x</p:attrName>
                                          <p:attrName>ppt_y</p:attrName>
                                        </p:attrNameLst>
                                      </p:cBhvr>
                                      <p:rCtr x="-29349" y="8148"/>
                                    </p:animMotion>
                                  </p:childTnLst>
                                </p:cTn>
                              </p:par>
                              <p:par>
                                <p:cTn id="37" presetID="2" presetClass="entr" presetSubtype="2" fill="hold" grpId="0" nodeType="withEffect">
                                  <p:stCondLst>
                                    <p:cond delay="2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02D55-64AB-4672-90F5-8051A8072AB2}"/>
              </a:ext>
            </a:extLst>
          </p:cNvPr>
          <p:cNvSpPr txBox="1"/>
          <p:nvPr/>
        </p:nvSpPr>
        <p:spPr>
          <a:xfrm>
            <a:off x="523875" y="2151333"/>
            <a:ext cx="1114425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diễn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vương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Lai.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hợp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mỗi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muốn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Ước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các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bạn</a:t>
            </a:r>
            <a:r>
              <a:rPr lang="en-US" sz="2400" b="1" i="1" dirty="0">
                <a:latin typeface="Cambria" panose="02040503050406030204" pitchFamily="18" charset="0"/>
                <a:ea typeface="Cambria" panose="02040503050406030204" pitchFamily="18" charset="0"/>
              </a:rPr>
              <a:t> nhỏ </a:t>
            </a:r>
            <a:r>
              <a:rPr lang="en-US" sz="2400" b="1" i="1" dirty="0" err="1">
                <a:latin typeface="Cambria" panose="02040503050406030204" pitchFamily="18" charset="0"/>
                <a:ea typeface="Cambria" panose="02040503050406030204" pitchFamily="18" charset="0"/>
              </a:rPr>
              <a:t>về</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một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đầy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đủ</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hạnh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phúc</a:t>
            </a:r>
            <a:r>
              <a:rPr lang="en-US" sz="2400" b="1" i="1" dirty="0">
                <a:latin typeface="Cambria" panose="02040503050406030204" pitchFamily="18" charset="0"/>
                <a:ea typeface="Cambria" panose="02040503050406030204" pitchFamily="18" charset="0"/>
              </a:rPr>
              <a:t>. Ở </a:t>
            </a:r>
            <a:r>
              <a:rPr lang="en-US" sz="2400" b="1" i="1" dirty="0" err="1">
                <a:latin typeface="Cambria" panose="02040503050406030204" pitchFamily="18" charset="0"/>
                <a:ea typeface="Cambria" panose="02040503050406030204" pitchFamily="18" charset="0"/>
              </a:rPr>
              <a:t>đó</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trẻ</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em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sáng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tạo</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góp</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sức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mình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phục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vụ</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xúc</a:t>
            </a:r>
            <a:r>
              <a:rPr lang="en-US" sz="2400" dirty="0">
                <a:latin typeface="Cambria" panose="02040503050406030204" pitchFamily="18" charset="0"/>
                <a:ea typeface="Cambria" panose="02040503050406030204" pitchFamily="18" charset="0"/>
              </a:rPr>
              <a:t>.</a:t>
            </a:r>
          </a:p>
        </p:txBody>
      </p:sp>
      <p:pic>
        <p:nvPicPr>
          <p:cNvPr id="16" name="Picture 15">
            <a:extLst>
              <a:ext uri="{FF2B5EF4-FFF2-40B4-BE49-F238E27FC236}">
                <a16:creationId xmlns:a16="http://schemas.microsoft.com/office/drawing/2014/main" id="{13B34A4F-4FA2-4CC9-8D97-6A9DE83D3D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6550" y="5001986"/>
            <a:ext cx="2184400" cy="2184400"/>
          </a:xfrm>
          <a:prstGeom prst="rect">
            <a:avLst/>
          </a:prstGeom>
        </p:spPr>
      </p:pic>
      <p:pic>
        <p:nvPicPr>
          <p:cNvPr id="14" name="Picture 13">
            <a:extLst>
              <a:ext uri="{FF2B5EF4-FFF2-40B4-BE49-F238E27FC236}">
                <a16:creationId xmlns:a16="http://schemas.microsoft.com/office/drawing/2014/main" id="{FCDEAB4A-B141-4FBD-9B82-BF733861C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75" y="5457825"/>
            <a:ext cx="1400175" cy="1400175"/>
          </a:xfrm>
          <a:prstGeom prst="rect">
            <a:avLst/>
          </a:prstGeom>
        </p:spPr>
      </p:pic>
      <p:pic>
        <p:nvPicPr>
          <p:cNvPr id="2" name="Picture 1">
            <a:extLst>
              <a:ext uri="{FF2B5EF4-FFF2-40B4-BE49-F238E27FC236}">
                <a16:creationId xmlns:a16="http://schemas.microsoft.com/office/drawing/2014/main" id="{CF160897-6BAA-24F4-6F5D-E419010BBD09}"/>
              </a:ext>
            </a:extLst>
          </p:cNvPr>
          <p:cNvPicPr>
            <a:picLocks noChangeAspect="1"/>
          </p:cNvPicPr>
          <p:nvPr/>
        </p:nvPicPr>
        <p:blipFill>
          <a:blip r:embed="rId4"/>
          <a:stretch>
            <a:fillRect/>
          </a:stretch>
        </p:blipFill>
        <p:spPr>
          <a:xfrm>
            <a:off x="-295275" y="-113601"/>
            <a:ext cx="12192000" cy="1960752"/>
          </a:xfrm>
          <a:prstGeom prst="rect">
            <a:avLst/>
          </a:prstGeom>
        </p:spPr>
      </p:pic>
    </p:spTree>
    <p:extLst>
      <p:ext uri="{BB962C8B-B14F-4D97-AF65-F5344CB8AC3E}">
        <p14:creationId xmlns:p14="http://schemas.microsoft.com/office/powerpoint/2010/main" val="231193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16"/>
                                        </p:tgtEl>
                                      </p:cBhvr>
                                    </p:animEffect>
                                    <p:animScale>
                                      <p:cBhvr>
                                        <p:cTn id="20" dur="250" autoRev="1" fill="hold"/>
                                        <p:tgtEl>
                                          <p:spTgt spid="16"/>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par>
                                <p:cTn id="24" presetID="64" presetClass="path" presetSubtype="0" accel="50000" decel="50000" fill="hold" nodeType="withEffect">
                                  <p:stCondLst>
                                    <p:cond delay="0"/>
                                  </p:stCondLst>
                                  <p:childTnLst>
                                    <p:animMotion origin="layout" path="M -8.33333E-7 2.59259E-6 L -8.33333E-7 -1.00486 " pathEditMode="relative" rAng="0" ptsTypes="AA">
                                      <p:cBhvr>
                                        <p:cTn id="25" dur="2000" fill="hold"/>
                                        <p:tgtEl>
                                          <p:spTgt spid="16"/>
                                        </p:tgtEl>
                                        <p:attrNameLst>
                                          <p:attrName>ppt_x</p:attrName>
                                          <p:attrName>ppt_y</p:attrName>
                                        </p:attrNameLst>
                                      </p:cBhvr>
                                      <p:rCtr x="0" y="-50255"/>
                                    </p:animMotion>
                                  </p:childTnLst>
                                </p:cTn>
                              </p:par>
                              <p:par>
                                <p:cTn id="26" presetID="64" presetClass="path" presetSubtype="0" accel="50000" decel="50000" fill="hold" nodeType="withEffect">
                                  <p:stCondLst>
                                    <p:cond delay="0"/>
                                  </p:stCondLst>
                                  <p:childTnLst>
                                    <p:animMotion origin="layout" path="M 4.375E-6 3.33333E-6 L 4.375E-6 -1.00047 " pathEditMode="relative" rAng="0" ptsTypes="AA">
                                      <p:cBhvr>
                                        <p:cTn id="27" dur="2000" fill="hold"/>
                                        <p:tgtEl>
                                          <p:spTgt spid="14"/>
                                        </p:tgtEl>
                                        <p:attrNameLst>
                                          <p:attrName>ppt_x</p:attrName>
                                          <p:attrName>ppt_y</p:attrName>
                                        </p:attrNameLst>
                                      </p:cBhvr>
                                      <p:rCtr x="0" y="-50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94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F10160-EBD9-3608-E022-9EBA41E1774B}"/>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1FBD610-77CC-708D-C124-DD92242E2507}"/>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0D36686E-BF5E-81CC-F2A9-44EE0012245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77E16EF-DD7F-2C59-2773-F0C80B0ECC2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4FCDD289-15D4-B03B-73CB-7829CE8EC11A}"/>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D4CAE449-95D1-9C1E-3C32-6EC8BE62E3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7634F5-FA61-D2C9-3760-B030DAD0400B}"/>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AEE62DE6-CB65-3508-4A98-A125718D6E9D}"/>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8FA92264-BFE5-EC2D-81FE-DF3E1E713F4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9B42E03-2B3D-180A-7621-45B340640EE4}"/>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03614A04-FD65-EDC0-18C5-F5A43350B0E8}"/>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BBB33640-0378-0912-3811-223B3730563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168487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algn="just"/>
            <a:r>
              <a:rPr lang="vi-VN" sz="2200" b="0" i="1" dirty="0">
                <a:solidFill>
                  <a:srgbClr val="000000"/>
                </a:solidFill>
                <a:effectLst/>
                <a:latin typeface="Cambria" panose="02040503050406030204" pitchFamily="18" charset="0"/>
                <a:ea typeface="Cambria" panose="02040503050406030204" pitchFamily="18" charset="0"/>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lang="en-US" sz="2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Cảnh trí</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Một gian phòng rộng có những hàng cột và mái vòm bằng ngọc bích. Phòng có một số ghế băng, đỗ đạc, cây cối. Có nhiều trẻ em đang chơi đùa hoặc làm việc. Có em đi lại hoặc ngồi suy nghĩ.</a:t>
            </a:r>
          </a:p>
          <a:p>
            <a:endParaRPr lang="en-US" sz="22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algn="just"/>
            <a:r>
              <a:rPr lang="en-US" sz="2200" b="1" i="0" dirty="0" err="1">
                <a:solidFill>
                  <a:srgbClr val="000000"/>
                </a:solidFill>
                <a:effectLst/>
                <a:latin typeface="Cambria" panose="02040503050406030204" pitchFamily="18" charset="0"/>
                <a:ea typeface="Cambria" panose="02040503050406030204" pitchFamily="18" charset="0"/>
              </a:rPr>
              <a:t>Nhân</a:t>
            </a:r>
            <a:r>
              <a:rPr lang="en-US" sz="2200" b="1" i="0" dirty="0">
                <a:solidFill>
                  <a:srgbClr val="000000"/>
                </a:solidFill>
                <a:effectLst/>
                <a:latin typeface="Cambria" panose="02040503050406030204" pitchFamily="18" charset="0"/>
                <a:ea typeface="Cambria" panose="02040503050406030204" pitchFamily="18" charset="0"/>
              </a:rPr>
              <a:t> </a:t>
            </a:r>
            <a:r>
              <a:rPr lang="en-US" sz="2200" b="1" i="0" dirty="0" err="1">
                <a:solidFill>
                  <a:srgbClr val="000000"/>
                </a:solidFill>
                <a:effectLst/>
                <a:latin typeface="Cambria" panose="02040503050406030204" pitchFamily="18" charset="0"/>
                <a:ea typeface="Cambria" panose="02040503050406030204" pitchFamily="18" charset="0"/>
              </a:rPr>
              <a:t>vật</a:t>
            </a:r>
            <a:endParaRPr lang="en-US" sz="2200" b="0" i="0" dirty="0">
              <a:solidFill>
                <a:srgbClr val="000000"/>
              </a:solidFill>
              <a:effectLst/>
              <a:latin typeface="Cambria" panose="02040503050406030204" pitchFamily="18" charset="0"/>
              <a:ea typeface="Cambria" panose="02040503050406030204" pitchFamily="18" charset="0"/>
            </a:endParaRPr>
          </a:p>
          <a:p>
            <a:pPr algn="just"/>
            <a:r>
              <a:rPr lang="en-US" sz="2200" b="0" i="0" dirty="0">
                <a:solidFill>
                  <a:srgbClr val="000000"/>
                </a:solidFill>
                <a:effectLst/>
                <a:latin typeface="Cambria" panose="02040503050406030204" pitchFamily="18" charset="0"/>
                <a:ea typeface="Cambria" panose="02040503050406030204" pitchFamily="18" charset="0"/>
              </a:rPr>
              <a:t>Tin-tin</a:t>
            </a:r>
          </a:p>
          <a:p>
            <a:pPr algn="just"/>
            <a:r>
              <a:rPr lang="en-US" sz="2200" b="0" i="0" dirty="0">
                <a:solidFill>
                  <a:srgbClr val="000000"/>
                </a:solidFill>
                <a:effectLst/>
                <a:latin typeface="Cambria" panose="02040503050406030204" pitchFamily="18" charset="0"/>
                <a:ea typeface="Cambria" panose="02040503050406030204" pitchFamily="18" charset="0"/>
              </a:rPr>
              <a:t>Mi-tin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gái</a:t>
            </a:r>
            <a:r>
              <a:rPr lang="en-US" sz="2200" b="0" i="0" dirty="0">
                <a:solidFill>
                  <a:srgbClr val="000000"/>
                </a:solidFill>
                <a:effectLst/>
                <a:latin typeface="Cambria" panose="02040503050406030204" pitchFamily="18" charset="0"/>
                <a:ea typeface="Cambria" panose="02040503050406030204" pitchFamily="18" charset="0"/>
              </a:rPr>
              <a:t> Tin-tin)</a:t>
            </a:r>
          </a:p>
          <a:p>
            <a:pPr algn="just"/>
            <a:r>
              <a:rPr lang="en-US" sz="2200" b="0" i="0" dirty="0" err="1">
                <a:solidFill>
                  <a:srgbClr val="000000"/>
                </a:solidFill>
                <a:effectLst/>
                <a:latin typeface="Cambria" panose="02040503050406030204" pitchFamily="18" charset="0"/>
                <a:ea typeface="Cambria" panose="02040503050406030204" pitchFamily="18" charset="0"/>
              </a:rPr>
              <a:t>Một</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số</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bé</a:t>
            </a:r>
            <a:endParaRPr lang="en-US" sz="2200" b="0" i="0" dirty="0">
              <a:solidFill>
                <a:srgbClr val="000000"/>
              </a:solidFill>
              <a:effectLst/>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83551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223837" y="117693"/>
            <a:ext cx="11744325" cy="674030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Tin-tin: – Cậu đang làm gì với đôi cánh xanh ấy?</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Mình sẽ dùng nó vào việc sáng chế trên Trái Đất. Cậu sáng chế cái gì?</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Cậu sáng chế cái gì?</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Khi nào ra đời, mình sẽ chế ra một vật làm cho con người hạnh phúc.</a:t>
            </a:r>
          </a:p>
          <a:p>
            <a:pPr algn="just"/>
            <a:r>
              <a:rPr lang="vi-VN" sz="2400" i="1" dirty="0">
                <a:latin typeface="Cambria" panose="02040503050406030204" pitchFamily="18" charset="0"/>
                <a:ea typeface="Cambria" panose="02040503050406030204" pitchFamily="18" charset="0"/>
              </a:rPr>
              <a:t>Mi-tin: </a:t>
            </a:r>
            <a:r>
              <a:rPr lang="vi-VN" sz="2400" dirty="0">
                <a:latin typeface="Cambria" panose="02040503050406030204" pitchFamily="18" charset="0"/>
                <a:ea typeface="Cambria" panose="02040503050406030204" pitchFamily="18" charset="0"/>
              </a:rPr>
              <a:t>– Vật đó ăn ngon chứ? Nó có ồn ào không?</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Không đâu, chẳng ồn ào gì cả. Mình chế sắp xong rồi, cậu có muốn xem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Nó đâu?</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Cậu có muốn xem vật mình sáng chế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cái gì đấy?</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Có ba mươi vị thuốc trường sinh ở kia, trong những chiếc lọ xanh.</a:t>
            </a:r>
          </a:p>
          <a:p>
            <a:pPr algn="just"/>
            <a:r>
              <a:rPr lang="vi-VN" sz="2400" i="1" dirty="0">
                <a:latin typeface="Cambria" panose="02040503050406030204" pitchFamily="18" charset="0"/>
                <a:ea typeface="Cambria" panose="02040503050406030204" pitchFamily="18" charset="0"/>
              </a:rPr>
              <a:t>Em bé thứ ba: (Từ trong đám đông đi ra. Mình mang đến một thứ ánh sáng mà chưa ai biết cả. (Em bé toả ra một thứ ánh sáng lạ thường).</a:t>
            </a:r>
            <a:r>
              <a:rPr lang="en-US" sz="2400" i="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Thật là kì lạ phải không?</a:t>
            </a:r>
          </a:p>
          <a:p>
            <a:pPr algn="just"/>
            <a:r>
              <a:rPr lang="vi-VN" sz="2400" i="1" dirty="0">
                <a:latin typeface="Cambria" panose="02040503050406030204" pitchFamily="18" charset="0"/>
                <a:ea typeface="Cambria" panose="02040503050406030204" pitchFamily="18" charset="0"/>
              </a:rPr>
              <a:t>Em bé thứ tư: </a:t>
            </a:r>
            <a:r>
              <a:rPr lang="vi-VN" sz="2400" dirty="0">
                <a:latin typeface="Cambria" panose="02040503050406030204" pitchFamily="18" charset="0"/>
                <a:ea typeface="Cambria" panose="02040503050406030204" pitchFamily="18" charset="0"/>
              </a:rPr>
              <a:t>– (Kéo tay Tin-tin) Cậu lại đây xem cái máy của mình, nó biết bay trên không như một con chim.</a:t>
            </a:r>
          </a:p>
          <a:p>
            <a:pPr algn="just"/>
            <a:r>
              <a:rPr lang="vi-VN" sz="2400" i="1" dirty="0">
                <a:latin typeface="Cambria" panose="02040503050406030204" pitchFamily="18" charset="0"/>
                <a:ea typeface="Cambria" panose="02040503050406030204" pitchFamily="18" charset="0"/>
              </a:rPr>
              <a:t>Em bé thứ năm</a:t>
            </a:r>
            <a:r>
              <a:rPr lang="vi-VN" sz="2400" dirty="0">
                <a:latin typeface="Cambria" panose="02040503050406030204" pitchFamily="18" charset="0"/>
                <a:ea typeface="Cambria" panose="02040503050406030204" pitchFamily="18" charset="0"/>
              </a:rPr>
              <a:t>: - Hãy lại xem cái máy của mình đã. Nó biết dò tìm những kho báu còn giấu kín trên mặt trăng.</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Mát-téc-lích, Nguyễn Trường Lịch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111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1609</Words>
  <Application>Microsoft Office PowerPoint</Application>
  <PresentationFormat>Widescreen</PresentationFormat>
  <Paragraphs>109</Paragraphs>
  <Slides>29</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等线</vt:lpstr>
      <vt:lpstr>微软雅黑</vt:lpstr>
      <vt:lpstr>.VnBahamasBH</vt:lpstr>
      <vt:lpstr>Arial</vt:lpstr>
      <vt:lpstr>Calibri</vt:lpstr>
      <vt:lpstr>Cambria</vt:lpstr>
      <vt:lpstr>Pacifico</vt:lpstr>
      <vt:lpstr>Tahoma</vt:lpstr>
      <vt:lpstr>Times New Roman</vt:lpstr>
      <vt:lpstr>UTM Cookies</vt:lpstr>
      <vt:lpstr>VNI-Commerce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2023-10-15T09:28:03Z</dcterms:created>
  <dcterms:modified xsi:type="dcterms:W3CDTF">2023-12-27T22:43:08Z</dcterms:modified>
  <cp:category>9Slide.vn</cp:category>
</cp:coreProperties>
</file>