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94" r:id="rId2"/>
    <p:sldId id="260" r:id="rId3"/>
    <p:sldId id="261" r:id="rId4"/>
    <p:sldId id="262" r:id="rId5"/>
    <p:sldId id="291" r:id="rId6"/>
    <p:sldId id="292" r:id="rId7"/>
    <p:sldId id="293" r:id="rId8"/>
    <p:sldId id="266" r:id="rId9"/>
    <p:sldId id="268" r:id="rId10"/>
    <p:sldId id="269" r:id="rId11"/>
    <p:sldId id="271" r:id="rId12"/>
    <p:sldId id="276" r:id="rId13"/>
    <p:sldId id="289" r:id="rId14"/>
    <p:sldId id="283" r:id="rId15"/>
    <p:sldId id="290" r:id="rId16"/>
    <p:sldId id="2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03975-416B-4560-9FC6-8BFA7399F91F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4BA8F-87A5-440C-B53F-3F30ED246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31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9pPr>
          </a:lstStyle>
          <a:p>
            <a:pPr eaLnBrk="1" hangingPunct="1"/>
            <a:fld id="{E924D794-EBA2-43DB-BE71-ED3FA257AC2B}" type="slidenum">
              <a:rPr lang="vi-VN"/>
              <a:pPr eaLnBrk="1" hangingPunct="1"/>
              <a:t>1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4BA8F-87A5-440C-B53F-3F30ED2462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45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4BA8F-87A5-440C-B53F-3F30ED2462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51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4BA8F-87A5-440C-B53F-3F30ED2462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41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4BA8F-87A5-440C-B53F-3F30ED2462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2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AFDE9-9216-C883-2F5F-8FE3BCDA3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C37CC6-F332-1E6D-44DB-ED3AAF403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DB8C6-133F-F711-CBA5-83264BD49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350B6-7C63-1E56-53DF-C8CB0096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285B5-11B5-990C-CD87-92E43AAC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25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12E1D-2542-6F41-D8A4-0C4EE6EFA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A6BC03-737E-ADB7-150A-2ED963259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C5CE3-1BFC-5506-9E7C-BCB27C642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D30F0-21CC-F93E-4AD8-73DF13A4B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AD609-CFF4-ED4D-7F7E-2743859E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76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61F7CA-76C4-3D66-B3FB-26E5745120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4B98D2-0832-FD08-AE9B-A5B2B9FE3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00980-8A7E-EFE4-82BE-A3FA7BA21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04375-FF50-1A21-5CC5-094DD3D8D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B612C-3ABE-41A7-D2E6-815F99528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7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03084-3130-35BF-B4E0-2C2ADDE40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3727B-724A-FCC3-BA54-9956247C5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2917B-9838-4577-E7B7-428A7014F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03D36-7FE3-7707-7FD4-F1F52D981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7E409-E17F-0415-D036-B3FA19447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8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A1BE6-1927-4CF7-E7AC-B5EF134B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1FE4-1F30-9B98-861D-03E01C63F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D153B-1C4B-335D-310E-2FB3CB275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5C362-1D27-00CA-072A-3F5472E51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B2748-429E-0A15-C8BD-E37E96E59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0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D3F07-0998-A3D3-0648-A63D7619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90558-4078-323D-EDDF-3AC0B92F1C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E7325-5482-DB27-7F50-9A76EAD7B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3B11D-8FD1-D70C-45BA-406DBA670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151D3-6F6D-F6E2-4AF4-137068800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141EB6-8241-EA8A-6180-20070D1E3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5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427FD-6881-78B3-08BB-05D16210A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88C91-701C-5B7B-5174-558540AA7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2C811-171E-15EE-B069-EBFC55AD6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D92A7-7AFB-143B-AFE1-DA653D7B8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D9C048-2A1D-3F2B-3C2C-EFFF18B1DB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5D56DD-0C80-37E8-909C-A2DAF45ED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20969C-EEB9-FE82-D03B-95B3B697B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8BD17A-83B4-4E2A-A623-47BB9F575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5DD1A-F8F5-7FD9-59D8-45A869FA8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67EE68-957B-41D2-F873-16BB4D6EE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CA7A03-745F-D82D-965C-C2146323D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F679A-44C3-9D43-E41E-E9DCEFFB3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8A2C3C-BBDF-F078-4DF3-BFD047AD7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84F444-F2F8-C0D3-6F29-1811B5EDB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4544B-C5D4-5DAA-58C9-0B85A576D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6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C488D-55E7-A25B-915A-671B33832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069BA-D1EA-700A-F0A1-C73FA9C14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DAB48-4D23-C77C-7BC8-C749D4CA8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79C7C-E8E7-A922-B854-1EE227F0E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E0DE9E-13FD-4631-1EAE-E0E995C60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5CC4D6-0787-1F0C-8092-C99543A3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6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B5FA1-B4FB-4494-B9F0-F7D2BECB9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4B2B45-8085-CDAD-79F6-F9F6F1FF8A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FC073D-FF42-387F-25E6-9858D5120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80DB8-8781-370D-AF7B-0DB77D71C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9852CC-A900-8B67-AEE6-E4BB6AC82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5E026-C371-F772-3099-F176E9F3A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9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A399CE78-E9CD-3D8A-0D01-00BBA0E21BF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999ECA-9A36-EC5F-5722-BEEB6063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DAD32-2B48-539C-3E04-79ED7775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22283-BF16-74A5-8809-001819D24E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56B6D-54E6-4E12-93F0-76C837FE07A7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ACF29-E455-35B3-5558-AE931AB4C9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92F0C-9A10-A010-3450-A78679E96C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3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095" y="967740"/>
            <a:ext cx="3602521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Line 12"/>
          <p:cNvSpPr>
            <a:spLocks noChangeShapeType="1"/>
          </p:cNvSpPr>
          <p:nvPr/>
        </p:nvSpPr>
        <p:spPr bwMode="auto">
          <a:xfrm>
            <a:off x="4827588" y="825500"/>
            <a:ext cx="3048000" cy="0"/>
          </a:xfrm>
          <a:prstGeom prst="line">
            <a:avLst/>
          </a:prstGeom>
          <a:noFill/>
          <a:ln w="57150" cmpd="thinThick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3021355" y="266299"/>
            <a:ext cx="685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9900"/>
                </a:solidFill>
                <a:latin typeface="Times New Roman" pitchFamily="18" charset="0"/>
              </a:rPr>
              <a:t>TRƯỜNG TIỂU HỌC &amp; THCS ĐẠI SƠN</a:t>
            </a:r>
          </a:p>
        </p:txBody>
      </p:sp>
      <p:pic>
        <p:nvPicPr>
          <p:cNvPr id="3078" name="Picture 2" descr="C:\Users\Trung\Pictures\KG NEN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23" y="238924"/>
            <a:ext cx="1905000" cy="181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98C6FB-5797-4267-8BB2-FD9FBF9FA0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7419" y="2027031"/>
            <a:ext cx="4011516" cy="40054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7DC022-3DE9-4B9D-BF12-71C66A81EA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4128" y="1145779"/>
            <a:ext cx="2383743" cy="10181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35DCE0-E429-4EDE-A197-CE0F6B05E1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0253" y="2060994"/>
            <a:ext cx="8449788" cy="36944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768179-D329-4C98-869F-A683BFE193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3417" y="5411910"/>
            <a:ext cx="3322608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2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1" y="439307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657226" y="560463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526598" y="431794"/>
            <a:ext cx="99034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 đoán xem hai đoạn thẳng song song trong hình dưới đây có cùng độ dài hay không. Hãy kiểm tra lại bằng cách sử dụng thước kẻ.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60E519-74B1-1229-0DD9-347B3643C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4887" y="1566862"/>
            <a:ext cx="2540070" cy="24327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17776F-9684-0F3A-E11A-C43844E32E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11"/>
          <a:stretch/>
        </p:blipFill>
        <p:spPr>
          <a:xfrm>
            <a:off x="5249931" y="3333804"/>
            <a:ext cx="5581651" cy="10912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FB056C-DDC2-EABB-6A14-A5753E09AF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11"/>
          <a:stretch/>
        </p:blipFill>
        <p:spPr>
          <a:xfrm>
            <a:off x="5269809" y="2568096"/>
            <a:ext cx="5581651" cy="10912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C9636F-FA4E-1EBA-487F-B8C7F1101F7C}"/>
              </a:ext>
            </a:extLst>
          </p:cNvPr>
          <p:cNvSpPr txBox="1"/>
          <p:nvPr/>
        </p:nvSpPr>
        <p:spPr>
          <a:xfrm>
            <a:off x="1495425" y="4800600"/>
            <a:ext cx="1013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02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857538" y="582663"/>
            <a:ext cx="97820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 một hình bình hành trên giấy kẻ ô vuông như hình dưới đây. Sau đó vẽ một đường thẳng chia hình bình hành đó thành hai phần để cắt và ghép thành một hình chữ nhật.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4C64AB41-836A-AEDB-8237-91A6901CB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814944"/>
              </p:ext>
            </p:extLst>
          </p:nvPr>
        </p:nvGraphicFramePr>
        <p:xfrm>
          <a:off x="3619500" y="2324099"/>
          <a:ext cx="5200648" cy="2750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081">
                  <a:extLst>
                    <a:ext uri="{9D8B030D-6E8A-4147-A177-3AD203B41FA5}">
                      <a16:colId xmlns:a16="http://schemas.microsoft.com/office/drawing/2014/main" val="3513781291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2311435387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1107036771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3061452278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2786951861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3576456427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2991307153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2384717337"/>
                    </a:ext>
                  </a:extLst>
                </a:gridCol>
              </a:tblGrid>
              <a:tr h="687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763986"/>
                  </a:ext>
                </a:extLst>
              </a:tr>
              <a:tr h="687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954773"/>
                  </a:ext>
                </a:extLst>
              </a:tr>
              <a:tr h="687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071886"/>
                  </a:ext>
                </a:extLst>
              </a:tr>
              <a:tr h="687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630015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884EE8-535B-A9E5-639B-C123DAF8D1FD}"/>
              </a:ext>
            </a:extLst>
          </p:cNvPr>
          <p:cNvCxnSpPr>
            <a:cxnSpLocks/>
          </p:cNvCxnSpPr>
          <p:nvPr/>
        </p:nvCxnSpPr>
        <p:spPr>
          <a:xfrm flipH="1">
            <a:off x="4267200" y="3019425"/>
            <a:ext cx="647700" cy="13620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60881F-1B63-438B-8D0F-AFD53943C05A}"/>
              </a:ext>
            </a:extLst>
          </p:cNvPr>
          <p:cNvCxnSpPr/>
          <p:nvPr/>
        </p:nvCxnSpPr>
        <p:spPr>
          <a:xfrm flipH="1">
            <a:off x="7543800" y="3038475"/>
            <a:ext cx="619125" cy="13239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E18907-21C4-BAFA-67E8-ED48F7E35842}"/>
              </a:ext>
            </a:extLst>
          </p:cNvPr>
          <p:cNvCxnSpPr>
            <a:cxnSpLocks/>
          </p:cNvCxnSpPr>
          <p:nvPr/>
        </p:nvCxnSpPr>
        <p:spPr>
          <a:xfrm flipH="1">
            <a:off x="4886325" y="3019425"/>
            <a:ext cx="32956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10FD281-B14F-445B-B04A-57E6DA9BEC6B}"/>
              </a:ext>
            </a:extLst>
          </p:cNvPr>
          <p:cNvCxnSpPr>
            <a:cxnSpLocks/>
          </p:cNvCxnSpPr>
          <p:nvPr/>
        </p:nvCxnSpPr>
        <p:spPr>
          <a:xfrm flipH="1">
            <a:off x="4295775" y="4371975"/>
            <a:ext cx="32956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D9BA0E4-7FBC-9E81-6CD0-24A00C1E97D9}"/>
              </a:ext>
            </a:extLst>
          </p:cNvPr>
          <p:cNvCxnSpPr>
            <a:cxnSpLocks/>
          </p:cNvCxnSpPr>
          <p:nvPr/>
        </p:nvCxnSpPr>
        <p:spPr>
          <a:xfrm>
            <a:off x="4933950" y="3028950"/>
            <a:ext cx="0" cy="1371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9F9E94-1CF2-E1F0-93B1-E4EB7E9FEFE6}"/>
              </a:ext>
            </a:extLst>
          </p:cNvPr>
          <p:cNvCxnSpPr>
            <a:cxnSpLocks/>
          </p:cNvCxnSpPr>
          <p:nvPr/>
        </p:nvCxnSpPr>
        <p:spPr>
          <a:xfrm>
            <a:off x="8172450" y="3038475"/>
            <a:ext cx="0" cy="1371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9B82246-9513-E397-8008-184F5577C045}"/>
              </a:ext>
            </a:extLst>
          </p:cNvPr>
          <p:cNvCxnSpPr>
            <a:cxnSpLocks/>
          </p:cNvCxnSpPr>
          <p:nvPr/>
        </p:nvCxnSpPr>
        <p:spPr>
          <a:xfrm flipH="1">
            <a:off x="7553325" y="4371975"/>
            <a:ext cx="6572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D6E3440D-9CCB-0274-D3FA-51F7B163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150" y="4229100"/>
            <a:ext cx="661987" cy="29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2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751088" y="568587"/>
            <a:ext cx="9451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 các que tính xếp thành hình dưới đây. Di chuyển 3 que tính để được 3 hình thoi.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2E378B-7873-EE35-3170-11033FCDFFF3}"/>
              </a:ext>
            </a:extLst>
          </p:cNvPr>
          <p:cNvCxnSpPr>
            <a:cxnSpLocks/>
          </p:cNvCxnSpPr>
          <p:nvPr/>
        </p:nvCxnSpPr>
        <p:spPr>
          <a:xfrm flipH="1">
            <a:off x="4095750" y="3181350"/>
            <a:ext cx="666750" cy="10287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69EEC8-B4D9-1921-1AEE-6EE790D8D776}"/>
              </a:ext>
            </a:extLst>
          </p:cNvPr>
          <p:cNvCxnSpPr>
            <a:cxnSpLocks/>
          </p:cNvCxnSpPr>
          <p:nvPr/>
        </p:nvCxnSpPr>
        <p:spPr>
          <a:xfrm>
            <a:off x="4772025" y="3171825"/>
            <a:ext cx="600075" cy="10191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B3A27E9-2274-A1C0-1BA4-A67EC8A08628}"/>
              </a:ext>
            </a:extLst>
          </p:cNvPr>
          <p:cNvCxnSpPr>
            <a:cxnSpLocks/>
          </p:cNvCxnSpPr>
          <p:nvPr/>
        </p:nvCxnSpPr>
        <p:spPr>
          <a:xfrm>
            <a:off x="4124325" y="4219575"/>
            <a:ext cx="12001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A07916D-4580-F5DA-BEA3-D7ED5236B2D3}"/>
              </a:ext>
            </a:extLst>
          </p:cNvPr>
          <p:cNvCxnSpPr>
            <a:cxnSpLocks/>
          </p:cNvCxnSpPr>
          <p:nvPr/>
        </p:nvCxnSpPr>
        <p:spPr>
          <a:xfrm flipH="1">
            <a:off x="5419725" y="3181350"/>
            <a:ext cx="666750" cy="10287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25806CF-5573-3B0F-F94F-3BB104CA1F38}"/>
              </a:ext>
            </a:extLst>
          </p:cNvPr>
          <p:cNvCxnSpPr>
            <a:cxnSpLocks/>
          </p:cNvCxnSpPr>
          <p:nvPr/>
        </p:nvCxnSpPr>
        <p:spPr>
          <a:xfrm>
            <a:off x="6096000" y="3171825"/>
            <a:ext cx="600075" cy="10191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E858C6C-7D07-3BDF-AD51-0F41875DD360}"/>
              </a:ext>
            </a:extLst>
          </p:cNvPr>
          <p:cNvCxnSpPr>
            <a:cxnSpLocks/>
          </p:cNvCxnSpPr>
          <p:nvPr/>
        </p:nvCxnSpPr>
        <p:spPr>
          <a:xfrm>
            <a:off x="5448300" y="4219575"/>
            <a:ext cx="12001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427AA79-D201-6126-0F36-8E81C45BE0F6}"/>
              </a:ext>
            </a:extLst>
          </p:cNvPr>
          <p:cNvCxnSpPr>
            <a:cxnSpLocks/>
          </p:cNvCxnSpPr>
          <p:nvPr/>
        </p:nvCxnSpPr>
        <p:spPr>
          <a:xfrm flipH="1">
            <a:off x="6753225" y="3162300"/>
            <a:ext cx="666750" cy="10287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9232313-34CE-40CE-E543-D5276C83A18D}"/>
              </a:ext>
            </a:extLst>
          </p:cNvPr>
          <p:cNvCxnSpPr>
            <a:cxnSpLocks/>
          </p:cNvCxnSpPr>
          <p:nvPr/>
        </p:nvCxnSpPr>
        <p:spPr>
          <a:xfrm>
            <a:off x="7429500" y="3152775"/>
            <a:ext cx="600075" cy="10191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DC71583-6A9C-F8F7-6C42-5BA7E8EAD24D}"/>
              </a:ext>
            </a:extLst>
          </p:cNvPr>
          <p:cNvCxnSpPr>
            <a:cxnSpLocks/>
          </p:cNvCxnSpPr>
          <p:nvPr/>
        </p:nvCxnSpPr>
        <p:spPr>
          <a:xfrm>
            <a:off x="6781800" y="4200525"/>
            <a:ext cx="12001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E73B9A6-8FBC-CEE5-2E7C-23F458EE5221}"/>
              </a:ext>
            </a:extLst>
          </p:cNvPr>
          <p:cNvCxnSpPr>
            <a:cxnSpLocks/>
          </p:cNvCxnSpPr>
          <p:nvPr/>
        </p:nvCxnSpPr>
        <p:spPr>
          <a:xfrm flipH="1">
            <a:off x="4810125" y="3209925"/>
            <a:ext cx="124777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9291636-FAF5-870A-FC1F-FD7297177324}"/>
              </a:ext>
            </a:extLst>
          </p:cNvPr>
          <p:cNvCxnSpPr>
            <a:cxnSpLocks/>
          </p:cNvCxnSpPr>
          <p:nvPr/>
        </p:nvCxnSpPr>
        <p:spPr>
          <a:xfrm flipV="1">
            <a:off x="4772025" y="2209800"/>
            <a:ext cx="676275" cy="9620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4BA02FF-B789-FC88-4931-0FCEC616B467}"/>
              </a:ext>
            </a:extLst>
          </p:cNvPr>
          <p:cNvCxnSpPr>
            <a:cxnSpLocks/>
          </p:cNvCxnSpPr>
          <p:nvPr/>
        </p:nvCxnSpPr>
        <p:spPr>
          <a:xfrm>
            <a:off x="5476875" y="2200275"/>
            <a:ext cx="647700" cy="10191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32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alm tree, tree, water, resort&#10;&#10;Description automatically generated">
            <a:extLst>
              <a:ext uri="{FF2B5EF4-FFF2-40B4-BE49-F238E27FC236}">
                <a16:creationId xmlns:a16="http://schemas.microsoft.com/office/drawing/2014/main" id="{47DF2F34-0A1E-1DFB-9E35-1049C23E92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 r="6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F0F8C9-141D-2C35-1BC4-B13FE59CE732}"/>
              </a:ext>
            </a:extLst>
          </p:cNvPr>
          <p:cNvSpPr/>
          <p:nvPr/>
        </p:nvSpPr>
        <p:spPr>
          <a:xfrm>
            <a:off x="2529316" y="533321"/>
            <a:ext cx="7398327" cy="180801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SVNRevolution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 descr="A cartoon of a child and crab under an umbrella&#10;&#10;Description automatically generated with low confidence">
            <a:extLst>
              <a:ext uri="{FF2B5EF4-FFF2-40B4-BE49-F238E27FC236}">
                <a16:creationId xmlns:a16="http://schemas.microsoft.com/office/drawing/2014/main" id="{BD3F86F9-674B-A3E7-1DDD-5A057E00E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18" y="1420170"/>
            <a:ext cx="6192982" cy="61929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8BFF37-CDBC-B3E9-BBF6-078EEFE42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1733" y="457107"/>
            <a:ext cx="7230483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1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AA4C0BFD-F786-E03F-30C5-E8E1566D85B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laque 15">
            <a:extLst>
              <a:ext uri="{FF2B5EF4-FFF2-40B4-BE49-F238E27FC236}">
                <a16:creationId xmlns:a16="http://schemas.microsoft.com/office/drawing/2014/main" id="{39EA64CC-F4E1-53A6-8796-DD867627F215}"/>
              </a:ext>
            </a:extLst>
          </p:cNvPr>
          <p:cNvSpPr/>
          <p:nvPr/>
        </p:nvSpPr>
        <p:spPr>
          <a:xfrm>
            <a:off x="4038600" y="790575"/>
            <a:ext cx="7285565" cy="3609975"/>
          </a:xfrm>
          <a:prstGeom prst="plaque">
            <a:avLst/>
          </a:prstGeom>
          <a:solidFill>
            <a:srgbClr val="E1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40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 tìm hai đường thẳng vuông góc, song song, các đồ vật có dạng hình thoi, hình bình hành, hình chữ nhật,… ở các đồ vật trong lớp học.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4" name="Picture 53" descr="A picture containing clipart, animated cartoon, illustration, drawing&#10;&#10;Description automatically generated">
            <a:extLst>
              <a:ext uri="{FF2B5EF4-FFF2-40B4-BE49-F238E27FC236}">
                <a16:creationId xmlns:a16="http://schemas.microsoft.com/office/drawing/2014/main" id="{D9B932D2-ED71-BFA1-25F7-2244603E6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90" y="2215899"/>
            <a:ext cx="3344511" cy="429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3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C724CF2-E311-D093-C82A-A211B09A5899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43" descr="A picture containing clipart, animated cartoon, illustration, drawing&#10;&#10;Description automatically generated">
            <a:extLst>
              <a:ext uri="{FF2B5EF4-FFF2-40B4-BE49-F238E27FC236}">
                <a16:creationId xmlns:a16="http://schemas.microsoft.com/office/drawing/2014/main" id="{BF7E5D36-B483-0CD7-94FB-48F5A0353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27" y="2420279"/>
            <a:ext cx="3344511" cy="42922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EAF9BD-90AC-66D0-4BA1-5D3616470BAA}"/>
              </a:ext>
            </a:extLst>
          </p:cNvPr>
          <p:cNvSpPr txBox="1"/>
          <p:nvPr/>
        </p:nvSpPr>
        <p:spPr>
          <a:xfrm>
            <a:off x="3496491" y="567239"/>
            <a:ext cx="5199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DẶN DÒ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9FB99E-DFDB-798E-476C-71408E397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2071995"/>
            <a:ext cx="919996" cy="919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F418D6-FF45-B95E-19C1-D611516A6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3053007"/>
            <a:ext cx="919996" cy="919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DF667F-4974-5222-8499-68F4CFA18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4034019"/>
            <a:ext cx="919996" cy="9199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69B9A1-F60B-81DE-CC96-E1D0358C1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5015031"/>
            <a:ext cx="919996" cy="91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9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ky, cloud, water, painting&#10;&#10;Description automatically generated">
            <a:extLst>
              <a:ext uri="{FF2B5EF4-FFF2-40B4-BE49-F238E27FC236}">
                <a16:creationId xmlns:a16="http://schemas.microsoft.com/office/drawing/2014/main" id="{3B4AE441-FEFD-F2D2-CA82-D02D7C62D0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r="6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4CFF8B-7311-1B5C-A3FA-5E637A67C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037" y="2098036"/>
            <a:ext cx="7858425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6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2248F10-DAAE-0502-11A7-E054C0FCDF9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092CEB0C-56E9-3134-5EED-7A6B6A47B6F8}"/>
                </a:ext>
              </a:extLst>
            </p:cNvPr>
            <p:cNvSpPr txBox="1"/>
            <p:nvPr/>
          </p:nvSpPr>
          <p:spPr>
            <a:xfrm>
              <a:off x="5468493" y="3198168"/>
              <a:ext cx="1255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 Lê Mỹ Ngân thCBQ</a:t>
              </a:r>
            </a:p>
          </p:txBody>
        </p:sp>
        <p:pic>
          <p:nvPicPr>
            <p:cNvPr id="3" name="Picture 2" descr="A picture containing palm tree, tree, water, resort&#10;&#10;Description automatically generated">
              <a:extLst>
                <a:ext uri="{FF2B5EF4-FFF2-40B4-BE49-F238E27FC236}">
                  <a16:creationId xmlns:a16="http://schemas.microsoft.com/office/drawing/2014/main" id="{47DF2F34-0A1E-1DFB-9E35-1049C23E9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" r="61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Picture 3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C01E56C6-29A8-783E-4EA4-EF34DFB59D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7" t="15733" b="14344"/>
          <a:stretch/>
        </p:blipFill>
        <p:spPr>
          <a:xfrm flipH="1">
            <a:off x="-83838" y="3431175"/>
            <a:ext cx="3087725" cy="3426825"/>
          </a:xfrm>
          <a:prstGeom prst="rect">
            <a:avLst/>
          </a:prstGeom>
        </p:spPr>
      </p:pic>
      <p:pic>
        <p:nvPicPr>
          <p:cNvPr id="6" name="Picture 5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2FA2D6CB-C574-1B73-AC9D-83CBBD70C9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8" t="17637" b="18022"/>
          <a:stretch/>
        </p:blipFill>
        <p:spPr>
          <a:xfrm>
            <a:off x="8968482" y="3700130"/>
            <a:ext cx="3087726" cy="3157870"/>
          </a:xfrm>
          <a:prstGeom prst="rect">
            <a:avLst/>
          </a:prstGeom>
        </p:spPr>
      </p:pic>
      <p:pic>
        <p:nvPicPr>
          <p:cNvPr id="7" name="Picture 6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39A3E428-6585-799A-1CC6-F2EE6140C8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500" b="52200" l="3900" r="38600">
                        <a14:foregroundMark x1="19400" y1="50500" x2="19400" y2="50500"/>
                        <a14:foregroundMark x1="24900" y1="51400" x2="24900" y2="51400"/>
                        <a14:foregroundMark x1="26900" y1="50700" x2="26900" y2="50700"/>
                        <a14:foregroundMark x1="28800" y1="50500" x2="28800" y2="50500"/>
                        <a14:foregroundMark x1="28800" y1="50500" x2="28800" y2="50500"/>
                        <a14:foregroundMark x1="33000" y1="45000" x2="33000" y2="45000"/>
                        <a14:foregroundMark x1="15800" y1="30800" x2="15800" y2="30800"/>
                        <a14:foregroundMark x1="20100" y1="51600" x2="20100" y2="51600"/>
                        <a14:foregroundMark x1="22000" y1="52200" x2="22000" y2="52200"/>
                        <a14:foregroundMark x1="21800" y1="52000" x2="21800" y2="52000"/>
                        <a14:foregroundMark x1="20900" y1="44800" x2="20900" y2="44800"/>
                        <a14:foregroundMark x1="19000" y1="42300" x2="19000" y2="42300"/>
                        <a14:foregroundMark x1="15200" y1="48800" x2="15200" y2="48800"/>
                        <a14:foregroundMark x1="14100" y1="46100" x2="14100" y2="46100"/>
                        <a14:foregroundMark x1="13500" y1="43300" x2="13500" y2="43300"/>
                        <a14:foregroundMark x1="13300" y1="33800" x2="23700" y2="28600"/>
                        <a14:foregroundMark x1="23700" y1="28600" x2="33000" y2="32900"/>
                        <a14:foregroundMark x1="33000" y1="32900" x2="35200" y2="42500"/>
                        <a14:foregroundMark x1="35200" y1="42500" x2="26000" y2="47700"/>
                        <a14:foregroundMark x1="26000" y1="47700" x2="26000" y2="47100"/>
                        <a14:foregroundMark x1="11800" y1="35500" x2="25700" y2="26800"/>
                        <a14:foregroundMark x1="25700" y1="26800" x2="30000" y2="30200"/>
                        <a14:foregroundMark x1="9000" y1="38000" x2="20200" y2="42000"/>
                        <a14:foregroundMark x1="20200" y1="42000" x2="27400" y2="49800"/>
                        <a14:foregroundMark x1="27400" y1="49800" x2="12400" y2="50800"/>
                        <a14:foregroundMark x1="12400" y1="50800" x2="4800" y2="46700"/>
                        <a14:foregroundMark x1="10300" y1="48600" x2="20400" y2="43000"/>
                        <a14:foregroundMark x1="20400" y1="43000" x2="7000" y2="43700"/>
                        <a14:foregroundMark x1="7000" y1="43700" x2="7600" y2="42300"/>
                        <a14:foregroundMark x1="16000" y1="46300" x2="28300" y2="46200"/>
                        <a14:foregroundMark x1="28300" y1="46200" x2="38600" y2="38100"/>
                        <a14:foregroundMark x1="38600" y1="38100" x2="25100" y2="25500"/>
                        <a14:foregroundMark x1="25100" y1="25500" x2="11600" y2="28200"/>
                        <a14:foregroundMark x1="11600" y1="28200" x2="12000" y2="47400"/>
                        <a14:foregroundMark x1="12000" y1="47400" x2="1290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8" t="25256" r="60511" b="45653"/>
          <a:stretch/>
        </p:blipFill>
        <p:spPr>
          <a:xfrm flipH="1">
            <a:off x="2705961" y="4081453"/>
            <a:ext cx="1585483" cy="142573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F0F8C9-141D-2C35-1BC4-B13FE59CE732}"/>
              </a:ext>
            </a:extLst>
          </p:cNvPr>
          <p:cNvSpPr/>
          <p:nvPr/>
        </p:nvSpPr>
        <p:spPr>
          <a:xfrm>
            <a:off x="2705961" y="678793"/>
            <a:ext cx="7398327" cy="180801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SVNRevolution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CF6759-4971-898E-FB2F-4778B58AE0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1405" y="609507"/>
            <a:ext cx="7834039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0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0.00556 L 0.00195 0.00556 C 0.01185 -0.01226 0.0026 0.00533 0.01471 -0.02338 C 0.01706 -0.02916 0.02005 -0.03426 0.0224 -0.04004 C 0.0237 -0.04328 0.02773 -0.06088 0.02825 -0.06273 C 0.03372 -0.08032 0.04023 -0.0912 0.04453 -0.11134 C 0.04674 -0.12176 0.04753 -0.12754 0.0513 -0.13703 C 0.05299 -0.14143 0.05547 -0.14467 0.05729 -0.14907 C 0.05859 -0.15231 0.05963 -0.15625 0.06068 -0.15972 C 0.06133 -0.1618 0.06159 -0.16388 0.06237 -0.16574 C 0.06445 -0.17106 0.06693 -0.17592 0.06927 -0.18101 C 0.07031 -0.18356 0.07148 -0.18588 0.07266 -0.18842 C 0.07435 -0.19259 0.07539 -0.19791 0.07773 -0.20069 C 0.08164 -0.20509 0.08242 -0.20578 0.0862 -0.21435 C 0.08737 -0.21689 0.08841 -0.21944 0.08971 -0.22176 C 0.09726 -0.2368 0.0931 -0.22801 0.09987 -0.23842 C 0.10078 -0.23981 0.10143 -0.24166 0.10247 -0.24305 C 0.10404 -0.24537 0.10599 -0.24676 0.10755 -0.24907 C 0.10976 -0.25231 0.11159 -0.25625 0.11354 -0.25972 C 0.11432 -0.26134 0.1151 -0.26319 0.11601 -0.26435 C 0.11654 -0.26481 0.12187 -0.27037 0.12292 -0.27176 C 0.12669 -0.27754 0.12565 -0.27801 0.12969 -0.2824 C 0.13138 -0.28426 0.1332 -0.28495 0.13476 -0.28703 C 0.14219 -0.29606 0.1349 -0.29097 0.14075 -0.29467 C 0.15586 -0.31481 0.13138 -0.28171 0.14766 -0.30509 C 0.15963 -0.32268 0.14831 -0.30486 0.15781 -0.31736 C 0.15963 -0.31967 0.1612 -0.32245 0.16289 -0.32476 C 0.16432 -0.32662 0.16588 -0.32777 0.16719 -0.32939 C 0.17018 -0.33333 0.17292 -0.3375 0.17578 -0.34143 C 0.17682 -0.34305 0.17799 -0.34467 0.17917 -0.34606 C 0.18138 -0.34861 0.18333 -0.35277 0.18594 -0.3537 C 0.19414 -0.35648 0.1888 -0.35486 0.20208 -0.3581 C 0.21406 -0.35625 0.22604 -0.35486 0.23789 -0.35208 C 0.2487 -0.34976 0.24193 -0.34305 0.25755 -0.33842 L 0.26263 -0.33703 C 0.26497 -0.33495 0.26719 -0.33287 0.26953 -0.33101 C 0.272 -0.32893 0.27461 -0.32708 0.27708 -0.32476 C 0.28034 -0.32199 0.2832 -0.31805 0.28646 -0.31574 C 0.28893 -0.31412 0.29167 -0.31365 0.29414 -0.31273 C 0.30013 -0.30625 0.30573 -0.29838 0.31211 -0.29305 C 0.32031 -0.28611 0.32682 -0.28148 0.33424 -0.27338 C 0.33685 -0.2706 0.33945 -0.26759 0.34193 -0.26435 C 0.34375 -0.26157 0.34518 -0.25787 0.347 -0.25509 C 0.36068 -0.23518 0.36419 -0.23518 0.37253 -0.21574 C 0.38164 -0.1949 0.39075 -0.17083 0.39726 -0.14768 C 0.39896 -0.14143 0.40091 -0.13564 0.40234 -0.12939 C 0.40325 -0.12592 0.40351 -0.12222 0.40417 -0.11875 C 0.40482 -0.11481 0.40573 -0.11064 0.40664 -0.10671 C 0.41146 -0.08703 0.40794 -0.10949 0.41263 -0.07638 C 0.41562 -0.05532 0.41341 -0.06365 0.41771 -0.05069 C 0.41797 -0.04699 0.4181 -0.04351 0.41862 -0.04004 C 0.41901 -0.03726 0.41966 -0.03495 0.42031 -0.0324 C 0.42083 -0.03032 0.42187 -0.0287 0.422 -0.02638 C 0.4224 -0.01944 0.422 -0.01226 0.422 -0.00509 L 0.422 -0.00509 " pathEditMode="relative" ptsTypes="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675409"/>
            <a:ext cx="11253354" cy="5881255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272D25-7EF7-8E4A-159C-87858366F6CF}"/>
              </a:ext>
            </a:extLst>
          </p:cNvPr>
          <p:cNvSpPr txBox="1"/>
          <p:nvPr/>
        </p:nvSpPr>
        <p:spPr>
          <a:xfrm>
            <a:off x="4709679" y="2211278"/>
            <a:ext cx="37822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0" i="0" u="none" strike="noStrike" kern="1200" cap="none" spc="0" normalizeH="0" baseline="0" noProof="0" dirty="0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Đố bạn</a:t>
            </a:r>
            <a:endParaRPr kumimoji="0" lang="en-US" sz="8800" b="0" i="0" u="none" strike="noStrike" kern="1200" cap="none" spc="0" normalizeH="0" baseline="0" noProof="0" dirty="0">
              <a:ln w="28575">
                <a:noFill/>
              </a:ln>
              <a:solidFill>
                <a:srgbClr val="FF0066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 descr="A cartoon of a child&#10;&#10;Description automatically generated with medium confidence">
            <a:extLst>
              <a:ext uri="{FF2B5EF4-FFF2-40B4-BE49-F238E27FC236}">
                <a16:creationId xmlns:a16="http://schemas.microsoft.com/office/drawing/2014/main" id="{E3BEF15F-FAF5-AE2C-7314-F97E06301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729" y="3632632"/>
            <a:ext cx="3011632" cy="2988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24E3AC-06C7-49B2-3E44-1DC1DB8ED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579" y="582099"/>
            <a:ext cx="5633192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8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C5A6F-3A6F-A718-9182-E8F811C8ED5E}"/>
              </a:ext>
            </a:extLst>
          </p:cNvPr>
          <p:cNvGrpSpPr/>
          <p:nvPr/>
        </p:nvGrpSpPr>
        <p:grpSpPr>
          <a:xfrm>
            <a:off x="5959516" y="971220"/>
            <a:ext cx="3474893" cy="1323439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AD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BC.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4" y="2434398"/>
            <a:ext cx="3574265" cy="3782291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C673F2-D794-9E14-29C8-1A562A7501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775" y="504825"/>
            <a:ext cx="4171950" cy="1885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1: Đoạn thẳng AB vuông góc với những đoạn thẳng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79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C5A6F-3A6F-A718-9182-E8F811C8ED5E}"/>
              </a:ext>
            </a:extLst>
          </p:cNvPr>
          <p:cNvGrpSpPr/>
          <p:nvPr/>
        </p:nvGrpSpPr>
        <p:grpSpPr>
          <a:xfrm>
            <a:off x="5959516" y="971220"/>
            <a:ext cx="3474893" cy="1323439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DC</a:t>
              </a: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4" y="2434398"/>
            <a:ext cx="3574265" cy="3782291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C673F2-D794-9E14-29C8-1A562A7501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775" y="504825"/>
            <a:ext cx="4171950" cy="1885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2:  Đoạn thẳng AB song song với đoạn thẳng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79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C5A6F-3A6F-A718-9182-E8F811C8ED5E}"/>
              </a:ext>
            </a:extLst>
          </p:cNvPr>
          <p:cNvGrpSpPr/>
          <p:nvPr/>
        </p:nvGrpSpPr>
        <p:grpSpPr>
          <a:xfrm>
            <a:off x="5959516" y="971220"/>
            <a:ext cx="3474893" cy="1323439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4" y="2434398"/>
            <a:ext cx="3574265" cy="3782291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C673F2-D794-9E14-29C8-1A562A7501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775" y="504825"/>
            <a:ext cx="4171950" cy="1885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3: Đoạn thẳng AD song song với đoạn thẳng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83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C5A6F-3A6F-A718-9182-E8F811C8ED5E}"/>
              </a:ext>
            </a:extLst>
          </p:cNvPr>
          <p:cNvGrpSpPr/>
          <p:nvPr/>
        </p:nvGrpSpPr>
        <p:grpSpPr>
          <a:xfrm>
            <a:off x="5959516" y="971220"/>
            <a:ext cx="3474893" cy="1323439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AB </a:t>
              </a:r>
              <a:r>
                <a:rPr lang="en-US" sz="44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44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DC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4" y="2434398"/>
            <a:ext cx="3574265" cy="3782291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C673F2-D794-9E14-29C8-1A562A7501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775" y="504825"/>
            <a:ext cx="4171950" cy="1885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4: Đoạn thẳng AD vuông góc với những đoạn thẳng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30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alm tree, tree, water, resort&#10;&#10;Description automatically generated">
            <a:extLst>
              <a:ext uri="{FF2B5EF4-FFF2-40B4-BE49-F238E27FC236}">
                <a16:creationId xmlns:a16="http://schemas.microsoft.com/office/drawing/2014/main" id="{47DF2F34-0A1E-1DFB-9E35-1049C23E92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 r="6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F0F8C9-141D-2C35-1BC4-B13FE59CE732}"/>
              </a:ext>
            </a:extLst>
          </p:cNvPr>
          <p:cNvSpPr/>
          <p:nvPr/>
        </p:nvSpPr>
        <p:spPr>
          <a:xfrm>
            <a:off x="2705961" y="678793"/>
            <a:ext cx="7398327" cy="180801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SVNRevolution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clipart, cartoon, illustration&#10;&#10;Description automatically generated">
            <a:extLst>
              <a:ext uri="{FF2B5EF4-FFF2-40B4-BE49-F238E27FC236}">
                <a16:creationId xmlns:a16="http://schemas.microsoft.com/office/drawing/2014/main" id="{8357AC11-74C6-3C35-FC48-4A0F677011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82088" y="3165605"/>
            <a:ext cx="3886200" cy="3886200"/>
          </a:xfrm>
          <a:prstGeom prst="rect">
            <a:avLst/>
          </a:prstGeom>
        </p:spPr>
      </p:pic>
      <p:pic>
        <p:nvPicPr>
          <p:cNvPr id="10" name="Picture 9" descr="A cartoon of a child with a pink inner tube&#10;&#10;Description automatically generated with low confidence">
            <a:extLst>
              <a:ext uri="{FF2B5EF4-FFF2-40B4-BE49-F238E27FC236}">
                <a16:creationId xmlns:a16="http://schemas.microsoft.com/office/drawing/2014/main" id="{239F8E37-3405-E385-5867-D8504EBECE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4727" y="2578282"/>
            <a:ext cx="3600925" cy="3600925"/>
          </a:xfrm>
          <a:prstGeom prst="rect">
            <a:avLst/>
          </a:prstGeom>
        </p:spPr>
      </p:pic>
      <p:pic>
        <p:nvPicPr>
          <p:cNvPr id="16" name="Picture 15" descr="A colorful umbrella with a stick&#10;&#10;Description automatically generated with medium confidence">
            <a:extLst>
              <a:ext uri="{FF2B5EF4-FFF2-40B4-BE49-F238E27FC236}">
                <a16:creationId xmlns:a16="http://schemas.microsoft.com/office/drawing/2014/main" id="{DD0C015D-BF86-2AE9-A9C0-557E5F0CD4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551" y="1308110"/>
            <a:ext cx="4759036" cy="4759036"/>
          </a:xfrm>
          <a:prstGeom prst="rect">
            <a:avLst/>
          </a:prstGeom>
        </p:spPr>
      </p:pic>
      <p:pic>
        <p:nvPicPr>
          <p:cNvPr id="12" name="Picture 11" descr="A blue and yellow striped chair&#10;&#10;Description automatically generated with low confidence">
            <a:extLst>
              <a:ext uri="{FF2B5EF4-FFF2-40B4-BE49-F238E27FC236}">
                <a16:creationId xmlns:a16="http://schemas.microsoft.com/office/drawing/2014/main" id="{8FFD119A-F36B-FECA-651D-4D6546D2E1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0563" y="4011435"/>
            <a:ext cx="2921565" cy="2921565"/>
          </a:xfrm>
          <a:prstGeom prst="rect">
            <a:avLst/>
          </a:prstGeom>
        </p:spPr>
      </p:pic>
      <p:pic>
        <p:nvPicPr>
          <p:cNvPr id="14" name="Picture 13" descr="A basket and flip flops&#10;&#10;Description automatically generated with low confidence">
            <a:extLst>
              <a:ext uri="{FF2B5EF4-FFF2-40B4-BE49-F238E27FC236}">
                <a16:creationId xmlns:a16="http://schemas.microsoft.com/office/drawing/2014/main" id="{6426F344-0C64-7CCF-BBF7-85392533E9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99" y="5363941"/>
            <a:ext cx="1590873" cy="1590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271C67-0DAC-EECB-EBB3-4F0E7F11C6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8255" y="580932"/>
            <a:ext cx="7919390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0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A77429-C33E-1DE4-8F78-2972C6D37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73" y="625168"/>
            <a:ext cx="8772904" cy="12071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5E7B40-1BE0-7445-7C3D-421C7F7C5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8" y="2119312"/>
            <a:ext cx="3622264" cy="322421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378C351-D675-7E05-6F32-D66F9B1EA01F}"/>
              </a:ext>
            </a:extLst>
          </p:cNvPr>
          <p:cNvGrpSpPr/>
          <p:nvPr/>
        </p:nvGrpSpPr>
        <p:grpSpPr>
          <a:xfrm>
            <a:off x="4524374" y="1466850"/>
            <a:ext cx="7058025" cy="4524315"/>
            <a:chOff x="4524374" y="1466850"/>
            <a:chExt cx="7058025" cy="452431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61FB2D-9EE4-E2DC-2785-C108FF03F465}"/>
                </a:ext>
              </a:extLst>
            </p:cNvPr>
            <p:cNvSpPr txBox="1"/>
            <p:nvPr/>
          </p:nvSpPr>
          <p:spPr>
            <a:xfrm>
              <a:off x="4524374" y="1466850"/>
              <a:ext cx="7058025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MP song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song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DC </a:t>
              </a:r>
            </a:p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AP song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song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DC</a:t>
              </a:r>
            </a:p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c)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MN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NP</a:t>
              </a:r>
            </a:p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d)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GH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AB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A585404-DFBE-8164-22E5-0B7DE804189E}"/>
                </a:ext>
              </a:extLst>
            </p:cNvPr>
            <p:cNvSpPr/>
            <p:nvPr/>
          </p:nvSpPr>
          <p:spPr>
            <a:xfrm>
              <a:off x="6324601" y="2505075"/>
              <a:ext cx="657224" cy="46672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Đ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E6D6B16-EF25-A583-9B0F-5DE691B36CAA}"/>
                </a:ext>
              </a:extLst>
            </p:cNvPr>
            <p:cNvSpPr/>
            <p:nvPr/>
          </p:nvSpPr>
          <p:spPr>
            <a:xfrm>
              <a:off x="6267450" y="3524250"/>
              <a:ext cx="600075" cy="46672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Đ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3E54D42-255C-47FB-7266-FD34D395EFE8}"/>
                </a:ext>
              </a:extLst>
            </p:cNvPr>
            <p:cNvSpPr/>
            <p:nvPr/>
          </p:nvSpPr>
          <p:spPr>
            <a:xfrm>
              <a:off x="6248400" y="4457700"/>
              <a:ext cx="523875" cy="46672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7DBDB913-C873-3875-D7A9-11603D7AF2D0}"/>
                </a:ext>
              </a:extLst>
            </p:cNvPr>
            <p:cNvSpPr/>
            <p:nvPr/>
          </p:nvSpPr>
          <p:spPr>
            <a:xfrm>
              <a:off x="6257925" y="5457825"/>
              <a:ext cx="523875" cy="46672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Đ</a:t>
              </a:r>
            </a:p>
          </p:txBody>
        </p:sp>
      </p:grpSp>
      <p:pic>
        <p:nvPicPr>
          <p:cNvPr id="24" name="Picture 23" descr="A picture containing clipart, creativity, cartoon, art&#10;&#10;Description automatically generated">
            <a:extLst>
              <a:ext uri="{FF2B5EF4-FFF2-40B4-BE49-F238E27FC236}">
                <a16:creationId xmlns:a16="http://schemas.microsoft.com/office/drawing/2014/main" id="{F9A6DD96-C047-544B-6974-3335636062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856" y="2190750"/>
            <a:ext cx="1123950" cy="1123950"/>
          </a:xfrm>
          <a:prstGeom prst="rect">
            <a:avLst/>
          </a:prstGeom>
        </p:spPr>
      </p:pic>
      <p:pic>
        <p:nvPicPr>
          <p:cNvPr id="25" name="Picture 24" descr="A picture containing clipart, creativity, cartoon, art&#10;&#10;Description automatically generated">
            <a:extLst>
              <a:ext uri="{FF2B5EF4-FFF2-40B4-BE49-F238E27FC236}">
                <a16:creationId xmlns:a16="http://schemas.microsoft.com/office/drawing/2014/main" id="{087D51C3-F2F1-D7CC-E885-C3E8710B5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81" y="3162300"/>
            <a:ext cx="1112769" cy="1112769"/>
          </a:xfrm>
          <a:prstGeom prst="rect">
            <a:avLst/>
          </a:prstGeom>
        </p:spPr>
      </p:pic>
      <p:pic>
        <p:nvPicPr>
          <p:cNvPr id="32" name="Picture 31" descr="A picture containing clipart, creativity, cartoon, art&#10;&#10;Description automatically generated">
            <a:extLst>
              <a:ext uri="{FF2B5EF4-FFF2-40B4-BE49-F238E27FC236}">
                <a16:creationId xmlns:a16="http://schemas.microsoft.com/office/drawing/2014/main" id="{176A11D4-91B2-97A2-125A-93BBDC770E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181" y="4133850"/>
            <a:ext cx="1084194" cy="1084194"/>
          </a:xfrm>
          <a:prstGeom prst="rect">
            <a:avLst/>
          </a:prstGeom>
        </p:spPr>
      </p:pic>
      <p:pic>
        <p:nvPicPr>
          <p:cNvPr id="33" name="Picture 32" descr="A picture containing clipart, creativity, cartoon, art&#10;&#10;Description automatically generated">
            <a:extLst>
              <a:ext uri="{FF2B5EF4-FFF2-40B4-BE49-F238E27FC236}">
                <a16:creationId xmlns:a16="http://schemas.microsoft.com/office/drawing/2014/main" id="{2604AB55-05B5-41E5-1372-A1E1D12CC6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856" y="5153025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0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3.95833E-6 0.00023 C -0.01263 0.00231 -0.02526 0.00301 -0.0375 0.00694 C -0.04778 0.01018 -0.05716 0.0169 -0.06718 0.0213 C -0.07096 0.02292 -0.075 0.02361 -0.07903 0.02477 C -0.08711 0.03634 -0.07708 0.02384 -0.09179 0.03542 C -0.09713 0.03981 -0.10182 0.0456 -0.10716 0.04977 C -0.11862 0.05856 -0.13073 0.06574 -0.14192 0.07454 C -0.15403 0.08426 -0.16627 0.09467 -0.17942 0.10139 C -0.18567 0.10463 -0.19231 0.10579 -0.19869 0.10856 C -0.2108 0.11342 -0.22226 0.12384 -0.23476 0.12454 L -0.27096 0.12639 C -0.29479 0.1213 -0.31328 0.1206 -0.3345 0.11018 C -0.33593 0.10926 -0.33763 0.10787 -0.33919 0.10671 C -0.34231 0.10486 -0.34531 0.10301 -0.34843 0.10139 C -0.39752 0.07546 -0.33359 0.11134 -0.3858 0.08009 C -0.38919 0.07801 -0.39296 0.07685 -0.39596 0.07454 C -0.40143 0.07106 -0.40625 0.06597 -0.41145 0.06227 C -0.41445 0.06018 -0.4177 0.0588 -0.4207 0.05694 C -0.42578 0.05347 -0.43073 0.0493 -0.43593 0.04606 C -0.45052 0.03773 -0.45911 0.03518 -0.47474 0.03009 C -0.47864 0.02893 -0.48255 0.02801 -0.48632 0.02662 C -0.51171 0.01736 -0.49609 0.02106 -0.51341 0.01759 C -0.54036 0.01898 -0.56757 0.01898 -0.59466 0.0213 C -0.59739 0.02153 -0.59987 0.02361 -0.60234 0.02477 C -0.60586 0.02662 -0.60937 0.02778 -0.61263 0.03009 C -0.63424 0.04514 -0.61393 0.03287 -0.62942 0.04606 C -0.63281 0.04884 -0.63632 0.05116 -0.63984 0.05324 C -0.64401 0.05579 -0.64843 0.05764 -0.65273 0.06042 C -0.67278 0.07315 -0.66536 0.0713 -0.68229 0.07824 C -0.69622 0.0838 -0.71067 0.08611 -0.725 0.08889 L -0.8151 0.08542 C -0.81783 0.08518 -0.82031 0.08449 -0.82291 0.08356 C -0.82487 0.08264 -0.83346 0.07569 -0.8345 0.07454 C -0.83593 0.07315 -0.83685 0.0706 -0.83828 0.06921 C -0.83997 0.06805 -0.84179 0.06829 -0.84349 0.06759 C -0.84453 0.06713 -0.84518 0.06643 -0.84596 0.06574 L -0.84596 0.06597 " pathEditMode="relative" rAng="0" ptsTypes="AAAAAAAAAAAAAAAAA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05" y="6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6.25E-7 0.00023 C -0.01263 0.00231 -0.02526 0.00301 -0.0375 0.00694 C -0.04779 0.01018 -0.05716 0.0169 -0.06719 0.0213 C -0.07096 0.02292 -0.075 0.02361 -0.07904 0.02477 C -0.08711 0.03634 -0.07708 0.02384 -0.0918 0.03542 C -0.09714 0.03981 -0.10182 0.0456 -0.10716 0.04977 C -0.11862 0.05856 -0.13073 0.06574 -0.14193 0.07454 C -0.15404 0.08426 -0.16628 0.09468 -0.17943 0.10139 C -0.18568 0.10463 -0.19232 0.10579 -0.1987 0.10856 C -0.21081 0.11343 -0.22227 0.12384 -0.23477 0.12454 L -0.27096 0.12639 C -0.29479 0.1213 -0.31328 0.1206 -0.33451 0.11018 C -0.33594 0.10926 -0.33763 0.10787 -0.33919 0.10671 C -0.34232 0.10486 -0.34531 0.10301 -0.34844 0.10139 C -0.39753 0.07546 -0.33359 0.11134 -0.38581 0.08009 C -0.38919 0.07801 -0.39297 0.07685 -0.39596 0.07454 C -0.40143 0.07106 -0.40625 0.06597 -0.41146 0.06227 C -0.41445 0.06018 -0.41771 0.0588 -0.4207 0.05694 C -0.42578 0.05347 -0.43073 0.04931 -0.43594 0.04606 C -0.45052 0.03773 -0.45912 0.03518 -0.47474 0.03009 C -0.47865 0.02893 -0.48255 0.02801 -0.48633 0.02662 C -0.51172 0.01736 -0.49609 0.02106 -0.51341 0.01759 C -0.54037 0.01898 -0.56758 0.01898 -0.59466 0.0213 C -0.5974 0.02153 -0.59987 0.02361 -0.60234 0.02477 C -0.60586 0.02662 -0.60938 0.02778 -0.61263 0.03009 C -0.63425 0.04514 -0.61393 0.03287 -0.62943 0.04606 C -0.63281 0.04884 -0.63633 0.05116 -0.63984 0.05324 C -0.64401 0.05579 -0.64844 0.05764 -0.65274 0.06042 C -0.67279 0.07315 -0.66537 0.0713 -0.68229 0.07824 C -0.69622 0.0838 -0.71068 0.08611 -0.725 0.08889 L -0.8151 0.08542 C -0.81784 0.08518 -0.82031 0.08449 -0.82292 0.08356 C -0.82487 0.08264 -0.83346 0.07569 -0.83451 0.07454 C -0.83594 0.07315 -0.83685 0.0706 -0.83828 0.06921 C -0.83997 0.06806 -0.8418 0.06829 -0.84349 0.06759 C -0.84453 0.06713 -0.84518 0.06643 -0.84596 0.06574 L -0.84596 0.06597 " pathEditMode="relative" rAng="0" ptsTypes="AAAAAAAAAAAAAAAAAAAAAAAAAAAAAAAAAAAA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05" y="631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2.5E-6 0.00023 C -0.01263 0.00232 -0.02526 0.00301 -0.0375 0.00695 C -0.04778 0.01019 -0.05716 0.0169 -0.06718 0.0213 C -0.07096 0.02292 -0.075 0.02361 -0.07903 0.02477 C -0.08711 0.03635 -0.07708 0.02385 -0.09179 0.03542 C -0.09713 0.03982 -0.10182 0.0456 -0.10716 0.04977 C -0.11862 0.05857 -0.13073 0.06574 -0.14192 0.07454 C -0.15403 0.08426 -0.16627 0.09468 -0.17942 0.10139 C -0.18567 0.10463 -0.19232 0.10579 -0.1987 0.10857 C -0.2108 0.11343 -0.22226 0.12385 -0.23476 0.12454 L -0.27096 0.12639 C -0.29479 0.1213 -0.31328 0.1206 -0.3345 0.11019 C -0.33593 0.10926 -0.33763 0.10787 -0.33919 0.10672 C -0.34232 0.10486 -0.34531 0.10301 -0.34843 0.10139 C -0.39752 0.07547 -0.33359 0.11135 -0.3858 0.0801 C -0.38919 0.07801 -0.39297 0.07685 -0.39596 0.07454 C -0.40143 0.07107 -0.40625 0.06598 -0.41146 0.06227 C -0.41445 0.06019 -0.41771 0.0588 -0.4207 0.05695 C -0.42578 0.05348 -0.43073 0.04931 -0.43593 0.04607 C -0.45052 0.03773 -0.45911 0.03519 -0.47474 0.0301 C -0.47864 0.02894 -0.48255 0.02801 -0.48633 0.02662 C -0.51172 0.01736 -0.49609 0.02107 -0.51341 0.0176 C -0.54036 0.01898 -0.56758 0.01898 -0.59466 0.0213 C -0.59739 0.02153 -0.59987 0.02361 -0.60234 0.02477 C -0.60586 0.02662 -0.60937 0.02778 -0.61263 0.0301 C -0.63424 0.04514 -0.61393 0.03287 -0.62942 0.04607 C -0.63281 0.04885 -0.63633 0.05116 -0.63984 0.05324 C -0.64401 0.05579 -0.64844 0.05764 -0.65273 0.06042 C -0.67278 0.07315 -0.66536 0.0713 -0.68229 0.07824 C -0.69622 0.0838 -0.71067 0.08611 -0.725 0.08889 L -0.8151 0.08542 C -0.81784 0.08519 -0.82031 0.08449 -0.82291 0.08357 C -0.82487 0.08264 -0.83346 0.0757 -0.8345 0.07454 C -0.83594 0.07315 -0.83685 0.0706 -0.83828 0.06922 C -0.83997 0.06806 -0.84179 0.06829 -0.84349 0.0676 C -0.84453 0.06713 -0.84518 0.06644 -0.84596 0.06574 L -0.84596 0.06598 " pathEditMode="relative" rAng="0" ptsTypes="AAAAAAAAAAAAAAAAAAAAAAAAAAAAAAAAAAAA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05" y="631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2.08333E-7 0.00023 C -0.01263 0.00231 -0.02526 0.00301 -0.0375 0.00694 C -0.04779 0.01018 -0.05716 0.01689 -0.06719 0.02129 C -0.07096 0.02291 -0.075 0.02361 -0.07904 0.02477 C -0.08711 0.03634 -0.07708 0.02384 -0.0918 0.03541 C -0.09714 0.03981 -0.10182 0.0456 -0.10716 0.04977 C -0.11862 0.05856 -0.13073 0.06574 -0.14193 0.07453 C -0.15404 0.08426 -0.16628 0.09467 -0.17943 0.10139 C -0.18568 0.10463 -0.19232 0.10578 -0.1987 0.10856 C -0.21081 0.11342 -0.22227 0.12384 -0.23477 0.12453 L -0.27096 0.12639 C -0.29479 0.12129 -0.31328 0.1206 -0.3345 0.11018 C -0.33594 0.10926 -0.33763 0.10787 -0.33919 0.10671 C -0.34232 0.10486 -0.34531 0.10301 -0.34844 0.10139 C -0.39753 0.07546 -0.33359 0.11134 -0.38581 0.08009 C -0.38919 0.07801 -0.39297 0.07685 -0.39596 0.07453 C -0.40143 0.07106 -0.40625 0.06597 -0.41146 0.06227 C -0.41445 0.06018 -0.41771 0.05879 -0.4207 0.05694 C -0.42578 0.05347 -0.43073 0.0493 -0.43594 0.04606 C -0.45052 0.03773 -0.45911 0.03518 -0.47474 0.03009 C -0.47865 0.02893 -0.48255 0.02801 -0.48633 0.02662 C -0.51172 0.01736 -0.49609 0.02106 -0.51341 0.01759 C -0.54036 0.01898 -0.56758 0.01898 -0.59466 0.02129 C -0.5974 0.02152 -0.59987 0.02361 -0.60234 0.02477 C -0.60586 0.02662 -0.60937 0.02777 -0.61263 0.03009 C -0.63424 0.04514 -0.61393 0.03287 -0.62943 0.04606 C -0.63281 0.04884 -0.63633 0.05115 -0.63984 0.05324 C -0.64401 0.05578 -0.64844 0.05764 -0.65273 0.06041 C -0.67279 0.07314 -0.66536 0.07129 -0.68229 0.07824 C -0.69622 0.08379 -0.71068 0.08611 -0.725 0.08889 L -0.8151 0.08541 C -0.81784 0.08518 -0.82031 0.08449 -0.82292 0.08356 C -0.82487 0.08264 -0.83346 0.07569 -0.83451 0.07453 C -0.83594 0.07314 -0.83685 0.0706 -0.83828 0.06921 C -0.83997 0.06805 -0.8418 0.06828 -0.84349 0.06759 C -0.84453 0.06713 -0.84518 0.06643 -0.84596 0.06574 L -0.84596 0.06597 " pathEditMode="relative" rAng="0" ptsTypes="AAAAAAAAAAAAAAAAAAAAAAAAAAAAAAAAAAAA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05" y="631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49</TotalTime>
  <Words>280</Words>
  <Application>Microsoft Office PowerPoint</Application>
  <PresentationFormat>Widescreen</PresentationFormat>
  <Paragraphs>34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#9Slide07 SVNRevolution</vt:lpstr>
      <vt:lpstr>Arial</vt:lpstr>
      <vt:lpstr>Calibri</vt:lpstr>
      <vt:lpstr>Calibri Light</vt:lpstr>
      <vt:lpstr>Cambria</vt:lpstr>
      <vt:lpstr>Times New Roman</vt:lpstr>
      <vt:lpstr>UTM Duepuntozero</vt:lpstr>
      <vt:lpstr>VNI-Commerce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Khánh Hạ</dc:creator>
  <dc:description>9Slide.vn</dc:description>
  <cp:lastModifiedBy>NGUYỄN THỊ KHÁNH HẠ</cp:lastModifiedBy>
  <cp:revision>26</cp:revision>
  <dcterms:created xsi:type="dcterms:W3CDTF">2023-10-08T11:07:23Z</dcterms:created>
  <dcterms:modified xsi:type="dcterms:W3CDTF">2023-12-27T22:54:30Z</dcterms:modified>
  <cp:category/>
</cp:coreProperties>
</file>