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6" r:id="rId5"/>
    <p:sldMasterId id="2147483739" r:id="rId6"/>
  </p:sldMasterIdLst>
  <p:notesMasterIdLst>
    <p:notesMasterId r:id="rId28"/>
  </p:notesMasterIdLst>
  <p:sldIdLst>
    <p:sldId id="266" r:id="rId7"/>
    <p:sldId id="274" r:id="rId8"/>
    <p:sldId id="275" r:id="rId9"/>
    <p:sldId id="276" r:id="rId10"/>
    <p:sldId id="288" r:id="rId11"/>
    <p:sldId id="298" r:id="rId12"/>
    <p:sldId id="280" r:id="rId13"/>
    <p:sldId id="297" r:id="rId14"/>
    <p:sldId id="546" r:id="rId15"/>
    <p:sldId id="547" r:id="rId16"/>
    <p:sldId id="2634" r:id="rId17"/>
    <p:sldId id="2635" r:id="rId18"/>
    <p:sldId id="2636" r:id="rId19"/>
    <p:sldId id="2637" r:id="rId20"/>
    <p:sldId id="2638" r:id="rId21"/>
    <p:sldId id="2639" r:id="rId22"/>
    <p:sldId id="2640" r:id="rId23"/>
    <p:sldId id="2641" r:id="rId24"/>
    <p:sldId id="545" r:id="rId25"/>
    <p:sldId id="261"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68750-8195-4974-94C6-E1404D508464}"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62F71-49DD-4CC7-858B-7D45477C73D9}" type="slidenum">
              <a:rPr lang="en-US" smtClean="0"/>
              <a:t>‹#›</a:t>
            </a:fld>
            <a:endParaRPr lang="en-US"/>
          </a:p>
        </p:txBody>
      </p:sp>
    </p:spTree>
    <p:extLst>
      <p:ext uri="{BB962C8B-B14F-4D97-AF65-F5344CB8AC3E}">
        <p14:creationId xmlns:p14="http://schemas.microsoft.com/office/powerpoint/2010/main" val="428583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B6C37-D780-4591-814D-E484DC24D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38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359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5978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112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897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852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92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10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41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23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83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807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116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2446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95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1019-23B2-4C25-827B-C930617295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A892A2C8-E535-497D-B2E0-EADC4D2247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59F217BB-053F-4C4F-9801-B8375DDA547A}"/>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5" name="Footer Placeholder 4">
            <a:extLst>
              <a:ext uri="{FF2B5EF4-FFF2-40B4-BE49-F238E27FC236}">
                <a16:creationId xmlns:a16="http://schemas.microsoft.com/office/drawing/2014/main" id="{9E603E8C-C4DB-48C1-BAF7-2719E5162D46}"/>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6" name="Slide Number Placeholder 5">
            <a:extLst>
              <a:ext uri="{FF2B5EF4-FFF2-40B4-BE49-F238E27FC236}">
                <a16:creationId xmlns:a16="http://schemas.microsoft.com/office/drawing/2014/main" id="{8C61D0C3-8FC7-45D7-AF39-C9BA80B1945A}"/>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369005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062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8D73-0197-4533-8BC6-FFDAE2806178}"/>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ADBEBEF9-1C94-42F1-BA00-BA2AD36E5280}"/>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38BF9946-5BFF-4CBC-B1DB-03FFCB81C029}"/>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5" name="Footer Placeholder 4">
            <a:extLst>
              <a:ext uri="{FF2B5EF4-FFF2-40B4-BE49-F238E27FC236}">
                <a16:creationId xmlns:a16="http://schemas.microsoft.com/office/drawing/2014/main" id="{751C34F1-04FC-43A1-A26E-9EC7F40D1D9F}"/>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6" name="Slide Number Placeholder 5">
            <a:extLst>
              <a:ext uri="{FF2B5EF4-FFF2-40B4-BE49-F238E27FC236}">
                <a16:creationId xmlns:a16="http://schemas.microsoft.com/office/drawing/2014/main" id="{E1431159-476B-41EF-97E2-C7B4D57E29EE}"/>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2277715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FF9F-2BCB-4B3C-A2C0-9C2EECFDD620}"/>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2A029718-2A5D-4641-A024-08503351430D}"/>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DD08F-2B96-498C-A8E6-2BD928F9165A}"/>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5" name="Footer Placeholder 4">
            <a:extLst>
              <a:ext uri="{FF2B5EF4-FFF2-40B4-BE49-F238E27FC236}">
                <a16:creationId xmlns:a16="http://schemas.microsoft.com/office/drawing/2014/main" id="{7404ED7D-90C9-4EF4-8E05-32494905D02A}"/>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6" name="Slide Number Placeholder 5">
            <a:extLst>
              <a:ext uri="{FF2B5EF4-FFF2-40B4-BE49-F238E27FC236}">
                <a16:creationId xmlns:a16="http://schemas.microsoft.com/office/drawing/2014/main" id="{32A45D64-44F1-4BCF-A7B4-0AE7044835DD}"/>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230789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9651-30C6-444A-B43D-6C5061A4E0B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A46FDC02-A145-4E18-8376-818B849E381C}"/>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B15CDCB1-0F2E-44DB-A7A6-B78DEE14D5A2}"/>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2B9C6EA6-3F58-4A87-B189-24BD6D62AD6C}"/>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6" name="Footer Placeholder 5">
            <a:extLst>
              <a:ext uri="{FF2B5EF4-FFF2-40B4-BE49-F238E27FC236}">
                <a16:creationId xmlns:a16="http://schemas.microsoft.com/office/drawing/2014/main" id="{3CB76D28-0137-45C9-B4DA-6AA3AAE9DE97}"/>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7" name="Slide Number Placeholder 6">
            <a:extLst>
              <a:ext uri="{FF2B5EF4-FFF2-40B4-BE49-F238E27FC236}">
                <a16:creationId xmlns:a16="http://schemas.microsoft.com/office/drawing/2014/main" id="{0D37F21F-B0F0-43F6-84CF-1018B4E52F36}"/>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1340143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2326-83BE-4BA9-B9BA-94D746EA3005}"/>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89CEA649-3C2F-48BC-A7E0-A22B9A2055B0}"/>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40488-2644-4D3B-AAAC-9EA62AE4411E}"/>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C6C403C-FE56-4CCD-8F25-359F1D6142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93C81-4152-4D04-827E-98DD95D17E3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668D773F-3043-488B-B907-083F823E5178}"/>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8" name="Footer Placeholder 7">
            <a:extLst>
              <a:ext uri="{FF2B5EF4-FFF2-40B4-BE49-F238E27FC236}">
                <a16:creationId xmlns:a16="http://schemas.microsoft.com/office/drawing/2014/main" id="{2076ABBC-6DF1-4666-B492-A8BF229D2C3F}"/>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9" name="Slide Number Placeholder 8">
            <a:extLst>
              <a:ext uri="{FF2B5EF4-FFF2-40B4-BE49-F238E27FC236}">
                <a16:creationId xmlns:a16="http://schemas.microsoft.com/office/drawing/2014/main" id="{B353B2BF-60A5-4EE2-8112-4E34DEF7C48C}"/>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171137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E68A-6D28-4C3A-878F-DF61D16C438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160E3C4E-D3DD-4925-AE09-8B289E7BEBC7}"/>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4" name="Footer Placeholder 3">
            <a:extLst>
              <a:ext uri="{FF2B5EF4-FFF2-40B4-BE49-F238E27FC236}">
                <a16:creationId xmlns:a16="http://schemas.microsoft.com/office/drawing/2014/main" id="{2355C8C0-C3AF-4B49-977B-D8EEE0B5B27A}"/>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5" name="Slide Number Placeholder 4">
            <a:extLst>
              <a:ext uri="{FF2B5EF4-FFF2-40B4-BE49-F238E27FC236}">
                <a16:creationId xmlns:a16="http://schemas.microsoft.com/office/drawing/2014/main" id="{AF7FA1F3-18CA-40BD-B4B3-829ADDF4DED4}"/>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249604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676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7D8F9-F028-4E27-86EF-7EFF47F6765C}"/>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3" name="Footer Placeholder 2">
            <a:extLst>
              <a:ext uri="{FF2B5EF4-FFF2-40B4-BE49-F238E27FC236}">
                <a16:creationId xmlns:a16="http://schemas.microsoft.com/office/drawing/2014/main" id="{577D0533-EDAC-42BB-89E8-D2A72B23A251}"/>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4" name="Slide Number Placeholder 3">
            <a:extLst>
              <a:ext uri="{FF2B5EF4-FFF2-40B4-BE49-F238E27FC236}">
                <a16:creationId xmlns:a16="http://schemas.microsoft.com/office/drawing/2014/main" id="{BB5A65B6-5190-42EB-A9B4-142EFF6CAE13}"/>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3618164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10A1-CB0D-4909-BD3B-BAE21036375C}"/>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CC024BA3-4D89-4D63-9CF5-06FCD97B0605}"/>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686A1AF8-0E62-4F3D-A0AC-E20BF5347827}"/>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C0E87-CC7E-46F2-A5CE-C32D19AFAD0F}"/>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6" name="Footer Placeholder 5">
            <a:extLst>
              <a:ext uri="{FF2B5EF4-FFF2-40B4-BE49-F238E27FC236}">
                <a16:creationId xmlns:a16="http://schemas.microsoft.com/office/drawing/2014/main" id="{EDB4A657-2AEA-4D36-B805-AA0929884972}"/>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7" name="Slide Number Placeholder 6">
            <a:extLst>
              <a:ext uri="{FF2B5EF4-FFF2-40B4-BE49-F238E27FC236}">
                <a16:creationId xmlns:a16="http://schemas.microsoft.com/office/drawing/2014/main" id="{2A1E1578-3992-448C-99D0-D1FF67BEB884}"/>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58066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C43B-C403-4377-914F-0A6128B53D6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8DFCA16C-BF0C-4C54-95BA-478A64190FC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th-TH"/>
          </a:p>
        </p:txBody>
      </p:sp>
      <p:sp>
        <p:nvSpPr>
          <p:cNvPr id="4" name="Text Placeholder 3">
            <a:extLst>
              <a:ext uri="{FF2B5EF4-FFF2-40B4-BE49-F238E27FC236}">
                <a16:creationId xmlns:a16="http://schemas.microsoft.com/office/drawing/2014/main" id="{40C98BE2-D356-46E8-AABB-22D09890F719}"/>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CE6E3-4BD9-4CCE-B250-2743698AA31C}"/>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6" name="Footer Placeholder 5">
            <a:extLst>
              <a:ext uri="{FF2B5EF4-FFF2-40B4-BE49-F238E27FC236}">
                <a16:creationId xmlns:a16="http://schemas.microsoft.com/office/drawing/2014/main" id="{E13C7BB2-F31A-4FA6-A196-FDECEE233E9A}"/>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7" name="Slide Number Placeholder 6">
            <a:extLst>
              <a:ext uri="{FF2B5EF4-FFF2-40B4-BE49-F238E27FC236}">
                <a16:creationId xmlns:a16="http://schemas.microsoft.com/office/drawing/2014/main" id="{4A611707-DACA-4D8A-A7EB-425093FC458A}"/>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3969078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0218-411F-4F90-866B-060C5A931B99}"/>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AC2AEBB3-2CC2-40DE-AECC-AFEA3BD3ACB6}"/>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45FA49E1-5563-44AC-8506-01B751CA73A8}"/>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5" name="Footer Placeholder 4">
            <a:extLst>
              <a:ext uri="{FF2B5EF4-FFF2-40B4-BE49-F238E27FC236}">
                <a16:creationId xmlns:a16="http://schemas.microsoft.com/office/drawing/2014/main" id="{79378F3A-401C-46F5-B80A-FA4E85F76288}"/>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6" name="Slide Number Placeholder 5">
            <a:extLst>
              <a:ext uri="{FF2B5EF4-FFF2-40B4-BE49-F238E27FC236}">
                <a16:creationId xmlns:a16="http://schemas.microsoft.com/office/drawing/2014/main" id="{80B339D2-BA8D-40BF-8A04-5076E3F15C91}"/>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1184674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96917D-915A-4707-AF3E-43A4923DA686}"/>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B22496EE-CAB0-48B9-A884-0C546156308E}"/>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53FD4DAA-9A33-420B-A7B9-C377D66D25DB}"/>
              </a:ext>
            </a:extLst>
          </p:cNvPr>
          <p:cNvSpPr>
            <a:spLocks noGrp="1"/>
          </p:cNvSpPr>
          <p:nvPr>
            <p:ph type="dt" sz="half" idx="10"/>
          </p:nvPr>
        </p:nvSpPr>
        <p:spPr>
          <a:xfrm>
            <a:off x="838200" y="6356351"/>
            <a:ext cx="2743200" cy="365125"/>
          </a:xfrm>
          <a:prstGeom prst="rect">
            <a:avLst/>
          </a:prstGeom>
        </p:spPr>
        <p:txBody>
          <a:bodyPr/>
          <a:lstStyle/>
          <a:p>
            <a:pPr defTabSz="914446"/>
            <a:fld id="{0B8825DB-64EC-4ACE-BAF3-E7CDE54060F6}" type="datetimeFigureOut">
              <a:rPr lang="th-TH" smtClean="0">
                <a:solidFill>
                  <a:prstClr val="black">
                    <a:tint val="75000"/>
                  </a:prstClr>
                </a:solidFill>
              </a:rPr>
              <a:pPr defTabSz="914446"/>
              <a:t>25/12/66</a:t>
            </a:fld>
            <a:endParaRPr lang="th-TH">
              <a:solidFill>
                <a:prstClr val="black">
                  <a:tint val="75000"/>
                </a:prstClr>
              </a:solidFill>
            </a:endParaRPr>
          </a:p>
        </p:txBody>
      </p:sp>
      <p:sp>
        <p:nvSpPr>
          <p:cNvPr id="5" name="Footer Placeholder 4">
            <a:extLst>
              <a:ext uri="{FF2B5EF4-FFF2-40B4-BE49-F238E27FC236}">
                <a16:creationId xmlns:a16="http://schemas.microsoft.com/office/drawing/2014/main" id="{F77E90A3-C319-4918-B6A7-B6ADD0AE0ED7}"/>
              </a:ext>
            </a:extLst>
          </p:cNvPr>
          <p:cNvSpPr>
            <a:spLocks noGrp="1"/>
          </p:cNvSpPr>
          <p:nvPr>
            <p:ph type="ftr" sz="quarter" idx="11"/>
          </p:nvPr>
        </p:nvSpPr>
        <p:spPr>
          <a:xfrm>
            <a:off x="4038600" y="6356351"/>
            <a:ext cx="4114800" cy="365125"/>
          </a:xfrm>
          <a:prstGeom prst="rect">
            <a:avLst/>
          </a:prstGeom>
        </p:spPr>
        <p:txBody>
          <a:bodyPr/>
          <a:lstStyle/>
          <a:p>
            <a:pPr defTabSz="914446"/>
            <a:endParaRPr lang="th-TH">
              <a:solidFill>
                <a:prstClr val="black">
                  <a:tint val="75000"/>
                </a:prstClr>
              </a:solidFill>
            </a:endParaRPr>
          </a:p>
        </p:txBody>
      </p:sp>
      <p:sp>
        <p:nvSpPr>
          <p:cNvPr id="6" name="Slide Number Placeholder 5">
            <a:extLst>
              <a:ext uri="{FF2B5EF4-FFF2-40B4-BE49-F238E27FC236}">
                <a16:creationId xmlns:a16="http://schemas.microsoft.com/office/drawing/2014/main" id="{A428A214-F6FB-46D6-B5D0-137B94D974CA}"/>
              </a:ext>
            </a:extLst>
          </p:cNvPr>
          <p:cNvSpPr>
            <a:spLocks noGrp="1"/>
          </p:cNvSpPr>
          <p:nvPr>
            <p:ph type="sldNum" sz="quarter" idx="12"/>
          </p:nvPr>
        </p:nvSpPr>
        <p:spPr>
          <a:xfrm>
            <a:off x="8610600" y="6356351"/>
            <a:ext cx="2743200" cy="365125"/>
          </a:xfrm>
          <a:prstGeom prst="rect">
            <a:avLst/>
          </a:prstGeom>
        </p:spPr>
        <p:txBody>
          <a:bodyPr/>
          <a:lstStyle/>
          <a:p>
            <a:pPr defTabSz="914446"/>
            <a:fld id="{0ADE3E73-529D-4785-B373-6D2918DF8B60}" type="slidenum">
              <a:rPr lang="th-TH" smtClean="0">
                <a:solidFill>
                  <a:prstClr val="black">
                    <a:tint val="75000"/>
                  </a:prstClr>
                </a:solidFill>
              </a:rPr>
              <a:pPr defTabSz="914446"/>
              <a:t>‹#›</a:t>
            </a:fld>
            <a:endParaRPr lang="th-TH">
              <a:solidFill>
                <a:prstClr val="black">
                  <a:tint val="75000"/>
                </a:prstClr>
              </a:solidFill>
            </a:endParaRPr>
          </a:p>
        </p:txBody>
      </p:sp>
    </p:spTree>
    <p:extLst>
      <p:ext uri="{BB962C8B-B14F-4D97-AF65-F5344CB8AC3E}">
        <p14:creationId xmlns:p14="http://schemas.microsoft.com/office/powerpoint/2010/main" val="2169594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729E18-85A7-4378-9130-17901A99E1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3F8B0E6-2BDD-4B03-829B-30640AFACA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09BDB2C-FB94-4B61-8F38-F0C619F95A79}"/>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9C3FFBA-EBE1-4CC5-BC30-19D780F3B5AC}"/>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63F8A73-707E-492A-9C8C-B9A0BDC20D2D}"/>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740930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97AC3-CD42-4C3A-AAFE-F84388B3A1EC}"/>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8CDC75-0C13-40CD-8231-78CC99348C54}"/>
              </a:ext>
            </a:extLst>
          </p:cNvPr>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7E3EE1-7448-4009-A740-B9384F216816}"/>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ECA5F5D-9BEE-4D62-97F0-C8BE464C694B}"/>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5C4495C-E108-4BAE-9894-BEDECA3530DF}"/>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92984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08F97-3BFC-4B11-8C56-675864FD843E}"/>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0B468CC-2F26-4AF8-8818-F8D227055CB8}"/>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6BE740B-8451-4498-AFE0-ED764F9986D4}"/>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BC0F75F-1A8C-491E-8330-15915DEFE009}"/>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ACD5808-6714-4456-8162-79ACE5F2A49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9443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8E4F7-8790-4DD7-A468-3E01D6F3FCC1}"/>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1DB61B-53BB-465E-8A9A-FE23791BD1F3}"/>
              </a:ext>
            </a:extLst>
          </p:cNvPr>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D3BF939-4E0C-4725-A258-4CDD814F5741}"/>
              </a:ext>
            </a:extLst>
          </p:cNvPr>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38030B-51FC-48B9-BC13-787A578A8709}"/>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71694764-C224-479B-9776-E8CA14C346E7}"/>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FC0F00-E87F-4907-AEE8-0769D1F4E44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99513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31DC0C-D07E-4D50-8F02-0D35FFE10C21}"/>
              </a:ext>
            </a:extLst>
          </p:cNvPr>
          <p:cNvSpPr>
            <a:spLocks noGrp="1"/>
          </p:cNvSpPr>
          <p:nvPr>
            <p:ph type="title"/>
          </p:nvPr>
        </p:nvSpPr>
        <p:spPr>
          <a:xfrm>
            <a:off x="839788" y="365126"/>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E517B4-B792-403E-A935-850E33CAC01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1176BFE-BD51-4D6D-BC6F-DB820C7E6343}"/>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DFA237F-4481-4CCD-B9DD-C22B633C17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E3660F2-7139-4F6E-B630-27AD34057AF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B5A06B-194D-449A-9628-E7F579FC48F5}"/>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6FB9607B-B1F4-4DF5-A63B-D5FA6707450C}"/>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6F990778-FF6A-4DCE-97D7-9EA23EF568D1}"/>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2180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6795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8FF0B5-E9C3-4E7D-BB6A-8DC4AD7250BE}"/>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D4BE27-8B4F-4219-BCCB-016EE8CF2E31}"/>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A8FA8076-E9D2-4FD5-BE62-898F8BACBA48}"/>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7B0DC615-C77A-4A78-B472-7A00CE24C813}"/>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56226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262B49-6518-495E-BBDD-BB36A2C60306}"/>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67C5A5D8-F936-4C91-9C4D-D7FE5AF531A8}"/>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068EFC7-AFAC-4597-AEA8-AD12C0C386EA}"/>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3200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3A0D0-A0CE-4BED-92F4-6EE64329374B}"/>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409A7E-3865-4602-A992-B54555BAD785}"/>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03E41DA-706D-4B84-880C-D038E0C1EA92}"/>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9C3AEC-2214-47DE-80E1-5F08FAFDE7C4}"/>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50EB614-46FB-4731-B41E-B362374871F9}"/>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9F82525B-2BA4-4B44-A0C3-04B315D68E1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92423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8E74EB-6404-443B-A94F-BBBE0D8BB07F}"/>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D98684-56AF-45FA-9AF4-D99F0FC73087}"/>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zh-CN" altLang="en-US"/>
          </a:p>
        </p:txBody>
      </p:sp>
      <p:sp>
        <p:nvSpPr>
          <p:cNvPr id="4" name="文本占位符 3">
            <a:extLst>
              <a:ext uri="{FF2B5EF4-FFF2-40B4-BE49-F238E27FC236}">
                <a16:creationId xmlns:a16="http://schemas.microsoft.com/office/drawing/2014/main" id="{F736B8C4-4297-4621-BDE4-5D2D935BFB6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E16E74A-2368-4ED8-A9DF-9898F77F2CF0}"/>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4285288-7E74-4A21-9974-95F01C65235A}"/>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010E8E9-8281-4FFF-B5FB-A289BCEA312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77361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390427-7645-40B9-B518-F79387CA66F2}"/>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EF3A84F-45B7-4542-8B33-4614B6C6C96A}"/>
              </a:ext>
            </a:extLst>
          </p:cNvPr>
          <p:cNvSpPr>
            <a:spLocks noGrp="1"/>
          </p:cNvSpPr>
          <p:nvPr>
            <p:ph type="body" orient="vert" idx="1"/>
          </p:nvPr>
        </p:nvSpPr>
        <p:spPr>
          <a:xfrm>
            <a:off x="838200" y="1825626"/>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4B7DE6A-2E49-45BD-B54F-21BBF740CF2A}"/>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E993890-F175-4A0E-9D72-31D169976A2B}"/>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AB95DD6-B038-4B3C-8A88-D8678084854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07407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1F0D83-A614-47B1-B756-8826F309B938}"/>
              </a:ext>
            </a:extLst>
          </p:cNvPr>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1114C1-82B3-41CD-8AEF-DF414A33A2F8}"/>
              </a:ext>
            </a:extLst>
          </p:cNvPr>
          <p:cNvSpPr>
            <a:spLocks noGrp="1"/>
          </p:cNvSpPr>
          <p:nvPr>
            <p:ph type="body" orient="vert" idx="1"/>
          </p:nvPr>
        </p:nvSpPr>
        <p:spPr>
          <a:xfrm>
            <a:off x="838200" y="365126"/>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D31ADD-4633-4714-9CE1-01F52B4FEF47}"/>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2023/12/25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5B62AB1-E9F9-4A63-9944-264BF4FFC935}"/>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4A28525-33F0-40D6-9024-0A1A432DA39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07126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defTabSz="914446"/>
            <a:fld id="{F86BAB08-D03A-4FEF-8092-001CB785BBAB}" type="datetimeFigureOut">
              <a:rPr lang="zh-CN" altLang="en-US" smtClean="0">
                <a:solidFill>
                  <a:prstClr val="black">
                    <a:tint val="75000"/>
                  </a:prstClr>
                </a:solidFill>
              </a:rPr>
              <a:pPr defTabSz="914446"/>
              <a:t>2023/12/25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defTabSz="914446"/>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defTabSz="914446"/>
            <a:fld id="{B8AB37BB-E8A6-440B-8775-2A002C97BC55}" type="slidenum">
              <a:rPr lang="zh-CN" altLang="en-US" smtClean="0">
                <a:solidFill>
                  <a:prstClr val="black">
                    <a:tint val="75000"/>
                  </a:prstClr>
                </a:solidFill>
              </a:rPr>
              <a:pPr defTabSz="914446"/>
              <a:t>‹#›</a:t>
            </a:fld>
            <a:endParaRPr lang="zh-CN" altLang="en-US">
              <a:solidFill>
                <a:prstClr val="black">
                  <a:tint val="75000"/>
                </a:prstClr>
              </a:solidFill>
            </a:endParaRPr>
          </a:p>
        </p:txBody>
      </p:sp>
    </p:spTree>
    <p:extLst>
      <p:ext uri="{BB962C8B-B14F-4D97-AF65-F5344CB8AC3E}">
        <p14:creationId xmlns:p14="http://schemas.microsoft.com/office/powerpoint/2010/main" val="3259455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658040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04854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3295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5027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891960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029933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274759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11888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06319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287049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870601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3881251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75812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86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5802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707476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575198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0547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2078824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1458428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042642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1998083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8684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7232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55903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905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969831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172212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828340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31160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042209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601846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392539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4040101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49030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12/25/2023</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038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28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082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54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5.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12/25/2023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434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3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5083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46" rtl="0" eaLnBrk="1" latinLnBrk="0" hangingPunct="1">
        <a:defRPr sz="2800" kern="1200">
          <a:solidFill>
            <a:schemeClr val="tx1"/>
          </a:solidFill>
          <a:latin typeface="+mn-lt"/>
          <a:ea typeface="+mn-ea"/>
          <a:cs typeface="+mn-cs"/>
        </a:defRPr>
      </a:lvl1pPr>
      <a:lvl2pPr marL="457223" algn="l" defTabSz="914446" rtl="0" eaLnBrk="1" latinLnBrk="0" hangingPunct="1">
        <a:defRPr sz="2800" kern="1200">
          <a:solidFill>
            <a:schemeClr val="tx1"/>
          </a:solidFill>
          <a:latin typeface="+mn-lt"/>
          <a:ea typeface="+mn-ea"/>
          <a:cs typeface="+mn-cs"/>
        </a:defRPr>
      </a:lvl2pPr>
      <a:lvl3pPr marL="914446" algn="l" defTabSz="914446" rtl="0" eaLnBrk="1" latinLnBrk="0" hangingPunct="1">
        <a:defRPr sz="2800" kern="1200">
          <a:solidFill>
            <a:schemeClr val="tx1"/>
          </a:solidFill>
          <a:latin typeface="+mn-lt"/>
          <a:ea typeface="+mn-ea"/>
          <a:cs typeface="+mn-cs"/>
        </a:defRPr>
      </a:lvl3pPr>
      <a:lvl4pPr marL="1371669" algn="l" defTabSz="914446" rtl="0" eaLnBrk="1" latinLnBrk="0" hangingPunct="1">
        <a:defRPr sz="2800" kern="1200">
          <a:solidFill>
            <a:schemeClr val="tx1"/>
          </a:solidFill>
          <a:latin typeface="+mn-lt"/>
          <a:ea typeface="+mn-ea"/>
          <a:cs typeface="+mn-cs"/>
        </a:defRPr>
      </a:lvl4pPr>
      <a:lvl5pPr marL="1828891" algn="l" defTabSz="914446" rtl="0" eaLnBrk="1" latinLnBrk="0" hangingPunct="1">
        <a:defRPr sz="2800" kern="1200">
          <a:solidFill>
            <a:schemeClr val="tx1"/>
          </a:solidFill>
          <a:latin typeface="+mn-lt"/>
          <a:ea typeface="+mn-ea"/>
          <a:cs typeface="+mn-cs"/>
        </a:defRPr>
      </a:lvl5pPr>
      <a:lvl6pPr marL="2286114" algn="l" defTabSz="914446" rtl="0" eaLnBrk="1" latinLnBrk="0" hangingPunct="1">
        <a:defRPr sz="2800" kern="1200">
          <a:solidFill>
            <a:schemeClr val="tx1"/>
          </a:solidFill>
          <a:latin typeface="+mn-lt"/>
          <a:ea typeface="+mn-ea"/>
          <a:cs typeface="+mn-cs"/>
        </a:defRPr>
      </a:lvl6pPr>
      <a:lvl7pPr marL="2743337" algn="l" defTabSz="914446" rtl="0" eaLnBrk="1" latinLnBrk="0" hangingPunct="1">
        <a:defRPr sz="2800" kern="1200">
          <a:solidFill>
            <a:schemeClr val="tx1"/>
          </a:solidFill>
          <a:latin typeface="+mn-lt"/>
          <a:ea typeface="+mn-ea"/>
          <a:cs typeface="+mn-cs"/>
        </a:defRPr>
      </a:lvl7pPr>
      <a:lvl8pPr marL="3200560" algn="l" defTabSz="914446" rtl="0" eaLnBrk="1" latinLnBrk="0" hangingPunct="1">
        <a:defRPr sz="2800" kern="1200">
          <a:solidFill>
            <a:schemeClr val="tx1"/>
          </a:solidFill>
          <a:latin typeface="+mn-lt"/>
          <a:ea typeface="+mn-ea"/>
          <a:cs typeface="+mn-cs"/>
        </a:defRPr>
      </a:lvl8pPr>
      <a:lvl9pPr marL="3657783" algn="l" defTabSz="914446"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914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46"/>
            <a:fld id="{F86BAB08-D03A-4FEF-8092-001CB785BBAB}" type="datetimeFigureOut">
              <a:rPr lang="zh-CN" altLang="en-US" smtClean="0">
                <a:solidFill>
                  <a:prstClr val="black">
                    <a:tint val="75000"/>
                  </a:prstClr>
                </a:solidFill>
              </a:rPr>
              <a:pPr defTabSz="914446"/>
              <a:t>2023/12/25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46"/>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46"/>
            <a:fld id="{B8AB37BB-E8A6-440B-8775-2A002C97BC55}" type="slidenum">
              <a:rPr lang="zh-CN" altLang="en-US" smtClean="0">
                <a:solidFill>
                  <a:prstClr val="black">
                    <a:tint val="75000"/>
                  </a:prstClr>
                </a:solidFill>
              </a:rPr>
              <a:pPr defTabSz="914446"/>
              <a:t>‹#›</a:t>
            </a:fld>
            <a:endParaRPr lang="zh-CN" altLang="en-US">
              <a:solidFill>
                <a:prstClr val="black">
                  <a:tint val="75000"/>
                </a:prstClr>
              </a:solidFill>
            </a:endParaRPr>
          </a:p>
        </p:txBody>
      </p:sp>
    </p:spTree>
    <p:extLst>
      <p:ext uri="{BB962C8B-B14F-4D97-AF65-F5344CB8AC3E}">
        <p14:creationId xmlns:p14="http://schemas.microsoft.com/office/powerpoint/2010/main" val="3497722385"/>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3307205951"/>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12/25/2023</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21892946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36.xml"/><Relationship Id="rId6" Type="http://schemas.openxmlformats.org/officeDocument/2006/relationships/image" Target="../media/image27.jpeg"/><Relationship Id="rId5" Type="http://schemas.microsoft.com/office/2007/relationships/hdphoto" Target="../media/hdphoto3.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audio" Target="NULL" TargetMode="External"/><Relationship Id="rId7" Type="http://schemas.openxmlformats.org/officeDocument/2006/relationships/image" Target="../media/image9.png"/><Relationship Id="rId12" Type="http://schemas.openxmlformats.org/officeDocument/2006/relationships/slide" Target="slide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3.png"/><Relationship Id="rId5" Type="http://schemas.openxmlformats.org/officeDocument/2006/relationships/slideLayout" Target="../slideLayouts/slideLayout14.xml"/><Relationship Id="rId10" Type="http://schemas.openxmlformats.org/officeDocument/2006/relationships/image" Target="../media/image12.png"/><Relationship Id="rId4" Type="http://schemas.microsoft.com/office/2007/relationships/media" Target="../media/media2.mp3"/><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4.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audio" Target="NULL" TargetMode="External"/><Relationship Id="rId7" Type="http://schemas.openxmlformats.org/officeDocument/2006/relationships/image" Target="../media/image9.png"/><Relationship Id="rId12" Type="http://schemas.openxmlformats.org/officeDocument/2006/relationships/slide" Target="slide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5.png"/><Relationship Id="rId5" Type="http://schemas.openxmlformats.org/officeDocument/2006/relationships/slideLayout" Target="../slideLayouts/slideLayout14.xml"/><Relationship Id="rId10" Type="http://schemas.openxmlformats.org/officeDocument/2006/relationships/image" Target="../media/image12.png"/><Relationship Id="rId4" Type="http://schemas.microsoft.com/office/2007/relationships/media" Target="../media/media2.mp3"/><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audio" Target="NULL" TargetMode="External"/><Relationship Id="rId7" Type="http://schemas.openxmlformats.org/officeDocument/2006/relationships/image" Target="../media/image9.png"/><Relationship Id="rId12" Type="http://schemas.openxmlformats.org/officeDocument/2006/relationships/slide" Target="slide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5.png"/><Relationship Id="rId5" Type="http://schemas.openxmlformats.org/officeDocument/2006/relationships/slideLayout" Target="../slideLayouts/slideLayout14.xml"/><Relationship Id="rId10" Type="http://schemas.openxmlformats.org/officeDocument/2006/relationships/image" Target="../media/image12.png"/><Relationship Id="rId4" Type="http://schemas.microsoft.com/office/2007/relationships/media"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1602140" y="2318179"/>
            <a:ext cx="9555441" cy="2041649"/>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3267" b="0" i="0" u="none" strike="noStrike" kern="1200" cap="none" spc="0" normalizeH="0" baseline="0" noProof="0" dirty="0">
                <a:ln>
                  <a:noFill/>
                </a:ln>
                <a:solidFill>
                  <a:prstClr val="black">
                    <a:lumMod val="85000"/>
                    <a:lumOff val="15000"/>
                  </a:prstClr>
                </a:solidFill>
                <a:effectLst/>
                <a:uLnTx/>
                <a:uFillTx/>
                <a:latin typeface="SVN-Whimsy" panose="02040603050506020204" pitchFamily="18" charset="0"/>
                <a:ea typeface="+mn-ea"/>
                <a:cs typeface="+mn-cs"/>
              </a:rPr>
              <a:t>KHỞI ĐỘNG</a:t>
            </a: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921595" y="3977446"/>
            <a:ext cx="411128" cy="594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485775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mbria" panose="02040503050406030204" pitchFamily="18" charset="0"/>
                <a:ea typeface="Cambria" panose="02040503050406030204" pitchFamily="18" charset="0"/>
              </a:rPr>
              <a:t>Đặt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rồi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09CA8E7E-ECF2-230C-FFA8-B6CAD431691F}"/>
              </a:ext>
            </a:extLst>
          </p:cNvPr>
          <p:cNvSpPr/>
          <p:nvPr/>
        </p:nvSpPr>
        <p:spPr>
          <a:xfrm>
            <a:off x="742951" y="1733550"/>
            <a:ext cx="3962400"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370 528 + 85 706</a:t>
            </a:r>
            <a:endParaRPr lang="en-US" sz="36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B11FECA2-F745-A265-2680-D4D35F27EDF1}"/>
              </a:ext>
            </a:extLst>
          </p:cNvPr>
          <p:cNvSpPr/>
          <p:nvPr/>
        </p:nvSpPr>
        <p:spPr>
          <a:xfrm>
            <a:off x="752476" y="2981325"/>
            <a:ext cx="3962400"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251 749 – 6 052</a:t>
            </a:r>
            <a:endParaRPr lang="en-US" sz="36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ECD3A5C-4641-CC6C-E6E1-48E08D2C4B92}"/>
              </a:ext>
            </a:extLst>
          </p:cNvPr>
          <p:cNvSpPr/>
          <p:nvPr/>
        </p:nvSpPr>
        <p:spPr>
          <a:xfrm>
            <a:off x="6534151" y="1733550"/>
            <a:ext cx="4333874"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435 290 + 208 651</a:t>
            </a:r>
            <a:endParaRPr lang="en-US" sz="36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1548779F-F83E-046E-8DBF-B69B2CE8FDEF}"/>
              </a:ext>
            </a:extLst>
          </p:cNvPr>
          <p:cNvSpPr/>
          <p:nvPr/>
        </p:nvSpPr>
        <p:spPr>
          <a:xfrm>
            <a:off x="6543675" y="2981325"/>
            <a:ext cx="4324349"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694 851 – 365 470</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27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lvl="0" algn="ctr" defTabSz="457200">
              <a:defRPr/>
            </a:pPr>
            <a:r>
              <a:rPr lang="en-US" sz="6600" b="1" kern="0" dirty="0">
                <a:solidFill>
                  <a:srgbClr val="0064D2">
                    <a:lumMod val="50000"/>
                  </a:srgbClr>
                </a:solidFill>
                <a:ea typeface="微软雅黑"/>
                <a:cs typeface="Arial" panose="020B0604020202020204" pitchFamily="34" charset="0"/>
              </a:rPr>
              <a:t>370 528 + 85 706</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370 528</a:t>
            </a:r>
          </a:p>
        </p:txBody>
      </p:sp>
      <p:sp>
        <p:nvSpPr>
          <p:cNvPr id="63" name="TextBox 62">
            <a:extLst>
              <a:ext uri="{FF2B5EF4-FFF2-40B4-BE49-F238E27FC236}">
                <a16:creationId xmlns:a16="http://schemas.microsoft.com/office/drawing/2014/main" id="{158DF9BE-F7B0-4466-8BD9-0A25E6EB4EF5}"/>
              </a:ext>
            </a:extLst>
          </p:cNvPr>
          <p:cNvSpPr txBox="1"/>
          <p:nvPr/>
        </p:nvSpPr>
        <p:spPr>
          <a:xfrm>
            <a:off x="3990975" y="2634474"/>
            <a:ext cx="48011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85 706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825317" y="30038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Tree>
    <p:extLst>
      <p:ext uri="{BB962C8B-B14F-4D97-AF65-F5344CB8AC3E}">
        <p14:creationId xmlns:p14="http://schemas.microsoft.com/office/powerpoint/2010/main" val="31670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251 749 – 6 052</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251 749</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848225" y="2634474"/>
            <a:ext cx="394388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6 052</a:t>
            </a:r>
          </a:p>
        </p:txBody>
      </p:sp>
      <p:sp>
        <p:nvSpPr>
          <p:cNvPr id="64" name="Rectangle 63">
            <a:extLst>
              <a:ext uri="{FF2B5EF4-FFF2-40B4-BE49-F238E27FC236}">
                <a16:creationId xmlns:a16="http://schemas.microsoft.com/office/drawing/2014/main" id="{49194A3C-8066-43B5-8E20-4085EB5B2714}"/>
              </a:ext>
            </a:extLst>
          </p:cNvPr>
          <p:cNvSpPr/>
          <p:nvPr/>
        </p:nvSpPr>
        <p:spPr>
          <a:xfrm>
            <a:off x="2758642" y="30800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Tree>
    <p:extLst>
      <p:ext uri="{BB962C8B-B14F-4D97-AF65-F5344CB8AC3E}">
        <p14:creationId xmlns:p14="http://schemas.microsoft.com/office/powerpoint/2010/main" val="26497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343151" y="161925"/>
            <a:ext cx="77057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435 290 + 208 651</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435 290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76600" y="2634474"/>
            <a:ext cx="55155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208 651</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825317" y="30038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Tree>
    <p:extLst>
      <p:ext uri="{BB962C8B-B14F-4D97-AF65-F5344CB8AC3E}">
        <p14:creationId xmlns:p14="http://schemas.microsoft.com/office/powerpoint/2010/main" val="290839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343151" y="161925"/>
            <a:ext cx="77057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694 851 – 365 470</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694 851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76600" y="2634474"/>
            <a:ext cx="55155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365 470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33709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E32149CA-262E-F53D-0459-D012320D4A96}"/>
              </a:ext>
            </a:extLst>
          </p:cNvPr>
          <p:cNvSpPr txBox="1"/>
          <p:nvPr/>
        </p:nvSpPr>
        <p:spPr>
          <a:xfrm>
            <a:off x="1638300" y="414705"/>
            <a:ext cx="9410700" cy="1200329"/>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Hình dưới đây cho biết giá tiền của một số món đồ.</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D960B42-4A30-F659-9667-8EEA0E07A20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71750" y="1709737"/>
            <a:ext cx="7524750" cy="1762125"/>
          </a:xfrm>
          <a:prstGeom prst="rect">
            <a:avLst/>
          </a:prstGeom>
        </p:spPr>
      </p:pic>
      <p:sp>
        <p:nvSpPr>
          <p:cNvPr id="6" name="TextBox 5">
            <a:extLst>
              <a:ext uri="{FF2B5EF4-FFF2-40B4-BE49-F238E27FC236}">
                <a16:creationId xmlns:a16="http://schemas.microsoft.com/office/drawing/2014/main" id="{898D6F1E-4877-07BB-ED2B-DAFE6EABA799}"/>
              </a:ext>
            </a:extLst>
          </p:cNvPr>
          <p:cNvSpPr txBox="1"/>
          <p:nvPr/>
        </p:nvSpPr>
        <p:spPr>
          <a:xfrm>
            <a:off x="800100" y="3962400"/>
            <a:ext cx="10801350" cy="830997"/>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rPr>
              <a:t>a) Mai mua một đôi dép và một hộp đồ chơi xếp hình, Mai đưa cho cô bán hàng tờ tiền 200 000 đồng. Hỏi cô bán hàng trả lại Mai bao nhiêu tiền?</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88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92156-17EE-F88E-3012-7FC9B42072FD}"/>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952874" y="1295400"/>
            <a:ext cx="1838325" cy="1740542"/>
          </a:xfrm>
          <a:prstGeom prst="rect">
            <a:avLst/>
          </a:prstGeom>
        </p:spPr>
      </p:pic>
      <p:pic>
        <p:nvPicPr>
          <p:cNvPr id="5" name="Picture 4">
            <a:extLst>
              <a:ext uri="{FF2B5EF4-FFF2-40B4-BE49-F238E27FC236}">
                <a16:creationId xmlns:a16="http://schemas.microsoft.com/office/drawing/2014/main" id="{FC757144-C92A-C7B5-73AE-CAC6F8AF27B2}"/>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710362" y="1181100"/>
            <a:ext cx="1800225" cy="1752600"/>
          </a:xfrm>
          <a:prstGeom prst="rect">
            <a:avLst/>
          </a:prstGeom>
        </p:spPr>
      </p:pic>
      <p:sp>
        <p:nvSpPr>
          <p:cNvPr id="7" name="TextBox 6">
            <a:extLst>
              <a:ext uri="{FF2B5EF4-FFF2-40B4-BE49-F238E27FC236}">
                <a16:creationId xmlns:a16="http://schemas.microsoft.com/office/drawing/2014/main" id="{8A87908F-6016-1671-F07B-00808CBB4A93}"/>
              </a:ext>
            </a:extLst>
          </p:cNvPr>
          <p:cNvSpPr txBox="1"/>
          <p:nvPr/>
        </p:nvSpPr>
        <p:spPr>
          <a:xfrm>
            <a:off x="2066925" y="539234"/>
            <a:ext cx="8648700" cy="523220"/>
          </a:xfrm>
          <a:prstGeom prst="rect">
            <a:avLst/>
          </a:prstGeom>
          <a:noFill/>
        </p:spPr>
        <p:txBody>
          <a:bodyPr wrap="square">
            <a:spAutoFit/>
          </a:bodyPr>
          <a:lstStyle/>
          <a:p>
            <a:r>
              <a:rPr lang="vi-VN" sz="2800" b="1" i="0" dirty="0">
                <a:solidFill>
                  <a:srgbClr val="002060"/>
                </a:solidFill>
                <a:effectLst/>
                <a:latin typeface="Cambria" panose="02040503050406030204" pitchFamily="18" charset="0"/>
                <a:ea typeface="Cambria" panose="02040503050406030204" pitchFamily="18" charset="0"/>
              </a:rPr>
              <a:t>Mai mua một đôi dép và một hộp đồ chơi xếp hình</a:t>
            </a:r>
            <a:endParaRPr lang="en-US" sz="2800" dirty="0"/>
          </a:p>
        </p:txBody>
      </p:sp>
      <p:sp>
        <p:nvSpPr>
          <p:cNvPr id="8" name="Left Brace 7">
            <a:extLst>
              <a:ext uri="{FF2B5EF4-FFF2-40B4-BE49-F238E27FC236}">
                <a16:creationId xmlns:a16="http://schemas.microsoft.com/office/drawing/2014/main" id="{5284CB04-6372-69E3-2ED8-3072CDDAB737}"/>
              </a:ext>
            </a:extLst>
          </p:cNvPr>
          <p:cNvSpPr/>
          <p:nvPr/>
        </p:nvSpPr>
        <p:spPr>
          <a:xfrm rot="16200000">
            <a:off x="6329364" y="1966912"/>
            <a:ext cx="476250" cy="2333625"/>
          </a:xfrm>
          <a:prstGeom prst="leftBrace">
            <a:avLst>
              <a:gd name="adj1" fmla="val 49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99E849D-F653-BDF7-E8AE-F23516AFC84F}"/>
              </a:ext>
            </a:extLst>
          </p:cNvPr>
          <p:cNvSpPr txBox="1"/>
          <p:nvPr/>
        </p:nvSpPr>
        <p:spPr>
          <a:xfrm>
            <a:off x="5581650" y="3419475"/>
            <a:ext cx="310515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195 000 </a:t>
            </a:r>
            <a:r>
              <a:rPr lang="en-US" sz="2800" b="1" dirty="0" err="1">
                <a:solidFill>
                  <a:srgbClr val="FF0000"/>
                </a:solidFill>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5ED598F-F4FC-0213-10B8-2F1FF665B387}"/>
              </a:ext>
            </a:extLst>
          </p:cNvPr>
          <p:cNvSpPr txBox="1"/>
          <p:nvPr/>
        </p:nvSpPr>
        <p:spPr>
          <a:xfrm>
            <a:off x="1162050" y="3996809"/>
            <a:ext cx="8648700" cy="523220"/>
          </a:xfrm>
          <a:prstGeom prst="rect">
            <a:avLst/>
          </a:prstGeom>
          <a:noFill/>
        </p:spPr>
        <p:txBody>
          <a:bodyPr wrap="square">
            <a:spAutoFit/>
          </a:bodyPr>
          <a:lstStyle/>
          <a:p>
            <a:r>
              <a:rPr lang="vi-VN" sz="2800" b="1" dirty="0">
                <a:solidFill>
                  <a:srgbClr val="002060"/>
                </a:solidFill>
                <a:latin typeface="Cambria" panose="02040503050406030204" pitchFamily="18" charset="0"/>
                <a:ea typeface="Cambria" panose="02040503050406030204" pitchFamily="18" charset="0"/>
              </a:rPr>
              <a:t>Mai đưa cho cô bán hàng tờ tiền 200 000 đồng. </a:t>
            </a:r>
            <a:endParaRPr lang="en-US" sz="2800" dirty="0"/>
          </a:p>
        </p:txBody>
      </p:sp>
      <p:pic>
        <p:nvPicPr>
          <p:cNvPr id="1026" name="Picture 2" descr="Giải mã địa danh được in trên các tờ tiền Việt Nam">
            <a:extLst>
              <a:ext uri="{FF2B5EF4-FFF2-40B4-BE49-F238E27FC236}">
                <a16:creationId xmlns:a16="http://schemas.microsoft.com/office/drawing/2014/main" id="{6F699850-E476-FA6A-0F10-BA5DA998E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0562" y="3548064"/>
            <a:ext cx="2641838" cy="11668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F9B615-0517-4C5F-9271-76A675E3F7EF}"/>
              </a:ext>
            </a:extLst>
          </p:cNvPr>
          <p:cNvSpPr txBox="1"/>
          <p:nvPr/>
        </p:nvSpPr>
        <p:spPr>
          <a:xfrm>
            <a:off x="1200150" y="4863584"/>
            <a:ext cx="8648700" cy="1384995"/>
          </a:xfrm>
          <a:prstGeom prst="rect">
            <a:avLst/>
          </a:prstGeom>
          <a:noFill/>
        </p:spPr>
        <p:txBody>
          <a:bodyPr wrap="square">
            <a:spAutoFit/>
          </a:bodyPr>
          <a:lstStyle/>
          <a:p>
            <a:pPr algn="ctr"/>
            <a:r>
              <a:rPr lang="vi-VN" sz="2800" b="1" dirty="0">
                <a:solidFill>
                  <a:srgbClr val="002060"/>
                </a:solidFill>
                <a:latin typeface="Cambria" panose="02040503050406030204" pitchFamily="18" charset="0"/>
                <a:ea typeface="Cambria" panose="02040503050406030204" pitchFamily="18" charset="0"/>
              </a:rPr>
              <a:t>Số tiền cô bán hàng trả lại Mai là:</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dirty="0">
                <a:solidFill>
                  <a:srgbClr val="002060"/>
                </a:solidFill>
                <a:latin typeface="Cambria" panose="02040503050406030204" pitchFamily="18" charset="0"/>
                <a:ea typeface="Cambria" panose="02040503050406030204" pitchFamily="18" charset="0"/>
              </a:rPr>
              <a:t>200 000 – 195 000 = 5 000 (</a:t>
            </a:r>
            <a:r>
              <a:rPr lang="en-US" sz="2800" b="1" dirty="0" err="1">
                <a:solidFill>
                  <a:srgbClr val="002060"/>
                </a:solidFill>
                <a:latin typeface="Cambria" panose="02040503050406030204" pitchFamily="18" charset="0"/>
                <a:ea typeface="Cambria" panose="02040503050406030204" pitchFamily="18" charset="0"/>
              </a:rPr>
              <a:t>đồng</a:t>
            </a:r>
            <a:r>
              <a:rPr lang="en-US" sz="2800" b="1" dirty="0">
                <a:solidFill>
                  <a:srgbClr val="002060"/>
                </a:solidFill>
                <a:latin typeface="Cambria" panose="02040503050406030204" pitchFamily="18" charset="0"/>
                <a:ea typeface="Cambria" panose="02040503050406030204" pitchFamily="18" charset="0"/>
              </a:rPr>
              <a:t>)</a:t>
            </a:r>
          </a:p>
          <a:p>
            <a:pPr algn="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5 000 </a:t>
            </a:r>
            <a:r>
              <a:rPr lang="en-US" sz="2800" b="1" dirty="0" err="1">
                <a:solidFill>
                  <a:srgbClr val="002060"/>
                </a:solidFill>
                <a:latin typeface="Cambria" panose="02040503050406030204" pitchFamily="18" charset="0"/>
                <a:ea typeface="Cambria" panose="02040503050406030204" pitchFamily="18" charset="0"/>
              </a:rPr>
              <a:t>đồng</a:t>
            </a:r>
            <a:endParaRPr lang="en-US" sz="2800" dirty="0"/>
          </a:p>
        </p:txBody>
      </p:sp>
    </p:spTree>
    <p:extLst>
      <p:ext uri="{BB962C8B-B14F-4D97-AF65-F5344CB8AC3E}">
        <p14:creationId xmlns:p14="http://schemas.microsoft.com/office/powerpoint/2010/main" val="251374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arn(inVertical)">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down)">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down)">
                                      <p:cBhvr>
                                        <p:cTn id="45" dur="500"/>
                                        <p:tgtEl>
                                          <p:spTgt spid="1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wipe(down)">
                                      <p:cBhvr>
                                        <p:cTn id="5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5" name="Picture 4">
            <a:extLst>
              <a:ext uri="{FF2B5EF4-FFF2-40B4-BE49-F238E27FC236}">
                <a16:creationId xmlns:a16="http://schemas.microsoft.com/office/drawing/2014/main" id="{3D960B42-4A30-F659-9667-8EEA0E07A204}"/>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2466975" y="623887"/>
            <a:ext cx="7524750" cy="1762125"/>
          </a:xfrm>
          <a:prstGeom prst="rect">
            <a:avLst/>
          </a:prstGeom>
        </p:spPr>
      </p:pic>
      <p:sp>
        <p:nvSpPr>
          <p:cNvPr id="6" name="TextBox 5">
            <a:extLst>
              <a:ext uri="{FF2B5EF4-FFF2-40B4-BE49-F238E27FC236}">
                <a16:creationId xmlns:a16="http://schemas.microsoft.com/office/drawing/2014/main" id="{898D6F1E-4877-07BB-ED2B-DAFE6EABA799}"/>
              </a:ext>
            </a:extLst>
          </p:cNvPr>
          <p:cNvSpPr txBox="1"/>
          <p:nvPr/>
        </p:nvSpPr>
        <p:spPr>
          <a:xfrm>
            <a:off x="800100" y="2838450"/>
            <a:ext cx="10801350" cy="3347776"/>
          </a:xfrm>
          <a:prstGeom prst="rect">
            <a:avLst/>
          </a:prstGeom>
          <a:noFill/>
        </p:spPr>
        <p:txBody>
          <a:bodyPr wrap="square" rtlCol="0">
            <a:spAutoFit/>
          </a:bodyPr>
          <a:lstStyle/>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b) Chọn câu trả lời đúng.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Với tờ tiền 200 000 đồng. Mai đủ tiền mua được ba món đồ nào dưới đây?</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A. Cái mũ, đôi dép, hộp đồ chơi xếp hình.</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B. Cái mũ, đôi dép, gấu bông.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C. Cái mũ, hộp đồ chơi xếp hình, gấu bông.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D. Đôi dép, hộp đồ chơi xếp hình, gấu bông.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48A47E03-5D09-0D5D-1574-CBA307D8FB3E}"/>
              </a:ext>
            </a:extLst>
          </p:cNvPr>
          <p:cNvSpPr/>
          <p:nvPr/>
        </p:nvSpPr>
        <p:spPr>
          <a:xfrm>
            <a:off x="6605422" y="3926423"/>
            <a:ext cx="471980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+ 70 000 + 125 000 = 245 000</a:t>
            </a:r>
          </a:p>
        </p:txBody>
      </p:sp>
      <p:pic>
        <p:nvPicPr>
          <p:cNvPr id="8" name="Picture 7" descr="A red x on a black background&#10;&#10;Description automatically generated">
            <a:extLst>
              <a:ext uri="{FF2B5EF4-FFF2-40B4-BE49-F238E27FC236}">
                <a16:creationId xmlns:a16="http://schemas.microsoft.com/office/drawing/2014/main" id="{9F958A8D-BFDC-796B-7815-9AFA7CC397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086224"/>
            <a:ext cx="337186" cy="343430"/>
          </a:xfrm>
          <a:prstGeom prst="rect">
            <a:avLst/>
          </a:prstGeom>
        </p:spPr>
      </p:pic>
      <p:sp>
        <p:nvSpPr>
          <p:cNvPr id="9" name="Rectangle 8">
            <a:extLst>
              <a:ext uri="{FF2B5EF4-FFF2-40B4-BE49-F238E27FC236}">
                <a16:creationId xmlns:a16="http://schemas.microsoft.com/office/drawing/2014/main" id="{397112EF-4373-4B33-7EDF-6483444C62E0}"/>
              </a:ext>
            </a:extLst>
          </p:cNvPr>
          <p:cNvSpPr/>
          <p:nvPr/>
        </p:nvSpPr>
        <p:spPr>
          <a:xfrm>
            <a:off x="4890922" y="4612223"/>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+ 70 000 + 65 000 = 185 000</a:t>
            </a:r>
          </a:p>
        </p:txBody>
      </p:sp>
      <p:pic>
        <p:nvPicPr>
          <p:cNvPr id="12" name="Picture 11" descr="A green tick mark on a black background&#10;&#10;Description automatically generated">
            <a:extLst>
              <a:ext uri="{FF2B5EF4-FFF2-40B4-BE49-F238E27FC236}">
                <a16:creationId xmlns:a16="http://schemas.microsoft.com/office/drawing/2014/main" id="{134C1816-BF8B-F711-36A7-D842CD3ADC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872" y="4486275"/>
            <a:ext cx="652490" cy="552450"/>
          </a:xfrm>
          <a:prstGeom prst="rect">
            <a:avLst/>
          </a:prstGeom>
        </p:spPr>
      </p:pic>
      <p:sp>
        <p:nvSpPr>
          <p:cNvPr id="13" name="Rectangle 12">
            <a:extLst>
              <a:ext uri="{FF2B5EF4-FFF2-40B4-BE49-F238E27FC236}">
                <a16:creationId xmlns:a16="http://schemas.microsoft.com/office/drawing/2014/main" id="{ACCBF4E5-FBF1-19DC-8019-76128D8A8959}"/>
              </a:ext>
            </a:extLst>
          </p:cNvPr>
          <p:cNvSpPr/>
          <p:nvPr/>
        </p:nvSpPr>
        <p:spPr>
          <a:xfrm>
            <a:off x="6748297" y="5145623"/>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+ 125 000 + 65 000 = 240 000</a:t>
            </a:r>
          </a:p>
        </p:txBody>
      </p:sp>
      <p:pic>
        <p:nvPicPr>
          <p:cNvPr id="14" name="Picture 13" descr="A red x on a black background&#10;&#10;Description automatically generated">
            <a:extLst>
              <a:ext uri="{FF2B5EF4-FFF2-40B4-BE49-F238E27FC236}">
                <a16:creationId xmlns:a16="http://schemas.microsoft.com/office/drawing/2014/main" id="{F547F3CD-9A60-D2F9-ECB8-85148213FB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 y="5238749"/>
            <a:ext cx="337186" cy="343430"/>
          </a:xfrm>
          <a:prstGeom prst="rect">
            <a:avLst/>
          </a:prstGeom>
        </p:spPr>
      </p:pic>
      <p:sp>
        <p:nvSpPr>
          <p:cNvPr id="15" name="Rectangle 14">
            <a:extLst>
              <a:ext uri="{FF2B5EF4-FFF2-40B4-BE49-F238E27FC236}">
                <a16:creationId xmlns:a16="http://schemas.microsoft.com/office/drawing/2014/main" id="{BC21E01E-CA3F-1D94-A078-6683BC5A4D1F}"/>
              </a:ext>
            </a:extLst>
          </p:cNvPr>
          <p:cNvSpPr/>
          <p:nvPr/>
        </p:nvSpPr>
        <p:spPr>
          <a:xfrm>
            <a:off x="6872122" y="5726648"/>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70 000 + 125 000 + 65 000 = 260 000</a:t>
            </a:r>
          </a:p>
        </p:txBody>
      </p:sp>
      <p:pic>
        <p:nvPicPr>
          <p:cNvPr id="16" name="Picture 15" descr="A red x on a black background&#10;&#10;Description automatically generated">
            <a:extLst>
              <a:ext uri="{FF2B5EF4-FFF2-40B4-BE49-F238E27FC236}">
                <a16:creationId xmlns:a16="http://schemas.microsoft.com/office/drawing/2014/main" id="{14725874-B7D0-5D68-0712-07C5A235DA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75" y="5734049"/>
            <a:ext cx="337186" cy="343430"/>
          </a:xfrm>
          <a:prstGeom prst="rect">
            <a:avLst/>
          </a:prstGeom>
        </p:spPr>
      </p:pic>
    </p:spTree>
    <p:extLst>
      <p:ext uri="{BB962C8B-B14F-4D97-AF65-F5344CB8AC3E}">
        <p14:creationId xmlns:p14="http://schemas.microsoft.com/office/powerpoint/2010/main" val="36121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9"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E32149CA-262E-F53D-0459-D012320D4A96}"/>
              </a:ext>
            </a:extLst>
          </p:cNvPr>
          <p:cNvSpPr txBox="1"/>
          <p:nvPr/>
        </p:nvSpPr>
        <p:spPr>
          <a:xfrm>
            <a:off x="1647825" y="624255"/>
            <a:ext cx="9410700" cy="646331"/>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Tính bằng cách thuận tiện.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61CE18D0-D9AC-E694-3B76-866BBB69454F}"/>
              </a:ext>
            </a:extLst>
          </p:cNvPr>
          <p:cNvSpPr/>
          <p:nvPr/>
        </p:nvSpPr>
        <p:spPr>
          <a:xfrm>
            <a:off x="1838325" y="1592798"/>
            <a:ext cx="892492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16 370 + 6 090 + 2 530 + 4 010</a:t>
            </a:r>
          </a:p>
        </p:txBody>
      </p:sp>
      <p:sp>
        <p:nvSpPr>
          <p:cNvPr id="7" name="Rectangle 6">
            <a:extLst>
              <a:ext uri="{FF2B5EF4-FFF2-40B4-BE49-F238E27FC236}">
                <a16:creationId xmlns:a16="http://schemas.microsoft.com/office/drawing/2014/main" id="{FA119CCB-BF74-E5E7-CB00-37CEB288F705}"/>
              </a:ext>
            </a:extLst>
          </p:cNvPr>
          <p:cNvSpPr/>
          <p:nvPr/>
        </p:nvSpPr>
        <p:spPr>
          <a:xfrm>
            <a:off x="1847850" y="2564348"/>
            <a:ext cx="95916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(16 370 + 2 530) + (6 090 + 4 010)</a:t>
            </a:r>
          </a:p>
        </p:txBody>
      </p:sp>
      <p:sp>
        <p:nvSpPr>
          <p:cNvPr id="8" name="Rectangle 7">
            <a:extLst>
              <a:ext uri="{FF2B5EF4-FFF2-40B4-BE49-F238E27FC236}">
                <a16:creationId xmlns:a16="http://schemas.microsoft.com/office/drawing/2014/main" id="{FA379371-F3CA-C904-7212-35D0460C5316}"/>
              </a:ext>
            </a:extLst>
          </p:cNvPr>
          <p:cNvSpPr/>
          <p:nvPr/>
        </p:nvSpPr>
        <p:spPr>
          <a:xfrm>
            <a:off x="1838325" y="3507323"/>
            <a:ext cx="49434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18 900 + 10 100</a:t>
            </a:r>
          </a:p>
        </p:txBody>
      </p:sp>
      <p:sp>
        <p:nvSpPr>
          <p:cNvPr id="9" name="Rectangle 8">
            <a:extLst>
              <a:ext uri="{FF2B5EF4-FFF2-40B4-BE49-F238E27FC236}">
                <a16:creationId xmlns:a16="http://schemas.microsoft.com/office/drawing/2014/main" id="{E21515EA-182C-183C-2866-CBBC04F96A36}"/>
              </a:ext>
            </a:extLst>
          </p:cNvPr>
          <p:cNvSpPr/>
          <p:nvPr/>
        </p:nvSpPr>
        <p:spPr>
          <a:xfrm>
            <a:off x="1838325" y="4469348"/>
            <a:ext cx="26193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29 000</a:t>
            </a:r>
          </a:p>
        </p:txBody>
      </p:sp>
    </p:spTree>
    <p:extLst>
      <p:ext uri="{BB962C8B-B14F-4D97-AF65-F5344CB8AC3E}">
        <p14:creationId xmlns:p14="http://schemas.microsoft.com/office/powerpoint/2010/main" val="31144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921595" y="3977446"/>
            <a:ext cx="411128" cy="594554"/>
          </a:xfrm>
          <a:prstGeom prst="rect">
            <a:avLst/>
          </a:prstGeom>
        </p:spPr>
      </p:pic>
      <p:sp>
        <p:nvSpPr>
          <p:cNvPr id="7" name="Rectangle 6">
            <a:extLst>
              <a:ext uri="{FF2B5EF4-FFF2-40B4-BE49-F238E27FC236}">
                <a16:creationId xmlns:a16="http://schemas.microsoft.com/office/drawing/2014/main" id="{6B1CEFD9-CE7D-1653-6305-490C9FA738DA}"/>
              </a:ext>
            </a:extLst>
          </p:cNvPr>
          <p:cNvSpPr/>
          <p:nvPr/>
        </p:nvSpPr>
        <p:spPr>
          <a:xfrm>
            <a:off x="2759279" y="2648201"/>
            <a:ext cx="6365846"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22225">
                  <a:solidFill>
                    <a:srgbClr val="C0504D"/>
                  </a:solidFill>
                  <a:prstDash val="solid"/>
                </a:ln>
                <a:solidFill>
                  <a:srgbClr val="002060"/>
                </a:solidFill>
                <a:effectLst/>
                <a:uLnTx/>
                <a:uFillTx/>
                <a:latin typeface="UTM Avo" panose="02040603050506020204" pitchFamily="18" charset="0"/>
                <a:ea typeface="+mn-ea"/>
                <a:cs typeface="+mn-cs"/>
              </a:rPr>
              <a:t>Vận</a:t>
            </a:r>
            <a:r>
              <a:rPr kumimoji="0" lang="en-US" sz="9600" b="1" i="0" u="none" strike="noStrike" kern="1200" cap="none" spc="0" normalizeH="0" baseline="0" noProof="0" dirty="0">
                <a:ln w="22225">
                  <a:solidFill>
                    <a:srgbClr val="C0504D"/>
                  </a:solidFill>
                  <a:prstDash val="solid"/>
                </a:ln>
                <a:solidFill>
                  <a:srgbClr val="002060"/>
                </a:solidFill>
                <a:effectLst/>
                <a:uLnTx/>
                <a:uFillTx/>
                <a:latin typeface="UTM Avo" panose="02040603050506020204" pitchFamily="18" charset="0"/>
                <a:ea typeface="+mn-ea"/>
                <a:cs typeface="+mn-cs"/>
              </a:rPr>
              <a:t> </a:t>
            </a:r>
            <a:r>
              <a:rPr kumimoji="0" lang="en-US" sz="9600" b="1" i="0" u="none" strike="noStrike" kern="1200" cap="none" spc="0" normalizeH="0" baseline="0" noProof="0" dirty="0" err="1">
                <a:ln w="22225">
                  <a:solidFill>
                    <a:srgbClr val="C0504D"/>
                  </a:solidFill>
                  <a:prstDash val="solid"/>
                </a:ln>
                <a:solidFill>
                  <a:srgbClr val="002060"/>
                </a:solidFill>
                <a:effectLst/>
                <a:uLnTx/>
                <a:uFillTx/>
                <a:latin typeface="UTM Avo" panose="02040603050506020204" pitchFamily="18" charset="0"/>
                <a:ea typeface="+mn-ea"/>
                <a:cs typeface="+mn-cs"/>
              </a:rPr>
              <a:t>dụng</a:t>
            </a:r>
            <a:endParaRPr kumimoji="0" lang="en-US" sz="9600" b="1" i="0" u="none" strike="noStrike" kern="1200" cap="none" spc="0" normalizeH="0" baseline="0" noProof="0" dirty="0">
              <a:ln w="22225">
                <a:solidFill>
                  <a:srgbClr val="C0504D"/>
                </a:solidFill>
                <a:prstDash val="solid"/>
              </a:ln>
              <a:solidFill>
                <a:srgbClr val="00206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0559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barn(inVertical)">
                                      <p:cBhvr>
                                        <p:cTn id="4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aphic 837">
            <a:extLst>
              <a:ext uri="{FF2B5EF4-FFF2-40B4-BE49-F238E27FC236}">
                <a16:creationId xmlns:a16="http://schemas.microsoft.com/office/drawing/2014/main" id="{B76A633F-FDAC-4F1F-BA8D-9AF75807DB8A}"/>
              </a:ext>
            </a:extLst>
          </p:cNvPr>
          <p:cNvGrpSpPr/>
          <p:nvPr/>
        </p:nvGrpSpPr>
        <p:grpSpPr>
          <a:xfrm rot="8458706">
            <a:off x="-1014823" y="-413168"/>
            <a:ext cx="3489064" cy="2037289"/>
            <a:chOff x="10278396" y="5723167"/>
            <a:chExt cx="1974056" cy="1129093"/>
          </a:xfrm>
          <a:solidFill>
            <a:srgbClr val="BDD7EE"/>
          </a:solidFill>
        </p:grpSpPr>
        <p:sp>
          <p:nvSpPr>
            <p:cNvPr id="35" name="Freeform: Shape 34">
              <a:extLst>
                <a:ext uri="{FF2B5EF4-FFF2-40B4-BE49-F238E27FC236}">
                  <a16:creationId xmlns:a16="http://schemas.microsoft.com/office/drawing/2014/main" id="{3B3333E1-F502-4E83-A5E4-71D96151708A}"/>
                </a:ext>
              </a:extLst>
            </p:cNvPr>
            <p:cNvSpPr/>
            <p:nvPr/>
          </p:nvSpPr>
          <p:spPr>
            <a:xfrm>
              <a:off x="10278396" y="5830513"/>
              <a:ext cx="1915953" cy="1021746"/>
            </a:xfrm>
            <a:custGeom>
              <a:avLst/>
              <a:gdLst>
                <a:gd name="connsiteX0" fmla="*/ 1875854 w 1915953"/>
                <a:gd name="connsiteY0" fmla="*/ 0 h 1021746"/>
                <a:gd name="connsiteX1" fmla="*/ 1528286 w 1915953"/>
                <a:gd name="connsiteY1" fmla="*/ 281464 h 1021746"/>
                <a:gd name="connsiteX2" fmla="*/ 993648 w 1915953"/>
                <a:gd name="connsiteY2" fmla="*/ 271748 h 1021746"/>
                <a:gd name="connsiteX3" fmla="*/ 470630 w 1915953"/>
                <a:gd name="connsiteY3" fmla="*/ 327755 h 1021746"/>
                <a:gd name="connsiteX4" fmla="*/ 197358 w 1915953"/>
                <a:gd name="connsiteY4" fmla="*/ 633603 h 1021746"/>
                <a:gd name="connsiteX5" fmla="*/ 0 w 1915953"/>
                <a:gd name="connsiteY5" fmla="*/ 1021747 h 1021746"/>
                <a:gd name="connsiteX6" fmla="*/ 1915954 w 1915953"/>
                <a:gd name="connsiteY6" fmla="*/ 1021747 h 1021746"/>
                <a:gd name="connsiteX7" fmla="*/ 1875854 w 1915953"/>
                <a:gd name="connsiteY7" fmla="*/ 0 h 102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953" h="1021746">
                  <a:moveTo>
                    <a:pt x="1875854" y="0"/>
                  </a:moveTo>
                  <a:cubicBezTo>
                    <a:pt x="1871091" y="140684"/>
                    <a:pt x="1702880" y="249936"/>
                    <a:pt x="1528286" y="281464"/>
                  </a:cubicBezTo>
                  <a:cubicBezTo>
                    <a:pt x="1353598" y="312992"/>
                    <a:pt x="1171766" y="286893"/>
                    <a:pt x="993648" y="271748"/>
                  </a:cubicBezTo>
                  <a:cubicBezTo>
                    <a:pt x="815435" y="256603"/>
                    <a:pt x="623983" y="254889"/>
                    <a:pt x="470630" y="327755"/>
                  </a:cubicBezTo>
                  <a:cubicBezTo>
                    <a:pt x="331851" y="393668"/>
                    <a:pt x="245364" y="511969"/>
                    <a:pt x="197358" y="633603"/>
                  </a:cubicBezTo>
                  <a:cubicBezTo>
                    <a:pt x="144209" y="768191"/>
                    <a:pt x="125063" y="920687"/>
                    <a:pt x="0" y="1021747"/>
                  </a:cubicBezTo>
                  <a:lnTo>
                    <a:pt x="1915954" y="1021747"/>
                  </a:lnTo>
                  <a:lnTo>
                    <a:pt x="1875854" y="0"/>
                  </a:lnTo>
                  <a:close/>
                </a:path>
              </a:pathLst>
            </a:custGeom>
            <a:grp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 name="Freeform: Shape 35">
              <a:extLst>
                <a:ext uri="{FF2B5EF4-FFF2-40B4-BE49-F238E27FC236}">
                  <a16:creationId xmlns:a16="http://schemas.microsoft.com/office/drawing/2014/main" id="{78AD0ED7-895B-48C2-9BD7-A8B71FBB91C5}"/>
                </a:ext>
              </a:extLst>
            </p:cNvPr>
            <p:cNvSpPr/>
            <p:nvPr/>
          </p:nvSpPr>
          <p:spPr>
            <a:xfrm>
              <a:off x="10392219" y="5723167"/>
              <a:ext cx="1860232" cy="1094517"/>
            </a:xfrm>
            <a:custGeom>
              <a:avLst/>
              <a:gdLst>
                <a:gd name="connsiteX0" fmla="*/ 17621 w 1860232"/>
                <a:gd name="connsiteY0" fmla="*/ 1094518 h 1094517"/>
                <a:gd name="connsiteX1" fmla="*/ 0 w 1860232"/>
                <a:gd name="connsiteY1" fmla="*/ 1076611 h 1094517"/>
                <a:gd name="connsiteX2" fmla="*/ 148304 w 1860232"/>
                <a:gd name="connsiteY2" fmla="*/ 788956 h 1094517"/>
                <a:gd name="connsiteX3" fmla="*/ 179927 w 1860232"/>
                <a:gd name="connsiteY3" fmla="*/ 685419 h 1094517"/>
                <a:gd name="connsiteX4" fmla="*/ 448151 w 1860232"/>
                <a:gd name="connsiteY4" fmla="*/ 362617 h 1094517"/>
                <a:gd name="connsiteX5" fmla="*/ 975836 w 1860232"/>
                <a:gd name="connsiteY5" fmla="*/ 288512 h 1094517"/>
                <a:gd name="connsiteX6" fmla="*/ 1060609 w 1860232"/>
                <a:gd name="connsiteY6" fmla="*/ 293561 h 1094517"/>
                <a:gd name="connsiteX7" fmla="*/ 1506950 w 1860232"/>
                <a:gd name="connsiteY7" fmla="*/ 281750 h 1094517"/>
                <a:gd name="connsiteX8" fmla="*/ 1834229 w 1860232"/>
                <a:gd name="connsiteY8" fmla="*/ 0 h 1094517"/>
                <a:gd name="connsiteX9" fmla="*/ 1860233 w 1860232"/>
                <a:gd name="connsiteY9" fmla="*/ 0 h 1094517"/>
                <a:gd name="connsiteX10" fmla="*/ 1512761 w 1860232"/>
                <a:gd name="connsiteY10" fmla="*/ 305657 h 1094517"/>
                <a:gd name="connsiteX11" fmla="*/ 1058894 w 1860232"/>
                <a:gd name="connsiteY11" fmla="*/ 318040 h 1094517"/>
                <a:gd name="connsiteX12" fmla="*/ 974408 w 1860232"/>
                <a:gd name="connsiteY12" fmla="*/ 312992 h 1094517"/>
                <a:gd name="connsiteX13" fmla="*/ 460724 w 1860232"/>
                <a:gd name="connsiteY13" fmla="*/ 384143 h 1094517"/>
                <a:gd name="connsiteX14" fmla="*/ 204502 w 1860232"/>
                <a:gd name="connsiteY14" fmla="*/ 693134 h 1094517"/>
                <a:gd name="connsiteX15" fmla="*/ 173355 w 1860232"/>
                <a:gd name="connsiteY15" fmla="*/ 795242 h 1094517"/>
                <a:gd name="connsiteX16" fmla="*/ 17621 w 1860232"/>
                <a:gd name="connsiteY16" fmla="*/ 1094518 h 10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0232" h="1094517">
                  <a:moveTo>
                    <a:pt x="17621" y="1094518"/>
                  </a:moveTo>
                  <a:lnTo>
                    <a:pt x="0" y="1076611"/>
                  </a:lnTo>
                  <a:cubicBezTo>
                    <a:pt x="88868" y="999363"/>
                    <a:pt x="119063" y="892397"/>
                    <a:pt x="148304" y="788956"/>
                  </a:cubicBezTo>
                  <a:cubicBezTo>
                    <a:pt x="157925" y="754761"/>
                    <a:pt x="167926" y="719328"/>
                    <a:pt x="179927" y="685419"/>
                  </a:cubicBezTo>
                  <a:cubicBezTo>
                    <a:pt x="216027" y="582740"/>
                    <a:pt x="292037" y="443484"/>
                    <a:pt x="448151" y="362617"/>
                  </a:cubicBezTo>
                  <a:cubicBezTo>
                    <a:pt x="606266" y="280797"/>
                    <a:pt x="803720" y="279178"/>
                    <a:pt x="975836" y="288512"/>
                  </a:cubicBezTo>
                  <a:cubicBezTo>
                    <a:pt x="1004030" y="290036"/>
                    <a:pt x="1032224" y="291846"/>
                    <a:pt x="1060609" y="293561"/>
                  </a:cubicBezTo>
                  <a:cubicBezTo>
                    <a:pt x="1209104" y="302990"/>
                    <a:pt x="1362647" y="312611"/>
                    <a:pt x="1506950" y="281750"/>
                  </a:cubicBezTo>
                  <a:cubicBezTo>
                    <a:pt x="1669828" y="246888"/>
                    <a:pt x="1834515" y="138875"/>
                    <a:pt x="1834229" y="0"/>
                  </a:cubicBezTo>
                  <a:lnTo>
                    <a:pt x="1860233" y="0"/>
                  </a:lnTo>
                  <a:cubicBezTo>
                    <a:pt x="1860518" y="151733"/>
                    <a:pt x="1685639" y="268605"/>
                    <a:pt x="1512761" y="305657"/>
                  </a:cubicBezTo>
                  <a:cubicBezTo>
                    <a:pt x="1364742" y="337375"/>
                    <a:pt x="1209294" y="327565"/>
                    <a:pt x="1058894" y="318040"/>
                  </a:cubicBezTo>
                  <a:cubicBezTo>
                    <a:pt x="1030700" y="316230"/>
                    <a:pt x="1002506" y="314516"/>
                    <a:pt x="974408" y="312992"/>
                  </a:cubicBezTo>
                  <a:cubicBezTo>
                    <a:pt x="805910" y="303848"/>
                    <a:pt x="613029" y="305276"/>
                    <a:pt x="460724" y="384143"/>
                  </a:cubicBezTo>
                  <a:cubicBezTo>
                    <a:pt x="311944" y="461010"/>
                    <a:pt x="239268" y="594646"/>
                    <a:pt x="204502" y="693134"/>
                  </a:cubicBezTo>
                  <a:cubicBezTo>
                    <a:pt x="192786" y="726377"/>
                    <a:pt x="182880" y="761333"/>
                    <a:pt x="173355" y="795242"/>
                  </a:cubicBezTo>
                  <a:cubicBezTo>
                    <a:pt x="143256" y="902018"/>
                    <a:pt x="112109" y="1012508"/>
                    <a:pt x="17621" y="1094518"/>
                  </a:cubicBezTo>
                  <a:close/>
                </a:path>
              </a:pathLst>
            </a:custGeom>
            <a:grp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46" name="Graphic 559">
            <a:extLst>
              <a:ext uri="{FF2B5EF4-FFF2-40B4-BE49-F238E27FC236}">
                <a16:creationId xmlns:a16="http://schemas.microsoft.com/office/drawing/2014/main" id="{E9A14331-7EB8-403D-9C49-B6475C0346B1}"/>
              </a:ext>
            </a:extLst>
          </p:cNvPr>
          <p:cNvGrpSpPr/>
          <p:nvPr/>
        </p:nvGrpSpPr>
        <p:grpSpPr>
          <a:xfrm rot="18659573">
            <a:off x="9205326" y="5101614"/>
            <a:ext cx="5125382" cy="2022332"/>
            <a:chOff x="5295567" y="3083292"/>
            <a:chExt cx="4196052" cy="2048959"/>
          </a:xfrm>
          <a:solidFill>
            <a:srgbClr val="EE99AD"/>
          </a:solidFill>
        </p:grpSpPr>
        <p:sp>
          <p:nvSpPr>
            <p:cNvPr id="147" name="Freeform: Shape 146">
              <a:extLst>
                <a:ext uri="{FF2B5EF4-FFF2-40B4-BE49-F238E27FC236}">
                  <a16:creationId xmlns:a16="http://schemas.microsoft.com/office/drawing/2014/main" id="{F4ADCAF0-8E0B-49C5-8824-6B7EF0E24DF0}"/>
                </a:ext>
              </a:extLst>
            </p:cNvPr>
            <p:cNvSpPr/>
            <p:nvPr/>
          </p:nvSpPr>
          <p:spPr>
            <a:xfrm>
              <a:off x="5424002" y="3353014"/>
              <a:ext cx="4067617" cy="1779237"/>
            </a:xfrm>
            <a:custGeom>
              <a:avLst/>
              <a:gdLst>
                <a:gd name="connsiteX0" fmla="*/ 0 w 4067617"/>
                <a:gd name="connsiteY0" fmla="*/ 1779237 h 1779237"/>
                <a:gd name="connsiteX1" fmla="*/ 160248 w 4067617"/>
                <a:gd name="connsiteY1" fmla="*/ 717092 h 1779237"/>
                <a:gd name="connsiteX2" fmla="*/ 757081 w 4067617"/>
                <a:gd name="connsiteY2" fmla="*/ 15327 h 1779237"/>
                <a:gd name="connsiteX3" fmla="*/ 2203108 w 4067617"/>
                <a:gd name="connsiteY3" fmla="*/ 569190 h 1779237"/>
                <a:gd name="connsiteX4" fmla="*/ 3157709 w 4067617"/>
                <a:gd name="connsiteY4" fmla="*/ 167265 h 1779237"/>
                <a:gd name="connsiteX5" fmla="*/ 3905768 w 4067617"/>
                <a:gd name="connsiteY5" fmla="*/ 560643 h 1779237"/>
                <a:gd name="connsiteX6" fmla="*/ 4006427 w 4067617"/>
                <a:gd name="connsiteY6" fmla="*/ 1622788 h 1779237"/>
                <a:gd name="connsiteX7" fmla="*/ 0 w 4067617"/>
                <a:gd name="connsiteY7" fmla="*/ 1779237 h 177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7617" h="1779237">
                  <a:moveTo>
                    <a:pt x="0" y="1779237"/>
                  </a:moveTo>
                  <a:cubicBezTo>
                    <a:pt x="23740" y="1419095"/>
                    <a:pt x="48905" y="1051357"/>
                    <a:pt x="160248" y="717092"/>
                  </a:cubicBezTo>
                  <a:cubicBezTo>
                    <a:pt x="271590" y="383065"/>
                    <a:pt x="486915" y="82749"/>
                    <a:pt x="757081" y="15327"/>
                  </a:cubicBezTo>
                  <a:cubicBezTo>
                    <a:pt x="1266075" y="-111922"/>
                    <a:pt x="1687941" y="595779"/>
                    <a:pt x="2203108" y="569190"/>
                  </a:cubicBezTo>
                  <a:cubicBezTo>
                    <a:pt x="2535711" y="552097"/>
                    <a:pt x="2827005" y="230414"/>
                    <a:pt x="3157709" y="167265"/>
                  </a:cubicBezTo>
                  <a:cubicBezTo>
                    <a:pt x="3440219" y="113137"/>
                    <a:pt x="3735312" y="268399"/>
                    <a:pt x="3905768" y="560643"/>
                  </a:cubicBezTo>
                  <a:cubicBezTo>
                    <a:pt x="4076224" y="852887"/>
                    <a:pt x="4115871" y="1271905"/>
                    <a:pt x="4006427" y="1622788"/>
                  </a:cubicBezTo>
                  <a:lnTo>
                    <a:pt x="0" y="1779237"/>
                  </a:lnTo>
                  <a:close/>
                </a:path>
              </a:pathLst>
            </a:custGeom>
            <a:grpFill/>
            <a:ln w="23732"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48" name="Freeform: Shape 147">
              <a:extLst>
                <a:ext uri="{FF2B5EF4-FFF2-40B4-BE49-F238E27FC236}">
                  <a16:creationId xmlns:a16="http://schemas.microsoft.com/office/drawing/2014/main" id="{E7BCD53B-DC31-4F48-A3B4-88B4E72DF43E}"/>
                </a:ext>
              </a:extLst>
            </p:cNvPr>
            <p:cNvSpPr/>
            <p:nvPr/>
          </p:nvSpPr>
          <p:spPr>
            <a:xfrm>
              <a:off x="5295567" y="3083292"/>
              <a:ext cx="4059229" cy="1892034"/>
            </a:xfrm>
            <a:custGeom>
              <a:avLst/>
              <a:gdLst>
                <a:gd name="connsiteX0" fmla="*/ 56740 w 4059229"/>
                <a:gd name="connsiteY0" fmla="*/ 1818677 h 1892034"/>
                <a:gd name="connsiteX1" fmla="*/ 0 w 4059229"/>
                <a:gd name="connsiteY1" fmla="*/ 1814641 h 1892034"/>
                <a:gd name="connsiteX2" fmla="*/ 162622 w 4059229"/>
                <a:gd name="connsiteY2" fmla="*/ 740389 h 1892034"/>
                <a:gd name="connsiteX3" fmla="*/ 781059 w 4059229"/>
                <a:gd name="connsiteY3" fmla="*/ 15832 h 1892034"/>
                <a:gd name="connsiteX4" fmla="*/ 1559743 w 4059229"/>
                <a:gd name="connsiteY4" fmla="*/ 285286 h 1892034"/>
                <a:gd name="connsiteX5" fmla="*/ 2231359 w 4059229"/>
                <a:gd name="connsiteY5" fmla="*/ 568983 h 1892034"/>
                <a:gd name="connsiteX6" fmla="*/ 2734892 w 4059229"/>
                <a:gd name="connsiteY6" fmla="*/ 367427 h 1892034"/>
                <a:gd name="connsiteX7" fmla="*/ 3182874 w 4059229"/>
                <a:gd name="connsiteY7" fmla="*/ 167296 h 1892034"/>
                <a:gd name="connsiteX8" fmla="*/ 3957047 w 4059229"/>
                <a:gd name="connsiteY8" fmla="*/ 574443 h 1892034"/>
                <a:gd name="connsiteX9" fmla="*/ 3934019 w 4059229"/>
                <a:gd name="connsiteY9" fmla="*/ 1892035 h 1892034"/>
                <a:gd name="connsiteX10" fmla="*/ 3881316 w 4059229"/>
                <a:gd name="connsiteY10" fmla="*/ 1865446 h 1892034"/>
                <a:gd name="connsiteX11" fmla="*/ 3911466 w 4059229"/>
                <a:gd name="connsiteY11" fmla="*/ 621687 h 1892034"/>
                <a:gd name="connsiteX12" fmla="*/ 3189283 w 4059229"/>
                <a:gd name="connsiteY12" fmla="*/ 241841 h 1892034"/>
                <a:gd name="connsiteX13" fmla="*/ 2756734 w 4059229"/>
                <a:gd name="connsiteY13" fmla="*/ 436037 h 1892034"/>
                <a:gd name="connsiteX14" fmla="*/ 2231834 w 4059229"/>
                <a:gd name="connsiteY14" fmla="*/ 644240 h 1892034"/>
                <a:gd name="connsiteX15" fmla="*/ 1532679 w 4059229"/>
                <a:gd name="connsiteY15" fmla="*/ 352708 h 1892034"/>
                <a:gd name="connsiteX16" fmla="*/ 789843 w 4059229"/>
                <a:gd name="connsiteY16" fmla="*/ 89665 h 1892034"/>
                <a:gd name="connsiteX17" fmla="*/ 214850 w 4059229"/>
                <a:gd name="connsiteY17" fmla="*/ 768640 h 1892034"/>
                <a:gd name="connsiteX18" fmla="*/ 56740 w 4059229"/>
                <a:gd name="connsiteY18" fmla="*/ 1818677 h 189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9229" h="1892034">
                  <a:moveTo>
                    <a:pt x="56740" y="1818677"/>
                  </a:moveTo>
                  <a:lnTo>
                    <a:pt x="0" y="1814641"/>
                  </a:lnTo>
                  <a:cubicBezTo>
                    <a:pt x="23740" y="1455212"/>
                    <a:pt x="48193" y="1083675"/>
                    <a:pt x="162622" y="740389"/>
                  </a:cubicBezTo>
                  <a:cubicBezTo>
                    <a:pt x="290345" y="356744"/>
                    <a:pt x="527274" y="79219"/>
                    <a:pt x="781059" y="15832"/>
                  </a:cubicBezTo>
                  <a:cubicBezTo>
                    <a:pt x="1059771" y="-53727"/>
                    <a:pt x="1313793" y="118628"/>
                    <a:pt x="1559743" y="285286"/>
                  </a:cubicBezTo>
                  <a:cubicBezTo>
                    <a:pt x="1774119" y="430577"/>
                    <a:pt x="1995142" y="580853"/>
                    <a:pt x="2231359" y="568983"/>
                  </a:cubicBezTo>
                  <a:cubicBezTo>
                    <a:pt x="2404901" y="559962"/>
                    <a:pt x="2565149" y="466425"/>
                    <a:pt x="2734892" y="367427"/>
                  </a:cubicBezTo>
                  <a:cubicBezTo>
                    <a:pt x="2878284" y="283861"/>
                    <a:pt x="3026424" y="197209"/>
                    <a:pt x="3182874" y="167296"/>
                  </a:cubicBezTo>
                  <a:cubicBezTo>
                    <a:pt x="3476304" y="111268"/>
                    <a:pt x="3779944" y="271041"/>
                    <a:pt x="3957047" y="574443"/>
                  </a:cubicBezTo>
                  <a:cubicBezTo>
                    <a:pt x="4141273" y="890191"/>
                    <a:pt x="4040613" y="1550173"/>
                    <a:pt x="3934019" y="1892035"/>
                  </a:cubicBezTo>
                  <a:lnTo>
                    <a:pt x="3881316" y="1865446"/>
                  </a:lnTo>
                  <a:cubicBezTo>
                    <a:pt x="3990759" y="1515037"/>
                    <a:pt x="4072425" y="897550"/>
                    <a:pt x="3911466" y="621687"/>
                  </a:cubicBezTo>
                  <a:cubicBezTo>
                    <a:pt x="3746470" y="338701"/>
                    <a:pt x="3462773" y="189612"/>
                    <a:pt x="3189283" y="241841"/>
                  </a:cubicBezTo>
                  <a:cubicBezTo>
                    <a:pt x="3040669" y="270329"/>
                    <a:pt x="2896327" y="354607"/>
                    <a:pt x="2756734" y="436037"/>
                  </a:cubicBezTo>
                  <a:cubicBezTo>
                    <a:pt x="2589601" y="533610"/>
                    <a:pt x="2416534" y="634507"/>
                    <a:pt x="2231834" y="644240"/>
                  </a:cubicBezTo>
                  <a:cubicBezTo>
                    <a:pt x="1981610" y="657060"/>
                    <a:pt x="1753227" y="502273"/>
                    <a:pt x="1532679" y="352708"/>
                  </a:cubicBezTo>
                  <a:cubicBezTo>
                    <a:pt x="1283880" y="184151"/>
                    <a:pt x="1049088" y="24853"/>
                    <a:pt x="789843" y="89665"/>
                  </a:cubicBezTo>
                  <a:cubicBezTo>
                    <a:pt x="509231" y="159699"/>
                    <a:pt x="308862" y="486367"/>
                    <a:pt x="214850" y="768640"/>
                  </a:cubicBezTo>
                  <a:cubicBezTo>
                    <a:pt x="104220" y="1100293"/>
                    <a:pt x="80243" y="1465420"/>
                    <a:pt x="56740" y="1818677"/>
                  </a:cubicBezTo>
                  <a:close/>
                </a:path>
              </a:pathLst>
            </a:custGeom>
            <a:grpFill/>
            <a:ln w="23732"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78" name="Câu hỏi">
            <a:extLst>
              <a:ext uri="{FF2B5EF4-FFF2-40B4-BE49-F238E27FC236}">
                <a16:creationId xmlns:a16="http://schemas.microsoft.com/office/drawing/2014/main" id="{4D61F92F-DFD1-8F0E-E2A0-8ECAFF84E642}"/>
              </a:ext>
            </a:extLst>
          </p:cNvPr>
          <p:cNvGrpSpPr/>
          <p:nvPr/>
        </p:nvGrpSpPr>
        <p:grpSpPr>
          <a:xfrm>
            <a:off x="242224" y="-404174"/>
            <a:ext cx="12047539" cy="2899425"/>
            <a:chOff x="334690" y="-486368"/>
            <a:chExt cx="12047539" cy="2899425"/>
          </a:xfrm>
        </p:grpSpPr>
        <p:sp>
          <p:nvSpPr>
            <p:cNvPr id="173" name="Rectangle: Rounded Corners 172">
              <a:extLst>
                <a:ext uri="{FF2B5EF4-FFF2-40B4-BE49-F238E27FC236}">
                  <a16:creationId xmlns:a16="http://schemas.microsoft.com/office/drawing/2014/main" id="{E9C23B5D-BA50-9E20-B813-D22F86289F3B}"/>
                </a:ext>
              </a:extLst>
            </p:cNvPr>
            <p:cNvSpPr/>
            <p:nvPr/>
          </p:nvSpPr>
          <p:spPr>
            <a:xfrm rot="5400000">
              <a:off x="4295789" y="-3889176"/>
              <a:ext cx="2341134" cy="10263331"/>
            </a:xfrm>
            <a:prstGeom prst="roundRect">
              <a:avLst>
                <a:gd name="adj" fmla="val 49103"/>
              </a:avLst>
            </a:prstGeom>
            <a:solidFill>
              <a:srgbClr val="EE9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sp>
          <p:nvSpPr>
            <p:cNvPr id="175" name="Rectangle: Rounded Corners 174">
              <a:extLst>
                <a:ext uri="{FF2B5EF4-FFF2-40B4-BE49-F238E27FC236}">
                  <a16:creationId xmlns:a16="http://schemas.microsoft.com/office/drawing/2014/main" id="{0378D306-0BA1-C008-8ACB-849DB857550B}"/>
                </a:ext>
              </a:extLst>
            </p:cNvPr>
            <p:cNvSpPr/>
            <p:nvPr/>
          </p:nvSpPr>
          <p:spPr>
            <a:xfrm rot="5400000">
              <a:off x="4410653" y="-3642106"/>
              <a:ext cx="2084426" cy="9782063"/>
            </a:xfrm>
            <a:prstGeom prst="roundRect">
              <a:avLst>
                <a:gd name="adj" fmla="val 50000"/>
              </a:avLst>
            </a:prstGeom>
            <a:solidFill>
              <a:schemeClr val="bg1"/>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25" name="Group 24">
              <a:extLst>
                <a:ext uri="{FF2B5EF4-FFF2-40B4-BE49-F238E27FC236}">
                  <a16:creationId xmlns:a16="http://schemas.microsoft.com/office/drawing/2014/main" id="{1EDB0AB3-5EF6-995E-1154-E1C262F1F891}"/>
                </a:ext>
              </a:extLst>
            </p:cNvPr>
            <p:cNvGrpSpPr/>
            <p:nvPr/>
          </p:nvGrpSpPr>
          <p:grpSpPr>
            <a:xfrm>
              <a:off x="9084601" y="-486368"/>
              <a:ext cx="3297628" cy="2359216"/>
              <a:chOff x="9084601" y="-486368"/>
              <a:chExt cx="3297628" cy="2359216"/>
            </a:xfrm>
          </p:grpSpPr>
          <p:grpSp>
            <p:nvGrpSpPr>
              <p:cNvPr id="2" name="Graphic 15">
                <a:extLst>
                  <a:ext uri="{FF2B5EF4-FFF2-40B4-BE49-F238E27FC236}">
                    <a16:creationId xmlns:a16="http://schemas.microsoft.com/office/drawing/2014/main" id="{8B28F3CC-C1B1-41FB-B54E-13316CD5B264}"/>
                  </a:ext>
                </a:extLst>
              </p:cNvPr>
              <p:cNvGrpSpPr/>
              <p:nvPr/>
            </p:nvGrpSpPr>
            <p:grpSpPr>
              <a:xfrm rot="19945696" flipH="1">
                <a:off x="9113991" y="-486368"/>
                <a:ext cx="3268238" cy="2359216"/>
                <a:chOff x="2452687" y="71189"/>
                <a:chExt cx="8866043" cy="6083484"/>
              </a:xfrm>
            </p:grpSpPr>
            <p:grpSp>
              <p:nvGrpSpPr>
                <p:cNvPr id="3" name="Graphic 15">
                  <a:extLst>
                    <a:ext uri="{FF2B5EF4-FFF2-40B4-BE49-F238E27FC236}">
                      <a16:creationId xmlns:a16="http://schemas.microsoft.com/office/drawing/2014/main" id="{68422817-9A66-4F3E-8688-1A32118C9365}"/>
                    </a:ext>
                  </a:extLst>
                </p:cNvPr>
                <p:cNvGrpSpPr/>
                <p:nvPr/>
              </p:nvGrpSpPr>
              <p:grpSpPr>
                <a:xfrm>
                  <a:off x="3071025" y="71189"/>
                  <a:ext cx="8247705" cy="5041353"/>
                  <a:chOff x="3071025" y="71189"/>
                  <a:chExt cx="8247705" cy="5041353"/>
                </a:xfrm>
              </p:grpSpPr>
              <p:sp>
                <p:nvSpPr>
                  <p:cNvPr id="7" name="Freeform: Shape 6">
                    <a:extLst>
                      <a:ext uri="{FF2B5EF4-FFF2-40B4-BE49-F238E27FC236}">
                        <a16:creationId xmlns:a16="http://schemas.microsoft.com/office/drawing/2014/main" id="{E3460B95-AB58-4CBB-BD87-C0057408EEFF}"/>
                      </a:ext>
                    </a:extLst>
                  </p:cNvPr>
                  <p:cNvSpPr/>
                  <p:nvPr/>
                </p:nvSpPr>
                <p:spPr>
                  <a:xfrm>
                    <a:off x="5944762" y="3057434"/>
                    <a:ext cx="811183" cy="1016040"/>
                  </a:xfrm>
                  <a:custGeom>
                    <a:avLst/>
                    <a:gdLst>
                      <a:gd name="connsiteX0" fmla="*/ 372312 w 811183"/>
                      <a:gd name="connsiteY0" fmla="*/ 30190 h 1016040"/>
                      <a:gd name="connsiteX1" fmla="*/ 780554 w 811183"/>
                      <a:gd name="connsiteY1" fmla="*/ 400712 h 1016040"/>
                      <a:gd name="connsiteX2" fmla="*/ 730262 w 811183"/>
                      <a:gd name="connsiteY2" fmla="*/ 792285 h 1016040"/>
                      <a:gd name="connsiteX3" fmla="*/ 475849 w 811183"/>
                      <a:gd name="connsiteY3" fmla="*/ 1003645 h 1016040"/>
                      <a:gd name="connsiteX4" fmla="*/ 523855 w 811183"/>
                      <a:gd name="connsiteY4" fmla="*/ 619787 h 1016040"/>
                      <a:gd name="connsiteX5" fmla="*/ 423271 w 811183"/>
                      <a:gd name="connsiteY5" fmla="*/ 341181 h 1016040"/>
                      <a:gd name="connsiteX6" fmla="*/ 41795 w 811183"/>
                      <a:gd name="connsiteY6" fmla="*/ 268410 h 1016040"/>
                      <a:gd name="connsiteX7" fmla="*/ 372312 w 811183"/>
                      <a:gd name="connsiteY7" fmla="*/ 30190 h 10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183" h="1016040">
                        <a:moveTo>
                          <a:pt x="372312" y="30190"/>
                        </a:moveTo>
                        <a:cubicBezTo>
                          <a:pt x="372312" y="30190"/>
                          <a:pt x="724547" y="288317"/>
                          <a:pt x="780554" y="400712"/>
                        </a:cubicBezTo>
                        <a:cubicBezTo>
                          <a:pt x="836561" y="513107"/>
                          <a:pt x="813415" y="635599"/>
                          <a:pt x="730262" y="792285"/>
                        </a:cubicBezTo>
                        <a:cubicBezTo>
                          <a:pt x="647108" y="948971"/>
                          <a:pt x="538238" y="1053079"/>
                          <a:pt x="475849" y="1003645"/>
                        </a:cubicBezTo>
                        <a:cubicBezTo>
                          <a:pt x="413460" y="954210"/>
                          <a:pt x="306494" y="866580"/>
                          <a:pt x="523855" y="619787"/>
                        </a:cubicBezTo>
                        <a:cubicBezTo>
                          <a:pt x="441464" y="544254"/>
                          <a:pt x="438511" y="406999"/>
                          <a:pt x="423271" y="341181"/>
                        </a:cubicBezTo>
                        <a:cubicBezTo>
                          <a:pt x="379742" y="332323"/>
                          <a:pt x="166096" y="342895"/>
                          <a:pt x="41795" y="268410"/>
                        </a:cubicBezTo>
                        <a:cubicBezTo>
                          <a:pt x="-82602" y="193924"/>
                          <a:pt x="83324" y="-92588"/>
                          <a:pt x="372312" y="30190"/>
                        </a:cubicBezTo>
                        <a:close/>
                      </a:path>
                    </a:pathLst>
                  </a:custGeom>
                  <a:solidFill>
                    <a:srgbClr val="D1956D"/>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Freeform: Shape 7">
                    <a:extLst>
                      <a:ext uri="{FF2B5EF4-FFF2-40B4-BE49-F238E27FC236}">
                        <a16:creationId xmlns:a16="http://schemas.microsoft.com/office/drawing/2014/main" id="{9C20F1D2-08EF-4F25-86A9-65E4AD53B0D6}"/>
                      </a:ext>
                    </a:extLst>
                  </p:cNvPr>
                  <p:cNvSpPr/>
                  <p:nvPr/>
                </p:nvSpPr>
                <p:spPr>
                  <a:xfrm>
                    <a:off x="6489183" y="3830780"/>
                    <a:ext cx="161000" cy="206866"/>
                  </a:xfrm>
                  <a:custGeom>
                    <a:avLst/>
                    <a:gdLst>
                      <a:gd name="connsiteX0" fmla="*/ 159552 w 161000"/>
                      <a:gd name="connsiteY0" fmla="*/ 31226 h 206866"/>
                      <a:gd name="connsiteX1" fmla="*/ 124976 w 161000"/>
                      <a:gd name="connsiteY1" fmla="*/ 3793 h 206866"/>
                      <a:gd name="connsiteX2" fmla="*/ 1532 w 161000"/>
                      <a:gd name="connsiteY2" fmla="*/ 127142 h 206866"/>
                      <a:gd name="connsiteX3" fmla="*/ 23154 w 161000"/>
                      <a:gd name="connsiteY3" fmla="*/ 206867 h 206866"/>
                      <a:gd name="connsiteX4" fmla="*/ 159552 w 161000"/>
                      <a:gd name="connsiteY4" fmla="*/ 31226 h 20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00" h="206866">
                        <a:moveTo>
                          <a:pt x="159552" y="31226"/>
                        </a:moveTo>
                        <a:cubicBezTo>
                          <a:pt x="167077" y="10271"/>
                          <a:pt x="143740" y="-8208"/>
                          <a:pt x="124976" y="3793"/>
                        </a:cubicBezTo>
                        <a:cubicBezTo>
                          <a:pt x="78589" y="33321"/>
                          <a:pt x="11819" y="72278"/>
                          <a:pt x="1532" y="127142"/>
                        </a:cubicBezTo>
                        <a:cubicBezTo>
                          <a:pt x="-7040" y="206295"/>
                          <a:pt x="23154" y="206867"/>
                          <a:pt x="23154" y="206867"/>
                        </a:cubicBezTo>
                        <a:cubicBezTo>
                          <a:pt x="23154" y="206867"/>
                          <a:pt x="127072" y="122284"/>
                          <a:pt x="159552" y="31226"/>
                        </a:cubicBezTo>
                        <a:close/>
                      </a:path>
                    </a:pathLst>
                  </a:custGeom>
                  <a:solidFill>
                    <a:srgbClr val="CC8A6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Freeform: Shape 8">
                    <a:extLst>
                      <a:ext uri="{FF2B5EF4-FFF2-40B4-BE49-F238E27FC236}">
                        <a16:creationId xmlns:a16="http://schemas.microsoft.com/office/drawing/2014/main" id="{A8874163-C004-492B-BC0E-E15C0C1B7A63}"/>
                      </a:ext>
                    </a:extLst>
                  </p:cNvPr>
                  <p:cNvSpPr/>
                  <p:nvPr/>
                </p:nvSpPr>
                <p:spPr>
                  <a:xfrm>
                    <a:off x="6089481" y="2722254"/>
                    <a:ext cx="945168" cy="1183737"/>
                  </a:xfrm>
                  <a:custGeom>
                    <a:avLst/>
                    <a:gdLst>
                      <a:gd name="connsiteX0" fmla="*/ 433810 w 945168"/>
                      <a:gd name="connsiteY0" fmla="*/ 35138 h 1183737"/>
                      <a:gd name="connsiteX1" fmla="*/ 909488 w 945168"/>
                      <a:gd name="connsiteY1" fmla="*/ 466811 h 1183737"/>
                      <a:gd name="connsiteX2" fmla="*/ 850815 w 945168"/>
                      <a:gd name="connsiteY2" fmla="*/ 923059 h 1183737"/>
                      <a:gd name="connsiteX3" fmla="*/ 554396 w 945168"/>
                      <a:gd name="connsiteY3" fmla="*/ 1169280 h 1183737"/>
                      <a:gd name="connsiteX4" fmla="*/ 610308 w 945168"/>
                      <a:gd name="connsiteY4" fmla="*/ 722081 h 1183737"/>
                      <a:gd name="connsiteX5" fmla="*/ 493151 w 945168"/>
                      <a:gd name="connsiteY5" fmla="*/ 397469 h 1183737"/>
                      <a:gd name="connsiteX6" fmla="*/ 48619 w 945168"/>
                      <a:gd name="connsiteY6" fmla="*/ 312697 h 1183737"/>
                      <a:gd name="connsiteX7" fmla="*/ 433810 w 945168"/>
                      <a:gd name="connsiteY7" fmla="*/ 35138 h 11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168" h="1183737">
                        <a:moveTo>
                          <a:pt x="433810" y="35138"/>
                        </a:moveTo>
                        <a:cubicBezTo>
                          <a:pt x="433810" y="35138"/>
                          <a:pt x="844242" y="335842"/>
                          <a:pt x="909488" y="466811"/>
                        </a:cubicBezTo>
                        <a:cubicBezTo>
                          <a:pt x="974735" y="597780"/>
                          <a:pt x="947779" y="740559"/>
                          <a:pt x="850815" y="923059"/>
                        </a:cubicBezTo>
                        <a:cubicBezTo>
                          <a:pt x="753850" y="1105653"/>
                          <a:pt x="627167" y="1226906"/>
                          <a:pt x="554396" y="1169280"/>
                        </a:cubicBezTo>
                        <a:cubicBezTo>
                          <a:pt x="481625" y="1111654"/>
                          <a:pt x="357038" y="1009546"/>
                          <a:pt x="610308" y="722081"/>
                        </a:cubicBezTo>
                        <a:cubicBezTo>
                          <a:pt x="514392" y="634070"/>
                          <a:pt x="510867" y="474145"/>
                          <a:pt x="493151" y="397469"/>
                        </a:cubicBezTo>
                        <a:cubicBezTo>
                          <a:pt x="442478" y="387182"/>
                          <a:pt x="193590" y="399469"/>
                          <a:pt x="48619" y="312697"/>
                        </a:cubicBezTo>
                        <a:cubicBezTo>
                          <a:pt x="-96161" y="226019"/>
                          <a:pt x="97101" y="-107832"/>
                          <a:pt x="433810" y="35138"/>
                        </a:cubicBezTo>
                        <a:close/>
                      </a:path>
                    </a:pathLst>
                  </a:custGeom>
                  <a:solidFill>
                    <a:srgbClr val="DB9C72"/>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Freeform: Shape 9">
                    <a:extLst>
                      <a:ext uri="{FF2B5EF4-FFF2-40B4-BE49-F238E27FC236}">
                        <a16:creationId xmlns:a16="http://schemas.microsoft.com/office/drawing/2014/main" id="{3053A550-342D-4FB7-A08A-33D76CBEA697}"/>
                      </a:ext>
                    </a:extLst>
                  </p:cNvPr>
                  <p:cNvSpPr/>
                  <p:nvPr/>
                </p:nvSpPr>
                <p:spPr>
                  <a:xfrm>
                    <a:off x="6723811" y="3623310"/>
                    <a:ext cx="187592" cy="240981"/>
                  </a:xfrm>
                  <a:custGeom>
                    <a:avLst/>
                    <a:gdLst>
                      <a:gd name="connsiteX0" fmla="*/ 185909 w 187592"/>
                      <a:gd name="connsiteY0" fmla="*/ 36385 h 240981"/>
                      <a:gd name="connsiteX1" fmla="*/ 145619 w 187592"/>
                      <a:gd name="connsiteY1" fmla="*/ 4381 h 240981"/>
                      <a:gd name="connsiteX2" fmla="*/ 1791 w 187592"/>
                      <a:gd name="connsiteY2" fmla="*/ 148113 h 240981"/>
                      <a:gd name="connsiteX3" fmla="*/ 26937 w 187592"/>
                      <a:gd name="connsiteY3" fmla="*/ 240982 h 240981"/>
                      <a:gd name="connsiteX4" fmla="*/ 185909 w 187592"/>
                      <a:gd name="connsiteY4" fmla="*/ 36385 h 240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2" h="240981">
                        <a:moveTo>
                          <a:pt x="185909" y="36385"/>
                        </a:moveTo>
                        <a:cubicBezTo>
                          <a:pt x="194672" y="12001"/>
                          <a:pt x="167431" y="-9526"/>
                          <a:pt x="145619" y="4381"/>
                        </a:cubicBezTo>
                        <a:cubicBezTo>
                          <a:pt x="91516" y="38766"/>
                          <a:pt x="13792" y="84200"/>
                          <a:pt x="1791" y="148113"/>
                        </a:cubicBezTo>
                        <a:cubicBezTo>
                          <a:pt x="-8210" y="240315"/>
                          <a:pt x="26937" y="240982"/>
                          <a:pt x="26937" y="240982"/>
                        </a:cubicBezTo>
                        <a:cubicBezTo>
                          <a:pt x="26937" y="240982"/>
                          <a:pt x="148000" y="142493"/>
                          <a:pt x="185909" y="36385"/>
                        </a:cubicBezTo>
                        <a:close/>
                      </a:path>
                    </a:pathLst>
                  </a:custGeom>
                  <a:solidFill>
                    <a:srgbClr val="D3946A"/>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Freeform: Shape 10">
                    <a:extLst>
                      <a:ext uri="{FF2B5EF4-FFF2-40B4-BE49-F238E27FC236}">
                        <a16:creationId xmlns:a16="http://schemas.microsoft.com/office/drawing/2014/main" id="{142A88AA-E1B1-4367-9B31-2A2EBFBC76A9}"/>
                      </a:ext>
                    </a:extLst>
                  </p:cNvPr>
                  <p:cNvSpPr/>
                  <p:nvPr/>
                </p:nvSpPr>
                <p:spPr>
                  <a:xfrm>
                    <a:off x="6300198" y="2337067"/>
                    <a:ext cx="996150" cy="1224016"/>
                  </a:xfrm>
                  <a:custGeom>
                    <a:avLst/>
                    <a:gdLst>
                      <a:gd name="connsiteX0" fmla="*/ 540275 w 996150"/>
                      <a:gd name="connsiteY0" fmla="*/ 30181 h 1224016"/>
                      <a:gd name="connsiteX1" fmla="*/ 851457 w 996150"/>
                      <a:gd name="connsiteY1" fmla="*/ 201440 h 1224016"/>
                      <a:gd name="connsiteX2" fmla="*/ 959090 w 996150"/>
                      <a:gd name="connsiteY2" fmla="*/ 976680 h 1224016"/>
                      <a:gd name="connsiteX3" fmla="*/ 699534 w 996150"/>
                      <a:gd name="connsiteY3" fmla="*/ 1205089 h 1224016"/>
                      <a:gd name="connsiteX4" fmla="*/ 677150 w 996150"/>
                      <a:gd name="connsiteY4" fmla="*/ 779798 h 1224016"/>
                      <a:gd name="connsiteX5" fmla="*/ 420832 w 996150"/>
                      <a:gd name="connsiteY5" fmla="*/ 536434 h 1224016"/>
                      <a:gd name="connsiteX6" fmla="*/ 43070 w 996150"/>
                      <a:gd name="connsiteY6" fmla="*/ 449852 h 1224016"/>
                      <a:gd name="connsiteX7" fmla="*/ 540275 w 996150"/>
                      <a:gd name="connsiteY7" fmla="*/ 30181 h 12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150" h="1224016">
                        <a:moveTo>
                          <a:pt x="540275" y="30181"/>
                        </a:moveTo>
                        <a:cubicBezTo>
                          <a:pt x="540275" y="30181"/>
                          <a:pt x="781258" y="60470"/>
                          <a:pt x="851457" y="201440"/>
                        </a:cubicBezTo>
                        <a:cubicBezTo>
                          <a:pt x="921657" y="342315"/>
                          <a:pt x="1063389" y="780274"/>
                          <a:pt x="959090" y="976680"/>
                        </a:cubicBezTo>
                        <a:cubicBezTo>
                          <a:pt x="854791" y="1173085"/>
                          <a:pt x="777829" y="1267097"/>
                          <a:pt x="699534" y="1205089"/>
                        </a:cubicBezTo>
                        <a:cubicBezTo>
                          <a:pt x="621238" y="1143082"/>
                          <a:pt x="514653" y="1020019"/>
                          <a:pt x="677150" y="779798"/>
                        </a:cubicBezTo>
                        <a:cubicBezTo>
                          <a:pt x="573899" y="685120"/>
                          <a:pt x="439882" y="618921"/>
                          <a:pt x="420832" y="536434"/>
                        </a:cubicBezTo>
                        <a:cubicBezTo>
                          <a:pt x="366349" y="525385"/>
                          <a:pt x="198995" y="543197"/>
                          <a:pt x="43070" y="449852"/>
                        </a:cubicBezTo>
                        <a:cubicBezTo>
                          <a:pt x="-112854" y="356507"/>
                          <a:pt x="177944" y="-123743"/>
                          <a:pt x="540275" y="30181"/>
                        </a:cubicBezTo>
                        <a:close/>
                      </a:path>
                    </a:pathLst>
                  </a:custGeom>
                  <a:solidFill>
                    <a:srgbClr val="E5A377"/>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87F3A715-3BD0-4E63-965E-6C6827C37707}"/>
                      </a:ext>
                    </a:extLst>
                  </p:cNvPr>
                  <p:cNvSpPr/>
                  <p:nvPr/>
                </p:nvSpPr>
                <p:spPr>
                  <a:xfrm>
                    <a:off x="4651373" y="1852583"/>
                    <a:ext cx="3102700" cy="1571716"/>
                  </a:xfrm>
                  <a:custGeom>
                    <a:avLst/>
                    <a:gdLst>
                      <a:gd name="connsiteX0" fmla="*/ 3097976 w 3102700"/>
                      <a:gd name="connsiteY0" fmla="*/ 664779 h 1571716"/>
                      <a:gd name="connsiteX1" fmla="*/ 3039778 w 3102700"/>
                      <a:gd name="connsiteY1" fmla="*/ 505425 h 1571716"/>
                      <a:gd name="connsiteX2" fmla="*/ 2904808 w 3102700"/>
                      <a:gd name="connsiteY2" fmla="*/ 370456 h 1571716"/>
                      <a:gd name="connsiteX3" fmla="*/ 2442179 w 3102700"/>
                      <a:gd name="connsiteY3" fmla="*/ 47654 h 1571716"/>
                      <a:gd name="connsiteX4" fmla="*/ 1949832 w 3102700"/>
                      <a:gd name="connsiteY4" fmla="*/ 26794 h 1571716"/>
                      <a:gd name="connsiteX5" fmla="*/ 1251078 w 3102700"/>
                      <a:gd name="connsiteY5" fmla="*/ 153762 h 1571716"/>
                      <a:gd name="connsiteX6" fmla="*/ 795688 w 3102700"/>
                      <a:gd name="connsiteY6" fmla="*/ 513141 h 1571716"/>
                      <a:gd name="connsiteX7" fmla="*/ 7494 w 3102700"/>
                      <a:gd name="connsiteY7" fmla="*/ 1553175 h 1571716"/>
                      <a:gd name="connsiteX8" fmla="*/ 1383380 w 3102700"/>
                      <a:gd name="connsiteY8" fmla="*/ 1131980 h 1571716"/>
                      <a:gd name="connsiteX9" fmla="*/ 1938497 w 3102700"/>
                      <a:gd name="connsiteY9" fmla="*/ 577434 h 1571716"/>
                      <a:gd name="connsiteX10" fmla="*/ 2309496 w 3102700"/>
                      <a:gd name="connsiteY10" fmla="*/ 474660 h 1571716"/>
                      <a:gd name="connsiteX11" fmla="*/ 2633156 w 3102700"/>
                      <a:gd name="connsiteY11" fmla="*/ 630012 h 1571716"/>
                      <a:gd name="connsiteX12" fmla="*/ 2841753 w 3102700"/>
                      <a:gd name="connsiteY12" fmla="*/ 877377 h 1571716"/>
                      <a:gd name="connsiteX13" fmla="*/ 3097976 w 3102700"/>
                      <a:gd name="connsiteY13" fmla="*/ 664779 h 15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2700" h="1571716">
                        <a:moveTo>
                          <a:pt x="3097976" y="664779"/>
                        </a:moveTo>
                        <a:cubicBezTo>
                          <a:pt x="3090641" y="608010"/>
                          <a:pt x="3071401" y="553146"/>
                          <a:pt x="3039778" y="505425"/>
                        </a:cubicBezTo>
                        <a:cubicBezTo>
                          <a:pt x="3011965" y="463420"/>
                          <a:pt x="2969102" y="414081"/>
                          <a:pt x="2904808" y="370456"/>
                        </a:cubicBezTo>
                        <a:cubicBezTo>
                          <a:pt x="2755743" y="269491"/>
                          <a:pt x="2559337" y="89469"/>
                          <a:pt x="2442179" y="47654"/>
                        </a:cubicBezTo>
                        <a:cubicBezTo>
                          <a:pt x="2325022" y="5934"/>
                          <a:pt x="2277111" y="-24165"/>
                          <a:pt x="1949832" y="26794"/>
                        </a:cubicBezTo>
                        <a:cubicBezTo>
                          <a:pt x="1622458" y="77753"/>
                          <a:pt x="1361568" y="138808"/>
                          <a:pt x="1251078" y="153762"/>
                        </a:cubicBezTo>
                        <a:cubicBezTo>
                          <a:pt x="1140588" y="168717"/>
                          <a:pt x="1043528" y="179766"/>
                          <a:pt x="795688" y="513141"/>
                        </a:cubicBezTo>
                        <a:cubicBezTo>
                          <a:pt x="547847" y="846516"/>
                          <a:pt x="120175" y="1444686"/>
                          <a:pt x="7494" y="1553175"/>
                        </a:cubicBezTo>
                        <a:cubicBezTo>
                          <a:pt x="-105187" y="1661665"/>
                          <a:pt x="1085533" y="1264282"/>
                          <a:pt x="1383380" y="1131980"/>
                        </a:cubicBezTo>
                        <a:cubicBezTo>
                          <a:pt x="1681227" y="999773"/>
                          <a:pt x="1904588" y="797462"/>
                          <a:pt x="1938497" y="577434"/>
                        </a:cubicBezTo>
                        <a:cubicBezTo>
                          <a:pt x="2075657" y="603628"/>
                          <a:pt x="2244726" y="571719"/>
                          <a:pt x="2309496" y="474660"/>
                        </a:cubicBezTo>
                        <a:cubicBezTo>
                          <a:pt x="2378457" y="535334"/>
                          <a:pt x="2552003" y="653539"/>
                          <a:pt x="2633156" y="630012"/>
                        </a:cubicBezTo>
                        <a:cubicBezTo>
                          <a:pt x="2689258" y="713928"/>
                          <a:pt x="2780603" y="826037"/>
                          <a:pt x="2841753" y="877377"/>
                        </a:cubicBezTo>
                        <a:cubicBezTo>
                          <a:pt x="2987485" y="999963"/>
                          <a:pt x="3130742" y="918334"/>
                          <a:pt x="3097976" y="664779"/>
                        </a:cubicBezTo>
                        <a:close/>
                      </a:path>
                    </a:pathLst>
                  </a:custGeom>
                  <a:solidFill>
                    <a:srgbClr val="F2AF8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Freeform: Shape 12">
                    <a:extLst>
                      <a:ext uri="{FF2B5EF4-FFF2-40B4-BE49-F238E27FC236}">
                        <a16:creationId xmlns:a16="http://schemas.microsoft.com/office/drawing/2014/main" id="{2ACBC6E0-0176-4D59-AADC-5B254622F81E}"/>
                      </a:ext>
                    </a:extLst>
                  </p:cNvPr>
                  <p:cNvSpPr/>
                  <p:nvPr/>
                </p:nvSpPr>
                <p:spPr>
                  <a:xfrm rot="19017801">
                    <a:off x="7410298" y="71189"/>
                    <a:ext cx="3908432" cy="3778852"/>
                  </a:xfrm>
                  <a:custGeom>
                    <a:avLst/>
                    <a:gdLst>
                      <a:gd name="connsiteX0" fmla="*/ 424720 w 2541017"/>
                      <a:gd name="connsiteY0" fmla="*/ 560484 h 2566532"/>
                      <a:gd name="connsiteX1" fmla="*/ 775430 w 2541017"/>
                      <a:gd name="connsiteY1" fmla="*/ 106903 h 2566532"/>
                      <a:gd name="connsiteX2" fmla="*/ 1834420 w 2541017"/>
                      <a:gd name="connsiteY2" fmla="*/ 381509 h 2566532"/>
                      <a:gd name="connsiteX3" fmla="*/ 1896808 w 2541017"/>
                      <a:gd name="connsiteY3" fmla="*/ 1031019 h 2566532"/>
                      <a:gd name="connsiteX4" fmla="*/ 2434114 w 2541017"/>
                      <a:gd name="connsiteY4" fmla="*/ 1401161 h 2566532"/>
                      <a:gd name="connsiteX5" fmla="*/ 2159508 w 2541017"/>
                      <a:gd name="connsiteY5" fmla="*/ 2460150 h 2566532"/>
                      <a:gd name="connsiteX6" fmla="*/ 1592675 w 2541017"/>
                      <a:gd name="connsiteY6" fmla="*/ 2546256 h 2566532"/>
                      <a:gd name="connsiteX7" fmla="*/ 1592675 w 2541017"/>
                      <a:gd name="connsiteY7" fmla="*/ 2546923 h 2566532"/>
                      <a:gd name="connsiteX8" fmla="*/ 0 w 2541017"/>
                      <a:gd name="connsiteY8" fmla="*/ 2146682 h 2566532"/>
                      <a:gd name="connsiteX9" fmla="*/ 424053 w 2541017"/>
                      <a:gd name="connsiteY9" fmla="*/ 560198 h 2566532"/>
                      <a:gd name="connsiteX10" fmla="*/ 424720 w 2541017"/>
                      <a:gd name="connsiteY10" fmla="*/ 560484 h 25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1017" h="2566532">
                        <a:moveTo>
                          <a:pt x="424720" y="560484"/>
                        </a:moveTo>
                        <a:cubicBezTo>
                          <a:pt x="477488" y="376556"/>
                          <a:pt x="597503" y="211583"/>
                          <a:pt x="775430" y="106903"/>
                        </a:cubicBezTo>
                        <a:cubicBezTo>
                          <a:pt x="1143667" y="-109695"/>
                          <a:pt x="1617821" y="13273"/>
                          <a:pt x="1834420" y="381509"/>
                        </a:cubicBezTo>
                        <a:cubicBezTo>
                          <a:pt x="1954816" y="586106"/>
                          <a:pt x="1969960" y="823374"/>
                          <a:pt x="1896808" y="1031019"/>
                        </a:cubicBezTo>
                        <a:cubicBezTo>
                          <a:pt x="2113884" y="1067976"/>
                          <a:pt x="2313813" y="1196564"/>
                          <a:pt x="2434114" y="1401161"/>
                        </a:cubicBezTo>
                        <a:cubicBezTo>
                          <a:pt x="2650712" y="1769397"/>
                          <a:pt x="2527744" y="2243552"/>
                          <a:pt x="2159508" y="2460150"/>
                        </a:cubicBezTo>
                        <a:cubicBezTo>
                          <a:pt x="1981581" y="2564830"/>
                          <a:pt x="1779080" y="2589499"/>
                          <a:pt x="1592675" y="2546256"/>
                        </a:cubicBezTo>
                        <a:lnTo>
                          <a:pt x="1592675" y="2546923"/>
                        </a:lnTo>
                        <a:cubicBezTo>
                          <a:pt x="1562386" y="2539303"/>
                          <a:pt x="0" y="2146682"/>
                          <a:pt x="0" y="2146682"/>
                        </a:cubicBezTo>
                        <a:cubicBezTo>
                          <a:pt x="0" y="2146682"/>
                          <a:pt x="415481" y="592297"/>
                          <a:pt x="424053" y="560198"/>
                        </a:cubicBezTo>
                        <a:lnTo>
                          <a:pt x="424720" y="560484"/>
                        </a:lnTo>
                        <a:close/>
                      </a:path>
                    </a:pathLst>
                  </a:custGeom>
                  <a:solidFill>
                    <a:srgbClr val="FF5A62"/>
                  </a:solidFill>
                  <a:ln w="57150" cap="flat">
                    <a:solidFill>
                      <a:schemeClr val="bg1"/>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 name="Freeform: Shape 13">
                    <a:extLst>
                      <a:ext uri="{FF2B5EF4-FFF2-40B4-BE49-F238E27FC236}">
                        <a16:creationId xmlns:a16="http://schemas.microsoft.com/office/drawing/2014/main" id="{E5E63AC8-EFE8-4AAA-94FB-FE362CFDF090}"/>
                      </a:ext>
                    </a:extLst>
                  </p:cNvPr>
                  <p:cNvSpPr/>
                  <p:nvPr/>
                </p:nvSpPr>
                <p:spPr>
                  <a:xfrm>
                    <a:off x="7196422" y="2411593"/>
                    <a:ext cx="853887" cy="580018"/>
                  </a:xfrm>
                  <a:custGeom>
                    <a:avLst/>
                    <a:gdLst>
                      <a:gd name="connsiteX0" fmla="*/ 513207 w 853887"/>
                      <a:gd name="connsiteY0" fmla="*/ 19472 h 580018"/>
                      <a:gd name="connsiteX1" fmla="*/ 842677 w 853887"/>
                      <a:gd name="connsiteY1" fmla="*/ 116437 h 580018"/>
                      <a:gd name="connsiteX2" fmla="*/ 557594 w 853887"/>
                      <a:gd name="connsiteY2" fmla="*/ 580019 h 580018"/>
                      <a:gd name="connsiteX3" fmla="*/ 0 w 853887"/>
                      <a:gd name="connsiteY3" fmla="*/ 439906 h 580018"/>
                      <a:gd name="connsiteX4" fmla="*/ 513207 w 853887"/>
                      <a:gd name="connsiteY4" fmla="*/ 19472 h 58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87" h="580018">
                        <a:moveTo>
                          <a:pt x="513207" y="19472"/>
                        </a:moveTo>
                        <a:cubicBezTo>
                          <a:pt x="513207" y="19472"/>
                          <a:pt x="770001" y="-64538"/>
                          <a:pt x="842677" y="116437"/>
                        </a:cubicBezTo>
                        <a:cubicBezTo>
                          <a:pt x="921639" y="313033"/>
                          <a:pt x="557594" y="580019"/>
                          <a:pt x="557594" y="580019"/>
                        </a:cubicBezTo>
                        <a:lnTo>
                          <a:pt x="0" y="439906"/>
                        </a:lnTo>
                        <a:cubicBezTo>
                          <a:pt x="95" y="439906"/>
                          <a:pt x="229838" y="89291"/>
                          <a:pt x="513207" y="19472"/>
                        </a:cubicBezTo>
                        <a:close/>
                      </a:path>
                    </a:pathLst>
                  </a:custGeom>
                  <a:solidFill>
                    <a:srgbClr val="E2405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 name="Freeform: Shape 14">
                    <a:extLst>
                      <a:ext uri="{FF2B5EF4-FFF2-40B4-BE49-F238E27FC236}">
                        <a16:creationId xmlns:a16="http://schemas.microsoft.com/office/drawing/2014/main" id="{2A9EB819-12AF-4622-8A84-5B175048F54D}"/>
                      </a:ext>
                    </a:extLst>
                  </p:cNvPr>
                  <p:cNvSpPr/>
                  <p:nvPr/>
                </p:nvSpPr>
                <p:spPr>
                  <a:xfrm>
                    <a:off x="3071025" y="2377114"/>
                    <a:ext cx="4968124" cy="2735428"/>
                  </a:xfrm>
                  <a:custGeom>
                    <a:avLst/>
                    <a:gdLst>
                      <a:gd name="connsiteX0" fmla="*/ 1054347 w 4968124"/>
                      <a:gd name="connsiteY0" fmla="*/ 2735429 h 2735428"/>
                      <a:gd name="connsiteX1" fmla="*/ 2041137 w 4968124"/>
                      <a:gd name="connsiteY1" fmla="*/ 2263465 h 2735428"/>
                      <a:gd name="connsiteX2" fmla="*/ 3139179 w 4968124"/>
                      <a:gd name="connsiteY2" fmla="*/ 1658723 h 2735428"/>
                      <a:gd name="connsiteX3" fmla="*/ 3880319 w 4968124"/>
                      <a:gd name="connsiteY3" fmla="*/ 883292 h 2735428"/>
                      <a:gd name="connsiteX4" fmla="*/ 4702898 w 4968124"/>
                      <a:gd name="connsiteY4" fmla="*/ 503721 h 2735428"/>
                      <a:gd name="connsiteX5" fmla="*/ 4947024 w 4968124"/>
                      <a:gd name="connsiteY5" fmla="*/ 115197 h 2735428"/>
                      <a:gd name="connsiteX6" fmla="*/ 4604601 w 4968124"/>
                      <a:gd name="connsiteY6" fmla="*/ 21471 h 2735428"/>
                      <a:gd name="connsiteX7" fmla="*/ 4061866 w 4968124"/>
                      <a:gd name="connsiteY7" fmla="*/ 222924 h 2735428"/>
                      <a:gd name="connsiteX8" fmla="*/ 2845809 w 4968124"/>
                      <a:gd name="connsiteY8" fmla="*/ 470670 h 2735428"/>
                      <a:gd name="connsiteX9" fmla="*/ 1661090 w 4968124"/>
                      <a:gd name="connsiteY9" fmla="*/ 898533 h 2735428"/>
                      <a:gd name="connsiteX10" fmla="*/ 45745 w 4968124"/>
                      <a:gd name="connsiteY10" fmla="*/ 1780357 h 2735428"/>
                      <a:gd name="connsiteX11" fmla="*/ 1054347 w 4968124"/>
                      <a:gd name="connsiteY11" fmla="*/ 2735429 h 27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68124" h="2735428">
                        <a:moveTo>
                          <a:pt x="1054347" y="2735429"/>
                        </a:moveTo>
                        <a:cubicBezTo>
                          <a:pt x="1054347" y="2735429"/>
                          <a:pt x="1867496" y="2331188"/>
                          <a:pt x="2041137" y="2263465"/>
                        </a:cubicBezTo>
                        <a:cubicBezTo>
                          <a:pt x="2214778" y="2195742"/>
                          <a:pt x="2826378" y="2130687"/>
                          <a:pt x="3139179" y="1658723"/>
                        </a:cubicBezTo>
                        <a:cubicBezTo>
                          <a:pt x="3451980" y="1186759"/>
                          <a:pt x="3701249" y="991878"/>
                          <a:pt x="3880319" y="883292"/>
                        </a:cubicBezTo>
                        <a:cubicBezTo>
                          <a:pt x="4059389" y="774708"/>
                          <a:pt x="4458296" y="679743"/>
                          <a:pt x="4702898" y="503721"/>
                        </a:cubicBezTo>
                        <a:cubicBezTo>
                          <a:pt x="4947501" y="327699"/>
                          <a:pt x="5005698" y="208161"/>
                          <a:pt x="4947024" y="115197"/>
                        </a:cubicBezTo>
                        <a:cubicBezTo>
                          <a:pt x="4888255" y="22232"/>
                          <a:pt x="4808721" y="-32822"/>
                          <a:pt x="4604601" y="21471"/>
                        </a:cubicBezTo>
                        <a:cubicBezTo>
                          <a:pt x="4400385" y="75858"/>
                          <a:pt x="4192739" y="143391"/>
                          <a:pt x="4061866" y="222924"/>
                        </a:cubicBezTo>
                        <a:cubicBezTo>
                          <a:pt x="3930992" y="302458"/>
                          <a:pt x="3283388" y="563634"/>
                          <a:pt x="2845809" y="470670"/>
                        </a:cubicBezTo>
                        <a:cubicBezTo>
                          <a:pt x="2408231" y="377706"/>
                          <a:pt x="2158866" y="580207"/>
                          <a:pt x="1661090" y="898533"/>
                        </a:cubicBezTo>
                        <a:cubicBezTo>
                          <a:pt x="1119974" y="1244671"/>
                          <a:pt x="350069" y="1578427"/>
                          <a:pt x="45745" y="1780357"/>
                        </a:cubicBezTo>
                        <a:cubicBezTo>
                          <a:pt x="-258484" y="1982287"/>
                          <a:pt x="1054347" y="2735429"/>
                          <a:pt x="1054347" y="2735429"/>
                        </a:cubicBezTo>
                        <a:close/>
                      </a:path>
                    </a:pathLst>
                  </a:custGeom>
                  <a:solidFill>
                    <a:srgbClr val="FFBE92"/>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Freeform: Shape 15">
                    <a:extLst>
                      <a:ext uri="{FF2B5EF4-FFF2-40B4-BE49-F238E27FC236}">
                        <a16:creationId xmlns:a16="http://schemas.microsoft.com/office/drawing/2014/main" id="{EFE02FD4-1EB0-49DE-B841-A8E48748CD3D}"/>
                      </a:ext>
                    </a:extLst>
                  </p:cNvPr>
                  <p:cNvSpPr/>
                  <p:nvPr/>
                </p:nvSpPr>
                <p:spPr>
                  <a:xfrm>
                    <a:off x="7564087" y="2431029"/>
                    <a:ext cx="414984" cy="376368"/>
                  </a:xfrm>
                  <a:custGeom>
                    <a:avLst/>
                    <a:gdLst>
                      <a:gd name="connsiteX0" fmla="*/ 400431 w 414984"/>
                      <a:gd name="connsiteY0" fmla="*/ 202919 h 376368"/>
                      <a:gd name="connsiteX1" fmla="*/ 173926 w 414984"/>
                      <a:gd name="connsiteY1" fmla="*/ 376369 h 376368"/>
                      <a:gd name="connsiteX2" fmla="*/ 1619 w 414984"/>
                      <a:gd name="connsiteY2" fmla="*/ 82427 h 376368"/>
                      <a:gd name="connsiteX3" fmla="*/ 294417 w 414984"/>
                      <a:gd name="connsiteY3" fmla="*/ 3275 h 376368"/>
                      <a:gd name="connsiteX4" fmla="*/ 400431 w 414984"/>
                      <a:gd name="connsiteY4" fmla="*/ 202919 h 376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84" h="376368">
                        <a:moveTo>
                          <a:pt x="400431" y="202919"/>
                        </a:moveTo>
                        <a:cubicBezTo>
                          <a:pt x="361950" y="258926"/>
                          <a:pt x="268319" y="358938"/>
                          <a:pt x="173926" y="376369"/>
                        </a:cubicBezTo>
                        <a:cubicBezTo>
                          <a:pt x="110490" y="374845"/>
                          <a:pt x="-15717" y="139673"/>
                          <a:pt x="1619" y="82427"/>
                        </a:cubicBezTo>
                        <a:cubicBezTo>
                          <a:pt x="36766" y="34898"/>
                          <a:pt x="199358" y="-13108"/>
                          <a:pt x="294417" y="3275"/>
                        </a:cubicBezTo>
                        <a:cubicBezTo>
                          <a:pt x="376809" y="17467"/>
                          <a:pt x="446150" y="136339"/>
                          <a:pt x="400431" y="202919"/>
                        </a:cubicBezTo>
                        <a:close/>
                      </a:path>
                    </a:pathLst>
                  </a:custGeom>
                  <a:solidFill>
                    <a:srgbClr val="F2AF8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Freeform: Shape 16">
                    <a:extLst>
                      <a:ext uri="{FF2B5EF4-FFF2-40B4-BE49-F238E27FC236}">
                        <a16:creationId xmlns:a16="http://schemas.microsoft.com/office/drawing/2014/main" id="{83A34DEB-4FEE-4FBE-909E-713A8DA0E232}"/>
                      </a:ext>
                    </a:extLst>
                  </p:cNvPr>
                  <p:cNvSpPr/>
                  <p:nvPr/>
                </p:nvSpPr>
                <p:spPr>
                  <a:xfrm>
                    <a:off x="7057191" y="3288125"/>
                    <a:ext cx="176283" cy="253460"/>
                  </a:xfrm>
                  <a:custGeom>
                    <a:avLst/>
                    <a:gdLst>
                      <a:gd name="connsiteX0" fmla="*/ 176284 w 176283"/>
                      <a:gd name="connsiteY0" fmla="*/ 0 h 253460"/>
                      <a:gd name="connsiteX1" fmla="*/ 3214 w 176283"/>
                      <a:gd name="connsiteY1" fmla="*/ 143446 h 253460"/>
                      <a:gd name="connsiteX2" fmla="*/ 12168 w 176283"/>
                      <a:gd name="connsiteY2" fmla="*/ 253460 h 253460"/>
                      <a:gd name="connsiteX3" fmla="*/ 176284 w 176283"/>
                      <a:gd name="connsiteY3" fmla="*/ 0 h 253460"/>
                    </a:gdLst>
                    <a:ahLst/>
                    <a:cxnLst>
                      <a:cxn ang="0">
                        <a:pos x="connsiteX0" y="connsiteY0"/>
                      </a:cxn>
                      <a:cxn ang="0">
                        <a:pos x="connsiteX1" y="connsiteY1"/>
                      </a:cxn>
                      <a:cxn ang="0">
                        <a:pos x="connsiteX2" y="connsiteY2"/>
                      </a:cxn>
                      <a:cxn ang="0">
                        <a:pos x="connsiteX3" y="connsiteY3"/>
                      </a:cxn>
                    </a:cxnLst>
                    <a:rect l="l" t="t" r="r" b="b"/>
                    <a:pathLst>
                      <a:path w="176283" h="253460">
                        <a:moveTo>
                          <a:pt x="176284" y="0"/>
                        </a:moveTo>
                        <a:cubicBezTo>
                          <a:pt x="176284" y="0"/>
                          <a:pt x="23122" y="37910"/>
                          <a:pt x="3214" y="143446"/>
                        </a:cubicBezTo>
                        <a:cubicBezTo>
                          <a:pt x="-7549" y="242697"/>
                          <a:pt x="12168" y="253460"/>
                          <a:pt x="12168" y="253460"/>
                        </a:cubicBezTo>
                        <a:cubicBezTo>
                          <a:pt x="12168" y="253460"/>
                          <a:pt x="168283" y="128207"/>
                          <a:pt x="176284" y="0"/>
                        </a:cubicBezTo>
                        <a:close/>
                      </a:path>
                    </a:pathLst>
                  </a:custGeom>
                  <a:solidFill>
                    <a:srgbClr val="DB9A6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4" name="Freeform: Shape 3">
                  <a:extLst>
                    <a:ext uri="{FF2B5EF4-FFF2-40B4-BE49-F238E27FC236}">
                      <a16:creationId xmlns:a16="http://schemas.microsoft.com/office/drawing/2014/main" id="{F4860977-B28D-45AC-8CF1-DC6D16444F1C}"/>
                    </a:ext>
                  </a:extLst>
                </p:cNvPr>
                <p:cNvSpPr/>
                <p:nvPr/>
              </p:nvSpPr>
              <p:spPr>
                <a:xfrm>
                  <a:off x="2452687" y="3805808"/>
                  <a:ext cx="1849659" cy="2348864"/>
                </a:xfrm>
                <a:custGeom>
                  <a:avLst/>
                  <a:gdLst>
                    <a:gd name="connsiteX0" fmla="*/ 0 w 1849659"/>
                    <a:gd name="connsiteY0" fmla="*/ 624840 h 2348864"/>
                    <a:gd name="connsiteX1" fmla="*/ 0 w 1849659"/>
                    <a:gd name="connsiteY1" fmla="*/ 2348865 h 2348864"/>
                    <a:gd name="connsiteX2" fmla="*/ 1667637 w 1849659"/>
                    <a:gd name="connsiteY2" fmla="*/ 1414367 h 2348864"/>
                    <a:gd name="connsiteX3" fmla="*/ 1849660 w 1849659"/>
                    <a:gd name="connsiteY3" fmla="*/ 1311497 h 2348864"/>
                    <a:gd name="connsiteX4" fmla="*/ 1836706 w 1849659"/>
                    <a:gd name="connsiteY4" fmla="*/ 1289114 h 2348864"/>
                    <a:gd name="connsiteX5" fmla="*/ 1089660 w 1849659"/>
                    <a:gd name="connsiteY5" fmla="*/ 0 h 2348864"/>
                    <a:gd name="connsiteX6" fmla="*/ 996696 w 1849659"/>
                    <a:gd name="connsiteY6" fmla="*/ 56960 h 2348864"/>
                    <a:gd name="connsiteX7" fmla="*/ 892683 w 1849659"/>
                    <a:gd name="connsiteY7" fmla="*/ 120682 h 2348864"/>
                    <a:gd name="connsiteX8" fmla="*/ 891445 w 1849659"/>
                    <a:gd name="connsiteY8" fmla="*/ 121444 h 2348864"/>
                    <a:gd name="connsiteX9" fmla="*/ 0 w 1849659"/>
                    <a:gd name="connsiteY9" fmla="*/ 624840 h 234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659" h="2348864">
                      <a:moveTo>
                        <a:pt x="0" y="624840"/>
                      </a:moveTo>
                      <a:lnTo>
                        <a:pt x="0" y="2348865"/>
                      </a:lnTo>
                      <a:cubicBezTo>
                        <a:pt x="157163" y="2259521"/>
                        <a:pt x="1566577" y="1471613"/>
                        <a:pt x="1667637" y="1414367"/>
                      </a:cubicBezTo>
                      <a:cubicBezTo>
                        <a:pt x="1781366" y="1349978"/>
                        <a:pt x="1849660" y="1311497"/>
                        <a:pt x="1849660" y="1311497"/>
                      </a:cubicBezTo>
                      <a:lnTo>
                        <a:pt x="1836706" y="1289114"/>
                      </a:lnTo>
                      <a:lnTo>
                        <a:pt x="1089660" y="0"/>
                      </a:lnTo>
                      <a:lnTo>
                        <a:pt x="996696" y="56960"/>
                      </a:lnTo>
                      <a:lnTo>
                        <a:pt x="892683" y="120682"/>
                      </a:lnTo>
                      <a:lnTo>
                        <a:pt x="891445" y="121444"/>
                      </a:lnTo>
                      <a:lnTo>
                        <a:pt x="0" y="624840"/>
                      </a:lnTo>
                      <a:close/>
                    </a:path>
                  </a:pathLst>
                </a:custGeom>
                <a:solidFill>
                  <a:srgbClr val="BDD7E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Freeform: Shape 4">
                  <a:extLst>
                    <a:ext uri="{FF2B5EF4-FFF2-40B4-BE49-F238E27FC236}">
                      <a16:creationId xmlns:a16="http://schemas.microsoft.com/office/drawing/2014/main" id="{955A6D65-7B9D-4387-A45B-036A0167B8E4}"/>
                    </a:ext>
                  </a:extLst>
                </p:cNvPr>
                <p:cNvSpPr/>
                <p:nvPr/>
              </p:nvSpPr>
              <p:spPr>
                <a:xfrm>
                  <a:off x="2452687" y="3962781"/>
                  <a:ext cx="1655445" cy="2191892"/>
                </a:xfrm>
                <a:custGeom>
                  <a:avLst/>
                  <a:gdLst>
                    <a:gd name="connsiteX0" fmla="*/ 0 w 1655445"/>
                    <a:gd name="connsiteY0" fmla="*/ 2191893 h 2191892"/>
                    <a:gd name="connsiteX1" fmla="*/ 1655445 w 1655445"/>
                    <a:gd name="connsiteY1" fmla="*/ 1242727 h 2191892"/>
                    <a:gd name="connsiteX2" fmla="*/ 910019 w 1655445"/>
                    <a:gd name="connsiteY2" fmla="*/ 0 h 2191892"/>
                    <a:gd name="connsiteX3" fmla="*/ 1501712 w 1655445"/>
                    <a:gd name="connsiteY3" fmla="*/ 1204436 h 2191892"/>
                    <a:gd name="connsiteX4" fmla="*/ 0 w 1655445"/>
                    <a:gd name="connsiteY4" fmla="*/ 2017300 h 2191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45" h="2191892">
                      <a:moveTo>
                        <a:pt x="0" y="2191893"/>
                      </a:moveTo>
                      <a:lnTo>
                        <a:pt x="1655445" y="1242727"/>
                      </a:lnTo>
                      <a:lnTo>
                        <a:pt x="910019" y="0"/>
                      </a:lnTo>
                      <a:lnTo>
                        <a:pt x="1501712" y="1204436"/>
                      </a:lnTo>
                      <a:lnTo>
                        <a:pt x="0" y="2017300"/>
                      </a:lnTo>
                      <a:close/>
                    </a:path>
                  </a:pathLst>
                </a:custGeom>
                <a:solidFill>
                  <a:srgbClr val="BDD7E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Freeform: Shape 5">
                  <a:extLst>
                    <a:ext uri="{FF2B5EF4-FFF2-40B4-BE49-F238E27FC236}">
                      <a16:creationId xmlns:a16="http://schemas.microsoft.com/office/drawing/2014/main" id="{E09D18CB-9A13-4A78-B765-57178D90A97D}"/>
                    </a:ext>
                  </a:extLst>
                </p:cNvPr>
                <p:cNvSpPr/>
                <p:nvPr/>
              </p:nvSpPr>
              <p:spPr>
                <a:xfrm>
                  <a:off x="3332144" y="3628534"/>
                  <a:ext cx="1162717" cy="1661700"/>
                </a:xfrm>
                <a:custGeom>
                  <a:avLst/>
                  <a:gdLst>
                    <a:gd name="connsiteX0" fmla="*/ 30561 w 1162717"/>
                    <a:gd name="connsiteY0" fmla="*/ 334247 h 1661700"/>
                    <a:gd name="connsiteX1" fmla="*/ 762366 w 1162717"/>
                    <a:gd name="connsiteY1" fmla="*/ 1556876 h 1661700"/>
                    <a:gd name="connsiteX2" fmla="*/ 1095837 w 1162717"/>
                    <a:gd name="connsiteY2" fmla="*/ 1602310 h 1661700"/>
                    <a:gd name="connsiteX3" fmla="*/ 1133270 w 1162717"/>
                    <a:gd name="connsiteY3" fmla="*/ 1337515 h 1661700"/>
                    <a:gd name="connsiteX4" fmla="*/ 413942 w 1162717"/>
                    <a:gd name="connsiteY4" fmla="*/ 106790 h 1661700"/>
                    <a:gd name="connsiteX5" fmla="*/ 111238 w 1162717"/>
                    <a:gd name="connsiteY5" fmla="*/ 34400 h 1661700"/>
                    <a:gd name="connsiteX6" fmla="*/ 98760 w 1162717"/>
                    <a:gd name="connsiteY6" fmla="*/ 42401 h 1661700"/>
                    <a:gd name="connsiteX7" fmla="*/ 30561 w 1162717"/>
                    <a:gd name="connsiteY7" fmla="*/ 334247 h 166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717" h="1661700">
                      <a:moveTo>
                        <a:pt x="30561" y="334247"/>
                      </a:moveTo>
                      <a:lnTo>
                        <a:pt x="762366" y="1556876"/>
                      </a:lnTo>
                      <a:cubicBezTo>
                        <a:pt x="833328" y="1675367"/>
                        <a:pt x="995824" y="1697465"/>
                        <a:pt x="1095837" y="1602310"/>
                      </a:cubicBezTo>
                      <a:cubicBezTo>
                        <a:pt x="1168227" y="1533444"/>
                        <a:pt x="1183657" y="1423811"/>
                        <a:pt x="1133270" y="1337515"/>
                      </a:cubicBezTo>
                      <a:lnTo>
                        <a:pt x="413942" y="106790"/>
                      </a:lnTo>
                      <a:cubicBezTo>
                        <a:pt x="352029" y="872"/>
                        <a:pt x="214393" y="-32085"/>
                        <a:pt x="111238" y="34400"/>
                      </a:cubicBezTo>
                      <a:lnTo>
                        <a:pt x="98760" y="42401"/>
                      </a:lnTo>
                      <a:cubicBezTo>
                        <a:pt x="1128" y="105361"/>
                        <a:pt x="-29066" y="234520"/>
                        <a:pt x="30561" y="334247"/>
                      </a:cubicBezTo>
                      <a:close/>
                    </a:path>
                  </a:pathLst>
                </a:custGeom>
                <a:solidFill>
                  <a:srgbClr val="454545"/>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72" name="TextBox 171">
                <a:extLst>
                  <a:ext uri="{FF2B5EF4-FFF2-40B4-BE49-F238E27FC236}">
                    <a16:creationId xmlns:a16="http://schemas.microsoft.com/office/drawing/2014/main" id="{86619A8C-9283-4A9C-7699-BB58BB28E885}"/>
                  </a:ext>
                </a:extLst>
              </p:cNvPr>
              <p:cNvSpPr txBox="1"/>
              <p:nvPr/>
            </p:nvSpPr>
            <p:spPr>
              <a:xfrm flipH="1">
                <a:off x="9084601" y="261373"/>
                <a:ext cx="1497326" cy="1169551"/>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DD7EE">
                        <a:lumMod val="10000"/>
                      </a:srgbClr>
                    </a:solidFill>
                    <a:effectLst/>
                    <a:uLnTx/>
                    <a:uFillTx/>
                    <a:latin typeface="Cambria" panose="02040503050406030204" pitchFamily="18" charset="0"/>
                    <a:ea typeface="Cambria" panose="02040503050406030204" pitchFamily="18" charset="0"/>
                    <a:cs typeface="Calibri Light"/>
                    <a:sym typeface="Arial"/>
                    <a:rtl val="0"/>
                  </a:rPr>
                  <a:t>Câu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DD7EE">
                        <a:lumMod val="10000"/>
                      </a:srgbClr>
                    </a:solidFill>
                    <a:effectLst/>
                    <a:uLnTx/>
                    <a:uFillTx/>
                    <a:latin typeface="Cambria" panose="02040503050406030204" pitchFamily="18" charset="0"/>
                    <a:ea typeface="Cambria" panose="02040503050406030204" pitchFamily="18" charset="0"/>
                    <a:cs typeface="Calibri Light"/>
                    <a:sym typeface="Arial"/>
                    <a:rtl val="0"/>
                  </a:rPr>
                  <a:t>1</a:t>
                </a:r>
                <a:endParaRPr kumimoji="0" lang="th-TH" sz="3500" b="1" i="0" u="none" strike="noStrike" kern="1200" cap="none" spc="0" normalizeH="0" baseline="0" noProof="0" dirty="0">
                  <a:ln>
                    <a:noFill/>
                  </a:ln>
                  <a:solidFill>
                    <a:srgbClr val="BDD7EE">
                      <a:lumMod val="10000"/>
                    </a:srgbClr>
                  </a:solidFill>
                  <a:effectLst/>
                  <a:uLnTx/>
                  <a:uFillTx/>
                  <a:latin typeface="Cambria" panose="02040503050406030204" pitchFamily="18" charset="0"/>
                  <a:ea typeface="Cambria" panose="02040503050406030204" pitchFamily="18" charset="0"/>
                  <a:sym typeface="Arial"/>
                  <a:rtl val="0"/>
                </a:endParaRPr>
              </a:p>
            </p:txBody>
          </p:sp>
        </p:grpSp>
        <p:sp>
          <p:nvSpPr>
            <p:cNvPr id="177" name="TextBox 176">
              <a:extLst>
                <a:ext uri="{FF2B5EF4-FFF2-40B4-BE49-F238E27FC236}">
                  <a16:creationId xmlns:a16="http://schemas.microsoft.com/office/drawing/2014/main" id="{9ADBCE99-AAD7-F4AE-3657-BE4F521E7B0B}"/>
                </a:ext>
              </a:extLst>
            </p:cNvPr>
            <p:cNvSpPr txBox="1"/>
            <p:nvPr/>
          </p:nvSpPr>
          <p:spPr>
            <a:xfrm>
              <a:off x="1387721" y="548289"/>
              <a:ext cx="6797646" cy="923330"/>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5400" b="1" dirty="0">
                  <a:effectLst/>
                  <a:latin typeface="Cambria" panose="02040503050406030204" pitchFamily="18" charset="0"/>
                  <a:ea typeface="Cambria" panose="02040503050406030204" pitchFamily="18" charset="0"/>
                </a:rPr>
                <a:t>9 658 + 6 290 = ?</a:t>
              </a:r>
              <a:endParaRPr kumimoji="0" lang="en-US" sz="13800" b="1" i="0" u="none" strike="noStrike" kern="1200" cap="none" spc="0" normalizeH="0" baseline="0" noProof="0" dirty="0">
                <a:ln>
                  <a:noFill/>
                </a:ln>
                <a:solidFill>
                  <a:srgbClr val="5F9D50">
                    <a:lumMod val="50000"/>
                  </a:srgbClr>
                </a:solidFill>
                <a:effectLst/>
                <a:uLnTx/>
                <a:uFillTx/>
                <a:latin typeface="Cambria" panose="02040503050406030204" pitchFamily="18" charset="0"/>
                <a:ea typeface="Cambria" panose="02040503050406030204" pitchFamily="18" charset="0"/>
                <a:cs typeface="Calibri Light"/>
              </a:endParaRPr>
            </a:p>
          </p:txBody>
        </p:sp>
      </p:grpSp>
      <p:grpSp>
        <p:nvGrpSpPr>
          <p:cNvPr id="266" name="CÂU A">
            <a:extLst>
              <a:ext uri="{FF2B5EF4-FFF2-40B4-BE49-F238E27FC236}">
                <a16:creationId xmlns:a16="http://schemas.microsoft.com/office/drawing/2014/main" id="{9A1B5BB8-7F56-1F7D-70A6-48F7D3BC6AAB}"/>
              </a:ext>
            </a:extLst>
          </p:cNvPr>
          <p:cNvGrpSpPr/>
          <p:nvPr/>
        </p:nvGrpSpPr>
        <p:grpSpPr>
          <a:xfrm>
            <a:off x="469368" y="2212134"/>
            <a:ext cx="6672474" cy="1895769"/>
            <a:chOff x="-5320" y="2211857"/>
            <a:chExt cx="6672474" cy="1895769"/>
          </a:xfrm>
        </p:grpSpPr>
        <p:grpSp>
          <p:nvGrpSpPr>
            <p:cNvPr id="247" name="Group 246">
              <a:extLst>
                <a:ext uri="{FF2B5EF4-FFF2-40B4-BE49-F238E27FC236}">
                  <a16:creationId xmlns:a16="http://schemas.microsoft.com/office/drawing/2014/main" id="{62852EB3-9A22-A114-29D3-5A3E00717D43}"/>
                </a:ext>
              </a:extLst>
            </p:cNvPr>
            <p:cNvGrpSpPr/>
            <p:nvPr/>
          </p:nvGrpSpPr>
          <p:grpSpPr>
            <a:xfrm>
              <a:off x="-5320" y="2211857"/>
              <a:ext cx="6672474" cy="1895769"/>
              <a:chOff x="-5320" y="2211857"/>
              <a:chExt cx="6672474" cy="1895769"/>
            </a:xfrm>
          </p:grpSpPr>
          <p:sp>
            <p:nvSpPr>
              <p:cNvPr id="179" name="Rectangle: Rounded Corners 178">
                <a:extLst>
                  <a:ext uri="{FF2B5EF4-FFF2-40B4-BE49-F238E27FC236}">
                    <a16:creationId xmlns:a16="http://schemas.microsoft.com/office/drawing/2014/main" id="{E371C076-F495-FC3E-EAA5-408129552E7F}"/>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75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197" name="Group 196">
                <a:extLst>
                  <a:ext uri="{FF2B5EF4-FFF2-40B4-BE49-F238E27FC236}">
                    <a16:creationId xmlns:a16="http://schemas.microsoft.com/office/drawing/2014/main" id="{19470931-6D86-7647-9DDA-175D5A0690EE}"/>
                  </a:ext>
                </a:extLst>
              </p:cNvPr>
              <p:cNvGrpSpPr/>
              <p:nvPr/>
            </p:nvGrpSpPr>
            <p:grpSpPr>
              <a:xfrm>
                <a:off x="-5320" y="2211857"/>
                <a:ext cx="1653157" cy="1895769"/>
                <a:chOff x="-5320" y="2211857"/>
                <a:chExt cx="1653157" cy="1895769"/>
              </a:xfrm>
            </p:grpSpPr>
            <p:grpSp>
              <p:nvGrpSpPr>
                <p:cNvPr id="183" name="Graphic 1">
                  <a:extLst>
                    <a:ext uri="{FF2B5EF4-FFF2-40B4-BE49-F238E27FC236}">
                      <a16:creationId xmlns:a16="http://schemas.microsoft.com/office/drawing/2014/main" id="{2A01D428-014E-F349-E1A5-DE01B42F375E}"/>
                    </a:ext>
                  </a:extLst>
                </p:cNvPr>
                <p:cNvGrpSpPr/>
                <p:nvPr/>
              </p:nvGrpSpPr>
              <p:grpSpPr>
                <a:xfrm rot="1448159">
                  <a:off x="-5320" y="2211857"/>
                  <a:ext cx="1653157" cy="1895769"/>
                  <a:chOff x="5676900" y="2895491"/>
                  <a:chExt cx="839158" cy="1068361"/>
                </a:xfrm>
              </p:grpSpPr>
              <p:grpSp>
                <p:nvGrpSpPr>
                  <p:cNvPr id="184" name="Graphic 1">
                    <a:extLst>
                      <a:ext uri="{FF2B5EF4-FFF2-40B4-BE49-F238E27FC236}">
                        <a16:creationId xmlns:a16="http://schemas.microsoft.com/office/drawing/2014/main" id="{CC1245FF-8CBA-2444-297D-F69B110BD2F5}"/>
                      </a:ext>
                    </a:extLst>
                  </p:cNvPr>
                  <p:cNvGrpSpPr/>
                  <p:nvPr/>
                </p:nvGrpSpPr>
                <p:grpSpPr>
                  <a:xfrm>
                    <a:off x="5676900" y="3234861"/>
                    <a:ext cx="839158" cy="728991"/>
                    <a:chOff x="5676900" y="3234861"/>
                    <a:chExt cx="839158" cy="728991"/>
                  </a:xfrm>
                </p:grpSpPr>
                <p:sp>
                  <p:nvSpPr>
                    <p:cNvPr id="188" name="Freeform: Shape 187">
                      <a:extLst>
                        <a:ext uri="{FF2B5EF4-FFF2-40B4-BE49-F238E27FC236}">
                          <a16:creationId xmlns:a16="http://schemas.microsoft.com/office/drawing/2014/main" id="{BB91D3E9-F23A-6413-C50B-E98D47058119}"/>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 name="Freeform: Shape 188">
                      <a:extLst>
                        <a:ext uri="{FF2B5EF4-FFF2-40B4-BE49-F238E27FC236}">
                          <a16:creationId xmlns:a16="http://schemas.microsoft.com/office/drawing/2014/main" id="{35A8C072-2934-975A-0A25-EB4E22EA4172}"/>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 name="Freeform: Shape 189">
                      <a:extLst>
                        <a:ext uri="{FF2B5EF4-FFF2-40B4-BE49-F238E27FC236}">
                          <a16:creationId xmlns:a16="http://schemas.microsoft.com/office/drawing/2014/main" id="{04150364-58F2-C0DF-3B18-0ED615D81B1E}"/>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 name="Freeform: Shape 190">
                      <a:extLst>
                        <a:ext uri="{FF2B5EF4-FFF2-40B4-BE49-F238E27FC236}">
                          <a16:creationId xmlns:a16="http://schemas.microsoft.com/office/drawing/2014/main" id="{DC60B468-D0D9-8B3B-5CD4-C0EC4603781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 name="Freeform: Shape 191">
                      <a:extLst>
                        <a:ext uri="{FF2B5EF4-FFF2-40B4-BE49-F238E27FC236}">
                          <a16:creationId xmlns:a16="http://schemas.microsoft.com/office/drawing/2014/main" id="{2B0A13CF-DA48-DF4A-793C-E63C48E3D884}"/>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 name="Freeform: Shape 192">
                      <a:extLst>
                        <a:ext uri="{FF2B5EF4-FFF2-40B4-BE49-F238E27FC236}">
                          <a16:creationId xmlns:a16="http://schemas.microsoft.com/office/drawing/2014/main" id="{CB0E3FF0-9855-0CDC-EC34-4F01C76F1CBE}"/>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 name="Freeform: Shape 193">
                      <a:extLst>
                        <a:ext uri="{FF2B5EF4-FFF2-40B4-BE49-F238E27FC236}">
                          <a16:creationId xmlns:a16="http://schemas.microsoft.com/office/drawing/2014/main" id="{EE78CFD3-E89F-545F-E12E-A9B13AAAB543}"/>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 name="Freeform: Shape 194">
                      <a:extLst>
                        <a:ext uri="{FF2B5EF4-FFF2-40B4-BE49-F238E27FC236}">
                          <a16:creationId xmlns:a16="http://schemas.microsoft.com/office/drawing/2014/main" id="{3279B9B9-1D0E-9CAF-7DB1-83E1E031700D}"/>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 name="Freeform: Shape 195">
                      <a:extLst>
                        <a:ext uri="{FF2B5EF4-FFF2-40B4-BE49-F238E27FC236}">
                          <a16:creationId xmlns:a16="http://schemas.microsoft.com/office/drawing/2014/main" id="{3CBADA34-80BF-48FA-98EA-DB827ADDB260}"/>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85" name="Freeform: Shape 184">
                    <a:extLst>
                      <a:ext uri="{FF2B5EF4-FFF2-40B4-BE49-F238E27FC236}">
                        <a16:creationId xmlns:a16="http://schemas.microsoft.com/office/drawing/2014/main" id="{AE9835A4-F35B-B5B4-5FF5-A0B2D569C49A}"/>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 name="Freeform: Shape 185">
                    <a:extLst>
                      <a:ext uri="{FF2B5EF4-FFF2-40B4-BE49-F238E27FC236}">
                        <a16:creationId xmlns:a16="http://schemas.microsoft.com/office/drawing/2014/main" id="{7F444368-4892-37F2-2292-B7AB430B46B1}"/>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 name="Freeform: Shape 186">
                    <a:extLst>
                      <a:ext uri="{FF2B5EF4-FFF2-40B4-BE49-F238E27FC236}">
                        <a16:creationId xmlns:a16="http://schemas.microsoft.com/office/drawing/2014/main" id="{61B4AD0A-158A-AF7C-2F9D-93D2C3C777F8}"/>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80" name="TextBox 179">
                  <a:extLst>
                    <a:ext uri="{FF2B5EF4-FFF2-40B4-BE49-F238E27FC236}">
                      <a16:creationId xmlns:a16="http://schemas.microsoft.com/office/drawing/2014/main" id="{8147E9A8-D511-0446-0129-75A2D9D241FF}"/>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A</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46" name="TextBox 245">
              <a:extLst>
                <a:ext uri="{FF2B5EF4-FFF2-40B4-BE49-F238E27FC236}">
                  <a16:creationId xmlns:a16="http://schemas.microsoft.com/office/drawing/2014/main" id="{AF9C50E7-BA67-D64F-9F4C-2A7A591B8F7E}"/>
                </a:ext>
              </a:extLst>
            </p:cNvPr>
            <p:cNvSpPr txBox="1"/>
            <p:nvPr/>
          </p:nvSpPr>
          <p:spPr>
            <a:xfrm>
              <a:off x="2648505" y="2960398"/>
              <a:ext cx="3641389" cy="923330"/>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Light"/>
                </a:rPr>
                <a:t>15 958</a:t>
              </a:r>
            </a:p>
          </p:txBody>
        </p:sp>
      </p:grpSp>
      <p:grpSp>
        <p:nvGrpSpPr>
          <p:cNvPr id="267" name="CÂU C">
            <a:extLst>
              <a:ext uri="{FF2B5EF4-FFF2-40B4-BE49-F238E27FC236}">
                <a16:creationId xmlns:a16="http://schemas.microsoft.com/office/drawing/2014/main" id="{55B35CC0-4656-E9F3-D414-D49C2EE3FB6B}"/>
              </a:ext>
            </a:extLst>
          </p:cNvPr>
          <p:cNvGrpSpPr/>
          <p:nvPr/>
        </p:nvGrpSpPr>
        <p:grpSpPr>
          <a:xfrm>
            <a:off x="242224" y="4927989"/>
            <a:ext cx="7063685" cy="1895769"/>
            <a:chOff x="-5320" y="2211857"/>
            <a:chExt cx="7063685" cy="1895769"/>
          </a:xfrm>
        </p:grpSpPr>
        <p:grpSp>
          <p:nvGrpSpPr>
            <p:cNvPr id="268" name="Group 267">
              <a:extLst>
                <a:ext uri="{FF2B5EF4-FFF2-40B4-BE49-F238E27FC236}">
                  <a16:creationId xmlns:a16="http://schemas.microsoft.com/office/drawing/2014/main" id="{5B4EC89F-CDA5-591B-736E-921F5DD242DE}"/>
                </a:ext>
              </a:extLst>
            </p:cNvPr>
            <p:cNvGrpSpPr/>
            <p:nvPr/>
          </p:nvGrpSpPr>
          <p:grpSpPr>
            <a:xfrm>
              <a:off x="-5320" y="2211857"/>
              <a:ext cx="6672474" cy="1895769"/>
              <a:chOff x="-5320" y="2211857"/>
              <a:chExt cx="6672474" cy="1895769"/>
            </a:xfrm>
          </p:grpSpPr>
          <p:sp>
            <p:nvSpPr>
              <p:cNvPr id="270" name="Rectangle: Rounded Corners 269">
                <a:extLst>
                  <a:ext uri="{FF2B5EF4-FFF2-40B4-BE49-F238E27FC236}">
                    <a16:creationId xmlns:a16="http://schemas.microsoft.com/office/drawing/2014/main" id="{E7F0BCC0-91BA-4F3A-11F9-0EEEFA8B01A6}"/>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60000"/>
                  <a:lumOff val="40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271" name="Group 270">
                <a:extLst>
                  <a:ext uri="{FF2B5EF4-FFF2-40B4-BE49-F238E27FC236}">
                    <a16:creationId xmlns:a16="http://schemas.microsoft.com/office/drawing/2014/main" id="{FDBB6F14-001F-5C87-69B1-6D82B9C719AF}"/>
                  </a:ext>
                </a:extLst>
              </p:cNvPr>
              <p:cNvGrpSpPr/>
              <p:nvPr/>
            </p:nvGrpSpPr>
            <p:grpSpPr>
              <a:xfrm>
                <a:off x="-5320" y="2211857"/>
                <a:ext cx="1653157" cy="1895769"/>
                <a:chOff x="-5320" y="2211857"/>
                <a:chExt cx="1653157" cy="1895769"/>
              </a:xfrm>
            </p:grpSpPr>
            <p:grpSp>
              <p:nvGrpSpPr>
                <p:cNvPr id="272" name="Graphic 1">
                  <a:extLst>
                    <a:ext uri="{FF2B5EF4-FFF2-40B4-BE49-F238E27FC236}">
                      <a16:creationId xmlns:a16="http://schemas.microsoft.com/office/drawing/2014/main" id="{DBB3D693-1EFC-6D79-CC95-8C3A2AD774B1}"/>
                    </a:ext>
                  </a:extLst>
                </p:cNvPr>
                <p:cNvGrpSpPr/>
                <p:nvPr/>
              </p:nvGrpSpPr>
              <p:grpSpPr>
                <a:xfrm rot="1448159">
                  <a:off x="-5320" y="2211857"/>
                  <a:ext cx="1653157" cy="1895769"/>
                  <a:chOff x="5676900" y="2895491"/>
                  <a:chExt cx="839158" cy="1068361"/>
                </a:xfrm>
              </p:grpSpPr>
              <p:grpSp>
                <p:nvGrpSpPr>
                  <p:cNvPr id="274" name="Graphic 1">
                    <a:extLst>
                      <a:ext uri="{FF2B5EF4-FFF2-40B4-BE49-F238E27FC236}">
                        <a16:creationId xmlns:a16="http://schemas.microsoft.com/office/drawing/2014/main" id="{97BDBB09-4E26-0E4D-71DB-E3204DC9910D}"/>
                      </a:ext>
                    </a:extLst>
                  </p:cNvPr>
                  <p:cNvGrpSpPr/>
                  <p:nvPr/>
                </p:nvGrpSpPr>
                <p:grpSpPr>
                  <a:xfrm>
                    <a:off x="5676900" y="3234861"/>
                    <a:ext cx="839158" cy="728991"/>
                    <a:chOff x="5676900" y="3234861"/>
                    <a:chExt cx="839158" cy="728991"/>
                  </a:xfrm>
                </p:grpSpPr>
                <p:sp>
                  <p:nvSpPr>
                    <p:cNvPr id="278" name="Freeform: Shape 277">
                      <a:extLst>
                        <a:ext uri="{FF2B5EF4-FFF2-40B4-BE49-F238E27FC236}">
                          <a16:creationId xmlns:a16="http://schemas.microsoft.com/office/drawing/2014/main" id="{DD4CFB4D-D5FF-802E-A98E-F75E11D8BF30}"/>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9" name="Freeform: Shape 278">
                      <a:extLst>
                        <a:ext uri="{FF2B5EF4-FFF2-40B4-BE49-F238E27FC236}">
                          <a16:creationId xmlns:a16="http://schemas.microsoft.com/office/drawing/2014/main" id="{7E09A40E-95B6-9D8C-A149-4925583BFC9F}"/>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0" name="Freeform: Shape 279">
                      <a:extLst>
                        <a:ext uri="{FF2B5EF4-FFF2-40B4-BE49-F238E27FC236}">
                          <a16:creationId xmlns:a16="http://schemas.microsoft.com/office/drawing/2014/main" id="{9BC04727-DB08-F8A1-A40D-137034093B79}"/>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1" name="Freeform: Shape 280">
                      <a:extLst>
                        <a:ext uri="{FF2B5EF4-FFF2-40B4-BE49-F238E27FC236}">
                          <a16:creationId xmlns:a16="http://schemas.microsoft.com/office/drawing/2014/main" id="{65A4023B-DA1A-0C98-50C0-B6DC47FE7EF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2" name="Freeform: Shape 281">
                      <a:extLst>
                        <a:ext uri="{FF2B5EF4-FFF2-40B4-BE49-F238E27FC236}">
                          <a16:creationId xmlns:a16="http://schemas.microsoft.com/office/drawing/2014/main" id="{BDF8D440-5E1E-0C61-E7C0-27A7A72068FD}"/>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3" name="Freeform: Shape 282">
                      <a:extLst>
                        <a:ext uri="{FF2B5EF4-FFF2-40B4-BE49-F238E27FC236}">
                          <a16:creationId xmlns:a16="http://schemas.microsoft.com/office/drawing/2014/main" id="{0443B2EB-F8D2-D68C-5E29-6DF2EB5FF32C}"/>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4" name="Freeform: Shape 283">
                      <a:extLst>
                        <a:ext uri="{FF2B5EF4-FFF2-40B4-BE49-F238E27FC236}">
                          <a16:creationId xmlns:a16="http://schemas.microsoft.com/office/drawing/2014/main" id="{2130A4B7-F1D1-848E-5523-E537327ECE0B}"/>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5" name="Freeform: Shape 284">
                      <a:extLst>
                        <a:ext uri="{FF2B5EF4-FFF2-40B4-BE49-F238E27FC236}">
                          <a16:creationId xmlns:a16="http://schemas.microsoft.com/office/drawing/2014/main" id="{30B73657-EEAA-1B73-8E16-5DD7CB16809B}"/>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6" name="Freeform: Shape 285">
                      <a:extLst>
                        <a:ext uri="{FF2B5EF4-FFF2-40B4-BE49-F238E27FC236}">
                          <a16:creationId xmlns:a16="http://schemas.microsoft.com/office/drawing/2014/main" id="{52603150-E8CD-3713-EF78-A32E5CBF3468}"/>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75" name="Freeform: Shape 274">
                    <a:extLst>
                      <a:ext uri="{FF2B5EF4-FFF2-40B4-BE49-F238E27FC236}">
                        <a16:creationId xmlns:a16="http://schemas.microsoft.com/office/drawing/2014/main" id="{7F2F0897-7310-C8CA-2015-1536097E2674}"/>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6" name="Freeform: Shape 275">
                    <a:extLst>
                      <a:ext uri="{FF2B5EF4-FFF2-40B4-BE49-F238E27FC236}">
                        <a16:creationId xmlns:a16="http://schemas.microsoft.com/office/drawing/2014/main" id="{0EF94FF7-2FF7-EE92-5E72-7871D20990B6}"/>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7" name="Freeform: Shape 276">
                    <a:extLst>
                      <a:ext uri="{FF2B5EF4-FFF2-40B4-BE49-F238E27FC236}">
                        <a16:creationId xmlns:a16="http://schemas.microsoft.com/office/drawing/2014/main" id="{EE1815E1-5A32-6753-87E3-C4CB59B10B24}"/>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73" name="TextBox 272">
                  <a:extLst>
                    <a:ext uri="{FF2B5EF4-FFF2-40B4-BE49-F238E27FC236}">
                      <a16:creationId xmlns:a16="http://schemas.microsoft.com/office/drawing/2014/main" id="{A9510F0E-4660-C2D6-C35F-A529358F5F08}"/>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C</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69" name="TextBox 268">
              <a:extLst>
                <a:ext uri="{FF2B5EF4-FFF2-40B4-BE49-F238E27FC236}">
                  <a16:creationId xmlns:a16="http://schemas.microsoft.com/office/drawing/2014/main" id="{E6E9E17F-3836-D450-9701-5EDBDF61B5D0}"/>
                </a:ext>
              </a:extLst>
            </p:cNvPr>
            <p:cNvSpPr txBox="1"/>
            <p:nvPr/>
          </p:nvSpPr>
          <p:spPr>
            <a:xfrm>
              <a:off x="2552441" y="2944501"/>
              <a:ext cx="4505924" cy="923330"/>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53E3E">
                      <a:lumMod val="50000"/>
                    </a:srgbClr>
                  </a:solidFill>
                  <a:effectLst/>
                  <a:uLnTx/>
                  <a:uFillTx/>
                  <a:latin typeface="Cambria" panose="02040503050406030204" pitchFamily="18" charset="0"/>
                  <a:ea typeface="Cambria" panose="02040503050406030204" pitchFamily="18" charset="0"/>
                  <a:cs typeface="Calibri Light"/>
                </a:rPr>
                <a:t>15 948</a:t>
              </a:r>
            </a:p>
          </p:txBody>
        </p:sp>
      </p:grpSp>
      <p:grpSp>
        <p:nvGrpSpPr>
          <p:cNvPr id="287" name="CÂU B">
            <a:extLst>
              <a:ext uri="{FF2B5EF4-FFF2-40B4-BE49-F238E27FC236}">
                <a16:creationId xmlns:a16="http://schemas.microsoft.com/office/drawing/2014/main" id="{BDEA8E17-74CA-9592-FF22-083DE46AE258}"/>
              </a:ext>
            </a:extLst>
          </p:cNvPr>
          <p:cNvGrpSpPr/>
          <p:nvPr/>
        </p:nvGrpSpPr>
        <p:grpSpPr>
          <a:xfrm>
            <a:off x="5360400" y="3639869"/>
            <a:ext cx="6672474" cy="1895769"/>
            <a:chOff x="-5320" y="2211857"/>
            <a:chExt cx="6672474" cy="1895769"/>
          </a:xfrm>
        </p:grpSpPr>
        <p:grpSp>
          <p:nvGrpSpPr>
            <p:cNvPr id="288" name="Group 287">
              <a:extLst>
                <a:ext uri="{FF2B5EF4-FFF2-40B4-BE49-F238E27FC236}">
                  <a16:creationId xmlns:a16="http://schemas.microsoft.com/office/drawing/2014/main" id="{7489FE10-55E4-3654-9346-18BF8D6587B3}"/>
                </a:ext>
              </a:extLst>
            </p:cNvPr>
            <p:cNvGrpSpPr/>
            <p:nvPr/>
          </p:nvGrpSpPr>
          <p:grpSpPr>
            <a:xfrm>
              <a:off x="-5320" y="2211857"/>
              <a:ext cx="6672474" cy="1895769"/>
              <a:chOff x="-5320" y="2211857"/>
              <a:chExt cx="6672474" cy="1895769"/>
            </a:xfrm>
          </p:grpSpPr>
          <p:sp>
            <p:nvSpPr>
              <p:cNvPr id="290" name="Rectangle: Rounded Corners 289">
                <a:extLst>
                  <a:ext uri="{FF2B5EF4-FFF2-40B4-BE49-F238E27FC236}">
                    <a16:creationId xmlns:a16="http://schemas.microsoft.com/office/drawing/2014/main" id="{8C404B4F-DF02-82F0-8FFE-AABD06837408}"/>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50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Light"/>
                </a:endParaRPr>
              </a:p>
            </p:txBody>
          </p:sp>
          <p:grpSp>
            <p:nvGrpSpPr>
              <p:cNvPr id="291" name="Group 290">
                <a:extLst>
                  <a:ext uri="{FF2B5EF4-FFF2-40B4-BE49-F238E27FC236}">
                    <a16:creationId xmlns:a16="http://schemas.microsoft.com/office/drawing/2014/main" id="{1CB67278-3E91-EA3A-D6EA-92423614DFF5}"/>
                  </a:ext>
                </a:extLst>
              </p:cNvPr>
              <p:cNvGrpSpPr/>
              <p:nvPr/>
            </p:nvGrpSpPr>
            <p:grpSpPr>
              <a:xfrm>
                <a:off x="-5320" y="2211857"/>
                <a:ext cx="1653157" cy="1895769"/>
                <a:chOff x="-5320" y="2211857"/>
                <a:chExt cx="1653157" cy="1895769"/>
              </a:xfrm>
            </p:grpSpPr>
            <p:grpSp>
              <p:nvGrpSpPr>
                <p:cNvPr id="292" name="Graphic 1">
                  <a:extLst>
                    <a:ext uri="{FF2B5EF4-FFF2-40B4-BE49-F238E27FC236}">
                      <a16:creationId xmlns:a16="http://schemas.microsoft.com/office/drawing/2014/main" id="{DA983182-E7CB-454E-BBD6-93829D6D7E58}"/>
                    </a:ext>
                  </a:extLst>
                </p:cNvPr>
                <p:cNvGrpSpPr/>
                <p:nvPr/>
              </p:nvGrpSpPr>
              <p:grpSpPr>
                <a:xfrm rot="1448159">
                  <a:off x="-5320" y="2211857"/>
                  <a:ext cx="1653157" cy="1895769"/>
                  <a:chOff x="5676900" y="2895491"/>
                  <a:chExt cx="839158" cy="1068361"/>
                </a:xfrm>
              </p:grpSpPr>
              <p:grpSp>
                <p:nvGrpSpPr>
                  <p:cNvPr id="294" name="Graphic 1">
                    <a:extLst>
                      <a:ext uri="{FF2B5EF4-FFF2-40B4-BE49-F238E27FC236}">
                        <a16:creationId xmlns:a16="http://schemas.microsoft.com/office/drawing/2014/main" id="{B9698FF8-373D-F777-DA36-DEDCFD0870A4}"/>
                      </a:ext>
                    </a:extLst>
                  </p:cNvPr>
                  <p:cNvGrpSpPr/>
                  <p:nvPr/>
                </p:nvGrpSpPr>
                <p:grpSpPr>
                  <a:xfrm>
                    <a:off x="5676900" y="3234861"/>
                    <a:ext cx="839158" cy="728991"/>
                    <a:chOff x="5676900" y="3234861"/>
                    <a:chExt cx="839158" cy="728991"/>
                  </a:xfrm>
                </p:grpSpPr>
                <p:sp>
                  <p:nvSpPr>
                    <p:cNvPr id="298" name="Freeform: Shape 297">
                      <a:extLst>
                        <a:ext uri="{FF2B5EF4-FFF2-40B4-BE49-F238E27FC236}">
                          <a16:creationId xmlns:a16="http://schemas.microsoft.com/office/drawing/2014/main" id="{40F346CB-61BF-7ADB-BB3F-A3F12A0C3E3D}"/>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9" name="Freeform: Shape 298">
                      <a:extLst>
                        <a:ext uri="{FF2B5EF4-FFF2-40B4-BE49-F238E27FC236}">
                          <a16:creationId xmlns:a16="http://schemas.microsoft.com/office/drawing/2014/main" id="{CD0C62B1-67AE-4F90-90F9-9D62725BDE3C}"/>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0" name="Freeform: Shape 299">
                      <a:extLst>
                        <a:ext uri="{FF2B5EF4-FFF2-40B4-BE49-F238E27FC236}">
                          <a16:creationId xmlns:a16="http://schemas.microsoft.com/office/drawing/2014/main" id="{CE23F0D0-A9C3-BCB5-32C3-29A949B966D5}"/>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1" name="Freeform: Shape 300">
                      <a:extLst>
                        <a:ext uri="{FF2B5EF4-FFF2-40B4-BE49-F238E27FC236}">
                          <a16:creationId xmlns:a16="http://schemas.microsoft.com/office/drawing/2014/main" id="{73A7AF47-7DCC-6C1B-2BAC-A7236C42861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2" name="Freeform: Shape 301">
                      <a:extLst>
                        <a:ext uri="{FF2B5EF4-FFF2-40B4-BE49-F238E27FC236}">
                          <a16:creationId xmlns:a16="http://schemas.microsoft.com/office/drawing/2014/main" id="{B19D9456-A7DE-0366-9BFC-64F7F0ED9098}"/>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3" name="Freeform: Shape 302">
                      <a:extLst>
                        <a:ext uri="{FF2B5EF4-FFF2-40B4-BE49-F238E27FC236}">
                          <a16:creationId xmlns:a16="http://schemas.microsoft.com/office/drawing/2014/main" id="{893F9822-8A14-90EA-DBA7-02CFCEB18EEF}"/>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4" name="Freeform: Shape 303">
                      <a:extLst>
                        <a:ext uri="{FF2B5EF4-FFF2-40B4-BE49-F238E27FC236}">
                          <a16:creationId xmlns:a16="http://schemas.microsoft.com/office/drawing/2014/main" id="{CD2A10EA-BB17-6F84-25EF-816EDEB552AE}"/>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5" name="Freeform: Shape 304">
                      <a:extLst>
                        <a:ext uri="{FF2B5EF4-FFF2-40B4-BE49-F238E27FC236}">
                          <a16:creationId xmlns:a16="http://schemas.microsoft.com/office/drawing/2014/main" id="{D2B92F74-C6F9-5DCB-9DC7-CBEB649DE25E}"/>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6" name="Freeform: Shape 305">
                      <a:extLst>
                        <a:ext uri="{FF2B5EF4-FFF2-40B4-BE49-F238E27FC236}">
                          <a16:creationId xmlns:a16="http://schemas.microsoft.com/office/drawing/2014/main" id="{D1FB5939-0781-E156-935A-914A9D8C6214}"/>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95" name="Freeform: Shape 294">
                    <a:extLst>
                      <a:ext uri="{FF2B5EF4-FFF2-40B4-BE49-F238E27FC236}">
                        <a16:creationId xmlns:a16="http://schemas.microsoft.com/office/drawing/2014/main" id="{0D2C4B9B-9997-CEA4-9198-DA705A77B865}"/>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6" name="Freeform: Shape 295">
                    <a:extLst>
                      <a:ext uri="{FF2B5EF4-FFF2-40B4-BE49-F238E27FC236}">
                        <a16:creationId xmlns:a16="http://schemas.microsoft.com/office/drawing/2014/main" id="{52B7E11D-0E80-7364-0EAD-8CD8F98E949C}"/>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7" name="Freeform: Shape 296">
                    <a:extLst>
                      <a:ext uri="{FF2B5EF4-FFF2-40B4-BE49-F238E27FC236}">
                        <a16:creationId xmlns:a16="http://schemas.microsoft.com/office/drawing/2014/main" id="{E65FF521-78CE-A141-CAD7-501E09ED94AC}"/>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93" name="TextBox 292">
                  <a:extLst>
                    <a:ext uri="{FF2B5EF4-FFF2-40B4-BE49-F238E27FC236}">
                      <a16:creationId xmlns:a16="http://schemas.microsoft.com/office/drawing/2014/main" id="{63B4F7F1-736B-378D-5C44-9D070A94F701}"/>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B</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89" name="TextBox 288">
              <a:extLst>
                <a:ext uri="{FF2B5EF4-FFF2-40B4-BE49-F238E27FC236}">
                  <a16:creationId xmlns:a16="http://schemas.microsoft.com/office/drawing/2014/main" id="{49616075-D743-38DE-7A2D-26106E91F537}"/>
                </a:ext>
              </a:extLst>
            </p:cNvPr>
            <p:cNvSpPr txBox="1"/>
            <p:nvPr/>
          </p:nvSpPr>
          <p:spPr>
            <a:xfrm>
              <a:off x="2733257" y="2912568"/>
              <a:ext cx="3641389" cy="923330"/>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Light"/>
                </a:rPr>
                <a:t>15 947</a:t>
              </a:r>
            </a:p>
          </p:txBody>
        </p:sp>
      </p:grpSp>
      <p:pic>
        <p:nvPicPr>
          <p:cNvPr id="311" name="Sai">
            <a:extLst>
              <a:ext uri="{FF2B5EF4-FFF2-40B4-BE49-F238E27FC236}">
                <a16:creationId xmlns:a16="http://schemas.microsoft.com/office/drawing/2014/main" id="{2E46D6C7-A5AC-50E2-9BD8-E8E0714EA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2684" y="2552932"/>
            <a:ext cx="1462280" cy="1426722"/>
          </a:xfrm>
          <a:prstGeom prst="rect">
            <a:avLst/>
          </a:prstGeom>
        </p:spPr>
      </p:pic>
      <p:pic>
        <p:nvPicPr>
          <p:cNvPr id="313" name="Đúng">
            <a:extLst>
              <a:ext uri="{FF2B5EF4-FFF2-40B4-BE49-F238E27FC236}">
                <a16:creationId xmlns:a16="http://schemas.microsoft.com/office/drawing/2014/main" id="{A84D5C8C-1F16-1288-6EB0-CD62043C0F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8504" y="5250798"/>
            <a:ext cx="1273218" cy="1323382"/>
          </a:xfrm>
          <a:prstGeom prst="rect">
            <a:avLst/>
          </a:prstGeom>
        </p:spPr>
      </p:pic>
      <p:pic>
        <p:nvPicPr>
          <p:cNvPr id="314" name="Sai">
            <a:extLst>
              <a:ext uri="{FF2B5EF4-FFF2-40B4-BE49-F238E27FC236}">
                <a16:creationId xmlns:a16="http://schemas.microsoft.com/office/drawing/2014/main" id="{45F87DE5-F359-AD86-B262-FD8BD03D10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2495" y="3598824"/>
            <a:ext cx="1462280" cy="1426722"/>
          </a:xfrm>
          <a:prstGeom prst="rect">
            <a:avLst/>
          </a:prstGeom>
        </p:spPr>
      </p:pic>
      <p:pic>
        <p:nvPicPr>
          <p:cNvPr id="315" name="Kiss_MăngNon">
            <a:hlinkClick r:id="" action="ppaction://media"/>
            <a:extLst>
              <a:ext uri="{FF2B5EF4-FFF2-40B4-BE49-F238E27FC236}">
                <a16:creationId xmlns:a16="http://schemas.microsoft.com/office/drawing/2014/main" id="{336A5C3B-A81D-5383-C348-80A90EA4C86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649333" y="-781586"/>
            <a:ext cx="1038840" cy="1038840"/>
          </a:xfrm>
          <a:prstGeom prst="rect">
            <a:avLst/>
          </a:prstGeom>
        </p:spPr>
      </p:pic>
      <p:pic>
        <p:nvPicPr>
          <p:cNvPr id="316" name="Breakheart_MăngNon">
            <a:hlinkClick r:id="" action="ppaction://media"/>
            <a:extLst>
              <a:ext uri="{FF2B5EF4-FFF2-40B4-BE49-F238E27FC236}">
                <a16:creationId xmlns:a16="http://schemas.microsoft.com/office/drawing/2014/main" id="{41C8C608-7514-0D55-53DE-4A794FF7E8C4}"/>
              </a:ext>
            </a:extLst>
          </p:cNvPr>
          <p:cNvPicPr>
            <a:picLocks noChangeAspect="1"/>
          </p:cNvPicPr>
          <p:nvPr>
            <a:audioFile r:link="rId3"/>
            <p:extLst>
              <p:ext uri="{DAA4B4D4-6D71-4841-9C94-3DE7FCFB9230}">
                <p14:media xmlns:p14="http://schemas.microsoft.com/office/powerpoint/2010/main" r:embed="rId4">
                  <p14:trim end="14656.125"/>
                </p14:media>
              </p:ext>
            </p:extLst>
          </p:nvPr>
        </p:nvPicPr>
        <p:blipFill>
          <a:blip r:embed="rId9"/>
          <a:stretch>
            <a:fillRect/>
          </a:stretch>
        </p:blipFill>
        <p:spPr>
          <a:xfrm>
            <a:off x="13659515" y="6001022"/>
            <a:ext cx="1146318" cy="1146318"/>
          </a:xfrm>
          <a:prstGeom prst="rect">
            <a:avLst/>
          </a:prstGeom>
        </p:spPr>
      </p:pic>
      <p:pic>
        <p:nvPicPr>
          <p:cNvPr id="318" name="Breakheart_MăngNon">
            <a:hlinkClick r:id="" action="ppaction://media"/>
            <a:extLst>
              <a:ext uri="{FF2B5EF4-FFF2-40B4-BE49-F238E27FC236}">
                <a16:creationId xmlns:a16="http://schemas.microsoft.com/office/drawing/2014/main" id="{C5810E64-348D-2C91-29A7-9B6B0AD820B1}"/>
              </a:ext>
            </a:extLst>
          </p:cNvPr>
          <p:cNvPicPr>
            <a:picLocks noChangeAspect="1"/>
          </p:cNvPicPr>
          <p:nvPr>
            <a:audioFile r:link="rId3"/>
            <p:extLst>
              <p:ext uri="{DAA4B4D4-6D71-4841-9C94-3DE7FCFB9230}">
                <p14:media xmlns:p14="http://schemas.microsoft.com/office/powerpoint/2010/main" r:embed="rId4">
                  <p14:trim end="14656.125"/>
                </p14:media>
              </p:ext>
            </p:extLst>
          </p:nvPr>
        </p:nvPicPr>
        <p:blipFill>
          <a:blip r:embed="rId9"/>
          <a:stretch>
            <a:fillRect/>
          </a:stretch>
        </p:blipFill>
        <p:spPr>
          <a:xfrm>
            <a:off x="13696571" y="7189855"/>
            <a:ext cx="1146318" cy="1146318"/>
          </a:xfrm>
          <a:prstGeom prst="rect">
            <a:avLst/>
          </a:prstGeom>
        </p:spPr>
      </p:pic>
      <p:pic>
        <p:nvPicPr>
          <p:cNvPr id="309" name="1/2 heart">
            <a:extLst>
              <a:ext uri="{FF2B5EF4-FFF2-40B4-BE49-F238E27FC236}">
                <a16:creationId xmlns:a16="http://schemas.microsoft.com/office/drawing/2014/main" id="{B8F87BA5-8BC1-4E2B-C58C-89ECFB225EF1}"/>
              </a:ext>
            </a:extLst>
          </p:cNvPr>
          <p:cNvPicPr>
            <a:picLocks noChangeAspect="1"/>
          </p:cNvPicPr>
          <p:nvPr/>
        </p:nvPicPr>
        <p:blipFill rotWithShape="1">
          <a:blip r:embed="rId10"/>
          <a:srcRect l="49920" t="177" r="866" b="-177"/>
          <a:stretch/>
        </p:blipFill>
        <p:spPr>
          <a:xfrm>
            <a:off x="13660213" y="1136404"/>
            <a:ext cx="2152617" cy="3604415"/>
          </a:xfrm>
          <a:prstGeom prst="rect">
            <a:avLst/>
          </a:prstGeom>
        </p:spPr>
      </p:pic>
      <p:pic>
        <p:nvPicPr>
          <p:cNvPr id="308" name="1/2 heart">
            <a:extLst>
              <a:ext uri="{FF2B5EF4-FFF2-40B4-BE49-F238E27FC236}">
                <a16:creationId xmlns:a16="http://schemas.microsoft.com/office/drawing/2014/main" id="{46E0345A-F0E2-D6BA-16C3-2CFB6510F8CC}"/>
              </a:ext>
            </a:extLst>
          </p:cNvPr>
          <p:cNvPicPr>
            <a:picLocks noChangeAspect="1"/>
          </p:cNvPicPr>
          <p:nvPr/>
        </p:nvPicPr>
        <p:blipFill rotWithShape="1">
          <a:blip r:embed="rId10"/>
          <a:srcRect r="50786"/>
          <a:stretch/>
        </p:blipFill>
        <p:spPr>
          <a:xfrm>
            <a:off x="-2999776" y="2960674"/>
            <a:ext cx="2091393" cy="3585588"/>
          </a:xfrm>
          <a:prstGeom prst="rect">
            <a:avLst/>
          </a:prstGeom>
        </p:spPr>
      </p:pic>
      <p:pic>
        <p:nvPicPr>
          <p:cNvPr id="310" name="Heart">
            <a:extLst>
              <a:ext uri="{FF2B5EF4-FFF2-40B4-BE49-F238E27FC236}">
                <a16:creationId xmlns:a16="http://schemas.microsoft.com/office/drawing/2014/main" id="{BBE255F3-EC22-8B74-E5EB-FCCDF3B556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0996" y="89452"/>
            <a:ext cx="5768302" cy="6228503"/>
          </a:xfrm>
          <a:prstGeom prst="rect">
            <a:avLst/>
          </a:prstGeom>
        </p:spPr>
      </p:pic>
      <p:pic>
        <p:nvPicPr>
          <p:cNvPr id="331" name="Picture 330">
            <a:hlinkClick r:id="rId12" action="ppaction://hlinksldjump"/>
            <a:extLst>
              <a:ext uri="{FF2B5EF4-FFF2-40B4-BE49-F238E27FC236}">
                <a16:creationId xmlns:a16="http://schemas.microsoft.com/office/drawing/2014/main" id="{30069D60-CD91-2527-64D2-B2E1A9FA0D99}"/>
              </a:ext>
            </a:extLst>
          </p:cNvPr>
          <p:cNvPicPr>
            <a:picLocks noChangeAspect="1"/>
          </p:cNvPicPr>
          <p:nvPr/>
        </p:nvPicPr>
        <p:blipFill>
          <a:blip r:embed="rId13"/>
          <a:stretch>
            <a:fillRect/>
          </a:stretch>
        </p:blipFill>
        <p:spPr>
          <a:xfrm>
            <a:off x="10205614" y="5902975"/>
            <a:ext cx="1853345" cy="883997"/>
          </a:xfrm>
          <a:prstGeom prst="rect">
            <a:avLst/>
          </a:prstGeom>
        </p:spPr>
      </p:pic>
      <p:sp>
        <p:nvSpPr>
          <p:cNvPr id="100" name="TextBox 99"/>
          <p:cNvSpPr txBox="1"/>
          <p:nvPr/>
        </p:nvSpPr>
        <p:spPr>
          <a:xfrm rot="21190394">
            <a:off x="7735411" y="2755957"/>
            <a:ext cx="3552273"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Đúng</a:t>
            </a:r>
            <a:r>
              <a:rPr kumimoji="0" lang="en-US" sz="4800" b="0" i="0" u="none" strike="noStrike" kern="1200" cap="none" spc="0" normalizeH="0" baseline="0" noProof="0" dirty="0">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 </a:t>
            </a:r>
            <a:r>
              <a:rPr kumimoji="0" lang="en-US" sz="4800" b="0" i="0" u="none" strike="noStrike" kern="1200" cap="none" spc="0" normalizeH="0" baseline="0" noProof="0" dirty="0" err="1">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rồi</a:t>
            </a:r>
            <a:r>
              <a:rPr kumimoji="0" lang="en-US" sz="4800" b="0" i="0" u="none" strike="noStrike" kern="1200" cap="none" spc="0" normalizeH="0" baseline="0" noProof="0" dirty="0">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a:t>
            </a:r>
          </a:p>
        </p:txBody>
      </p:sp>
    </p:spTree>
    <p:extLst>
      <p:ext uri="{BB962C8B-B14F-4D97-AF65-F5344CB8AC3E}">
        <p14:creationId xmlns:p14="http://schemas.microsoft.com/office/powerpoint/2010/main" val="24590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right)">
                                      <p:cBhvr>
                                        <p:cTn id="7" dur="175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000"/>
                                        <p:tgtEl>
                                          <p:spTgt spid="266"/>
                                        </p:tgtEl>
                                      </p:cBhvr>
                                    </p:animEffect>
                                    <p:anim calcmode="lin" valueType="num">
                                      <p:cBhvr>
                                        <p:cTn id="13" dur="1000" fill="hold"/>
                                        <p:tgtEl>
                                          <p:spTgt spid="266"/>
                                        </p:tgtEl>
                                        <p:attrNameLst>
                                          <p:attrName>ppt_x</p:attrName>
                                        </p:attrNameLst>
                                      </p:cBhvr>
                                      <p:tavLst>
                                        <p:tav tm="0">
                                          <p:val>
                                            <p:strVal val="#ppt_x"/>
                                          </p:val>
                                        </p:tav>
                                        <p:tav tm="100000">
                                          <p:val>
                                            <p:strVal val="#ppt_x"/>
                                          </p:val>
                                        </p:tav>
                                      </p:tavLst>
                                    </p:anim>
                                    <p:anim calcmode="lin" valueType="num">
                                      <p:cBhvr>
                                        <p:cTn id="14" dur="900" decel="100000" fill="hold"/>
                                        <p:tgtEl>
                                          <p:spTgt spid="26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1000"/>
                                        <p:tgtEl>
                                          <p:spTgt spid="287"/>
                                        </p:tgtEl>
                                      </p:cBhvr>
                                    </p:animEffect>
                                    <p:anim calcmode="lin" valueType="num">
                                      <p:cBhvr>
                                        <p:cTn id="19" dur="1000" fill="hold"/>
                                        <p:tgtEl>
                                          <p:spTgt spid="287"/>
                                        </p:tgtEl>
                                        <p:attrNameLst>
                                          <p:attrName>ppt_x</p:attrName>
                                        </p:attrNameLst>
                                      </p:cBhvr>
                                      <p:tavLst>
                                        <p:tav tm="0">
                                          <p:val>
                                            <p:strVal val="#ppt_x"/>
                                          </p:val>
                                        </p:tav>
                                        <p:tav tm="100000">
                                          <p:val>
                                            <p:strVal val="#ppt_x"/>
                                          </p:val>
                                        </p:tav>
                                      </p:tavLst>
                                    </p:anim>
                                    <p:anim calcmode="lin" valueType="num">
                                      <p:cBhvr>
                                        <p:cTn id="20" dur="900" decel="100000" fill="hold"/>
                                        <p:tgtEl>
                                          <p:spTgt spid="28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67"/>
                                        </p:tgtEl>
                                        <p:attrNameLst>
                                          <p:attrName>style.visibility</p:attrName>
                                        </p:attrNameLst>
                                      </p:cBhvr>
                                      <p:to>
                                        <p:strVal val="visible"/>
                                      </p:to>
                                    </p:set>
                                    <p:animEffect transition="in" filter="fade">
                                      <p:cBhvr>
                                        <p:cTn id="24" dur="1000"/>
                                        <p:tgtEl>
                                          <p:spTgt spid="267"/>
                                        </p:tgtEl>
                                      </p:cBhvr>
                                    </p:animEffect>
                                    <p:anim calcmode="lin" valueType="num">
                                      <p:cBhvr>
                                        <p:cTn id="25" dur="1000" fill="hold"/>
                                        <p:tgtEl>
                                          <p:spTgt spid="267"/>
                                        </p:tgtEl>
                                        <p:attrNameLst>
                                          <p:attrName>ppt_x</p:attrName>
                                        </p:attrNameLst>
                                      </p:cBhvr>
                                      <p:tavLst>
                                        <p:tav tm="0">
                                          <p:val>
                                            <p:strVal val="#ppt_x"/>
                                          </p:val>
                                        </p:tav>
                                        <p:tav tm="100000">
                                          <p:val>
                                            <p:strVal val="#ppt_x"/>
                                          </p:val>
                                        </p:tav>
                                      </p:tavLst>
                                    </p:anim>
                                    <p:anim calcmode="lin" valueType="num">
                                      <p:cBhvr>
                                        <p:cTn id="26" dur="900" decel="100000" fill="hold"/>
                                        <p:tgtEl>
                                          <p:spTgt spid="26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15"/>
                </p:tgtEl>
              </p:cMediaNode>
            </p:audio>
            <p:audio>
              <p:cMediaNode vol="80000">
                <p:cTn id="29" fill="hold" display="0">
                  <p:stCondLst>
                    <p:cond delay="indefinite"/>
                  </p:stCondLst>
                  <p:endCondLst>
                    <p:cond evt="onStopAudio" delay="0">
                      <p:tgtEl>
                        <p:sldTgt/>
                      </p:tgtEl>
                    </p:cond>
                  </p:endCondLst>
                </p:cTn>
                <p:tgtEl>
                  <p:spTgt spid="316"/>
                </p:tgtEl>
              </p:cMediaNode>
            </p:audio>
            <p:seq concurrent="1" nextAc="seek">
              <p:cTn id="30" restart="whenNotActive" fill="hold" evtFilter="cancelBubble" nodeType="interactiveSeq">
                <p:stCondLst>
                  <p:cond evt="onClick" delay="0">
                    <p:tgtEl>
                      <p:spTgt spid="266"/>
                    </p:tgtEl>
                  </p:cond>
                </p:stCondLst>
                <p:endSync evt="end" delay="0">
                  <p:rtn val="all"/>
                </p:endSync>
                <p:childTnLst>
                  <p:par>
                    <p:cTn id="31" fill="hold">
                      <p:stCondLst>
                        <p:cond delay="0"/>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11"/>
                                        </p:tgtEl>
                                        <p:attrNameLst>
                                          <p:attrName>style.visibility</p:attrName>
                                        </p:attrNameLst>
                                      </p:cBhvr>
                                      <p:to>
                                        <p:strVal val="visible"/>
                                      </p:to>
                                    </p:set>
                                    <p:anim calcmode="lin" valueType="num">
                                      <p:cBhvr>
                                        <p:cTn id="35" dur="1000" fill="hold"/>
                                        <p:tgtEl>
                                          <p:spTgt spid="311"/>
                                        </p:tgtEl>
                                        <p:attrNameLst>
                                          <p:attrName>ppt_w</p:attrName>
                                        </p:attrNameLst>
                                      </p:cBhvr>
                                      <p:tavLst>
                                        <p:tav tm="0">
                                          <p:val>
                                            <p:strVal val="#ppt_w+.3"/>
                                          </p:val>
                                        </p:tav>
                                        <p:tav tm="100000">
                                          <p:val>
                                            <p:strVal val="#ppt_w"/>
                                          </p:val>
                                        </p:tav>
                                      </p:tavLst>
                                    </p:anim>
                                    <p:anim calcmode="lin" valueType="num">
                                      <p:cBhvr>
                                        <p:cTn id="36" dur="1000" fill="hold"/>
                                        <p:tgtEl>
                                          <p:spTgt spid="311"/>
                                        </p:tgtEl>
                                        <p:attrNameLst>
                                          <p:attrName>ppt_h</p:attrName>
                                        </p:attrNameLst>
                                      </p:cBhvr>
                                      <p:tavLst>
                                        <p:tav tm="0">
                                          <p:val>
                                            <p:strVal val="#ppt_h"/>
                                          </p:val>
                                        </p:tav>
                                        <p:tav tm="100000">
                                          <p:val>
                                            <p:strVal val="#ppt_h"/>
                                          </p:val>
                                        </p:tav>
                                      </p:tavLst>
                                    </p:anim>
                                    <p:animEffect transition="in" filter="fade">
                                      <p:cBhvr>
                                        <p:cTn id="37" dur="1000"/>
                                        <p:tgtEl>
                                          <p:spTgt spid="311"/>
                                        </p:tgtEl>
                                      </p:cBhvr>
                                    </p:animEffect>
                                  </p:childTnLst>
                                </p:cTn>
                              </p:par>
                              <p:par>
                                <p:cTn id="38" presetID="1" presetClass="mediacall" presetSubtype="0" fill="hold" nodeType="withEffect">
                                  <p:stCondLst>
                                    <p:cond delay="0"/>
                                  </p:stCondLst>
                                  <p:childTnLst>
                                    <p:cmd type="call" cmd="playFrom(0.0)">
                                      <p:cBhvr>
                                        <p:cTn id="39" dur="1412" fill="hold"/>
                                        <p:tgtEl>
                                          <p:spTgt spid="316"/>
                                        </p:tgtEl>
                                      </p:cBhvr>
                                    </p:cmd>
                                  </p:childTnLst>
                                </p:cTn>
                              </p:par>
                            </p:childTnLst>
                          </p:cTn>
                        </p:par>
                      </p:childTnLst>
                    </p:cTn>
                  </p:par>
                </p:childTnLst>
              </p:cTn>
              <p:nextCondLst>
                <p:cond evt="onClick" delay="0">
                  <p:tgtEl>
                    <p:spTgt spid="266"/>
                  </p:tgtEl>
                </p:cond>
              </p:nextCondLst>
            </p:seq>
            <p:seq concurrent="1" nextAc="seek">
              <p:cTn id="40" restart="whenNotActive" fill="hold" evtFilter="cancelBubble" nodeType="interactiveSeq">
                <p:stCondLst>
                  <p:cond evt="onClick" delay="0">
                    <p:tgtEl>
                      <p:spTgt spid="287"/>
                    </p:tgtEl>
                  </p:cond>
                </p:stCondLst>
                <p:endSync evt="end" delay="0">
                  <p:rtn val="all"/>
                </p:endSync>
                <p:childTnLst>
                  <p:par>
                    <p:cTn id="41" fill="hold">
                      <p:stCondLst>
                        <p:cond delay="0"/>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314"/>
                                        </p:tgtEl>
                                        <p:attrNameLst>
                                          <p:attrName>style.visibility</p:attrName>
                                        </p:attrNameLst>
                                      </p:cBhvr>
                                      <p:to>
                                        <p:strVal val="visible"/>
                                      </p:to>
                                    </p:set>
                                    <p:anim calcmode="lin" valueType="num">
                                      <p:cBhvr>
                                        <p:cTn id="45" dur="1000" fill="hold"/>
                                        <p:tgtEl>
                                          <p:spTgt spid="314"/>
                                        </p:tgtEl>
                                        <p:attrNameLst>
                                          <p:attrName>ppt_w</p:attrName>
                                        </p:attrNameLst>
                                      </p:cBhvr>
                                      <p:tavLst>
                                        <p:tav tm="0">
                                          <p:val>
                                            <p:strVal val="#ppt_w+.3"/>
                                          </p:val>
                                        </p:tav>
                                        <p:tav tm="100000">
                                          <p:val>
                                            <p:strVal val="#ppt_w"/>
                                          </p:val>
                                        </p:tav>
                                      </p:tavLst>
                                    </p:anim>
                                    <p:anim calcmode="lin" valueType="num">
                                      <p:cBhvr>
                                        <p:cTn id="46" dur="1000" fill="hold"/>
                                        <p:tgtEl>
                                          <p:spTgt spid="314"/>
                                        </p:tgtEl>
                                        <p:attrNameLst>
                                          <p:attrName>ppt_h</p:attrName>
                                        </p:attrNameLst>
                                      </p:cBhvr>
                                      <p:tavLst>
                                        <p:tav tm="0">
                                          <p:val>
                                            <p:strVal val="#ppt_h"/>
                                          </p:val>
                                        </p:tav>
                                        <p:tav tm="100000">
                                          <p:val>
                                            <p:strVal val="#ppt_h"/>
                                          </p:val>
                                        </p:tav>
                                      </p:tavLst>
                                    </p:anim>
                                    <p:animEffect transition="in" filter="fade">
                                      <p:cBhvr>
                                        <p:cTn id="47" dur="1000"/>
                                        <p:tgtEl>
                                          <p:spTgt spid="314"/>
                                        </p:tgtEl>
                                      </p:cBhvr>
                                    </p:animEffect>
                                  </p:childTnLst>
                                </p:cTn>
                              </p:par>
                              <p:par>
                                <p:cTn id="48" presetID="1" presetClass="mediacall" presetSubtype="0" fill="hold" nodeType="withEffect">
                                  <p:stCondLst>
                                    <p:cond delay="0"/>
                                  </p:stCondLst>
                                  <p:childTnLst>
                                    <p:cmd type="call" cmd="playFrom(0.0)">
                                      <p:cBhvr>
                                        <p:cTn id="49" dur="1412" fill="hold"/>
                                        <p:tgtEl>
                                          <p:spTgt spid="318"/>
                                        </p:tgtEl>
                                      </p:cBhvr>
                                    </p:cmd>
                                  </p:childTnLst>
                                </p:cTn>
                              </p:par>
                            </p:childTnLst>
                          </p:cTn>
                        </p:par>
                      </p:childTnLst>
                    </p:cTn>
                  </p:par>
                </p:childTnLst>
              </p:cTn>
              <p:nextCondLst>
                <p:cond evt="onClick" delay="0">
                  <p:tgtEl>
                    <p:spTgt spid="287"/>
                  </p:tgtEl>
                </p:cond>
              </p:nextCondLst>
            </p:seq>
            <p:seq concurrent="1" nextAc="seek">
              <p:cTn id="50" restart="whenNotActive" fill="hold" evtFilter="cancelBubble" nodeType="interactiveSeq">
                <p:stCondLst>
                  <p:cond evt="onClick" delay="0">
                    <p:tgtEl>
                      <p:spTgt spid="267"/>
                    </p:tgtEl>
                  </p:cond>
                </p:stCondLst>
                <p:endSync evt="end" delay="0">
                  <p:rtn val="all"/>
                </p:endSync>
                <p:childTnLst>
                  <p:par>
                    <p:cTn id="51" fill="hold">
                      <p:stCondLst>
                        <p:cond delay="0"/>
                      </p:stCondLst>
                      <p:childTnLst>
                        <p:par>
                          <p:cTn id="52" fill="hold">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313"/>
                                        </p:tgtEl>
                                        <p:attrNameLst>
                                          <p:attrName>style.visibility</p:attrName>
                                        </p:attrNameLst>
                                      </p:cBhvr>
                                      <p:to>
                                        <p:strVal val="visible"/>
                                      </p:to>
                                    </p:set>
                                    <p:anim calcmode="lin" valueType="num">
                                      <p:cBhvr>
                                        <p:cTn id="55" dur="1000" fill="hold"/>
                                        <p:tgtEl>
                                          <p:spTgt spid="313"/>
                                        </p:tgtEl>
                                        <p:attrNameLst>
                                          <p:attrName>ppt_w</p:attrName>
                                        </p:attrNameLst>
                                      </p:cBhvr>
                                      <p:tavLst>
                                        <p:tav tm="0">
                                          <p:val>
                                            <p:strVal val="#ppt_w+.3"/>
                                          </p:val>
                                        </p:tav>
                                        <p:tav tm="100000">
                                          <p:val>
                                            <p:strVal val="#ppt_w"/>
                                          </p:val>
                                        </p:tav>
                                      </p:tavLst>
                                    </p:anim>
                                    <p:anim calcmode="lin" valueType="num">
                                      <p:cBhvr>
                                        <p:cTn id="56" dur="1000" fill="hold"/>
                                        <p:tgtEl>
                                          <p:spTgt spid="313"/>
                                        </p:tgtEl>
                                        <p:attrNameLst>
                                          <p:attrName>ppt_h</p:attrName>
                                        </p:attrNameLst>
                                      </p:cBhvr>
                                      <p:tavLst>
                                        <p:tav tm="0">
                                          <p:val>
                                            <p:strVal val="#ppt_h"/>
                                          </p:val>
                                        </p:tav>
                                        <p:tav tm="100000">
                                          <p:val>
                                            <p:strVal val="#ppt_h"/>
                                          </p:val>
                                        </p:tav>
                                      </p:tavLst>
                                    </p:anim>
                                    <p:animEffect transition="in" filter="fade">
                                      <p:cBhvr>
                                        <p:cTn id="57" dur="1000"/>
                                        <p:tgtEl>
                                          <p:spTgt spid="313"/>
                                        </p:tgtEl>
                                      </p:cBhvr>
                                    </p:animEffect>
                                  </p:childTnLst>
                                </p:cTn>
                              </p:par>
                              <p:par>
                                <p:cTn id="58" presetID="1" presetClass="mediacall" presetSubtype="0" fill="hold" nodeType="withEffect">
                                  <p:stCondLst>
                                    <p:cond delay="0"/>
                                  </p:stCondLst>
                                  <p:childTnLst>
                                    <p:cmd type="call" cmd="playFrom(0.0)">
                                      <p:cBhvr>
                                        <p:cTn id="59" dur="1452" fill="hold"/>
                                        <p:tgtEl>
                                          <p:spTgt spid="315"/>
                                        </p:tgtEl>
                                      </p:cBhvr>
                                    </p:cmd>
                                  </p:childTnLst>
                                </p:cTn>
                              </p:par>
                            </p:childTnLst>
                          </p:cTn>
                        </p:par>
                        <p:par>
                          <p:cTn id="60" fill="hold">
                            <p:stCondLst>
                              <p:cond delay="1452"/>
                            </p:stCondLst>
                            <p:childTnLst>
                              <p:par>
                                <p:cTn id="61" presetID="63" presetClass="path" presetSubtype="0" accel="50000" decel="50000" fill="hold" nodeType="afterEffect">
                                  <p:stCondLst>
                                    <p:cond delay="0"/>
                                  </p:stCondLst>
                                  <p:childTnLst>
                                    <p:animMotion origin="layout" path="M -3.54167E-6 4.44444E-6 L 0.86394 -0.40371 " pathEditMode="relative" rAng="0" ptsTypes="AA">
                                      <p:cBhvr>
                                        <p:cTn id="62" dur="2000" fill="hold"/>
                                        <p:tgtEl>
                                          <p:spTgt spid="308"/>
                                        </p:tgtEl>
                                        <p:attrNameLst>
                                          <p:attrName>ppt_x</p:attrName>
                                          <p:attrName>ppt_y</p:attrName>
                                        </p:attrNameLst>
                                      </p:cBhvr>
                                      <p:rCtr x="43190" y="-20185"/>
                                    </p:animMotion>
                                  </p:childTnLst>
                                </p:cTn>
                              </p:par>
                              <p:par>
                                <p:cTn id="63" presetID="35" presetClass="path" presetSubtype="0" accel="50000" decel="50000" fill="hold" nodeType="withEffect">
                                  <p:stCondLst>
                                    <p:cond delay="0"/>
                                  </p:stCondLst>
                                  <p:childTnLst>
                                    <p:animMotion origin="layout" path="M -3.95833E-6 -2.22222E-6 L -0.3319 -0.14074 " pathEditMode="relative" rAng="0" ptsTypes="AA">
                                      <p:cBhvr>
                                        <p:cTn id="64" dur="2000" fill="hold"/>
                                        <p:tgtEl>
                                          <p:spTgt spid="309"/>
                                        </p:tgtEl>
                                        <p:attrNameLst>
                                          <p:attrName>ppt_x</p:attrName>
                                          <p:attrName>ppt_y</p:attrName>
                                        </p:attrNameLst>
                                      </p:cBhvr>
                                      <p:rCtr x="-16602" y="-7037"/>
                                    </p:animMotion>
                                  </p:childTnLst>
                                </p:cTn>
                              </p:par>
                            </p:childTnLst>
                          </p:cTn>
                        </p:par>
                        <p:par>
                          <p:cTn id="65" fill="hold">
                            <p:stCondLst>
                              <p:cond delay="3452"/>
                            </p:stCondLst>
                            <p:childTnLst>
                              <p:par>
                                <p:cTn id="66" presetID="9" presetClass="exit" presetSubtype="0" fill="hold" nodeType="afterEffect">
                                  <p:stCondLst>
                                    <p:cond delay="0"/>
                                  </p:stCondLst>
                                  <p:childTnLst>
                                    <p:animEffect transition="out" filter="dissolve">
                                      <p:cBhvr>
                                        <p:cTn id="67" dur="500"/>
                                        <p:tgtEl>
                                          <p:spTgt spid="308"/>
                                        </p:tgtEl>
                                      </p:cBhvr>
                                    </p:animEffect>
                                    <p:set>
                                      <p:cBhvr>
                                        <p:cTn id="68" dur="1" fill="hold">
                                          <p:stCondLst>
                                            <p:cond delay="499"/>
                                          </p:stCondLst>
                                        </p:cTn>
                                        <p:tgtEl>
                                          <p:spTgt spid="308"/>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309"/>
                                        </p:tgtEl>
                                      </p:cBhvr>
                                    </p:animEffect>
                                    <p:set>
                                      <p:cBhvr>
                                        <p:cTn id="71" dur="1" fill="hold">
                                          <p:stCondLst>
                                            <p:cond delay="499"/>
                                          </p:stCondLst>
                                        </p:cTn>
                                        <p:tgtEl>
                                          <p:spTgt spid="309"/>
                                        </p:tgtEl>
                                        <p:attrNameLst>
                                          <p:attrName>style.visibility</p:attrName>
                                        </p:attrNameLst>
                                      </p:cBhvr>
                                      <p:to>
                                        <p:strVal val="hidden"/>
                                      </p:to>
                                    </p:set>
                                  </p:childTnLst>
                                </p:cTn>
                              </p:par>
                            </p:childTnLst>
                          </p:cTn>
                        </p:par>
                        <p:par>
                          <p:cTn id="72" fill="hold">
                            <p:stCondLst>
                              <p:cond delay="3952"/>
                            </p:stCondLst>
                            <p:childTnLst>
                              <p:par>
                                <p:cTn id="73" presetID="9" presetClass="entr" presetSubtype="0" fill="hold" nodeType="afterEffect">
                                  <p:stCondLst>
                                    <p:cond delay="0"/>
                                  </p:stCondLst>
                                  <p:childTnLst>
                                    <p:set>
                                      <p:cBhvr>
                                        <p:cTn id="74" dur="1" fill="hold">
                                          <p:stCondLst>
                                            <p:cond delay="0"/>
                                          </p:stCondLst>
                                        </p:cTn>
                                        <p:tgtEl>
                                          <p:spTgt spid="310"/>
                                        </p:tgtEl>
                                        <p:attrNameLst>
                                          <p:attrName>style.visibility</p:attrName>
                                        </p:attrNameLst>
                                      </p:cBhvr>
                                      <p:to>
                                        <p:strVal val="visible"/>
                                      </p:to>
                                    </p:set>
                                    <p:animEffect transition="in" filter="dissolve">
                                      <p:cBhvr>
                                        <p:cTn id="75" dur="500"/>
                                        <p:tgtEl>
                                          <p:spTgt spid="310"/>
                                        </p:tgtEl>
                                      </p:cBhvr>
                                    </p:animEffect>
                                  </p:childTnLst>
                                  <p:subTnLst>
                                    <p:audio>
                                      <p:cMediaNode>
                                        <p:cTn display="0" masterRel="sameClick">
                                          <p:stCondLst>
                                            <p:cond evt="begin" delay="0">
                                              <p:tn val="73"/>
                                            </p:cond>
                                          </p:stCondLst>
                                          <p:endCondLst>
                                            <p:cond evt="onStopAudio" delay="0">
                                              <p:tgtEl>
                                                <p:sldTgt/>
                                              </p:tgtEl>
                                            </p:cond>
                                          </p:endCondLst>
                                        </p:cTn>
                                        <p:tgtEl>
                                          <p:sndTgt r:embed="rId6" name="chimes.wav"/>
                                        </p:tgtEl>
                                      </p:cMediaNode>
                                    </p:audio>
                                  </p:subTnLst>
                                </p:cTn>
                              </p:par>
                              <p:par>
                                <p:cTn id="76" presetID="26" presetClass="emph" presetSubtype="0" repeatCount="3000" fill="hold" nodeType="withEffect">
                                  <p:stCondLst>
                                    <p:cond delay="0"/>
                                  </p:stCondLst>
                                  <p:childTnLst>
                                    <p:animEffect transition="out" filter="fade">
                                      <p:cBhvr>
                                        <p:cTn id="77" dur="500" tmFilter="0, 0; .2, .5; .8, .5; 1, 0"/>
                                        <p:tgtEl>
                                          <p:spTgt spid="310"/>
                                        </p:tgtEl>
                                      </p:cBhvr>
                                    </p:animEffect>
                                    <p:animScale>
                                      <p:cBhvr>
                                        <p:cTn id="78" dur="250" autoRev="1" fill="hold"/>
                                        <p:tgtEl>
                                          <p:spTgt spid="310"/>
                                        </p:tgtEl>
                                      </p:cBhvr>
                                      <p:by x="105000" y="105000"/>
                                    </p:animScale>
                                  </p:childTnLst>
                                </p:cTn>
                              </p:par>
                            </p:childTnLst>
                          </p:cTn>
                        </p:par>
                        <p:par>
                          <p:cTn id="79" fill="hold">
                            <p:stCondLst>
                              <p:cond delay="5452"/>
                            </p:stCondLst>
                            <p:childTnLst>
                              <p:par>
                                <p:cTn id="80" presetID="1" presetClass="entr" presetSubtype="0"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childTnLst>
                                </p:cTn>
                              </p:par>
                            </p:childTnLst>
                          </p:cTn>
                        </p:par>
                      </p:childTnLst>
                    </p:cTn>
                  </p:par>
                </p:childTnLst>
              </p:cTn>
              <p:nextCondLst>
                <p:cond evt="onClick" delay="0">
                  <p:tgtEl>
                    <p:spTgt spid="267"/>
                  </p:tgtEl>
                </p:cond>
              </p:nextCondLst>
            </p:seq>
            <p:audio>
              <p:cMediaNode vol="80000">
                <p:cTn id="82" fill="hold" display="0">
                  <p:stCondLst>
                    <p:cond delay="indefinite"/>
                  </p:stCondLst>
                  <p:endCondLst>
                    <p:cond evt="onStopAudio" delay="0">
                      <p:tgtEl>
                        <p:sldTgt/>
                      </p:tgtEl>
                    </p:cond>
                  </p:endCondLst>
                </p:cTn>
                <p:tgtEl>
                  <p:spTgt spid="318"/>
                </p:tgtEl>
              </p:cMediaNode>
            </p:audio>
          </p:childTnLst>
        </p:cTn>
      </p:par>
    </p:tnLst>
    <p:bldLst>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893055" y="829820"/>
            <a:ext cx="378229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rPr>
              <a:t>Đố bạn</a:t>
            </a:r>
            <a:endParaRPr kumimoji="0" lang="en-US" sz="80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85924" y="3135348"/>
              <a:ext cx="5127222" cy="255454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4000" b="1" dirty="0">
                  <a:solidFill>
                    <a:prstClr val="white"/>
                  </a:solidFill>
                  <a:latin typeface="Calibri" panose="020F0502020204030204" pitchFamily="34" charset="0"/>
                  <a:ea typeface="Calibri" panose="020F0502020204030204" pitchFamily="34" charset="0"/>
                  <a:cs typeface="Calibri" panose="020F0502020204030204" pitchFamily="34" charset="0"/>
                </a:rPr>
                <a:t>N</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ghĩ ra 1 phép tính cộng, trừ trong phạm vi 1 000 000 để đố nhau tính kết quả.</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937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1602140" y="2318179"/>
            <a:ext cx="9555441" cy="2041649"/>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3267" b="0" i="0" u="none" strike="noStrike" kern="1200" cap="none" spc="0" normalizeH="0" baseline="0" noProof="0">
                <a:ln>
                  <a:noFill/>
                </a:ln>
                <a:solidFill>
                  <a:prstClr val="black">
                    <a:lumMod val="85000"/>
                    <a:lumOff val="15000"/>
                  </a:prstClr>
                </a:solidFill>
                <a:effectLst/>
                <a:uLnTx/>
                <a:uFillTx/>
                <a:latin typeface="SVN-Whimsy" panose="02040603050506020204" pitchFamily="18" charset="0"/>
                <a:ea typeface="+mn-ea"/>
                <a:cs typeface="+mn-cs"/>
              </a:rPr>
              <a:t>TẠM BIỆT</a:t>
            </a:r>
            <a:endParaRPr kumimoji="0" lang="en-US" sz="13267" b="0" i="0" u="none" strike="noStrike" kern="1200" cap="none" spc="0" normalizeH="0" baseline="0" noProof="0" dirty="0">
              <a:ln>
                <a:noFill/>
              </a:ln>
              <a:solidFill>
                <a:prstClr val="black">
                  <a:lumMod val="85000"/>
                  <a:lumOff val="15000"/>
                </a:prstClr>
              </a:solidFill>
              <a:effectLst/>
              <a:uLnTx/>
              <a:uFillTx/>
              <a:latin typeface="SVN-Whimsy" panose="02040603050506020204" pitchFamily="18" charset="0"/>
              <a:ea typeface="+mn-ea"/>
              <a:cs typeface="+mn-cs"/>
            </a:endParaRP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921595" y="3977446"/>
            <a:ext cx="411128" cy="594554"/>
          </a:xfrm>
          <a:prstGeom prst="rect">
            <a:avLst/>
          </a:prstGeom>
        </p:spPr>
      </p:pic>
    </p:spTree>
    <p:extLst>
      <p:ext uri="{BB962C8B-B14F-4D97-AF65-F5344CB8AC3E}">
        <p14:creationId xmlns:p14="http://schemas.microsoft.com/office/powerpoint/2010/main" val="422840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aphic 837">
            <a:extLst>
              <a:ext uri="{FF2B5EF4-FFF2-40B4-BE49-F238E27FC236}">
                <a16:creationId xmlns:a16="http://schemas.microsoft.com/office/drawing/2014/main" id="{B76A633F-FDAC-4F1F-BA8D-9AF75807DB8A}"/>
              </a:ext>
            </a:extLst>
          </p:cNvPr>
          <p:cNvGrpSpPr/>
          <p:nvPr/>
        </p:nvGrpSpPr>
        <p:grpSpPr>
          <a:xfrm rot="8458706">
            <a:off x="-1014823" y="-413168"/>
            <a:ext cx="3489064" cy="2037289"/>
            <a:chOff x="10278396" y="5723167"/>
            <a:chExt cx="1974056" cy="1129093"/>
          </a:xfrm>
          <a:solidFill>
            <a:srgbClr val="BDD7EE"/>
          </a:solidFill>
        </p:grpSpPr>
        <p:sp>
          <p:nvSpPr>
            <p:cNvPr id="35" name="Freeform: Shape 34">
              <a:extLst>
                <a:ext uri="{FF2B5EF4-FFF2-40B4-BE49-F238E27FC236}">
                  <a16:creationId xmlns:a16="http://schemas.microsoft.com/office/drawing/2014/main" id="{3B3333E1-F502-4E83-A5E4-71D96151708A}"/>
                </a:ext>
              </a:extLst>
            </p:cNvPr>
            <p:cNvSpPr/>
            <p:nvPr/>
          </p:nvSpPr>
          <p:spPr>
            <a:xfrm>
              <a:off x="10278396" y="5830513"/>
              <a:ext cx="1915953" cy="1021746"/>
            </a:xfrm>
            <a:custGeom>
              <a:avLst/>
              <a:gdLst>
                <a:gd name="connsiteX0" fmla="*/ 1875854 w 1915953"/>
                <a:gd name="connsiteY0" fmla="*/ 0 h 1021746"/>
                <a:gd name="connsiteX1" fmla="*/ 1528286 w 1915953"/>
                <a:gd name="connsiteY1" fmla="*/ 281464 h 1021746"/>
                <a:gd name="connsiteX2" fmla="*/ 993648 w 1915953"/>
                <a:gd name="connsiteY2" fmla="*/ 271748 h 1021746"/>
                <a:gd name="connsiteX3" fmla="*/ 470630 w 1915953"/>
                <a:gd name="connsiteY3" fmla="*/ 327755 h 1021746"/>
                <a:gd name="connsiteX4" fmla="*/ 197358 w 1915953"/>
                <a:gd name="connsiteY4" fmla="*/ 633603 h 1021746"/>
                <a:gd name="connsiteX5" fmla="*/ 0 w 1915953"/>
                <a:gd name="connsiteY5" fmla="*/ 1021747 h 1021746"/>
                <a:gd name="connsiteX6" fmla="*/ 1915954 w 1915953"/>
                <a:gd name="connsiteY6" fmla="*/ 1021747 h 1021746"/>
                <a:gd name="connsiteX7" fmla="*/ 1875854 w 1915953"/>
                <a:gd name="connsiteY7" fmla="*/ 0 h 102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953" h="1021746">
                  <a:moveTo>
                    <a:pt x="1875854" y="0"/>
                  </a:moveTo>
                  <a:cubicBezTo>
                    <a:pt x="1871091" y="140684"/>
                    <a:pt x="1702880" y="249936"/>
                    <a:pt x="1528286" y="281464"/>
                  </a:cubicBezTo>
                  <a:cubicBezTo>
                    <a:pt x="1353598" y="312992"/>
                    <a:pt x="1171766" y="286893"/>
                    <a:pt x="993648" y="271748"/>
                  </a:cubicBezTo>
                  <a:cubicBezTo>
                    <a:pt x="815435" y="256603"/>
                    <a:pt x="623983" y="254889"/>
                    <a:pt x="470630" y="327755"/>
                  </a:cubicBezTo>
                  <a:cubicBezTo>
                    <a:pt x="331851" y="393668"/>
                    <a:pt x="245364" y="511969"/>
                    <a:pt x="197358" y="633603"/>
                  </a:cubicBezTo>
                  <a:cubicBezTo>
                    <a:pt x="144209" y="768191"/>
                    <a:pt x="125063" y="920687"/>
                    <a:pt x="0" y="1021747"/>
                  </a:cubicBezTo>
                  <a:lnTo>
                    <a:pt x="1915954" y="1021747"/>
                  </a:lnTo>
                  <a:lnTo>
                    <a:pt x="1875854" y="0"/>
                  </a:lnTo>
                  <a:close/>
                </a:path>
              </a:pathLst>
            </a:custGeom>
            <a:grp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 name="Freeform: Shape 35">
              <a:extLst>
                <a:ext uri="{FF2B5EF4-FFF2-40B4-BE49-F238E27FC236}">
                  <a16:creationId xmlns:a16="http://schemas.microsoft.com/office/drawing/2014/main" id="{78AD0ED7-895B-48C2-9BD7-A8B71FBB91C5}"/>
                </a:ext>
              </a:extLst>
            </p:cNvPr>
            <p:cNvSpPr/>
            <p:nvPr/>
          </p:nvSpPr>
          <p:spPr>
            <a:xfrm>
              <a:off x="10392219" y="5723167"/>
              <a:ext cx="1860232" cy="1094517"/>
            </a:xfrm>
            <a:custGeom>
              <a:avLst/>
              <a:gdLst>
                <a:gd name="connsiteX0" fmla="*/ 17621 w 1860232"/>
                <a:gd name="connsiteY0" fmla="*/ 1094518 h 1094517"/>
                <a:gd name="connsiteX1" fmla="*/ 0 w 1860232"/>
                <a:gd name="connsiteY1" fmla="*/ 1076611 h 1094517"/>
                <a:gd name="connsiteX2" fmla="*/ 148304 w 1860232"/>
                <a:gd name="connsiteY2" fmla="*/ 788956 h 1094517"/>
                <a:gd name="connsiteX3" fmla="*/ 179927 w 1860232"/>
                <a:gd name="connsiteY3" fmla="*/ 685419 h 1094517"/>
                <a:gd name="connsiteX4" fmla="*/ 448151 w 1860232"/>
                <a:gd name="connsiteY4" fmla="*/ 362617 h 1094517"/>
                <a:gd name="connsiteX5" fmla="*/ 975836 w 1860232"/>
                <a:gd name="connsiteY5" fmla="*/ 288512 h 1094517"/>
                <a:gd name="connsiteX6" fmla="*/ 1060609 w 1860232"/>
                <a:gd name="connsiteY6" fmla="*/ 293561 h 1094517"/>
                <a:gd name="connsiteX7" fmla="*/ 1506950 w 1860232"/>
                <a:gd name="connsiteY7" fmla="*/ 281750 h 1094517"/>
                <a:gd name="connsiteX8" fmla="*/ 1834229 w 1860232"/>
                <a:gd name="connsiteY8" fmla="*/ 0 h 1094517"/>
                <a:gd name="connsiteX9" fmla="*/ 1860233 w 1860232"/>
                <a:gd name="connsiteY9" fmla="*/ 0 h 1094517"/>
                <a:gd name="connsiteX10" fmla="*/ 1512761 w 1860232"/>
                <a:gd name="connsiteY10" fmla="*/ 305657 h 1094517"/>
                <a:gd name="connsiteX11" fmla="*/ 1058894 w 1860232"/>
                <a:gd name="connsiteY11" fmla="*/ 318040 h 1094517"/>
                <a:gd name="connsiteX12" fmla="*/ 974408 w 1860232"/>
                <a:gd name="connsiteY12" fmla="*/ 312992 h 1094517"/>
                <a:gd name="connsiteX13" fmla="*/ 460724 w 1860232"/>
                <a:gd name="connsiteY13" fmla="*/ 384143 h 1094517"/>
                <a:gd name="connsiteX14" fmla="*/ 204502 w 1860232"/>
                <a:gd name="connsiteY14" fmla="*/ 693134 h 1094517"/>
                <a:gd name="connsiteX15" fmla="*/ 173355 w 1860232"/>
                <a:gd name="connsiteY15" fmla="*/ 795242 h 1094517"/>
                <a:gd name="connsiteX16" fmla="*/ 17621 w 1860232"/>
                <a:gd name="connsiteY16" fmla="*/ 1094518 h 10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0232" h="1094517">
                  <a:moveTo>
                    <a:pt x="17621" y="1094518"/>
                  </a:moveTo>
                  <a:lnTo>
                    <a:pt x="0" y="1076611"/>
                  </a:lnTo>
                  <a:cubicBezTo>
                    <a:pt x="88868" y="999363"/>
                    <a:pt x="119063" y="892397"/>
                    <a:pt x="148304" y="788956"/>
                  </a:cubicBezTo>
                  <a:cubicBezTo>
                    <a:pt x="157925" y="754761"/>
                    <a:pt x="167926" y="719328"/>
                    <a:pt x="179927" y="685419"/>
                  </a:cubicBezTo>
                  <a:cubicBezTo>
                    <a:pt x="216027" y="582740"/>
                    <a:pt x="292037" y="443484"/>
                    <a:pt x="448151" y="362617"/>
                  </a:cubicBezTo>
                  <a:cubicBezTo>
                    <a:pt x="606266" y="280797"/>
                    <a:pt x="803720" y="279178"/>
                    <a:pt x="975836" y="288512"/>
                  </a:cubicBezTo>
                  <a:cubicBezTo>
                    <a:pt x="1004030" y="290036"/>
                    <a:pt x="1032224" y="291846"/>
                    <a:pt x="1060609" y="293561"/>
                  </a:cubicBezTo>
                  <a:cubicBezTo>
                    <a:pt x="1209104" y="302990"/>
                    <a:pt x="1362647" y="312611"/>
                    <a:pt x="1506950" y="281750"/>
                  </a:cubicBezTo>
                  <a:cubicBezTo>
                    <a:pt x="1669828" y="246888"/>
                    <a:pt x="1834515" y="138875"/>
                    <a:pt x="1834229" y="0"/>
                  </a:cubicBezTo>
                  <a:lnTo>
                    <a:pt x="1860233" y="0"/>
                  </a:lnTo>
                  <a:cubicBezTo>
                    <a:pt x="1860518" y="151733"/>
                    <a:pt x="1685639" y="268605"/>
                    <a:pt x="1512761" y="305657"/>
                  </a:cubicBezTo>
                  <a:cubicBezTo>
                    <a:pt x="1364742" y="337375"/>
                    <a:pt x="1209294" y="327565"/>
                    <a:pt x="1058894" y="318040"/>
                  </a:cubicBezTo>
                  <a:cubicBezTo>
                    <a:pt x="1030700" y="316230"/>
                    <a:pt x="1002506" y="314516"/>
                    <a:pt x="974408" y="312992"/>
                  </a:cubicBezTo>
                  <a:cubicBezTo>
                    <a:pt x="805910" y="303848"/>
                    <a:pt x="613029" y="305276"/>
                    <a:pt x="460724" y="384143"/>
                  </a:cubicBezTo>
                  <a:cubicBezTo>
                    <a:pt x="311944" y="461010"/>
                    <a:pt x="239268" y="594646"/>
                    <a:pt x="204502" y="693134"/>
                  </a:cubicBezTo>
                  <a:cubicBezTo>
                    <a:pt x="192786" y="726377"/>
                    <a:pt x="182880" y="761333"/>
                    <a:pt x="173355" y="795242"/>
                  </a:cubicBezTo>
                  <a:cubicBezTo>
                    <a:pt x="143256" y="902018"/>
                    <a:pt x="112109" y="1012508"/>
                    <a:pt x="17621" y="1094518"/>
                  </a:cubicBezTo>
                  <a:close/>
                </a:path>
              </a:pathLst>
            </a:custGeom>
            <a:grp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46" name="Graphic 559">
            <a:extLst>
              <a:ext uri="{FF2B5EF4-FFF2-40B4-BE49-F238E27FC236}">
                <a16:creationId xmlns:a16="http://schemas.microsoft.com/office/drawing/2014/main" id="{E9A14331-7EB8-403D-9C49-B6475C0346B1}"/>
              </a:ext>
            </a:extLst>
          </p:cNvPr>
          <p:cNvGrpSpPr/>
          <p:nvPr/>
        </p:nvGrpSpPr>
        <p:grpSpPr>
          <a:xfrm rot="18659573">
            <a:off x="9205326" y="5101614"/>
            <a:ext cx="5125382" cy="2022332"/>
            <a:chOff x="5295567" y="3083292"/>
            <a:chExt cx="4196052" cy="2048959"/>
          </a:xfrm>
          <a:solidFill>
            <a:srgbClr val="EE99AD"/>
          </a:solidFill>
        </p:grpSpPr>
        <p:sp>
          <p:nvSpPr>
            <p:cNvPr id="147" name="Freeform: Shape 146">
              <a:extLst>
                <a:ext uri="{FF2B5EF4-FFF2-40B4-BE49-F238E27FC236}">
                  <a16:creationId xmlns:a16="http://schemas.microsoft.com/office/drawing/2014/main" id="{F4ADCAF0-8E0B-49C5-8824-6B7EF0E24DF0}"/>
                </a:ext>
              </a:extLst>
            </p:cNvPr>
            <p:cNvSpPr/>
            <p:nvPr/>
          </p:nvSpPr>
          <p:spPr>
            <a:xfrm>
              <a:off x="5424002" y="3353014"/>
              <a:ext cx="4067617" cy="1779237"/>
            </a:xfrm>
            <a:custGeom>
              <a:avLst/>
              <a:gdLst>
                <a:gd name="connsiteX0" fmla="*/ 0 w 4067617"/>
                <a:gd name="connsiteY0" fmla="*/ 1779237 h 1779237"/>
                <a:gd name="connsiteX1" fmla="*/ 160248 w 4067617"/>
                <a:gd name="connsiteY1" fmla="*/ 717092 h 1779237"/>
                <a:gd name="connsiteX2" fmla="*/ 757081 w 4067617"/>
                <a:gd name="connsiteY2" fmla="*/ 15327 h 1779237"/>
                <a:gd name="connsiteX3" fmla="*/ 2203108 w 4067617"/>
                <a:gd name="connsiteY3" fmla="*/ 569190 h 1779237"/>
                <a:gd name="connsiteX4" fmla="*/ 3157709 w 4067617"/>
                <a:gd name="connsiteY4" fmla="*/ 167265 h 1779237"/>
                <a:gd name="connsiteX5" fmla="*/ 3905768 w 4067617"/>
                <a:gd name="connsiteY5" fmla="*/ 560643 h 1779237"/>
                <a:gd name="connsiteX6" fmla="*/ 4006427 w 4067617"/>
                <a:gd name="connsiteY6" fmla="*/ 1622788 h 1779237"/>
                <a:gd name="connsiteX7" fmla="*/ 0 w 4067617"/>
                <a:gd name="connsiteY7" fmla="*/ 1779237 h 177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7617" h="1779237">
                  <a:moveTo>
                    <a:pt x="0" y="1779237"/>
                  </a:moveTo>
                  <a:cubicBezTo>
                    <a:pt x="23740" y="1419095"/>
                    <a:pt x="48905" y="1051357"/>
                    <a:pt x="160248" y="717092"/>
                  </a:cubicBezTo>
                  <a:cubicBezTo>
                    <a:pt x="271590" y="383065"/>
                    <a:pt x="486915" y="82749"/>
                    <a:pt x="757081" y="15327"/>
                  </a:cubicBezTo>
                  <a:cubicBezTo>
                    <a:pt x="1266075" y="-111922"/>
                    <a:pt x="1687941" y="595779"/>
                    <a:pt x="2203108" y="569190"/>
                  </a:cubicBezTo>
                  <a:cubicBezTo>
                    <a:pt x="2535711" y="552097"/>
                    <a:pt x="2827005" y="230414"/>
                    <a:pt x="3157709" y="167265"/>
                  </a:cubicBezTo>
                  <a:cubicBezTo>
                    <a:pt x="3440219" y="113137"/>
                    <a:pt x="3735312" y="268399"/>
                    <a:pt x="3905768" y="560643"/>
                  </a:cubicBezTo>
                  <a:cubicBezTo>
                    <a:pt x="4076224" y="852887"/>
                    <a:pt x="4115871" y="1271905"/>
                    <a:pt x="4006427" y="1622788"/>
                  </a:cubicBezTo>
                  <a:lnTo>
                    <a:pt x="0" y="1779237"/>
                  </a:lnTo>
                  <a:close/>
                </a:path>
              </a:pathLst>
            </a:custGeom>
            <a:grpFill/>
            <a:ln w="23732"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48" name="Freeform: Shape 147">
              <a:extLst>
                <a:ext uri="{FF2B5EF4-FFF2-40B4-BE49-F238E27FC236}">
                  <a16:creationId xmlns:a16="http://schemas.microsoft.com/office/drawing/2014/main" id="{E7BCD53B-DC31-4F48-A3B4-88B4E72DF43E}"/>
                </a:ext>
              </a:extLst>
            </p:cNvPr>
            <p:cNvSpPr/>
            <p:nvPr/>
          </p:nvSpPr>
          <p:spPr>
            <a:xfrm>
              <a:off x="5295567" y="3083292"/>
              <a:ext cx="4059229" cy="1892034"/>
            </a:xfrm>
            <a:custGeom>
              <a:avLst/>
              <a:gdLst>
                <a:gd name="connsiteX0" fmla="*/ 56740 w 4059229"/>
                <a:gd name="connsiteY0" fmla="*/ 1818677 h 1892034"/>
                <a:gd name="connsiteX1" fmla="*/ 0 w 4059229"/>
                <a:gd name="connsiteY1" fmla="*/ 1814641 h 1892034"/>
                <a:gd name="connsiteX2" fmla="*/ 162622 w 4059229"/>
                <a:gd name="connsiteY2" fmla="*/ 740389 h 1892034"/>
                <a:gd name="connsiteX3" fmla="*/ 781059 w 4059229"/>
                <a:gd name="connsiteY3" fmla="*/ 15832 h 1892034"/>
                <a:gd name="connsiteX4" fmla="*/ 1559743 w 4059229"/>
                <a:gd name="connsiteY4" fmla="*/ 285286 h 1892034"/>
                <a:gd name="connsiteX5" fmla="*/ 2231359 w 4059229"/>
                <a:gd name="connsiteY5" fmla="*/ 568983 h 1892034"/>
                <a:gd name="connsiteX6" fmla="*/ 2734892 w 4059229"/>
                <a:gd name="connsiteY6" fmla="*/ 367427 h 1892034"/>
                <a:gd name="connsiteX7" fmla="*/ 3182874 w 4059229"/>
                <a:gd name="connsiteY7" fmla="*/ 167296 h 1892034"/>
                <a:gd name="connsiteX8" fmla="*/ 3957047 w 4059229"/>
                <a:gd name="connsiteY8" fmla="*/ 574443 h 1892034"/>
                <a:gd name="connsiteX9" fmla="*/ 3934019 w 4059229"/>
                <a:gd name="connsiteY9" fmla="*/ 1892035 h 1892034"/>
                <a:gd name="connsiteX10" fmla="*/ 3881316 w 4059229"/>
                <a:gd name="connsiteY10" fmla="*/ 1865446 h 1892034"/>
                <a:gd name="connsiteX11" fmla="*/ 3911466 w 4059229"/>
                <a:gd name="connsiteY11" fmla="*/ 621687 h 1892034"/>
                <a:gd name="connsiteX12" fmla="*/ 3189283 w 4059229"/>
                <a:gd name="connsiteY12" fmla="*/ 241841 h 1892034"/>
                <a:gd name="connsiteX13" fmla="*/ 2756734 w 4059229"/>
                <a:gd name="connsiteY13" fmla="*/ 436037 h 1892034"/>
                <a:gd name="connsiteX14" fmla="*/ 2231834 w 4059229"/>
                <a:gd name="connsiteY14" fmla="*/ 644240 h 1892034"/>
                <a:gd name="connsiteX15" fmla="*/ 1532679 w 4059229"/>
                <a:gd name="connsiteY15" fmla="*/ 352708 h 1892034"/>
                <a:gd name="connsiteX16" fmla="*/ 789843 w 4059229"/>
                <a:gd name="connsiteY16" fmla="*/ 89665 h 1892034"/>
                <a:gd name="connsiteX17" fmla="*/ 214850 w 4059229"/>
                <a:gd name="connsiteY17" fmla="*/ 768640 h 1892034"/>
                <a:gd name="connsiteX18" fmla="*/ 56740 w 4059229"/>
                <a:gd name="connsiteY18" fmla="*/ 1818677 h 189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9229" h="1892034">
                  <a:moveTo>
                    <a:pt x="56740" y="1818677"/>
                  </a:moveTo>
                  <a:lnTo>
                    <a:pt x="0" y="1814641"/>
                  </a:lnTo>
                  <a:cubicBezTo>
                    <a:pt x="23740" y="1455212"/>
                    <a:pt x="48193" y="1083675"/>
                    <a:pt x="162622" y="740389"/>
                  </a:cubicBezTo>
                  <a:cubicBezTo>
                    <a:pt x="290345" y="356744"/>
                    <a:pt x="527274" y="79219"/>
                    <a:pt x="781059" y="15832"/>
                  </a:cubicBezTo>
                  <a:cubicBezTo>
                    <a:pt x="1059771" y="-53727"/>
                    <a:pt x="1313793" y="118628"/>
                    <a:pt x="1559743" y="285286"/>
                  </a:cubicBezTo>
                  <a:cubicBezTo>
                    <a:pt x="1774119" y="430577"/>
                    <a:pt x="1995142" y="580853"/>
                    <a:pt x="2231359" y="568983"/>
                  </a:cubicBezTo>
                  <a:cubicBezTo>
                    <a:pt x="2404901" y="559962"/>
                    <a:pt x="2565149" y="466425"/>
                    <a:pt x="2734892" y="367427"/>
                  </a:cubicBezTo>
                  <a:cubicBezTo>
                    <a:pt x="2878284" y="283861"/>
                    <a:pt x="3026424" y="197209"/>
                    <a:pt x="3182874" y="167296"/>
                  </a:cubicBezTo>
                  <a:cubicBezTo>
                    <a:pt x="3476304" y="111268"/>
                    <a:pt x="3779944" y="271041"/>
                    <a:pt x="3957047" y="574443"/>
                  </a:cubicBezTo>
                  <a:cubicBezTo>
                    <a:pt x="4141273" y="890191"/>
                    <a:pt x="4040613" y="1550173"/>
                    <a:pt x="3934019" y="1892035"/>
                  </a:cubicBezTo>
                  <a:lnTo>
                    <a:pt x="3881316" y="1865446"/>
                  </a:lnTo>
                  <a:cubicBezTo>
                    <a:pt x="3990759" y="1515037"/>
                    <a:pt x="4072425" y="897550"/>
                    <a:pt x="3911466" y="621687"/>
                  </a:cubicBezTo>
                  <a:cubicBezTo>
                    <a:pt x="3746470" y="338701"/>
                    <a:pt x="3462773" y="189612"/>
                    <a:pt x="3189283" y="241841"/>
                  </a:cubicBezTo>
                  <a:cubicBezTo>
                    <a:pt x="3040669" y="270329"/>
                    <a:pt x="2896327" y="354607"/>
                    <a:pt x="2756734" y="436037"/>
                  </a:cubicBezTo>
                  <a:cubicBezTo>
                    <a:pt x="2589601" y="533610"/>
                    <a:pt x="2416534" y="634507"/>
                    <a:pt x="2231834" y="644240"/>
                  </a:cubicBezTo>
                  <a:cubicBezTo>
                    <a:pt x="1981610" y="657060"/>
                    <a:pt x="1753227" y="502273"/>
                    <a:pt x="1532679" y="352708"/>
                  </a:cubicBezTo>
                  <a:cubicBezTo>
                    <a:pt x="1283880" y="184151"/>
                    <a:pt x="1049088" y="24853"/>
                    <a:pt x="789843" y="89665"/>
                  </a:cubicBezTo>
                  <a:cubicBezTo>
                    <a:pt x="509231" y="159699"/>
                    <a:pt x="308862" y="486367"/>
                    <a:pt x="214850" y="768640"/>
                  </a:cubicBezTo>
                  <a:cubicBezTo>
                    <a:pt x="104220" y="1100293"/>
                    <a:pt x="80243" y="1465420"/>
                    <a:pt x="56740" y="1818677"/>
                  </a:cubicBezTo>
                  <a:close/>
                </a:path>
              </a:pathLst>
            </a:custGeom>
            <a:grpFill/>
            <a:ln w="23732"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78" name="Câu hỏi">
            <a:extLst>
              <a:ext uri="{FF2B5EF4-FFF2-40B4-BE49-F238E27FC236}">
                <a16:creationId xmlns:a16="http://schemas.microsoft.com/office/drawing/2014/main" id="{4D61F92F-DFD1-8F0E-E2A0-8ECAFF84E642}"/>
              </a:ext>
            </a:extLst>
          </p:cNvPr>
          <p:cNvGrpSpPr/>
          <p:nvPr/>
        </p:nvGrpSpPr>
        <p:grpSpPr>
          <a:xfrm>
            <a:off x="242224" y="-404174"/>
            <a:ext cx="12047539" cy="2899425"/>
            <a:chOff x="334690" y="-486368"/>
            <a:chExt cx="12047539" cy="2899425"/>
          </a:xfrm>
        </p:grpSpPr>
        <p:sp>
          <p:nvSpPr>
            <p:cNvPr id="173" name="Rectangle: Rounded Corners 172">
              <a:extLst>
                <a:ext uri="{FF2B5EF4-FFF2-40B4-BE49-F238E27FC236}">
                  <a16:creationId xmlns:a16="http://schemas.microsoft.com/office/drawing/2014/main" id="{E9C23B5D-BA50-9E20-B813-D22F86289F3B}"/>
                </a:ext>
              </a:extLst>
            </p:cNvPr>
            <p:cNvSpPr/>
            <p:nvPr/>
          </p:nvSpPr>
          <p:spPr>
            <a:xfrm rot="5400000">
              <a:off x="4295789" y="-3889176"/>
              <a:ext cx="2341134" cy="10263331"/>
            </a:xfrm>
            <a:prstGeom prst="roundRect">
              <a:avLst>
                <a:gd name="adj" fmla="val 49103"/>
              </a:avLst>
            </a:prstGeom>
            <a:solidFill>
              <a:srgbClr val="EE9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sp>
          <p:nvSpPr>
            <p:cNvPr id="175" name="Rectangle: Rounded Corners 174">
              <a:extLst>
                <a:ext uri="{FF2B5EF4-FFF2-40B4-BE49-F238E27FC236}">
                  <a16:creationId xmlns:a16="http://schemas.microsoft.com/office/drawing/2014/main" id="{0378D306-0BA1-C008-8ACB-849DB857550B}"/>
                </a:ext>
              </a:extLst>
            </p:cNvPr>
            <p:cNvSpPr/>
            <p:nvPr/>
          </p:nvSpPr>
          <p:spPr>
            <a:xfrm rot="5400000">
              <a:off x="4410653" y="-3642106"/>
              <a:ext cx="2084426" cy="9782063"/>
            </a:xfrm>
            <a:prstGeom prst="roundRect">
              <a:avLst>
                <a:gd name="adj" fmla="val 50000"/>
              </a:avLst>
            </a:prstGeom>
            <a:solidFill>
              <a:schemeClr val="bg1"/>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25" name="Group 24">
              <a:extLst>
                <a:ext uri="{FF2B5EF4-FFF2-40B4-BE49-F238E27FC236}">
                  <a16:creationId xmlns:a16="http://schemas.microsoft.com/office/drawing/2014/main" id="{1EDB0AB3-5EF6-995E-1154-E1C262F1F891}"/>
                </a:ext>
              </a:extLst>
            </p:cNvPr>
            <p:cNvGrpSpPr/>
            <p:nvPr/>
          </p:nvGrpSpPr>
          <p:grpSpPr>
            <a:xfrm>
              <a:off x="9084601" y="-486368"/>
              <a:ext cx="3297628" cy="2359216"/>
              <a:chOff x="9084601" y="-486368"/>
              <a:chExt cx="3297628" cy="2359216"/>
            </a:xfrm>
          </p:grpSpPr>
          <p:grpSp>
            <p:nvGrpSpPr>
              <p:cNvPr id="2" name="Graphic 15">
                <a:extLst>
                  <a:ext uri="{FF2B5EF4-FFF2-40B4-BE49-F238E27FC236}">
                    <a16:creationId xmlns:a16="http://schemas.microsoft.com/office/drawing/2014/main" id="{8B28F3CC-C1B1-41FB-B54E-13316CD5B264}"/>
                  </a:ext>
                </a:extLst>
              </p:cNvPr>
              <p:cNvGrpSpPr/>
              <p:nvPr/>
            </p:nvGrpSpPr>
            <p:grpSpPr>
              <a:xfrm rot="19945696" flipH="1">
                <a:off x="9113991" y="-486368"/>
                <a:ext cx="3268238" cy="2359216"/>
                <a:chOff x="2452687" y="71189"/>
                <a:chExt cx="8866043" cy="6083484"/>
              </a:xfrm>
            </p:grpSpPr>
            <p:grpSp>
              <p:nvGrpSpPr>
                <p:cNvPr id="3" name="Graphic 15">
                  <a:extLst>
                    <a:ext uri="{FF2B5EF4-FFF2-40B4-BE49-F238E27FC236}">
                      <a16:creationId xmlns:a16="http://schemas.microsoft.com/office/drawing/2014/main" id="{68422817-9A66-4F3E-8688-1A32118C9365}"/>
                    </a:ext>
                  </a:extLst>
                </p:cNvPr>
                <p:cNvGrpSpPr/>
                <p:nvPr/>
              </p:nvGrpSpPr>
              <p:grpSpPr>
                <a:xfrm>
                  <a:off x="3071025" y="71189"/>
                  <a:ext cx="8247705" cy="5041353"/>
                  <a:chOff x="3071025" y="71189"/>
                  <a:chExt cx="8247705" cy="5041353"/>
                </a:xfrm>
              </p:grpSpPr>
              <p:sp>
                <p:nvSpPr>
                  <p:cNvPr id="7" name="Freeform: Shape 6">
                    <a:extLst>
                      <a:ext uri="{FF2B5EF4-FFF2-40B4-BE49-F238E27FC236}">
                        <a16:creationId xmlns:a16="http://schemas.microsoft.com/office/drawing/2014/main" id="{E3460B95-AB58-4CBB-BD87-C0057408EEFF}"/>
                      </a:ext>
                    </a:extLst>
                  </p:cNvPr>
                  <p:cNvSpPr/>
                  <p:nvPr/>
                </p:nvSpPr>
                <p:spPr>
                  <a:xfrm>
                    <a:off x="5944762" y="3057434"/>
                    <a:ext cx="811183" cy="1016040"/>
                  </a:xfrm>
                  <a:custGeom>
                    <a:avLst/>
                    <a:gdLst>
                      <a:gd name="connsiteX0" fmla="*/ 372312 w 811183"/>
                      <a:gd name="connsiteY0" fmla="*/ 30190 h 1016040"/>
                      <a:gd name="connsiteX1" fmla="*/ 780554 w 811183"/>
                      <a:gd name="connsiteY1" fmla="*/ 400712 h 1016040"/>
                      <a:gd name="connsiteX2" fmla="*/ 730262 w 811183"/>
                      <a:gd name="connsiteY2" fmla="*/ 792285 h 1016040"/>
                      <a:gd name="connsiteX3" fmla="*/ 475849 w 811183"/>
                      <a:gd name="connsiteY3" fmla="*/ 1003645 h 1016040"/>
                      <a:gd name="connsiteX4" fmla="*/ 523855 w 811183"/>
                      <a:gd name="connsiteY4" fmla="*/ 619787 h 1016040"/>
                      <a:gd name="connsiteX5" fmla="*/ 423271 w 811183"/>
                      <a:gd name="connsiteY5" fmla="*/ 341181 h 1016040"/>
                      <a:gd name="connsiteX6" fmla="*/ 41795 w 811183"/>
                      <a:gd name="connsiteY6" fmla="*/ 268410 h 1016040"/>
                      <a:gd name="connsiteX7" fmla="*/ 372312 w 811183"/>
                      <a:gd name="connsiteY7" fmla="*/ 30190 h 10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183" h="1016040">
                        <a:moveTo>
                          <a:pt x="372312" y="30190"/>
                        </a:moveTo>
                        <a:cubicBezTo>
                          <a:pt x="372312" y="30190"/>
                          <a:pt x="724547" y="288317"/>
                          <a:pt x="780554" y="400712"/>
                        </a:cubicBezTo>
                        <a:cubicBezTo>
                          <a:pt x="836561" y="513107"/>
                          <a:pt x="813415" y="635599"/>
                          <a:pt x="730262" y="792285"/>
                        </a:cubicBezTo>
                        <a:cubicBezTo>
                          <a:pt x="647108" y="948971"/>
                          <a:pt x="538238" y="1053079"/>
                          <a:pt x="475849" y="1003645"/>
                        </a:cubicBezTo>
                        <a:cubicBezTo>
                          <a:pt x="413460" y="954210"/>
                          <a:pt x="306494" y="866580"/>
                          <a:pt x="523855" y="619787"/>
                        </a:cubicBezTo>
                        <a:cubicBezTo>
                          <a:pt x="441464" y="544254"/>
                          <a:pt x="438511" y="406999"/>
                          <a:pt x="423271" y="341181"/>
                        </a:cubicBezTo>
                        <a:cubicBezTo>
                          <a:pt x="379742" y="332323"/>
                          <a:pt x="166096" y="342895"/>
                          <a:pt x="41795" y="268410"/>
                        </a:cubicBezTo>
                        <a:cubicBezTo>
                          <a:pt x="-82602" y="193924"/>
                          <a:pt x="83324" y="-92588"/>
                          <a:pt x="372312" y="30190"/>
                        </a:cubicBezTo>
                        <a:close/>
                      </a:path>
                    </a:pathLst>
                  </a:custGeom>
                  <a:solidFill>
                    <a:srgbClr val="D1956D"/>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Freeform: Shape 7">
                    <a:extLst>
                      <a:ext uri="{FF2B5EF4-FFF2-40B4-BE49-F238E27FC236}">
                        <a16:creationId xmlns:a16="http://schemas.microsoft.com/office/drawing/2014/main" id="{9C20F1D2-08EF-4F25-86A9-65E4AD53B0D6}"/>
                      </a:ext>
                    </a:extLst>
                  </p:cNvPr>
                  <p:cNvSpPr/>
                  <p:nvPr/>
                </p:nvSpPr>
                <p:spPr>
                  <a:xfrm>
                    <a:off x="6489183" y="3830780"/>
                    <a:ext cx="161000" cy="206866"/>
                  </a:xfrm>
                  <a:custGeom>
                    <a:avLst/>
                    <a:gdLst>
                      <a:gd name="connsiteX0" fmla="*/ 159552 w 161000"/>
                      <a:gd name="connsiteY0" fmla="*/ 31226 h 206866"/>
                      <a:gd name="connsiteX1" fmla="*/ 124976 w 161000"/>
                      <a:gd name="connsiteY1" fmla="*/ 3793 h 206866"/>
                      <a:gd name="connsiteX2" fmla="*/ 1532 w 161000"/>
                      <a:gd name="connsiteY2" fmla="*/ 127142 h 206866"/>
                      <a:gd name="connsiteX3" fmla="*/ 23154 w 161000"/>
                      <a:gd name="connsiteY3" fmla="*/ 206867 h 206866"/>
                      <a:gd name="connsiteX4" fmla="*/ 159552 w 161000"/>
                      <a:gd name="connsiteY4" fmla="*/ 31226 h 20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00" h="206866">
                        <a:moveTo>
                          <a:pt x="159552" y="31226"/>
                        </a:moveTo>
                        <a:cubicBezTo>
                          <a:pt x="167077" y="10271"/>
                          <a:pt x="143740" y="-8208"/>
                          <a:pt x="124976" y="3793"/>
                        </a:cubicBezTo>
                        <a:cubicBezTo>
                          <a:pt x="78589" y="33321"/>
                          <a:pt x="11819" y="72278"/>
                          <a:pt x="1532" y="127142"/>
                        </a:cubicBezTo>
                        <a:cubicBezTo>
                          <a:pt x="-7040" y="206295"/>
                          <a:pt x="23154" y="206867"/>
                          <a:pt x="23154" y="206867"/>
                        </a:cubicBezTo>
                        <a:cubicBezTo>
                          <a:pt x="23154" y="206867"/>
                          <a:pt x="127072" y="122284"/>
                          <a:pt x="159552" y="31226"/>
                        </a:cubicBezTo>
                        <a:close/>
                      </a:path>
                    </a:pathLst>
                  </a:custGeom>
                  <a:solidFill>
                    <a:srgbClr val="CC8A6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Freeform: Shape 8">
                    <a:extLst>
                      <a:ext uri="{FF2B5EF4-FFF2-40B4-BE49-F238E27FC236}">
                        <a16:creationId xmlns:a16="http://schemas.microsoft.com/office/drawing/2014/main" id="{A8874163-C004-492B-BC0E-E15C0C1B7A63}"/>
                      </a:ext>
                    </a:extLst>
                  </p:cNvPr>
                  <p:cNvSpPr/>
                  <p:nvPr/>
                </p:nvSpPr>
                <p:spPr>
                  <a:xfrm>
                    <a:off x="6089481" y="2722254"/>
                    <a:ext cx="945168" cy="1183737"/>
                  </a:xfrm>
                  <a:custGeom>
                    <a:avLst/>
                    <a:gdLst>
                      <a:gd name="connsiteX0" fmla="*/ 433810 w 945168"/>
                      <a:gd name="connsiteY0" fmla="*/ 35138 h 1183737"/>
                      <a:gd name="connsiteX1" fmla="*/ 909488 w 945168"/>
                      <a:gd name="connsiteY1" fmla="*/ 466811 h 1183737"/>
                      <a:gd name="connsiteX2" fmla="*/ 850815 w 945168"/>
                      <a:gd name="connsiteY2" fmla="*/ 923059 h 1183737"/>
                      <a:gd name="connsiteX3" fmla="*/ 554396 w 945168"/>
                      <a:gd name="connsiteY3" fmla="*/ 1169280 h 1183737"/>
                      <a:gd name="connsiteX4" fmla="*/ 610308 w 945168"/>
                      <a:gd name="connsiteY4" fmla="*/ 722081 h 1183737"/>
                      <a:gd name="connsiteX5" fmla="*/ 493151 w 945168"/>
                      <a:gd name="connsiteY5" fmla="*/ 397469 h 1183737"/>
                      <a:gd name="connsiteX6" fmla="*/ 48619 w 945168"/>
                      <a:gd name="connsiteY6" fmla="*/ 312697 h 1183737"/>
                      <a:gd name="connsiteX7" fmla="*/ 433810 w 945168"/>
                      <a:gd name="connsiteY7" fmla="*/ 35138 h 11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168" h="1183737">
                        <a:moveTo>
                          <a:pt x="433810" y="35138"/>
                        </a:moveTo>
                        <a:cubicBezTo>
                          <a:pt x="433810" y="35138"/>
                          <a:pt x="844242" y="335842"/>
                          <a:pt x="909488" y="466811"/>
                        </a:cubicBezTo>
                        <a:cubicBezTo>
                          <a:pt x="974735" y="597780"/>
                          <a:pt x="947779" y="740559"/>
                          <a:pt x="850815" y="923059"/>
                        </a:cubicBezTo>
                        <a:cubicBezTo>
                          <a:pt x="753850" y="1105653"/>
                          <a:pt x="627167" y="1226906"/>
                          <a:pt x="554396" y="1169280"/>
                        </a:cubicBezTo>
                        <a:cubicBezTo>
                          <a:pt x="481625" y="1111654"/>
                          <a:pt x="357038" y="1009546"/>
                          <a:pt x="610308" y="722081"/>
                        </a:cubicBezTo>
                        <a:cubicBezTo>
                          <a:pt x="514392" y="634070"/>
                          <a:pt x="510867" y="474145"/>
                          <a:pt x="493151" y="397469"/>
                        </a:cubicBezTo>
                        <a:cubicBezTo>
                          <a:pt x="442478" y="387182"/>
                          <a:pt x="193590" y="399469"/>
                          <a:pt x="48619" y="312697"/>
                        </a:cubicBezTo>
                        <a:cubicBezTo>
                          <a:pt x="-96161" y="226019"/>
                          <a:pt x="97101" y="-107832"/>
                          <a:pt x="433810" y="35138"/>
                        </a:cubicBezTo>
                        <a:close/>
                      </a:path>
                    </a:pathLst>
                  </a:custGeom>
                  <a:solidFill>
                    <a:srgbClr val="DB9C72"/>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Freeform: Shape 9">
                    <a:extLst>
                      <a:ext uri="{FF2B5EF4-FFF2-40B4-BE49-F238E27FC236}">
                        <a16:creationId xmlns:a16="http://schemas.microsoft.com/office/drawing/2014/main" id="{3053A550-342D-4FB7-A08A-33D76CBEA697}"/>
                      </a:ext>
                    </a:extLst>
                  </p:cNvPr>
                  <p:cNvSpPr/>
                  <p:nvPr/>
                </p:nvSpPr>
                <p:spPr>
                  <a:xfrm>
                    <a:off x="6723811" y="3623310"/>
                    <a:ext cx="187592" cy="240981"/>
                  </a:xfrm>
                  <a:custGeom>
                    <a:avLst/>
                    <a:gdLst>
                      <a:gd name="connsiteX0" fmla="*/ 185909 w 187592"/>
                      <a:gd name="connsiteY0" fmla="*/ 36385 h 240981"/>
                      <a:gd name="connsiteX1" fmla="*/ 145619 w 187592"/>
                      <a:gd name="connsiteY1" fmla="*/ 4381 h 240981"/>
                      <a:gd name="connsiteX2" fmla="*/ 1791 w 187592"/>
                      <a:gd name="connsiteY2" fmla="*/ 148113 h 240981"/>
                      <a:gd name="connsiteX3" fmla="*/ 26937 w 187592"/>
                      <a:gd name="connsiteY3" fmla="*/ 240982 h 240981"/>
                      <a:gd name="connsiteX4" fmla="*/ 185909 w 187592"/>
                      <a:gd name="connsiteY4" fmla="*/ 36385 h 240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2" h="240981">
                        <a:moveTo>
                          <a:pt x="185909" y="36385"/>
                        </a:moveTo>
                        <a:cubicBezTo>
                          <a:pt x="194672" y="12001"/>
                          <a:pt x="167431" y="-9526"/>
                          <a:pt x="145619" y="4381"/>
                        </a:cubicBezTo>
                        <a:cubicBezTo>
                          <a:pt x="91516" y="38766"/>
                          <a:pt x="13792" y="84200"/>
                          <a:pt x="1791" y="148113"/>
                        </a:cubicBezTo>
                        <a:cubicBezTo>
                          <a:pt x="-8210" y="240315"/>
                          <a:pt x="26937" y="240982"/>
                          <a:pt x="26937" y="240982"/>
                        </a:cubicBezTo>
                        <a:cubicBezTo>
                          <a:pt x="26937" y="240982"/>
                          <a:pt x="148000" y="142493"/>
                          <a:pt x="185909" y="36385"/>
                        </a:cubicBezTo>
                        <a:close/>
                      </a:path>
                    </a:pathLst>
                  </a:custGeom>
                  <a:solidFill>
                    <a:srgbClr val="D3946A"/>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Freeform: Shape 10">
                    <a:extLst>
                      <a:ext uri="{FF2B5EF4-FFF2-40B4-BE49-F238E27FC236}">
                        <a16:creationId xmlns:a16="http://schemas.microsoft.com/office/drawing/2014/main" id="{142A88AA-E1B1-4367-9B31-2A2EBFBC76A9}"/>
                      </a:ext>
                    </a:extLst>
                  </p:cNvPr>
                  <p:cNvSpPr/>
                  <p:nvPr/>
                </p:nvSpPr>
                <p:spPr>
                  <a:xfrm>
                    <a:off x="6300198" y="2337067"/>
                    <a:ext cx="996150" cy="1224016"/>
                  </a:xfrm>
                  <a:custGeom>
                    <a:avLst/>
                    <a:gdLst>
                      <a:gd name="connsiteX0" fmla="*/ 540275 w 996150"/>
                      <a:gd name="connsiteY0" fmla="*/ 30181 h 1224016"/>
                      <a:gd name="connsiteX1" fmla="*/ 851457 w 996150"/>
                      <a:gd name="connsiteY1" fmla="*/ 201440 h 1224016"/>
                      <a:gd name="connsiteX2" fmla="*/ 959090 w 996150"/>
                      <a:gd name="connsiteY2" fmla="*/ 976680 h 1224016"/>
                      <a:gd name="connsiteX3" fmla="*/ 699534 w 996150"/>
                      <a:gd name="connsiteY3" fmla="*/ 1205089 h 1224016"/>
                      <a:gd name="connsiteX4" fmla="*/ 677150 w 996150"/>
                      <a:gd name="connsiteY4" fmla="*/ 779798 h 1224016"/>
                      <a:gd name="connsiteX5" fmla="*/ 420832 w 996150"/>
                      <a:gd name="connsiteY5" fmla="*/ 536434 h 1224016"/>
                      <a:gd name="connsiteX6" fmla="*/ 43070 w 996150"/>
                      <a:gd name="connsiteY6" fmla="*/ 449852 h 1224016"/>
                      <a:gd name="connsiteX7" fmla="*/ 540275 w 996150"/>
                      <a:gd name="connsiteY7" fmla="*/ 30181 h 12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150" h="1224016">
                        <a:moveTo>
                          <a:pt x="540275" y="30181"/>
                        </a:moveTo>
                        <a:cubicBezTo>
                          <a:pt x="540275" y="30181"/>
                          <a:pt x="781258" y="60470"/>
                          <a:pt x="851457" y="201440"/>
                        </a:cubicBezTo>
                        <a:cubicBezTo>
                          <a:pt x="921657" y="342315"/>
                          <a:pt x="1063389" y="780274"/>
                          <a:pt x="959090" y="976680"/>
                        </a:cubicBezTo>
                        <a:cubicBezTo>
                          <a:pt x="854791" y="1173085"/>
                          <a:pt x="777829" y="1267097"/>
                          <a:pt x="699534" y="1205089"/>
                        </a:cubicBezTo>
                        <a:cubicBezTo>
                          <a:pt x="621238" y="1143082"/>
                          <a:pt x="514653" y="1020019"/>
                          <a:pt x="677150" y="779798"/>
                        </a:cubicBezTo>
                        <a:cubicBezTo>
                          <a:pt x="573899" y="685120"/>
                          <a:pt x="439882" y="618921"/>
                          <a:pt x="420832" y="536434"/>
                        </a:cubicBezTo>
                        <a:cubicBezTo>
                          <a:pt x="366349" y="525385"/>
                          <a:pt x="198995" y="543197"/>
                          <a:pt x="43070" y="449852"/>
                        </a:cubicBezTo>
                        <a:cubicBezTo>
                          <a:pt x="-112854" y="356507"/>
                          <a:pt x="177944" y="-123743"/>
                          <a:pt x="540275" y="30181"/>
                        </a:cubicBezTo>
                        <a:close/>
                      </a:path>
                    </a:pathLst>
                  </a:custGeom>
                  <a:solidFill>
                    <a:srgbClr val="E5A377"/>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87F3A715-3BD0-4E63-965E-6C6827C37707}"/>
                      </a:ext>
                    </a:extLst>
                  </p:cNvPr>
                  <p:cNvSpPr/>
                  <p:nvPr/>
                </p:nvSpPr>
                <p:spPr>
                  <a:xfrm>
                    <a:off x="4651373" y="1852583"/>
                    <a:ext cx="3102700" cy="1571716"/>
                  </a:xfrm>
                  <a:custGeom>
                    <a:avLst/>
                    <a:gdLst>
                      <a:gd name="connsiteX0" fmla="*/ 3097976 w 3102700"/>
                      <a:gd name="connsiteY0" fmla="*/ 664779 h 1571716"/>
                      <a:gd name="connsiteX1" fmla="*/ 3039778 w 3102700"/>
                      <a:gd name="connsiteY1" fmla="*/ 505425 h 1571716"/>
                      <a:gd name="connsiteX2" fmla="*/ 2904808 w 3102700"/>
                      <a:gd name="connsiteY2" fmla="*/ 370456 h 1571716"/>
                      <a:gd name="connsiteX3" fmla="*/ 2442179 w 3102700"/>
                      <a:gd name="connsiteY3" fmla="*/ 47654 h 1571716"/>
                      <a:gd name="connsiteX4" fmla="*/ 1949832 w 3102700"/>
                      <a:gd name="connsiteY4" fmla="*/ 26794 h 1571716"/>
                      <a:gd name="connsiteX5" fmla="*/ 1251078 w 3102700"/>
                      <a:gd name="connsiteY5" fmla="*/ 153762 h 1571716"/>
                      <a:gd name="connsiteX6" fmla="*/ 795688 w 3102700"/>
                      <a:gd name="connsiteY6" fmla="*/ 513141 h 1571716"/>
                      <a:gd name="connsiteX7" fmla="*/ 7494 w 3102700"/>
                      <a:gd name="connsiteY7" fmla="*/ 1553175 h 1571716"/>
                      <a:gd name="connsiteX8" fmla="*/ 1383380 w 3102700"/>
                      <a:gd name="connsiteY8" fmla="*/ 1131980 h 1571716"/>
                      <a:gd name="connsiteX9" fmla="*/ 1938497 w 3102700"/>
                      <a:gd name="connsiteY9" fmla="*/ 577434 h 1571716"/>
                      <a:gd name="connsiteX10" fmla="*/ 2309496 w 3102700"/>
                      <a:gd name="connsiteY10" fmla="*/ 474660 h 1571716"/>
                      <a:gd name="connsiteX11" fmla="*/ 2633156 w 3102700"/>
                      <a:gd name="connsiteY11" fmla="*/ 630012 h 1571716"/>
                      <a:gd name="connsiteX12" fmla="*/ 2841753 w 3102700"/>
                      <a:gd name="connsiteY12" fmla="*/ 877377 h 1571716"/>
                      <a:gd name="connsiteX13" fmla="*/ 3097976 w 3102700"/>
                      <a:gd name="connsiteY13" fmla="*/ 664779 h 15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2700" h="1571716">
                        <a:moveTo>
                          <a:pt x="3097976" y="664779"/>
                        </a:moveTo>
                        <a:cubicBezTo>
                          <a:pt x="3090641" y="608010"/>
                          <a:pt x="3071401" y="553146"/>
                          <a:pt x="3039778" y="505425"/>
                        </a:cubicBezTo>
                        <a:cubicBezTo>
                          <a:pt x="3011965" y="463420"/>
                          <a:pt x="2969102" y="414081"/>
                          <a:pt x="2904808" y="370456"/>
                        </a:cubicBezTo>
                        <a:cubicBezTo>
                          <a:pt x="2755743" y="269491"/>
                          <a:pt x="2559337" y="89469"/>
                          <a:pt x="2442179" y="47654"/>
                        </a:cubicBezTo>
                        <a:cubicBezTo>
                          <a:pt x="2325022" y="5934"/>
                          <a:pt x="2277111" y="-24165"/>
                          <a:pt x="1949832" y="26794"/>
                        </a:cubicBezTo>
                        <a:cubicBezTo>
                          <a:pt x="1622458" y="77753"/>
                          <a:pt x="1361568" y="138808"/>
                          <a:pt x="1251078" y="153762"/>
                        </a:cubicBezTo>
                        <a:cubicBezTo>
                          <a:pt x="1140588" y="168717"/>
                          <a:pt x="1043528" y="179766"/>
                          <a:pt x="795688" y="513141"/>
                        </a:cubicBezTo>
                        <a:cubicBezTo>
                          <a:pt x="547847" y="846516"/>
                          <a:pt x="120175" y="1444686"/>
                          <a:pt x="7494" y="1553175"/>
                        </a:cubicBezTo>
                        <a:cubicBezTo>
                          <a:pt x="-105187" y="1661665"/>
                          <a:pt x="1085533" y="1264282"/>
                          <a:pt x="1383380" y="1131980"/>
                        </a:cubicBezTo>
                        <a:cubicBezTo>
                          <a:pt x="1681227" y="999773"/>
                          <a:pt x="1904588" y="797462"/>
                          <a:pt x="1938497" y="577434"/>
                        </a:cubicBezTo>
                        <a:cubicBezTo>
                          <a:pt x="2075657" y="603628"/>
                          <a:pt x="2244726" y="571719"/>
                          <a:pt x="2309496" y="474660"/>
                        </a:cubicBezTo>
                        <a:cubicBezTo>
                          <a:pt x="2378457" y="535334"/>
                          <a:pt x="2552003" y="653539"/>
                          <a:pt x="2633156" y="630012"/>
                        </a:cubicBezTo>
                        <a:cubicBezTo>
                          <a:pt x="2689258" y="713928"/>
                          <a:pt x="2780603" y="826037"/>
                          <a:pt x="2841753" y="877377"/>
                        </a:cubicBezTo>
                        <a:cubicBezTo>
                          <a:pt x="2987485" y="999963"/>
                          <a:pt x="3130742" y="918334"/>
                          <a:pt x="3097976" y="664779"/>
                        </a:cubicBezTo>
                        <a:close/>
                      </a:path>
                    </a:pathLst>
                  </a:custGeom>
                  <a:solidFill>
                    <a:srgbClr val="F2AF8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Freeform: Shape 12">
                    <a:extLst>
                      <a:ext uri="{FF2B5EF4-FFF2-40B4-BE49-F238E27FC236}">
                        <a16:creationId xmlns:a16="http://schemas.microsoft.com/office/drawing/2014/main" id="{2ACBC6E0-0176-4D59-AADC-5B254622F81E}"/>
                      </a:ext>
                    </a:extLst>
                  </p:cNvPr>
                  <p:cNvSpPr/>
                  <p:nvPr/>
                </p:nvSpPr>
                <p:spPr>
                  <a:xfrm rot="19017801">
                    <a:off x="7410298" y="71189"/>
                    <a:ext cx="3908432" cy="3778852"/>
                  </a:xfrm>
                  <a:custGeom>
                    <a:avLst/>
                    <a:gdLst>
                      <a:gd name="connsiteX0" fmla="*/ 424720 w 2541017"/>
                      <a:gd name="connsiteY0" fmla="*/ 560484 h 2566532"/>
                      <a:gd name="connsiteX1" fmla="*/ 775430 w 2541017"/>
                      <a:gd name="connsiteY1" fmla="*/ 106903 h 2566532"/>
                      <a:gd name="connsiteX2" fmla="*/ 1834420 w 2541017"/>
                      <a:gd name="connsiteY2" fmla="*/ 381509 h 2566532"/>
                      <a:gd name="connsiteX3" fmla="*/ 1896808 w 2541017"/>
                      <a:gd name="connsiteY3" fmla="*/ 1031019 h 2566532"/>
                      <a:gd name="connsiteX4" fmla="*/ 2434114 w 2541017"/>
                      <a:gd name="connsiteY4" fmla="*/ 1401161 h 2566532"/>
                      <a:gd name="connsiteX5" fmla="*/ 2159508 w 2541017"/>
                      <a:gd name="connsiteY5" fmla="*/ 2460150 h 2566532"/>
                      <a:gd name="connsiteX6" fmla="*/ 1592675 w 2541017"/>
                      <a:gd name="connsiteY6" fmla="*/ 2546256 h 2566532"/>
                      <a:gd name="connsiteX7" fmla="*/ 1592675 w 2541017"/>
                      <a:gd name="connsiteY7" fmla="*/ 2546923 h 2566532"/>
                      <a:gd name="connsiteX8" fmla="*/ 0 w 2541017"/>
                      <a:gd name="connsiteY8" fmla="*/ 2146682 h 2566532"/>
                      <a:gd name="connsiteX9" fmla="*/ 424053 w 2541017"/>
                      <a:gd name="connsiteY9" fmla="*/ 560198 h 2566532"/>
                      <a:gd name="connsiteX10" fmla="*/ 424720 w 2541017"/>
                      <a:gd name="connsiteY10" fmla="*/ 560484 h 25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1017" h="2566532">
                        <a:moveTo>
                          <a:pt x="424720" y="560484"/>
                        </a:moveTo>
                        <a:cubicBezTo>
                          <a:pt x="477488" y="376556"/>
                          <a:pt x="597503" y="211583"/>
                          <a:pt x="775430" y="106903"/>
                        </a:cubicBezTo>
                        <a:cubicBezTo>
                          <a:pt x="1143667" y="-109695"/>
                          <a:pt x="1617821" y="13273"/>
                          <a:pt x="1834420" y="381509"/>
                        </a:cubicBezTo>
                        <a:cubicBezTo>
                          <a:pt x="1954816" y="586106"/>
                          <a:pt x="1969960" y="823374"/>
                          <a:pt x="1896808" y="1031019"/>
                        </a:cubicBezTo>
                        <a:cubicBezTo>
                          <a:pt x="2113884" y="1067976"/>
                          <a:pt x="2313813" y="1196564"/>
                          <a:pt x="2434114" y="1401161"/>
                        </a:cubicBezTo>
                        <a:cubicBezTo>
                          <a:pt x="2650712" y="1769397"/>
                          <a:pt x="2527744" y="2243552"/>
                          <a:pt x="2159508" y="2460150"/>
                        </a:cubicBezTo>
                        <a:cubicBezTo>
                          <a:pt x="1981581" y="2564830"/>
                          <a:pt x="1779080" y="2589499"/>
                          <a:pt x="1592675" y="2546256"/>
                        </a:cubicBezTo>
                        <a:lnTo>
                          <a:pt x="1592675" y="2546923"/>
                        </a:lnTo>
                        <a:cubicBezTo>
                          <a:pt x="1562386" y="2539303"/>
                          <a:pt x="0" y="2146682"/>
                          <a:pt x="0" y="2146682"/>
                        </a:cubicBezTo>
                        <a:cubicBezTo>
                          <a:pt x="0" y="2146682"/>
                          <a:pt x="415481" y="592297"/>
                          <a:pt x="424053" y="560198"/>
                        </a:cubicBezTo>
                        <a:lnTo>
                          <a:pt x="424720" y="560484"/>
                        </a:lnTo>
                        <a:close/>
                      </a:path>
                    </a:pathLst>
                  </a:custGeom>
                  <a:solidFill>
                    <a:srgbClr val="FF5A62"/>
                  </a:solidFill>
                  <a:ln w="57150" cap="flat">
                    <a:solidFill>
                      <a:schemeClr val="bg1"/>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 name="Freeform: Shape 13">
                    <a:extLst>
                      <a:ext uri="{FF2B5EF4-FFF2-40B4-BE49-F238E27FC236}">
                        <a16:creationId xmlns:a16="http://schemas.microsoft.com/office/drawing/2014/main" id="{E5E63AC8-EFE8-4AAA-94FB-FE362CFDF090}"/>
                      </a:ext>
                    </a:extLst>
                  </p:cNvPr>
                  <p:cNvSpPr/>
                  <p:nvPr/>
                </p:nvSpPr>
                <p:spPr>
                  <a:xfrm>
                    <a:off x="7196422" y="2411593"/>
                    <a:ext cx="853887" cy="580018"/>
                  </a:xfrm>
                  <a:custGeom>
                    <a:avLst/>
                    <a:gdLst>
                      <a:gd name="connsiteX0" fmla="*/ 513207 w 853887"/>
                      <a:gd name="connsiteY0" fmla="*/ 19472 h 580018"/>
                      <a:gd name="connsiteX1" fmla="*/ 842677 w 853887"/>
                      <a:gd name="connsiteY1" fmla="*/ 116437 h 580018"/>
                      <a:gd name="connsiteX2" fmla="*/ 557594 w 853887"/>
                      <a:gd name="connsiteY2" fmla="*/ 580019 h 580018"/>
                      <a:gd name="connsiteX3" fmla="*/ 0 w 853887"/>
                      <a:gd name="connsiteY3" fmla="*/ 439906 h 580018"/>
                      <a:gd name="connsiteX4" fmla="*/ 513207 w 853887"/>
                      <a:gd name="connsiteY4" fmla="*/ 19472 h 58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87" h="580018">
                        <a:moveTo>
                          <a:pt x="513207" y="19472"/>
                        </a:moveTo>
                        <a:cubicBezTo>
                          <a:pt x="513207" y="19472"/>
                          <a:pt x="770001" y="-64538"/>
                          <a:pt x="842677" y="116437"/>
                        </a:cubicBezTo>
                        <a:cubicBezTo>
                          <a:pt x="921639" y="313033"/>
                          <a:pt x="557594" y="580019"/>
                          <a:pt x="557594" y="580019"/>
                        </a:cubicBezTo>
                        <a:lnTo>
                          <a:pt x="0" y="439906"/>
                        </a:lnTo>
                        <a:cubicBezTo>
                          <a:pt x="95" y="439906"/>
                          <a:pt x="229838" y="89291"/>
                          <a:pt x="513207" y="19472"/>
                        </a:cubicBezTo>
                        <a:close/>
                      </a:path>
                    </a:pathLst>
                  </a:custGeom>
                  <a:solidFill>
                    <a:srgbClr val="E2405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 name="Freeform: Shape 14">
                    <a:extLst>
                      <a:ext uri="{FF2B5EF4-FFF2-40B4-BE49-F238E27FC236}">
                        <a16:creationId xmlns:a16="http://schemas.microsoft.com/office/drawing/2014/main" id="{2A9EB819-12AF-4622-8A84-5B175048F54D}"/>
                      </a:ext>
                    </a:extLst>
                  </p:cNvPr>
                  <p:cNvSpPr/>
                  <p:nvPr/>
                </p:nvSpPr>
                <p:spPr>
                  <a:xfrm>
                    <a:off x="3071025" y="2377114"/>
                    <a:ext cx="4968124" cy="2735428"/>
                  </a:xfrm>
                  <a:custGeom>
                    <a:avLst/>
                    <a:gdLst>
                      <a:gd name="connsiteX0" fmla="*/ 1054347 w 4968124"/>
                      <a:gd name="connsiteY0" fmla="*/ 2735429 h 2735428"/>
                      <a:gd name="connsiteX1" fmla="*/ 2041137 w 4968124"/>
                      <a:gd name="connsiteY1" fmla="*/ 2263465 h 2735428"/>
                      <a:gd name="connsiteX2" fmla="*/ 3139179 w 4968124"/>
                      <a:gd name="connsiteY2" fmla="*/ 1658723 h 2735428"/>
                      <a:gd name="connsiteX3" fmla="*/ 3880319 w 4968124"/>
                      <a:gd name="connsiteY3" fmla="*/ 883292 h 2735428"/>
                      <a:gd name="connsiteX4" fmla="*/ 4702898 w 4968124"/>
                      <a:gd name="connsiteY4" fmla="*/ 503721 h 2735428"/>
                      <a:gd name="connsiteX5" fmla="*/ 4947024 w 4968124"/>
                      <a:gd name="connsiteY5" fmla="*/ 115197 h 2735428"/>
                      <a:gd name="connsiteX6" fmla="*/ 4604601 w 4968124"/>
                      <a:gd name="connsiteY6" fmla="*/ 21471 h 2735428"/>
                      <a:gd name="connsiteX7" fmla="*/ 4061866 w 4968124"/>
                      <a:gd name="connsiteY7" fmla="*/ 222924 h 2735428"/>
                      <a:gd name="connsiteX8" fmla="*/ 2845809 w 4968124"/>
                      <a:gd name="connsiteY8" fmla="*/ 470670 h 2735428"/>
                      <a:gd name="connsiteX9" fmla="*/ 1661090 w 4968124"/>
                      <a:gd name="connsiteY9" fmla="*/ 898533 h 2735428"/>
                      <a:gd name="connsiteX10" fmla="*/ 45745 w 4968124"/>
                      <a:gd name="connsiteY10" fmla="*/ 1780357 h 2735428"/>
                      <a:gd name="connsiteX11" fmla="*/ 1054347 w 4968124"/>
                      <a:gd name="connsiteY11" fmla="*/ 2735429 h 27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68124" h="2735428">
                        <a:moveTo>
                          <a:pt x="1054347" y="2735429"/>
                        </a:moveTo>
                        <a:cubicBezTo>
                          <a:pt x="1054347" y="2735429"/>
                          <a:pt x="1867496" y="2331188"/>
                          <a:pt x="2041137" y="2263465"/>
                        </a:cubicBezTo>
                        <a:cubicBezTo>
                          <a:pt x="2214778" y="2195742"/>
                          <a:pt x="2826378" y="2130687"/>
                          <a:pt x="3139179" y="1658723"/>
                        </a:cubicBezTo>
                        <a:cubicBezTo>
                          <a:pt x="3451980" y="1186759"/>
                          <a:pt x="3701249" y="991878"/>
                          <a:pt x="3880319" y="883292"/>
                        </a:cubicBezTo>
                        <a:cubicBezTo>
                          <a:pt x="4059389" y="774708"/>
                          <a:pt x="4458296" y="679743"/>
                          <a:pt x="4702898" y="503721"/>
                        </a:cubicBezTo>
                        <a:cubicBezTo>
                          <a:pt x="4947501" y="327699"/>
                          <a:pt x="5005698" y="208161"/>
                          <a:pt x="4947024" y="115197"/>
                        </a:cubicBezTo>
                        <a:cubicBezTo>
                          <a:pt x="4888255" y="22232"/>
                          <a:pt x="4808721" y="-32822"/>
                          <a:pt x="4604601" y="21471"/>
                        </a:cubicBezTo>
                        <a:cubicBezTo>
                          <a:pt x="4400385" y="75858"/>
                          <a:pt x="4192739" y="143391"/>
                          <a:pt x="4061866" y="222924"/>
                        </a:cubicBezTo>
                        <a:cubicBezTo>
                          <a:pt x="3930992" y="302458"/>
                          <a:pt x="3283388" y="563634"/>
                          <a:pt x="2845809" y="470670"/>
                        </a:cubicBezTo>
                        <a:cubicBezTo>
                          <a:pt x="2408231" y="377706"/>
                          <a:pt x="2158866" y="580207"/>
                          <a:pt x="1661090" y="898533"/>
                        </a:cubicBezTo>
                        <a:cubicBezTo>
                          <a:pt x="1119974" y="1244671"/>
                          <a:pt x="350069" y="1578427"/>
                          <a:pt x="45745" y="1780357"/>
                        </a:cubicBezTo>
                        <a:cubicBezTo>
                          <a:pt x="-258484" y="1982287"/>
                          <a:pt x="1054347" y="2735429"/>
                          <a:pt x="1054347" y="2735429"/>
                        </a:cubicBezTo>
                        <a:close/>
                      </a:path>
                    </a:pathLst>
                  </a:custGeom>
                  <a:solidFill>
                    <a:srgbClr val="FFBE92"/>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Freeform: Shape 15">
                    <a:extLst>
                      <a:ext uri="{FF2B5EF4-FFF2-40B4-BE49-F238E27FC236}">
                        <a16:creationId xmlns:a16="http://schemas.microsoft.com/office/drawing/2014/main" id="{EFE02FD4-1EB0-49DE-B841-A8E48748CD3D}"/>
                      </a:ext>
                    </a:extLst>
                  </p:cNvPr>
                  <p:cNvSpPr/>
                  <p:nvPr/>
                </p:nvSpPr>
                <p:spPr>
                  <a:xfrm>
                    <a:off x="7564087" y="2431029"/>
                    <a:ext cx="414984" cy="376368"/>
                  </a:xfrm>
                  <a:custGeom>
                    <a:avLst/>
                    <a:gdLst>
                      <a:gd name="connsiteX0" fmla="*/ 400431 w 414984"/>
                      <a:gd name="connsiteY0" fmla="*/ 202919 h 376368"/>
                      <a:gd name="connsiteX1" fmla="*/ 173926 w 414984"/>
                      <a:gd name="connsiteY1" fmla="*/ 376369 h 376368"/>
                      <a:gd name="connsiteX2" fmla="*/ 1619 w 414984"/>
                      <a:gd name="connsiteY2" fmla="*/ 82427 h 376368"/>
                      <a:gd name="connsiteX3" fmla="*/ 294417 w 414984"/>
                      <a:gd name="connsiteY3" fmla="*/ 3275 h 376368"/>
                      <a:gd name="connsiteX4" fmla="*/ 400431 w 414984"/>
                      <a:gd name="connsiteY4" fmla="*/ 202919 h 376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84" h="376368">
                        <a:moveTo>
                          <a:pt x="400431" y="202919"/>
                        </a:moveTo>
                        <a:cubicBezTo>
                          <a:pt x="361950" y="258926"/>
                          <a:pt x="268319" y="358938"/>
                          <a:pt x="173926" y="376369"/>
                        </a:cubicBezTo>
                        <a:cubicBezTo>
                          <a:pt x="110490" y="374845"/>
                          <a:pt x="-15717" y="139673"/>
                          <a:pt x="1619" y="82427"/>
                        </a:cubicBezTo>
                        <a:cubicBezTo>
                          <a:pt x="36766" y="34898"/>
                          <a:pt x="199358" y="-13108"/>
                          <a:pt x="294417" y="3275"/>
                        </a:cubicBezTo>
                        <a:cubicBezTo>
                          <a:pt x="376809" y="17467"/>
                          <a:pt x="446150" y="136339"/>
                          <a:pt x="400431" y="202919"/>
                        </a:cubicBezTo>
                        <a:close/>
                      </a:path>
                    </a:pathLst>
                  </a:custGeom>
                  <a:solidFill>
                    <a:srgbClr val="F2AF8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Freeform: Shape 16">
                    <a:extLst>
                      <a:ext uri="{FF2B5EF4-FFF2-40B4-BE49-F238E27FC236}">
                        <a16:creationId xmlns:a16="http://schemas.microsoft.com/office/drawing/2014/main" id="{83A34DEB-4FEE-4FBE-909E-713A8DA0E232}"/>
                      </a:ext>
                    </a:extLst>
                  </p:cNvPr>
                  <p:cNvSpPr/>
                  <p:nvPr/>
                </p:nvSpPr>
                <p:spPr>
                  <a:xfrm>
                    <a:off x="7057191" y="3288125"/>
                    <a:ext cx="176283" cy="253460"/>
                  </a:xfrm>
                  <a:custGeom>
                    <a:avLst/>
                    <a:gdLst>
                      <a:gd name="connsiteX0" fmla="*/ 176284 w 176283"/>
                      <a:gd name="connsiteY0" fmla="*/ 0 h 253460"/>
                      <a:gd name="connsiteX1" fmla="*/ 3214 w 176283"/>
                      <a:gd name="connsiteY1" fmla="*/ 143446 h 253460"/>
                      <a:gd name="connsiteX2" fmla="*/ 12168 w 176283"/>
                      <a:gd name="connsiteY2" fmla="*/ 253460 h 253460"/>
                      <a:gd name="connsiteX3" fmla="*/ 176284 w 176283"/>
                      <a:gd name="connsiteY3" fmla="*/ 0 h 253460"/>
                    </a:gdLst>
                    <a:ahLst/>
                    <a:cxnLst>
                      <a:cxn ang="0">
                        <a:pos x="connsiteX0" y="connsiteY0"/>
                      </a:cxn>
                      <a:cxn ang="0">
                        <a:pos x="connsiteX1" y="connsiteY1"/>
                      </a:cxn>
                      <a:cxn ang="0">
                        <a:pos x="connsiteX2" y="connsiteY2"/>
                      </a:cxn>
                      <a:cxn ang="0">
                        <a:pos x="connsiteX3" y="connsiteY3"/>
                      </a:cxn>
                    </a:cxnLst>
                    <a:rect l="l" t="t" r="r" b="b"/>
                    <a:pathLst>
                      <a:path w="176283" h="253460">
                        <a:moveTo>
                          <a:pt x="176284" y="0"/>
                        </a:moveTo>
                        <a:cubicBezTo>
                          <a:pt x="176284" y="0"/>
                          <a:pt x="23122" y="37910"/>
                          <a:pt x="3214" y="143446"/>
                        </a:cubicBezTo>
                        <a:cubicBezTo>
                          <a:pt x="-7549" y="242697"/>
                          <a:pt x="12168" y="253460"/>
                          <a:pt x="12168" y="253460"/>
                        </a:cubicBezTo>
                        <a:cubicBezTo>
                          <a:pt x="12168" y="253460"/>
                          <a:pt x="168283" y="128207"/>
                          <a:pt x="176284" y="0"/>
                        </a:cubicBezTo>
                        <a:close/>
                      </a:path>
                    </a:pathLst>
                  </a:custGeom>
                  <a:solidFill>
                    <a:srgbClr val="DB9A6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4" name="Freeform: Shape 3">
                  <a:extLst>
                    <a:ext uri="{FF2B5EF4-FFF2-40B4-BE49-F238E27FC236}">
                      <a16:creationId xmlns:a16="http://schemas.microsoft.com/office/drawing/2014/main" id="{F4860977-B28D-45AC-8CF1-DC6D16444F1C}"/>
                    </a:ext>
                  </a:extLst>
                </p:cNvPr>
                <p:cNvSpPr/>
                <p:nvPr/>
              </p:nvSpPr>
              <p:spPr>
                <a:xfrm>
                  <a:off x="2452687" y="3805808"/>
                  <a:ext cx="1849659" cy="2348864"/>
                </a:xfrm>
                <a:custGeom>
                  <a:avLst/>
                  <a:gdLst>
                    <a:gd name="connsiteX0" fmla="*/ 0 w 1849659"/>
                    <a:gd name="connsiteY0" fmla="*/ 624840 h 2348864"/>
                    <a:gd name="connsiteX1" fmla="*/ 0 w 1849659"/>
                    <a:gd name="connsiteY1" fmla="*/ 2348865 h 2348864"/>
                    <a:gd name="connsiteX2" fmla="*/ 1667637 w 1849659"/>
                    <a:gd name="connsiteY2" fmla="*/ 1414367 h 2348864"/>
                    <a:gd name="connsiteX3" fmla="*/ 1849660 w 1849659"/>
                    <a:gd name="connsiteY3" fmla="*/ 1311497 h 2348864"/>
                    <a:gd name="connsiteX4" fmla="*/ 1836706 w 1849659"/>
                    <a:gd name="connsiteY4" fmla="*/ 1289114 h 2348864"/>
                    <a:gd name="connsiteX5" fmla="*/ 1089660 w 1849659"/>
                    <a:gd name="connsiteY5" fmla="*/ 0 h 2348864"/>
                    <a:gd name="connsiteX6" fmla="*/ 996696 w 1849659"/>
                    <a:gd name="connsiteY6" fmla="*/ 56960 h 2348864"/>
                    <a:gd name="connsiteX7" fmla="*/ 892683 w 1849659"/>
                    <a:gd name="connsiteY7" fmla="*/ 120682 h 2348864"/>
                    <a:gd name="connsiteX8" fmla="*/ 891445 w 1849659"/>
                    <a:gd name="connsiteY8" fmla="*/ 121444 h 2348864"/>
                    <a:gd name="connsiteX9" fmla="*/ 0 w 1849659"/>
                    <a:gd name="connsiteY9" fmla="*/ 624840 h 234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659" h="2348864">
                      <a:moveTo>
                        <a:pt x="0" y="624840"/>
                      </a:moveTo>
                      <a:lnTo>
                        <a:pt x="0" y="2348865"/>
                      </a:lnTo>
                      <a:cubicBezTo>
                        <a:pt x="157163" y="2259521"/>
                        <a:pt x="1566577" y="1471613"/>
                        <a:pt x="1667637" y="1414367"/>
                      </a:cubicBezTo>
                      <a:cubicBezTo>
                        <a:pt x="1781366" y="1349978"/>
                        <a:pt x="1849660" y="1311497"/>
                        <a:pt x="1849660" y="1311497"/>
                      </a:cubicBezTo>
                      <a:lnTo>
                        <a:pt x="1836706" y="1289114"/>
                      </a:lnTo>
                      <a:lnTo>
                        <a:pt x="1089660" y="0"/>
                      </a:lnTo>
                      <a:lnTo>
                        <a:pt x="996696" y="56960"/>
                      </a:lnTo>
                      <a:lnTo>
                        <a:pt x="892683" y="120682"/>
                      </a:lnTo>
                      <a:lnTo>
                        <a:pt x="891445" y="121444"/>
                      </a:lnTo>
                      <a:lnTo>
                        <a:pt x="0" y="624840"/>
                      </a:lnTo>
                      <a:close/>
                    </a:path>
                  </a:pathLst>
                </a:custGeom>
                <a:solidFill>
                  <a:srgbClr val="BDD7E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Freeform: Shape 4">
                  <a:extLst>
                    <a:ext uri="{FF2B5EF4-FFF2-40B4-BE49-F238E27FC236}">
                      <a16:creationId xmlns:a16="http://schemas.microsoft.com/office/drawing/2014/main" id="{955A6D65-7B9D-4387-A45B-036A0167B8E4}"/>
                    </a:ext>
                  </a:extLst>
                </p:cNvPr>
                <p:cNvSpPr/>
                <p:nvPr/>
              </p:nvSpPr>
              <p:spPr>
                <a:xfrm>
                  <a:off x="2452687" y="3962781"/>
                  <a:ext cx="1655445" cy="2191892"/>
                </a:xfrm>
                <a:custGeom>
                  <a:avLst/>
                  <a:gdLst>
                    <a:gd name="connsiteX0" fmla="*/ 0 w 1655445"/>
                    <a:gd name="connsiteY0" fmla="*/ 2191893 h 2191892"/>
                    <a:gd name="connsiteX1" fmla="*/ 1655445 w 1655445"/>
                    <a:gd name="connsiteY1" fmla="*/ 1242727 h 2191892"/>
                    <a:gd name="connsiteX2" fmla="*/ 910019 w 1655445"/>
                    <a:gd name="connsiteY2" fmla="*/ 0 h 2191892"/>
                    <a:gd name="connsiteX3" fmla="*/ 1501712 w 1655445"/>
                    <a:gd name="connsiteY3" fmla="*/ 1204436 h 2191892"/>
                    <a:gd name="connsiteX4" fmla="*/ 0 w 1655445"/>
                    <a:gd name="connsiteY4" fmla="*/ 2017300 h 2191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45" h="2191892">
                      <a:moveTo>
                        <a:pt x="0" y="2191893"/>
                      </a:moveTo>
                      <a:lnTo>
                        <a:pt x="1655445" y="1242727"/>
                      </a:lnTo>
                      <a:lnTo>
                        <a:pt x="910019" y="0"/>
                      </a:lnTo>
                      <a:lnTo>
                        <a:pt x="1501712" y="1204436"/>
                      </a:lnTo>
                      <a:lnTo>
                        <a:pt x="0" y="2017300"/>
                      </a:lnTo>
                      <a:close/>
                    </a:path>
                  </a:pathLst>
                </a:custGeom>
                <a:solidFill>
                  <a:srgbClr val="BDD7E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Freeform: Shape 5">
                  <a:extLst>
                    <a:ext uri="{FF2B5EF4-FFF2-40B4-BE49-F238E27FC236}">
                      <a16:creationId xmlns:a16="http://schemas.microsoft.com/office/drawing/2014/main" id="{E09D18CB-9A13-4A78-B765-57178D90A97D}"/>
                    </a:ext>
                  </a:extLst>
                </p:cNvPr>
                <p:cNvSpPr/>
                <p:nvPr/>
              </p:nvSpPr>
              <p:spPr>
                <a:xfrm>
                  <a:off x="3332144" y="3628534"/>
                  <a:ext cx="1162717" cy="1661700"/>
                </a:xfrm>
                <a:custGeom>
                  <a:avLst/>
                  <a:gdLst>
                    <a:gd name="connsiteX0" fmla="*/ 30561 w 1162717"/>
                    <a:gd name="connsiteY0" fmla="*/ 334247 h 1661700"/>
                    <a:gd name="connsiteX1" fmla="*/ 762366 w 1162717"/>
                    <a:gd name="connsiteY1" fmla="*/ 1556876 h 1661700"/>
                    <a:gd name="connsiteX2" fmla="*/ 1095837 w 1162717"/>
                    <a:gd name="connsiteY2" fmla="*/ 1602310 h 1661700"/>
                    <a:gd name="connsiteX3" fmla="*/ 1133270 w 1162717"/>
                    <a:gd name="connsiteY3" fmla="*/ 1337515 h 1661700"/>
                    <a:gd name="connsiteX4" fmla="*/ 413942 w 1162717"/>
                    <a:gd name="connsiteY4" fmla="*/ 106790 h 1661700"/>
                    <a:gd name="connsiteX5" fmla="*/ 111238 w 1162717"/>
                    <a:gd name="connsiteY5" fmla="*/ 34400 h 1661700"/>
                    <a:gd name="connsiteX6" fmla="*/ 98760 w 1162717"/>
                    <a:gd name="connsiteY6" fmla="*/ 42401 h 1661700"/>
                    <a:gd name="connsiteX7" fmla="*/ 30561 w 1162717"/>
                    <a:gd name="connsiteY7" fmla="*/ 334247 h 166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717" h="1661700">
                      <a:moveTo>
                        <a:pt x="30561" y="334247"/>
                      </a:moveTo>
                      <a:lnTo>
                        <a:pt x="762366" y="1556876"/>
                      </a:lnTo>
                      <a:cubicBezTo>
                        <a:pt x="833328" y="1675367"/>
                        <a:pt x="995824" y="1697465"/>
                        <a:pt x="1095837" y="1602310"/>
                      </a:cubicBezTo>
                      <a:cubicBezTo>
                        <a:pt x="1168227" y="1533444"/>
                        <a:pt x="1183657" y="1423811"/>
                        <a:pt x="1133270" y="1337515"/>
                      </a:cubicBezTo>
                      <a:lnTo>
                        <a:pt x="413942" y="106790"/>
                      </a:lnTo>
                      <a:cubicBezTo>
                        <a:pt x="352029" y="872"/>
                        <a:pt x="214393" y="-32085"/>
                        <a:pt x="111238" y="34400"/>
                      </a:cubicBezTo>
                      <a:lnTo>
                        <a:pt x="98760" y="42401"/>
                      </a:lnTo>
                      <a:cubicBezTo>
                        <a:pt x="1128" y="105361"/>
                        <a:pt x="-29066" y="234520"/>
                        <a:pt x="30561" y="334247"/>
                      </a:cubicBezTo>
                      <a:close/>
                    </a:path>
                  </a:pathLst>
                </a:custGeom>
                <a:solidFill>
                  <a:srgbClr val="454545"/>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72" name="TextBox 171">
                <a:extLst>
                  <a:ext uri="{FF2B5EF4-FFF2-40B4-BE49-F238E27FC236}">
                    <a16:creationId xmlns:a16="http://schemas.microsoft.com/office/drawing/2014/main" id="{86619A8C-9283-4A9C-7699-BB58BB28E885}"/>
                  </a:ext>
                </a:extLst>
              </p:cNvPr>
              <p:cNvSpPr txBox="1"/>
              <p:nvPr/>
            </p:nvSpPr>
            <p:spPr>
              <a:xfrm flipH="1">
                <a:off x="9084601" y="261373"/>
                <a:ext cx="1497326" cy="1169551"/>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DD7EE">
                        <a:lumMod val="10000"/>
                      </a:srgbClr>
                    </a:solidFill>
                    <a:effectLst/>
                    <a:uLnTx/>
                    <a:uFillTx/>
                    <a:latin typeface="Cambria" panose="02040503050406030204" pitchFamily="18" charset="0"/>
                    <a:ea typeface="Cambria" panose="02040503050406030204" pitchFamily="18" charset="0"/>
                    <a:cs typeface="Calibri Light"/>
                    <a:sym typeface="Arial"/>
                    <a:rtl val="0"/>
                  </a:rPr>
                  <a:t>Câu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DD7EE">
                        <a:lumMod val="10000"/>
                      </a:srgbClr>
                    </a:solidFill>
                    <a:effectLst/>
                    <a:uLnTx/>
                    <a:uFillTx/>
                    <a:latin typeface="Cambria" panose="02040503050406030204" pitchFamily="18" charset="0"/>
                    <a:ea typeface="Cambria" panose="02040503050406030204" pitchFamily="18" charset="0"/>
                    <a:cs typeface="Calibri Light"/>
                    <a:sym typeface="Arial"/>
                    <a:rtl val="0"/>
                  </a:rPr>
                  <a:t>2</a:t>
                </a:r>
                <a:endParaRPr kumimoji="0" lang="th-TH" sz="3500" b="1" i="0" u="none" strike="noStrike" kern="1200" cap="none" spc="0" normalizeH="0" baseline="0" noProof="0" dirty="0">
                  <a:ln>
                    <a:noFill/>
                  </a:ln>
                  <a:solidFill>
                    <a:srgbClr val="BDD7EE">
                      <a:lumMod val="10000"/>
                    </a:srgbClr>
                  </a:solidFill>
                  <a:effectLst/>
                  <a:uLnTx/>
                  <a:uFillTx/>
                  <a:latin typeface="Cambria" panose="02040503050406030204" pitchFamily="18" charset="0"/>
                  <a:ea typeface="Cambria" panose="02040503050406030204" pitchFamily="18" charset="0"/>
                  <a:sym typeface="Arial"/>
                  <a:rtl val="0"/>
                </a:endParaRPr>
              </a:p>
            </p:txBody>
          </p:sp>
        </p:grpSp>
        <p:sp>
          <p:nvSpPr>
            <p:cNvPr id="177" name="TextBox 176">
              <a:extLst>
                <a:ext uri="{FF2B5EF4-FFF2-40B4-BE49-F238E27FC236}">
                  <a16:creationId xmlns:a16="http://schemas.microsoft.com/office/drawing/2014/main" id="{9ADBCE99-AAD7-F4AE-3657-BE4F521E7B0B}"/>
                </a:ext>
              </a:extLst>
            </p:cNvPr>
            <p:cNvSpPr txBox="1"/>
            <p:nvPr/>
          </p:nvSpPr>
          <p:spPr>
            <a:xfrm>
              <a:off x="1381525" y="406485"/>
              <a:ext cx="6797646" cy="923330"/>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E99AD">
                      <a:lumMod val="75000"/>
                    </a:srgbClr>
                  </a:solidFill>
                  <a:effectLst/>
                  <a:uLnTx/>
                  <a:uFillTx/>
                  <a:latin typeface="Cambria" panose="02040503050406030204" pitchFamily="18" charset="0"/>
                  <a:ea typeface="Cambria" panose="02040503050406030204" pitchFamily="18" charset="0"/>
                  <a:cs typeface="Calibri Light"/>
                </a:rPr>
                <a:t>14 709 – 5 434 =?</a:t>
              </a:r>
            </a:p>
          </p:txBody>
        </p:sp>
      </p:grpSp>
      <p:grpSp>
        <p:nvGrpSpPr>
          <p:cNvPr id="266" name="CÂU A">
            <a:extLst>
              <a:ext uri="{FF2B5EF4-FFF2-40B4-BE49-F238E27FC236}">
                <a16:creationId xmlns:a16="http://schemas.microsoft.com/office/drawing/2014/main" id="{9A1B5BB8-7F56-1F7D-70A6-48F7D3BC6AAB}"/>
              </a:ext>
            </a:extLst>
          </p:cNvPr>
          <p:cNvGrpSpPr/>
          <p:nvPr/>
        </p:nvGrpSpPr>
        <p:grpSpPr>
          <a:xfrm>
            <a:off x="469368" y="2212134"/>
            <a:ext cx="6883435" cy="1895769"/>
            <a:chOff x="-5320" y="2211857"/>
            <a:chExt cx="6883435" cy="1895769"/>
          </a:xfrm>
        </p:grpSpPr>
        <p:grpSp>
          <p:nvGrpSpPr>
            <p:cNvPr id="247" name="Group 246">
              <a:extLst>
                <a:ext uri="{FF2B5EF4-FFF2-40B4-BE49-F238E27FC236}">
                  <a16:creationId xmlns:a16="http://schemas.microsoft.com/office/drawing/2014/main" id="{62852EB3-9A22-A114-29D3-5A3E00717D43}"/>
                </a:ext>
              </a:extLst>
            </p:cNvPr>
            <p:cNvGrpSpPr/>
            <p:nvPr/>
          </p:nvGrpSpPr>
          <p:grpSpPr>
            <a:xfrm>
              <a:off x="-5320" y="2211857"/>
              <a:ext cx="6672474" cy="1895769"/>
              <a:chOff x="-5320" y="2211857"/>
              <a:chExt cx="6672474" cy="1895769"/>
            </a:xfrm>
          </p:grpSpPr>
          <p:sp>
            <p:nvSpPr>
              <p:cNvPr id="179" name="Rectangle: Rounded Corners 178">
                <a:extLst>
                  <a:ext uri="{FF2B5EF4-FFF2-40B4-BE49-F238E27FC236}">
                    <a16:creationId xmlns:a16="http://schemas.microsoft.com/office/drawing/2014/main" id="{E371C076-F495-FC3E-EAA5-408129552E7F}"/>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75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197" name="Group 196">
                <a:extLst>
                  <a:ext uri="{FF2B5EF4-FFF2-40B4-BE49-F238E27FC236}">
                    <a16:creationId xmlns:a16="http://schemas.microsoft.com/office/drawing/2014/main" id="{19470931-6D86-7647-9DDA-175D5A0690EE}"/>
                  </a:ext>
                </a:extLst>
              </p:cNvPr>
              <p:cNvGrpSpPr/>
              <p:nvPr/>
            </p:nvGrpSpPr>
            <p:grpSpPr>
              <a:xfrm>
                <a:off x="-5320" y="2211857"/>
                <a:ext cx="1653157" cy="1895769"/>
                <a:chOff x="-5320" y="2211857"/>
                <a:chExt cx="1653157" cy="1895769"/>
              </a:xfrm>
            </p:grpSpPr>
            <p:grpSp>
              <p:nvGrpSpPr>
                <p:cNvPr id="183" name="Graphic 1">
                  <a:extLst>
                    <a:ext uri="{FF2B5EF4-FFF2-40B4-BE49-F238E27FC236}">
                      <a16:creationId xmlns:a16="http://schemas.microsoft.com/office/drawing/2014/main" id="{2A01D428-014E-F349-E1A5-DE01B42F375E}"/>
                    </a:ext>
                  </a:extLst>
                </p:cNvPr>
                <p:cNvGrpSpPr/>
                <p:nvPr/>
              </p:nvGrpSpPr>
              <p:grpSpPr>
                <a:xfrm rot="1448159">
                  <a:off x="-5320" y="2211857"/>
                  <a:ext cx="1653157" cy="1895769"/>
                  <a:chOff x="5676900" y="2895491"/>
                  <a:chExt cx="839158" cy="1068361"/>
                </a:xfrm>
              </p:grpSpPr>
              <p:grpSp>
                <p:nvGrpSpPr>
                  <p:cNvPr id="184" name="Graphic 1">
                    <a:extLst>
                      <a:ext uri="{FF2B5EF4-FFF2-40B4-BE49-F238E27FC236}">
                        <a16:creationId xmlns:a16="http://schemas.microsoft.com/office/drawing/2014/main" id="{CC1245FF-8CBA-2444-297D-F69B110BD2F5}"/>
                      </a:ext>
                    </a:extLst>
                  </p:cNvPr>
                  <p:cNvGrpSpPr/>
                  <p:nvPr/>
                </p:nvGrpSpPr>
                <p:grpSpPr>
                  <a:xfrm>
                    <a:off x="5676900" y="3234861"/>
                    <a:ext cx="839158" cy="728991"/>
                    <a:chOff x="5676900" y="3234861"/>
                    <a:chExt cx="839158" cy="728991"/>
                  </a:xfrm>
                </p:grpSpPr>
                <p:sp>
                  <p:nvSpPr>
                    <p:cNvPr id="188" name="Freeform: Shape 187">
                      <a:extLst>
                        <a:ext uri="{FF2B5EF4-FFF2-40B4-BE49-F238E27FC236}">
                          <a16:creationId xmlns:a16="http://schemas.microsoft.com/office/drawing/2014/main" id="{BB91D3E9-F23A-6413-C50B-E98D47058119}"/>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 name="Freeform: Shape 188">
                      <a:extLst>
                        <a:ext uri="{FF2B5EF4-FFF2-40B4-BE49-F238E27FC236}">
                          <a16:creationId xmlns:a16="http://schemas.microsoft.com/office/drawing/2014/main" id="{35A8C072-2934-975A-0A25-EB4E22EA4172}"/>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 name="Freeform: Shape 189">
                      <a:extLst>
                        <a:ext uri="{FF2B5EF4-FFF2-40B4-BE49-F238E27FC236}">
                          <a16:creationId xmlns:a16="http://schemas.microsoft.com/office/drawing/2014/main" id="{04150364-58F2-C0DF-3B18-0ED615D81B1E}"/>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 name="Freeform: Shape 190">
                      <a:extLst>
                        <a:ext uri="{FF2B5EF4-FFF2-40B4-BE49-F238E27FC236}">
                          <a16:creationId xmlns:a16="http://schemas.microsoft.com/office/drawing/2014/main" id="{DC60B468-D0D9-8B3B-5CD4-C0EC4603781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 name="Freeform: Shape 191">
                      <a:extLst>
                        <a:ext uri="{FF2B5EF4-FFF2-40B4-BE49-F238E27FC236}">
                          <a16:creationId xmlns:a16="http://schemas.microsoft.com/office/drawing/2014/main" id="{2B0A13CF-DA48-DF4A-793C-E63C48E3D884}"/>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 name="Freeform: Shape 192">
                      <a:extLst>
                        <a:ext uri="{FF2B5EF4-FFF2-40B4-BE49-F238E27FC236}">
                          <a16:creationId xmlns:a16="http://schemas.microsoft.com/office/drawing/2014/main" id="{CB0E3FF0-9855-0CDC-EC34-4F01C76F1CBE}"/>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 name="Freeform: Shape 193">
                      <a:extLst>
                        <a:ext uri="{FF2B5EF4-FFF2-40B4-BE49-F238E27FC236}">
                          <a16:creationId xmlns:a16="http://schemas.microsoft.com/office/drawing/2014/main" id="{EE78CFD3-E89F-545F-E12E-A9B13AAAB543}"/>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 name="Freeform: Shape 194">
                      <a:extLst>
                        <a:ext uri="{FF2B5EF4-FFF2-40B4-BE49-F238E27FC236}">
                          <a16:creationId xmlns:a16="http://schemas.microsoft.com/office/drawing/2014/main" id="{3279B9B9-1D0E-9CAF-7DB1-83E1E031700D}"/>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 name="Freeform: Shape 195">
                      <a:extLst>
                        <a:ext uri="{FF2B5EF4-FFF2-40B4-BE49-F238E27FC236}">
                          <a16:creationId xmlns:a16="http://schemas.microsoft.com/office/drawing/2014/main" id="{3CBADA34-80BF-48FA-98EA-DB827ADDB260}"/>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85" name="Freeform: Shape 184">
                    <a:extLst>
                      <a:ext uri="{FF2B5EF4-FFF2-40B4-BE49-F238E27FC236}">
                        <a16:creationId xmlns:a16="http://schemas.microsoft.com/office/drawing/2014/main" id="{AE9835A4-F35B-B5B4-5FF5-A0B2D569C49A}"/>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 name="Freeform: Shape 185">
                    <a:extLst>
                      <a:ext uri="{FF2B5EF4-FFF2-40B4-BE49-F238E27FC236}">
                        <a16:creationId xmlns:a16="http://schemas.microsoft.com/office/drawing/2014/main" id="{7F444368-4892-37F2-2292-B7AB430B46B1}"/>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 name="Freeform: Shape 186">
                    <a:extLst>
                      <a:ext uri="{FF2B5EF4-FFF2-40B4-BE49-F238E27FC236}">
                        <a16:creationId xmlns:a16="http://schemas.microsoft.com/office/drawing/2014/main" id="{61B4AD0A-158A-AF7C-2F9D-93D2C3C777F8}"/>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80" name="TextBox 179">
                  <a:extLst>
                    <a:ext uri="{FF2B5EF4-FFF2-40B4-BE49-F238E27FC236}">
                      <a16:creationId xmlns:a16="http://schemas.microsoft.com/office/drawing/2014/main" id="{8147E9A8-D511-0446-0129-75A2D9D241FF}"/>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A</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46" name="TextBox 245">
              <a:extLst>
                <a:ext uri="{FF2B5EF4-FFF2-40B4-BE49-F238E27FC236}">
                  <a16:creationId xmlns:a16="http://schemas.microsoft.com/office/drawing/2014/main" id="{AF9C50E7-BA67-D64F-9F4C-2A7A591B8F7E}"/>
                </a:ext>
              </a:extLst>
            </p:cNvPr>
            <p:cNvSpPr txBox="1"/>
            <p:nvPr/>
          </p:nvSpPr>
          <p:spPr>
            <a:xfrm>
              <a:off x="2342339" y="2806138"/>
              <a:ext cx="4535776" cy="923330"/>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Light"/>
                </a:rPr>
                <a:t>9 275</a:t>
              </a:r>
            </a:p>
          </p:txBody>
        </p:sp>
      </p:grpSp>
      <p:grpSp>
        <p:nvGrpSpPr>
          <p:cNvPr id="267" name="CÂU C">
            <a:extLst>
              <a:ext uri="{FF2B5EF4-FFF2-40B4-BE49-F238E27FC236}">
                <a16:creationId xmlns:a16="http://schemas.microsoft.com/office/drawing/2014/main" id="{55B35CC0-4656-E9F3-D414-D49C2EE3FB6B}"/>
              </a:ext>
            </a:extLst>
          </p:cNvPr>
          <p:cNvGrpSpPr/>
          <p:nvPr/>
        </p:nvGrpSpPr>
        <p:grpSpPr>
          <a:xfrm>
            <a:off x="242224" y="4927989"/>
            <a:ext cx="6672474" cy="1895769"/>
            <a:chOff x="-5320" y="2211857"/>
            <a:chExt cx="6672474" cy="1895769"/>
          </a:xfrm>
        </p:grpSpPr>
        <p:grpSp>
          <p:nvGrpSpPr>
            <p:cNvPr id="268" name="Group 267">
              <a:extLst>
                <a:ext uri="{FF2B5EF4-FFF2-40B4-BE49-F238E27FC236}">
                  <a16:creationId xmlns:a16="http://schemas.microsoft.com/office/drawing/2014/main" id="{5B4EC89F-CDA5-591B-736E-921F5DD242DE}"/>
                </a:ext>
              </a:extLst>
            </p:cNvPr>
            <p:cNvGrpSpPr/>
            <p:nvPr/>
          </p:nvGrpSpPr>
          <p:grpSpPr>
            <a:xfrm>
              <a:off x="-5320" y="2211857"/>
              <a:ext cx="6672474" cy="1895769"/>
              <a:chOff x="-5320" y="2211857"/>
              <a:chExt cx="6672474" cy="1895769"/>
            </a:xfrm>
          </p:grpSpPr>
          <p:sp>
            <p:nvSpPr>
              <p:cNvPr id="270" name="Rectangle: Rounded Corners 269">
                <a:extLst>
                  <a:ext uri="{FF2B5EF4-FFF2-40B4-BE49-F238E27FC236}">
                    <a16:creationId xmlns:a16="http://schemas.microsoft.com/office/drawing/2014/main" id="{E7F0BCC0-91BA-4F3A-11F9-0EEEFA8B01A6}"/>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60000"/>
                  <a:lumOff val="40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271" name="Group 270">
                <a:extLst>
                  <a:ext uri="{FF2B5EF4-FFF2-40B4-BE49-F238E27FC236}">
                    <a16:creationId xmlns:a16="http://schemas.microsoft.com/office/drawing/2014/main" id="{FDBB6F14-001F-5C87-69B1-6D82B9C719AF}"/>
                  </a:ext>
                </a:extLst>
              </p:cNvPr>
              <p:cNvGrpSpPr/>
              <p:nvPr/>
            </p:nvGrpSpPr>
            <p:grpSpPr>
              <a:xfrm>
                <a:off x="-5320" y="2211857"/>
                <a:ext cx="1653157" cy="1895769"/>
                <a:chOff x="-5320" y="2211857"/>
                <a:chExt cx="1653157" cy="1895769"/>
              </a:xfrm>
            </p:grpSpPr>
            <p:grpSp>
              <p:nvGrpSpPr>
                <p:cNvPr id="272" name="Graphic 1">
                  <a:extLst>
                    <a:ext uri="{FF2B5EF4-FFF2-40B4-BE49-F238E27FC236}">
                      <a16:creationId xmlns:a16="http://schemas.microsoft.com/office/drawing/2014/main" id="{DBB3D693-1EFC-6D79-CC95-8C3A2AD774B1}"/>
                    </a:ext>
                  </a:extLst>
                </p:cNvPr>
                <p:cNvGrpSpPr/>
                <p:nvPr/>
              </p:nvGrpSpPr>
              <p:grpSpPr>
                <a:xfrm rot="1448159">
                  <a:off x="-5320" y="2211857"/>
                  <a:ext cx="1653157" cy="1895769"/>
                  <a:chOff x="5676900" y="2895491"/>
                  <a:chExt cx="839158" cy="1068361"/>
                </a:xfrm>
              </p:grpSpPr>
              <p:grpSp>
                <p:nvGrpSpPr>
                  <p:cNvPr id="274" name="Graphic 1">
                    <a:extLst>
                      <a:ext uri="{FF2B5EF4-FFF2-40B4-BE49-F238E27FC236}">
                        <a16:creationId xmlns:a16="http://schemas.microsoft.com/office/drawing/2014/main" id="{97BDBB09-4E26-0E4D-71DB-E3204DC9910D}"/>
                      </a:ext>
                    </a:extLst>
                  </p:cNvPr>
                  <p:cNvGrpSpPr/>
                  <p:nvPr/>
                </p:nvGrpSpPr>
                <p:grpSpPr>
                  <a:xfrm>
                    <a:off x="5676900" y="3234861"/>
                    <a:ext cx="839158" cy="728991"/>
                    <a:chOff x="5676900" y="3234861"/>
                    <a:chExt cx="839158" cy="728991"/>
                  </a:xfrm>
                </p:grpSpPr>
                <p:sp>
                  <p:nvSpPr>
                    <p:cNvPr id="278" name="Freeform: Shape 277">
                      <a:extLst>
                        <a:ext uri="{FF2B5EF4-FFF2-40B4-BE49-F238E27FC236}">
                          <a16:creationId xmlns:a16="http://schemas.microsoft.com/office/drawing/2014/main" id="{DD4CFB4D-D5FF-802E-A98E-F75E11D8BF30}"/>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9" name="Freeform: Shape 278">
                      <a:extLst>
                        <a:ext uri="{FF2B5EF4-FFF2-40B4-BE49-F238E27FC236}">
                          <a16:creationId xmlns:a16="http://schemas.microsoft.com/office/drawing/2014/main" id="{7E09A40E-95B6-9D8C-A149-4925583BFC9F}"/>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0" name="Freeform: Shape 279">
                      <a:extLst>
                        <a:ext uri="{FF2B5EF4-FFF2-40B4-BE49-F238E27FC236}">
                          <a16:creationId xmlns:a16="http://schemas.microsoft.com/office/drawing/2014/main" id="{9BC04727-DB08-F8A1-A40D-137034093B79}"/>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1" name="Freeform: Shape 280">
                      <a:extLst>
                        <a:ext uri="{FF2B5EF4-FFF2-40B4-BE49-F238E27FC236}">
                          <a16:creationId xmlns:a16="http://schemas.microsoft.com/office/drawing/2014/main" id="{65A4023B-DA1A-0C98-50C0-B6DC47FE7EF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2" name="Freeform: Shape 281">
                      <a:extLst>
                        <a:ext uri="{FF2B5EF4-FFF2-40B4-BE49-F238E27FC236}">
                          <a16:creationId xmlns:a16="http://schemas.microsoft.com/office/drawing/2014/main" id="{BDF8D440-5E1E-0C61-E7C0-27A7A72068FD}"/>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3" name="Freeform: Shape 282">
                      <a:extLst>
                        <a:ext uri="{FF2B5EF4-FFF2-40B4-BE49-F238E27FC236}">
                          <a16:creationId xmlns:a16="http://schemas.microsoft.com/office/drawing/2014/main" id="{0443B2EB-F8D2-D68C-5E29-6DF2EB5FF32C}"/>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4" name="Freeform: Shape 283">
                      <a:extLst>
                        <a:ext uri="{FF2B5EF4-FFF2-40B4-BE49-F238E27FC236}">
                          <a16:creationId xmlns:a16="http://schemas.microsoft.com/office/drawing/2014/main" id="{2130A4B7-F1D1-848E-5523-E537327ECE0B}"/>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5" name="Freeform: Shape 284">
                      <a:extLst>
                        <a:ext uri="{FF2B5EF4-FFF2-40B4-BE49-F238E27FC236}">
                          <a16:creationId xmlns:a16="http://schemas.microsoft.com/office/drawing/2014/main" id="{30B73657-EEAA-1B73-8E16-5DD7CB16809B}"/>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6" name="Freeform: Shape 285">
                      <a:extLst>
                        <a:ext uri="{FF2B5EF4-FFF2-40B4-BE49-F238E27FC236}">
                          <a16:creationId xmlns:a16="http://schemas.microsoft.com/office/drawing/2014/main" id="{52603150-E8CD-3713-EF78-A32E5CBF3468}"/>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75" name="Freeform: Shape 274">
                    <a:extLst>
                      <a:ext uri="{FF2B5EF4-FFF2-40B4-BE49-F238E27FC236}">
                        <a16:creationId xmlns:a16="http://schemas.microsoft.com/office/drawing/2014/main" id="{7F2F0897-7310-C8CA-2015-1536097E2674}"/>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6" name="Freeform: Shape 275">
                    <a:extLst>
                      <a:ext uri="{FF2B5EF4-FFF2-40B4-BE49-F238E27FC236}">
                        <a16:creationId xmlns:a16="http://schemas.microsoft.com/office/drawing/2014/main" id="{0EF94FF7-2FF7-EE92-5E72-7871D20990B6}"/>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7" name="Freeform: Shape 276">
                    <a:extLst>
                      <a:ext uri="{FF2B5EF4-FFF2-40B4-BE49-F238E27FC236}">
                        <a16:creationId xmlns:a16="http://schemas.microsoft.com/office/drawing/2014/main" id="{EE1815E1-5A32-6753-87E3-C4CB59B10B24}"/>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73" name="TextBox 272">
                  <a:extLst>
                    <a:ext uri="{FF2B5EF4-FFF2-40B4-BE49-F238E27FC236}">
                      <a16:creationId xmlns:a16="http://schemas.microsoft.com/office/drawing/2014/main" id="{A9510F0E-4660-C2D6-C35F-A529358F5F08}"/>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C</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69" name="TextBox 268">
              <a:extLst>
                <a:ext uri="{FF2B5EF4-FFF2-40B4-BE49-F238E27FC236}">
                  <a16:creationId xmlns:a16="http://schemas.microsoft.com/office/drawing/2014/main" id="{E6E9E17F-3836-D450-9701-5EDBDF61B5D0}"/>
                </a:ext>
              </a:extLst>
            </p:cNvPr>
            <p:cNvSpPr txBox="1"/>
            <p:nvPr/>
          </p:nvSpPr>
          <p:spPr>
            <a:xfrm>
              <a:off x="2324613" y="2868516"/>
              <a:ext cx="3641389" cy="923330"/>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53E3E">
                      <a:lumMod val="50000"/>
                    </a:srgbClr>
                  </a:solidFill>
                  <a:effectLst/>
                  <a:uLnTx/>
                  <a:uFillTx/>
                  <a:latin typeface="Cambria" panose="02040503050406030204" pitchFamily="18" charset="0"/>
                  <a:ea typeface="Cambria" panose="02040503050406030204" pitchFamily="18" charset="0"/>
                  <a:cs typeface="Calibri Light"/>
                </a:rPr>
                <a:t>9 276</a:t>
              </a:r>
            </a:p>
          </p:txBody>
        </p:sp>
      </p:grpSp>
      <p:grpSp>
        <p:nvGrpSpPr>
          <p:cNvPr id="287" name="CÂU B">
            <a:extLst>
              <a:ext uri="{FF2B5EF4-FFF2-40B4-BE49-F238E27FC236}">
                <a16:creationId xmlns:a16="http://schemas.microsoft.com/office/drawing/2014/main" id="{BDEA8E17-74CA-9592-FF22-083DE46AE258}"/>
              </a:ext>
            </a:extLst>
          </p:cNvPr>
          <p:cNvGrpSpPr/>
          <p:nvPr/>
        </p:nvGrpSpPr>
        <p:grpSpPr>
          <a:xfrm>
            <a:off x="5360400" y="3639870"/>
            <a:ext cx="6672474" cy="1895769"/>
            <a:chOff x="-5320" y="2211857"/>
            <a:chExt cx="6672474" cy="1895769"/>
          </a:xfrm>
        </p:grpSpPr>
        <p:grpSp>
          <p:nvGrpSpPr>
            <p:cNvPr id="288" name="Group 287">
              <a:extLst>
                <a:ext uri="{FF2B5EF4-FFF2-40B4-BE49-F238E27FC236}">
                  <a16:creationId xmlns:a16="http://schemas.microsoft.com/office/drawing/2014/main" id="{7489FE10-55E4-3654-9346-18BF8D6587B3}"/>
                </a:ext>
              </a:extLst>
            </p:cNvPr>
            <p:cNvGrpSpPr/>
            <p:nvPr/>
          </p:nvGrpSpPr>
          <p:grpSpPr>
            <a:xfrm>
              <a:off x="-5320" y="2211857"/>
              <a:ext cx="6672474" cy="1895769"/>
              <a:chOff x="-5320" y="2211857"/>
              <a:chExt cx="6672474" cy="1895769"/>
            </a:xfrm>
          </p:grpSpPr>
          <p:sp>
            <p:nvSpPr>
              <p:cNvPr id="290" name="Rectangle: Rounded Corners 289">
                <a:extLst>
                  <a:ext uri="{FF2B5EF4-FFF2-40B4-BE49-F238E27FC236}">
                    <a16:creationId xmlns:a16="http://schemas.microsoft.com/office/drawing/2014/main" id="{8C404B4F-DF02-82F0-8FFE-AABD06837408}"/>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50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Light"/>
                </a:endParaRPr>
              </a:p>
            </p:txBody>
          </p:sp>
          <p:grpSp>
            <p:nvGrpSpPr>
              <p:cNvPr id="291" name="Group 290">
                <a:extLst>
                  <a:ext uri="{FF2B5EF4-FFF2-40B4-BE49-F238E27FC236}">
                    <a16:creationId xmlns:a16="http://schemas.microsoft.com/office/drawing/2014/main" id="{1CB67278-3E91-EA3A-D6EA-92423614DFF5}"/>
                  </a:ext>
                </a:extLst>
              </p:cNvPr>
              <p:cNvGrpSpPr/>
              <p:nvPr/>
            </p:nvGrpSpPr>
            <p:grpSpPr>
              <a:xfrm>
                <a:off x="-5320" y="2211857"/>
                <a:ext cx="1653157" cy="1895769"/>
                <a:chOff x="-5320" y="2211857"/>
                <a:chExt cx="1653157" cy="1895769"/>
              </a:xfrm>
            </p:grpSpPr>
            <p:grpSp>
              <p:nvGrpSpPr>
                <p:cNvPr id="292" name="Graphic 1">
                  <a:extLst>
                    <a:ext uri="{FF2B5EF4-FFF2-40B4-BE49-F238E27FC236}">
                      <a16:creationId xmlns:a16="http://schemas.microsoft.com/office/drawing/2014/main" id="{DA983182-E7CB-454E-BBD6-93829D6D7E58}"/>
                    </a:ext>
                  </a:extLst>
                </p:cNvPr>
                <p:cNvGrpSpPr/>
                <p:nvPr/>
              </p:nvGrpSpPr>
              <p:grpSpPr>
                <a:xfrm rot="1448159">
                  <a:off x="-5320" y="2211857"/>
                  <a:ext cx="1653157" cy="1895769"/>
                  <a:chOff x="5676900" y="2895491"/>
                  <a:chExt cx="839158" cy="1068361"/>
                </a:xfrm>
              </p:grpSpPr>
              <p:grpSp>
                <p:nvGrpSpPr>
                  <p:cNvPr id="294" name="Graphic 1">
                    <a:extLst>
                      <a:ext uri="{FF2B5EF4-FFF2-40B4-BE49-F238E27FC236}">
                        <a16:creationId xmlns:a16="http://schemas.microsoft.com/office/drawing/2014/main" id="{B9698FF8-373D-F777-DA36-DEDCFD0870A4}"/>
                      </a:ext>
                    </a:extLst>
                  </p:cNvPr>
                  <p:cNvGrpSpPr/>
                  <p:nvPr/>
                </p:nvGrpSpPr>
                <p:grpSpPr>
                  <a:xfrm>
                    <a:off x="5676900" y="3234861"/>
                    <a:ext cx="839158" cy="728991"/>
                    <a:chOff x="5676900" y="3234861"/>
                    <a:chExt cx="839158" cy="728991"/>
                  </a:xfrm>
                </p:grpSpPr>
                <p:sp>
                  <p:nvSpPr>
                    <p:cNvPr id="298" name="Freeform: Shape 297">
                      <a:extLst>
                        <a:ext uri="{FF2B5EF4-FFF2-40B4-BE49-F238E27FC236}">
                          <a16:creationId xmlns:a16="http://schemas.microsoft.com/office/drawing/2014/main" id="{40F346CB-61BF-7ADB-BB3F-A3F12A0C3E3D}"/>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9" name="Freeform: Shape 298">
                      <a:extLst>
                        <a:ext uri="{FF2B5EF4-FFF2-40B4-BE49-F238E27FC236}">
                          <a16:creationId xmlns:a16="http://schemas.microsoft.com/office/drawing/2014/main" id="{CD0C62B1-67AE-4F90-90F9-9D62725BDE3C}"/>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0" name="Freeform: Shape 299">
                      <a:extLst>
                        <a:ext uri="{FF2B5EF4-FFF2-40B4-BE49-F238E27FC236}">
                          <a16:creationId xmlns:a16="http://schemas.microsoft.com/office/drawing/2014/main" id="{CE23F0D0-A9C3-BCB5-32C3-29A949B966D5}"/>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1" name="Freeform: Shape 300">
                      <a:extLst>
                        <a:ext uri="{FF2B5EF4-FFF2-40B4-BE49-F238E27FC236}">
                          <a16:creationId xmlns:a16="http://schemas.microsoft.com/office/drawing/2014/main" id="{73A7AF47-7DCC-6C1B-2BAC-A7236C42861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2" name="Freeform: Shape 301">
                      <a:extLst>
                        <a:ext uri="{FF2B5EF4-FFF2-40B4-BE49-F238E27FC236}">
                          <a16:creationId xmlns:a16="http://schemas.microsoft.com/office/drawing/2014/main" id="{B19D9456-A7DE-0366-9BFC-64F7F0ED9098}"/>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3" name="Freeform: Shape 302">
                      <a:extLst>
                        <a:ext uri="{FF2B5EF4-FFF2-40B4-BE49-F238E27FC236}">
                          <a16:creationId xmlns:a16="http://schemas.microsoft.com/office/drawing/2014/main" id="{893F9822-8A14-90EA-DBA7-02CFCEB18EEF}"/>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4" name="Freeform: Shape 303">
                      <a:extLst>
                        <a:ext uri="{FF2B5EF4-FFF2-40B4-BE49-F238E27FC236}">
                          <a16:creationId xmlns:a16="http://schemas.microsoft.com/office/drawing/2014/main" id="{CD2A10EA-BB17-6F84-25EF-816EDEB552AE}"/>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5" name="Freeform: Shape 304">
                      <a:extLst>
                        <a:ext uri="{FF2B5EF4-FFF2-40B4-BE49-F238E27FC236}">
                          <a16:creationId xmlns:a16="http://schemas.microsoft.com/office/drawing/2014/main" id="{D2B92F74-C6F9-5DCB-9DC7-CBEB649DE25E}"/>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6" name="Freeform: Shape 305">
                      <a:extLst>
                        <a:ext uri="{FF2B5EF4-FFF2-40B4-BE49-F238E27FC236}">
                          <a16:creationId xmlns:a16="http://schemas.microsoft.com/office/drawing/2014/main" id="{D1FB5939-0781-E156-935A-914A9D8C6214}"/>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95" name="Freeform: Shape 294">
                    <a:extLst>
                      <a:ext uri="{FF2B5EF4-FFF2-40B4-BE49-F238E27FC236}">
                        <a16:creationId xmlns:a16="http://schemas.microsoft.com/office/drawing/2014/main" id="{0D2C4B9B-9997-CEA4-9198-DA705A77B865}"/>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6" name="Freeform: Shape 295">
                    <a:extLst>
                      <a:ext uri="{FF2B5EF4-FFF2-40B4-BE49-F238E27FC236}">
                        <a16:creationId xmlns:a16="http://schemas.microsoft.com/office/drawing/2014/main" id="{52B7E11D-0E80-7364-0EAD-8CD8F98E949C}"/>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7" name="Freeform: Shape 296">
                    <a:extLst>
                      <a:ext uri="{FF2B5EF4-FFF2-40B4-BE49-F238E27FC236}">
                        <a16:creationId xmlns:a16="http://schemas.microsoft.com/office/drawing/2014/main" id="{E65FF521-78CE-A141-CAD7-501E09ED94AC}"/>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93" name="TextBox 292">
                  <a:extLst>
                    <a:ext uri="{FF2B5EF4-FFF2-40B4-BE49-F238E27FC236}">
                      <a16:creationId xmlns:a16="http://schemas.microsoft.com/office/drawing/2014/main" id="{63B4F7F1-736B-378D-5C44-9D070A94F701}"/>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B</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89" name="TextBox 288">
              <a:extLst>
                <a:ext uri="{FF2B5EF4-FFF2-40B4-BE49-F238E27FC236}">
                  <a16:creationId xmlns:a16="http://schemas.microsoft.com/office/drawing/2014/main" id="{49616075-D743-38DE-7A2D-26106E91F537}"/>
                </a:ext>
              </a:extLst>
            </p:cNvPr>
            <p:cNvSpPr txBox="1"/>
            <p:nvPr/>
          </p:nvSpPr>
          <p:spPr>
            <a:xfrm>
              <a:off x="2861422" y="2948649"/>
              <a:ext cx="3641389" cy="923330"/>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Light"/>
                </a:rPr>
                <a:t>9 265</a:t>
              </a:r>
            </a:p>
          </p:txBody>
        </p:sp>
      </p:grpSp>
      <p:pic>
        <p:nvPicPr>
          <p:cNvPr id="311" name="Sai">
            <a:extLst>
              <a:ext uri="{FF2B5EF4-FFF2-40B4-BE49-F238E27FC236}">
                <a16:creationId xmlns:a16="http://schemas.microsoft.com/office/drawing/2014/main" id="{2E46D6C7-A5AC-50E2-9BD8-E8E0714EA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3824" y="5526956"/>
            <a:ext cx="1462280" cy="1426722"/>
          </a:xfrm>
          <a:prstGeom prst="rect">
            <a:avLst/>
          </a:prstGeom>
        </p:spPr>
      </p:pic>
      <p:pic>
        <p:nvPicPr>
          <p:cNvPr id="313" name="Đúng">
            <a:extLst>
              <a:ext uri="{FF2B5EF4-FFF2-40B4-BE49-F238E27FC236}">
                <a16:creationId xmlns:a16="http://schemas.microsoft.com/office/drawing/2014/main" id="{A84D5C8C-1F16-1288-6EB0-CD62043C0F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6074" y="2609440"/>
            <a:ext cx="1273218" cy="1323382"/>
          </a:xfrm>
          <a:prstGeom prst="rect">
            <a:avLst/>
          </a:prstGeom>
        </p:spPr>
      </p:pic>
      <p:pic>
        <p:nvPicPr>
          <p:cNvPr id="314" name="Sai">
            <a:extLst>
              <a:ext uri="{FF2B5EF4-FFF2-40B4-BE49-F238E27FC236}">
                <a16:creationId xmlns:a16="http://schemas.microsoft.com/office/drawing/2014/main" id="{45F87DE5-F359-AD86-B262-FD8BD03D10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2495" y="3598824"/>
            <a:ext cx="1462280" cy="1426722"/>
          </a:xfrm>
          <a:prstGeom prst="rect">
            <a:avLst/>
          </a:prstGeom>
        </p:spPr>
      </p:pic>
      <p:pic>
        <p:nvPicPr>
          <p:cNvPr id="315" name="Kiss_MăngNon">
            <a:hlinkClick r:id="" action="ppaction://media"/>
            <a:extLst>
              <a:ext uri="{FF2B5EF4-FFF2-40B4-BE49-F238E27FC236}">
                <a16:creationId xmlns:a16="http://schemas.microsoft.com/office/drawing/2014/main" id="{336A5C3B-A81D-5383-C348-80A90EA4C86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649333" y="-781586"/>
            <a:ext cx="1038840" cy="1038840"/>
          </a:xfrm>
          <a:prstGeom prst="rect">
            <a:avLst/>
          </a:prstGeom>
        </p:spPr>
      </p:pic>
      <p:pic>
        <p:nvPicPr>
          <p:cNvPr id="316" name="Breakheart_MăngNon">
            <a:hlinkClick r:id="" action="ppaction://media"/>
            <a:extLst>
              <a:ext uri="{FF2B5EF4-FFF2-40B4-BE49-F238E27FC236}">
                <a16:creationId xmlns:a16="http://schemas.microsoft.com/office/drawing/2014/main" id="{41C8C608-7514-0D55-53DE-4A794FF7E8C4}"/>
              </a:ext>
            </a:extLst>
          </p:cNvPr>
          <p:cNvPicPr>
            <a:picLocks noChangeAspect="1"/>
          </p:cNvPicPr>
          <p:nvPr>
            <a:audioFile r:link="rId3"/>
            <p:extLst>
              <p:ext uri="{DAA4B4D4-6D71-4841-9C94-3DE7FCFB9230}">
                <p14:media xmlns:p14="http://schemas.microsoft.com/office/powerpoint/2010/main" r:embed="rId4">
                  <p14:trim end="14656.125"/>
                </p14:media>
              </p:ext>
            </p:extLst>
          </p:nvPr>
        </p:nvPicPr>
        <p:blipFill>
          <a:blip r:embed="rId9"/>
          <a:stretch>
            <a:fillRect/>
          </a:stretch>
        </p:blipFill>
        <p:spPr>
          <a:xfrm>
            <a:off x="13659515" y="6001022"/>
            <a:ext cx="1146318" cy="1146318"/>
          </a:xfrm>
          <a:prstGeom prst="rect">
            <a:avLst/>
          </a:prstGeom>
        </p:spPr>
      </p:pic>
      <p:pic>
        <p:nvPicPr>
          <p:cNvPr id="318" name="Breakheart_MăngNon">
            <a:hlinkClick r:id="" action="ppaction://media"/>
            <a:extLst>
              <a:ext uri="{FF2B5EF4-FFF2-40B4-BE49-F238E27FC236}">
                <a16:creationId xmlns:a16="http://schemas.microsoft.com/office/drawing/2014/main" id="{C5810E64-348D-2C91-29A7-9B6B0AD820B1}"/>
              </a:ext>
            </a:extLst>
          </p:cNvPr>
          <p:cNvPicPr>
            <a:picLocks noChangeAspect="1"/>
          </p:cNvPicPr>
          <p:nvPr>
            <a:audioFile r:link="rId3"/>
            <p:extLst>
              <p:ext uri="{DAA4B4D4-6D71-4841-9C94-3DE7FCFB9230}">
                <p14:media xmlns:p14="http://schemas.microsoft.com/office/powerpoint/2010/main" r:embed="rId4">
                  <p14:trim end="14656.125"/>
                </p14:media>
              </p:ext>
            </p:extLst>
          </p:nvPr>
        </p:nvPicPr>
        <p:blipFill>
          <a:blip r:embed="rId9"/>
          <a:stretch>
            <a:fillRect/>
          </a:stretch>
        </p:blipFill>
        <p:spPr>
          <a:xfrm>
            <a:off x="13696571" y="7189855"/>
            <a:ext cx="1146318" cy="1146318"/>
          </a:xfrm>
          <a:prstGeom prst="rect">
            <a:avLst/>
          </a:prstGeom>
        </p:spPr>
      </p:pic>
      <p:pic>
        <p:nvPicPr>
          <p:cNvPr id="309" name="1/2 heart">
            <a:extLst>
              <a:ext uri="{FF2B5EF4-FFF2-40B4-BE49-F238E27FC236}">
                <a16:creationId xmlns:a16="http://schemas.microsoft.com/office/drawing/2014/main" id="{B8F87BA5-8BC1-4E2B-C58C-89ECFB225EF1}"/>
              </a:ext>
            </a:extLst>
          </p:cNvPr>
          <p:cNvPicPr>
            <a:picLocks noChangeAspect="1"/>
          </p:cNvPicPr>
          <p:nvPr/>
        </p:nvPicPr>
        <p:blipFill rotWithShape="1">
          <a:blip r:embed="rId10"/>
          <a:srcRect l="49920" t="177" r="866" b="-177"/>
          <a:stretch/>
        </p:blipFill>
        <p:spPr>
          <a:xfrm>
            <a:off x="13660213" y="1136404"/>
            <a:ext cx="2152617" cy="3604415"/>
          </a:xfrm>
          <a:prstGeom prst="rect">
            <a:avLst/>
          </a:prstGeom>
        </p:spPr>
      </p:pic>
      <p:pic>
        <p:nvPicPr>
          <p:cNvPr id="308" name="1/2 heart">
            <a:extLst>
              <a:ext uri="{FF2B5EF4-FFF2-40B4-BE49-F238E27FC236}">
                <a16:creationId xmlns:a16="http://schemas.microsoft.com/office/drawing/2014/main" id="{46E0345A-F0E2-D6BA-16C3-2CFB6510F8CC}"/>
              </a:ext>
            </a:extLst>
          </p:cNvPr>
          <p:cNvPicPr>
            <a:picLocks noChangeAspect="1"/>
          </p:cNvPicPr>
          <p:nvPr/>
        </p:nvPicPr>
        <p:blipFill rotWithShape="1">
          <a:blip r:embed="rId10"/>
          <a:srcRect r="50786"/>
          <a:stretch/>
        </p:blipFill>
        <p:spPr>
          <a:xfrm>
            <a:off x="-2999776" y="2960674"/>
            <a:ext cx="2091393" cy="3585588"/>
          </a:xfrm>
          <a:prstGeom prst="rect">
            <a:avLst/>
          </a:prstGeom>
        </p:spPr>
      </p:pic>
      <p:pic>
        <p:nvPicPr>
          <p:cNvPr id="310" name="Heart">
            <a:extLst>
              <a:ext uri="{FF2B5EF4-FFF2-40B4-BE49-F238E27FC236}">
                <a16:creationId xmlns:a16="http://schemas.microsoft.com/office/drawing/2014/main" id="{BBE255F3-EC22-8B74-E5EB-FCCDF3B556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70387" y="89453"/>
            <a:ext cx="5217679" cy="5923397"/>
          </a:xfrm>
          <a:prstGeom prst="rect">
            <a:avLst/>
          </a:prstGeom>
        </p:spPr>
      </p:pic>
      <p:pic>
        <p:nvPicPr>
          <p:cNvPr id="99" name="Picture 98">
            <a:hlinkClick r:id="rId12" action="ppaction://hlinksldjump"/>
            <a:extLst>
              <a:ext uri="{FF2B5EF4-FFF2-40B4-BE49-F238E27FC236}">
                <a16:creationId xmlns:a16="http://schemas.microsoft.com/office/drawing/2014/main" id="{A19EC6CF-097E-4842-BD96-C9236FC50815}"/>
              </a:ext>
            </a:extLst>
          </p:cNvPr>
          <p:cNvPicPr>
            <a:picLocks noChangeAspect="1"/>
          </p:cNvPicPr>
          <p:nvPr/>
        </p:nvPicPr>
        <p:blipFill>
          <a:blip r:embed="rId13"/>
          <a:stretch>
            <a:fillRect/>
          </a:stretch>
        </p:blipFill>
        <p:spPr>
          <a:xfrm>
            <a:off x="10205614" y="5902975"/>
            <a:ext cx="1853345" cy="883997"/>
          </a:xfrm>
          <a:prstGeom prst="rect">
            <a:avLst/>
          </a:prstGeom>
        </p:spPr>
      </p:pic>
      <p:grpSp>
        <p:nvGrpSpPr>
          <p:cNvPr id="100" name="Group 99"/>
          <p:cNvGrpSpPr/>
          <p:nvPr/>
        </p:nvGrpSpPr>
        <p:grpSpPr>
          <a:xfrm>
            <a:off x="7630499" y="1265477"/>
            <a:ext cx="3697713" cy="2141224"/>
            <a:chOff x="11445748" y="1898215"/>
            <a:chExt cx="5546570" cy="3211835"/>
          </a:xfrm>
        </p:grpSpPr>
        <p:sp>
          <p:nvSpPr>
            <p:cNvPr id="101" name="TextBox 100"/>
            <p:cNvSpPr txBox="1"/>
            <p:nvPr/>
          </p:nvSpPr>
          <p:spPr>
            <a:xfrm>
              <a:off x="11445748" y="1898215"/>
              <a:ext cx="5546570" cy="415498"/>
            </a:xfrm>
            <a:prstGeom prst="rect">
              <a:avLst/>
            </a:prstGeom>
            <a:solidFill>
              <a:schemeClr val="bg1"/>
            </a:solidFill>
            <a:ln w="28575">
              <a:solidFill>
                <a:schemeClr val="accent2">
                  <a:lumMod val="50000"/>
                </a:schemeClr>
              </a:solidFill>
            </a:ln>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Light"/>
              </a:endParaRPr>
            </a:p>
          </p:txBody>
        </p:sp>
        <p:sp>
          <p:nvSpPr>
            <p:cNvPr id="102" name="TextBox 101"/>
            <p:cNvSpPr txBox="1"/>
            <p:nvPr/>
          </p:nvSpPr>
          <p:spPr>
            <a:xfrm>
              <a:off x="11621925" y="3124892"/>
              <a:ext cx="5328410" cy="198515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Các</a:t>
              </a:r>
              <a:r>
                <a:rPr kumimoji="0" lang="en-US" sz="4000" b="0" i="0" u="none" strike="noStrike" kern="1200" cap="none" spc="0" normalizeH="0" baseline="0" noProof="0" dirty="0">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 </a:t>
              </a:r>
              <a:r>
                <a:rPr kumimoji="0" lang="en-US" sz="4000" b="0" i="0" u="none" strike="noStrike" kern="1200" cap="none" spc="0" normalizeH="0" baseline="0" noProof="0" dirty="0" err="1">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em</a:t>
              </a:r>
              <a:r>
                <a:rPr kumimoji="0" lang="en-US" sz="4000" b="0" i="0" u="none" strike="noStrike" kern="1200" cap="none" spc="0" normalizeH="0" baseline="0" noProof="0" dirty="0">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 </a:t>
              </a:r>
              <a:r>
                <a:rPr kumimoji="0" lang="en-US" sz="4000" b="0" i="0" u="none" strike="noStrike" kern="1200" cap="none" spc="0" normalizeH="0" baseline="0" noProof="0" dirty="0" err="1">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giỏi</a:t>
              </a:r>
              <a:r>
                <a:rPr kumimoji="0" lang="en-US" sz="4000" b="0" i="0" u="none" strike="noStrike" kern="1200" cap="none" spc="0" normalizeH="0" baseline="0" noProof="0" dirty="0">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 </a:t>
              </a:r>
              <a:r>
                <a:rPr kumimoji="0" lang="en-US" sz="4000" b="0" i="0" u="none" strike="noStrike" kern="1200" cap="none" spc="0" normalizeH="0" baseline="0" noProof="0" dirty="0" err="1">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quá</a:t>
              </a:r>
              <a:r>
                <a:rPr kumimoji="0" lang="en-US" sz="4000" b="0" i="0" u="none" strike="noStrike" kern="1200" cap="none" spc="0" normalizeH="0" baseline="0" noProof="0" dirty="0">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a:t>
              </a:r>
            </a:p>
          </p:txBody>
        </p:sp>
      </p:grpSp>
    </p:spTree>
    <p:extLst>
      <p:ext uri="{BB962C8B-B14F-4D97-AF65-F5344CB8AC3E}">
        <p14:creationId xmlns:p14="http://schemas.microsoft.com/office/powerpoint/2010/main" val="426138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right)">
                                      <p:cBhvr>
                                        <p:cTn id="7" dur="175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000"/>
                                        <p:tgtEl>
                                          <p:spTgt spid="266"/>
                                        </p:tgtEl>
                                      </p:cBhvr>
                                    </p:animEffect>
                                    <p:anim calcmode="lin" valueType="num">
                                      <p:cBhvr>
                                        <p:cTn id="13" dur="1000" fill="hold"/>
                                        <p:tgtEl>
                                          <p:spTgt spid="266"/>
                                        </p:tgtEl>
                                        <p:attrNameLst>
                                          <p:attrName>ppt_x</p:attrName>
                                        </p:attrNameLst>
                                      </p:cBhvr>
                                      <p:tavLst>
                                        <p:tav tm="0">
                                          <p:val>
                                            <p:strVal val="#ppt_x"/>
                                          </p:val>
                                        </p:tav>
                                        <p:tav tm="100000">
                                          <p:val>
                                            <p:strVal val="#ppt_x"/>
                                          </p:val>
                                        </p:tav>
                                      </p:tavLst>
                                    </p:anim>
                                    <p:anim calcmode="lin" valueType="num">
                                      <p:cBhvr>
                                        <p:cTn id="14" dur="900" decel="100000" fill="hold"/>
                                        <p:tgtEl>
                                          <p:spTgt spid="26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1000"/>
                                        <p:tgtEl>
                                          <p:spTgt spid="287"/>
                                        </p:tgtEl>
                                      </p:cBhvr>
                                    </p:animEffect>
                                    <p:anim calcmode="lin" valueType="num">
                                      <p:cBhvr>
                                        <p:cTn id="19" dur="1000" fill="hold"/>
                                        <p:tgtEl>
                                          <p:spTgt spid="287"/>
                                        </p:tgtEl>
                                        <p:attrNameLst>
                                          <p:attrName>ppt_x</p:attrName>
                                        </p:attrNameLst>
                                      </p:cBhvr>
                                      <p:tavLst>
                                        <p:tav tm="0">
                                          <p:val>
                                            <p:strVal val="#ppt_x"/>
                                          </p:val>
                                        </p:tav>
                                        <p:tav tm="100000">
                                          <p:val>
                                            <p:strVal val="#ppt_x"/>
                                          </p:val>
                                        </p:tav>
                                      </p:tavLst>
                                    </p:anim>
                                    <p:anim calcmode="lin" valueType="num">
                                      <p:cBhvr>
                                        <p:cTn id="20" dur="900" decel="100000" fill="hold"/>
                                        <p:tgtEl>
                                          <p:spTgt spid="28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67"/>
                                        </p:tgtEl>
                                        <p:attrNameLst>
                                          <p:attrName>style.visibility</p:attrName>
                                        </p:attrNameLst>
                                      </p:cBhvr>
                                      <p:to>
                                        <p:strVal val="visible"/>
                                      </p:to>
                                    </p:set>
                                    <p:animEffect transition="in" filter="fade">
                                      <p:cBhvr>
                                        <p:cTn id="24" dur="1000"/>
                                        <p:tgtEl>
                                          <p:spTgt spid="267"/>
                                        </p:tgtEl>
                                      </p:cBhvr>
                                    </p:animEffect>
                                    <p:anim calcmode="lin" valueType="num">
                                      <p:cBhvr>
                                        <p:cTn id="25" dur="1000" fill="hold"/>
                                        <p:tgtEl>
                                          <p:spTgt spid="267"/>
                                        </p:tgtEl>
                                        <p:attrNameLst>
                                          <p:attrName>ppt_x</p:attrName>
                                        </p:attrNameLst>
                                      </p:cBhvr>
                                      <p:tavLst>
                                        <p:tav tm="0">
                                          <p:val>
                                            <p:strVal val="#ppt_x"/>
                                          </p:val>
                                        </p:tav>
                                        <p:tav tm="100000">
                                          <p:val>
                                            <p:strVal val="#ppt_x"/>
                                          </p:val>
                                        </p:tav>
                                      </p:tavLst>
                                    </p:anim>
                                    <p:anim calcmode="lin" valueType="num">
                                      <p:cBhvr>
                                        <p:cTn id="26" dur="900" decel="100000" fill="hold"/>
                                        <p:tgtEl>
                                          <p:spTgt spid="26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15"/>
                </p:tgtEl>
              </p:cMediaNode>
            </p:audio>
            <p:audio>
              <p:cMediaNode vol="80000">
                <p:cTn id="29" fill="hold" display="0">
                  <p:stCondLst>
                    <p:cond delay="indefinite"/>
                  </p:stCondLst>
                  <p:endCondLst>
                    <p:cond evt="onStopAudio" delay="0">
                      <p:tgtEl>
                        <p:sldTgt/>
                      </p:tgtEl>
                    </p:cond>
                  </p:endCondLst>
                </p:cTn>
                <p:tgtEl>
                  <p:spTgt spid="316"/>
                </p:tgtEl>
              </p:cMediaNode>
            </p:audio>
            <p:seq concurrent="1" nextAc="seek">
              <p:cTn id="30" restart="whenNotActive" fill="hold" evtFilter="cancelBubble" nodeType="interactiveSeq">
                <p:stCondLst>
                  <p:cond evt="onClick" delay="0">
                    <p:tgtEl>
                      <p:spTgt spid="266"/>
                    </p:tgtEl>
                  </p:cond>
                </p:stCondLst>
                <p:endSync evt="end" delay="0">
                  <p:rtn val="all"/>
                </p:endSync>
                <p:childTnLst>
                  <p:par>
                    <p:cTn id="31" fill="hold">
                      <p:stCondLst>
                        <p:cond delay="0"/>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13"/>
                                        </p:tgtEl>
                                        <p:attrNameLst>
                                          <p:attrName>style.visibility</p:attrName>
                                        </p:attrNameLst>
                                      </p:cBhvr>
                                      <p:to>
                                        <p:strVal val="visible"/>
                                      </p:to>
                                    </p:set>
                                    <p:anim calcmode="lin" valueType="num">
                                      <p:cBhvr>
                                        <p:cTn id="35" dur="1000" fill="hold"/>
                                        <p:tgtEl>
                                          <p:spTgt spid="313"/>
                                        </p:tgtEl>
                                        <p:attrNameLst>
                                          <p:attrName>ppt_w</p:attrName>
                                        </p:attrNameLst>
                                      </p:cBhvr>
                                      <p:tavLst>
                                        <p:tav tm="0">
                                          <p:val>
                                            <p:strVal val="#ppt_w+.3"/>
                                          </p:val>
                                        </p:tav>
                                        <p:tav tm="100000">
                                          <p:val>
                                            <p:strVal val="#ppt_w"/>
                                          </p:val>
                                        </p:tav>
                                      </p:tavLst>
                                    </p:anim>
                                    <p:anim calcmode="lin" valueType="num">
                                      <p:cBhvr>
                                        <p:cTn id="36" dur="1000" fill="hold"/>
                                        <p:tgtEl>
                                          <p:spTgt spid="313"/>
                                        </p:tgtEl>
                                        <p:attrNameLst>
                                          <p:attrName>ppt_h</p:attrName>
                                        </p:attrNameLst>
                                      </p:cBhvr>
                                      <p:tavLst>
                                        <p:tav tm="0">
                                          <p:val>
                                            <p:strVal val="#ppt_h"/>
                                          </p:val>
                                        </p:tav>
                                        <p:tav tm="100000">
                                          <p:val>
                                            <p:strVal val="#ppt_h"/>
                                          </p:val>
                                        </p:tav>
                                      </p:tavLst>
                                    </p:anim>
                                    <p:animEffect transition="in" filter="fade">
                                      <p:cBhvr>
                                        <p:cTn id="37" dur="1000"/>
                                        <p:tgtEl>
                                          <p:spTgt spid="313"/>
                                        </p:tgtEl>
                                      </p:cBhvr>
                                    </p:animEffect>
                                  </p:childTnLst>
                                </p:cTn>
                              </p:par>
                              <p:par>
                                <p:cTn id="38" presetID="1" presetClass="mediacall" presetSubtype="0" fill="hold" nodeType="withEffect">
                                  <p:stCondLst>
                                    <p:cond delay="0"/>
                                  </p:stCondLst>
                                  <p:childTnLst>
                                    <p:cmd type="call" cmd="playFrom(0.0)">
                                      <p:cBhvr>
                                        <p:cTn id="39" dur="1452" fill="hold"/>
                                        <p:tgtEl>
                                          <p:spTgt spid="315"/>
                                        </p:tgtEl>
                                      </p:cBhvr>
                                    </p:cmd>
                                  </p:childTnLst>
                                </p:cTn>
                              </p:par>
                            </p:childTnLst>
                          </p:cTn>
                        </p:par>
                        <p:par>
                          <p:cTn id="40" fill="hold">
                            <p:stCondLst>
                              <p:cond delay="1452"/>
                            </p:stCondLst>
                            <p:childTnLst>
                              <p:par>
                                <p:cTn id="41" presetID="63" presetClass="path" presetSubtype="0" accel="50000" decel="50000" fill="hold" nodeType="afterEffect">
                                  <p:stCondLst>
                                    <p:cond delay="0"/>
                                  </p:stCondLst>
                                  <p:childTnLst>
                                    <p:animMotion origin="layout" path="M -3.54167E-6 4.44444E-6 L 0.86394 -0.40371 " pathEditMode="relative" rAng="0" ptsTypes="AA">
                                      <p:cBhvr>
                                        <p:cTn id="42" dur="2000" fill="hold"/>
                                        <p:tgtEl>
                                          <p:spTgt spid="308"/>
                                        </p:tgtEl>
                                        <p:attrNameLst>
                                          <p:attrName>ppt_x</p:attrName>
                                          <p:attrName>ppt_y</p:attrName>
                                        </p:attrNameLst>
                                      </p:cBhvr>
                                      <p:rCtr x="43190" y="-20185"/>
                                    </p:animMotion>
                                  </p:childTnLst>
                                </p:cTn>
                              </p:par>
                              <p:par>
                                <p:cTn id="43" presetID="35" presetClass="path" presetSubtype="0" accel="50000" decel="50000" fill="hold" nodeType="withEffect">
                                  <p:stCondLst>
                                    <p:cond delay="0"/>
                                  </p:stCondLst>
                                  <p:childTnLst>
                                    <p:animMotion origin="layout" path="M -3.95833E-6 -2.22222E-6 L -0.3319 -0.14074 " pathEditMode="relative" rAng="0" ptsTypes="AA">
                                      <p:cBhvr>
                                        <p:cTn id="44" dur="2000" fill="hold"/>
                                        <p:tgtEl>
                                          <p:spTgt spid="309"/>
                                        </p:tgtEl>
                                        <p:attrNameLst>
                                          <p:attrName>ppt_x</p:attrName>
                                          <p:attrName>ppt_y</p:attrName>
                                        </p:attrNameLst>
                                      </p:cBhvr>
                                      <p:rCtr x="-16602" y="-7037"/>
                                    </p:animMotion>
                                  </p:childTnLst>
                                </p:cTn>
                              </p:par>
                            </p:childTnLst>
                          </p:cTn>
                        </p:par>
                        <p:par>
                          <p:cTn id="45" fill="hold">
                            <p:stCondLst>
                              <p:cond delay="3452"/>
                            </p:stCondLst>
                            <p:childTnLst>
                              <p:par>
                                <p:cTn id="46" presetID="9" presetClass="exit" presetSubtype="0" fill="hold" nodeType="afterEffect">
                                  <p:stCondLst>
                                    <p:cond delay="0"/>
                                  </p:stCondLst>
                                  <p:childTnLst>
                                    <p:animEffect transition="out" filter="dissolve">
                                      <p:cBhvr>
                                        <p:cTn id="47" dur="500"/>
                                        <p:tgtEl>
                                          <p:spTgt spid="308"/>
                                        </p:tgtEl>
                                      </p:cBhvr>
                                    </p:animEffect>
                                    <p:set>
                                      <p:cBhvr>
                                        <p:cTn id="48" dur="1" fill="hold">
                                          <p:stCondLst>
                                            <p:cond delay="499"/>
                                          </p:stCondLst>
                                        </p:cTn>
                                        <p:tgtEl>
                                          <p:spTgt spid="308"/>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309"/>
                                        </p:tgtEl>
                                      </p:cBhvr>
                                    </p:animEffect>
                                    <p:set>
                                      <p:cBhvr>
                                        <p:cTn id="51" dur="1" fill="hold">
                                          <p:stCondLst>
                                            <p:cond delay="499"/>
                                          </p:stCondLst>
                                        </p:cTn>
                                        <p:tgtEl>
                                          <p:spTgt spid="309"/>
                                        </p:tgtEl>
                                        <p:attrNameLst>
                                          <p:attrName>style.visibility</p:attrName>
                                        </p:attrNameLst>
                                      </p:cBhvr>
                                      <p:to>
                                        <p:strVal val="hidden"/>
                                      </p:to>
                                    </p:set>
                                  </p:childTnLst>
                                </p:cTn>
                              </p:par>
                            </p:childTnLst>
                          </p:cTn>
                        </p:par>
                        <p:par>
                          <p:cTn id="52" fill="hold">
                            <p:stCondLst>
                              <p:cond delay="3952"/>
                            </p:stCondLst>
                            <p:childTnLst>
                              <p:par>
                                <p:cTn id="53" presetID="9" presetClass="entr" presetSubtype="0" repeatCount="3000" fill="hold" nodeType="afterEffect">
                                  <p:stCondLst>
                                    <p:cond delay="0"/>
                                  </p:stCondLst>
                                  <p:childTnLst>
                                    <p:set>
                                      <p:cBhvr>
                                        <p:cTn id="54" dur="1" fill="hold">
                                          <p:stCondLst>
                                            <p:cond delay="0"/>
                                          </p:stCondLst>
                                        </p:cTn>
                                        <p:tgtEl>
                                          <p:spTgt spid="310"/>
                                        </p:tgtEl>
                                        <p:attrNameLst>
                                          <p:attrName>style.visibility</p:attrName>
                                        </p:attrNameLst>
                                      </p:cBhvr>
                                      <p:to>
                                        <p:strVal val="visible"/>
                                      </p:to>
                                    </p:set>
                                    <p:animEffect transition="in" filter="dissolve">
                                      <p:cBhvr>
                                        <p:cTn id="55" dur="500"/>
                                        <p:tgtEl>
                                          <p:spTgt spid="310"/>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par>
                                <p:cTn id="56" presetID="26" presetClass="emph" presetSubtype="0" repeatCount="3000" fill="hold" nodeType="withEffect">
                                  <p:stCondLst>
                                    <p:cond delay="0"/>
                                  </p:stCondLst>
                                  <p:childTnLst>
                                    <p:animEffect transition="out" filter="fade">
                                      <p:cBhvr>
                                        <p:cTn id="57" dur="500" tmFilter="0, 0; .2, .5; .8, .5; 1, 0"/>
                                        <p:tgtEl>
                                          <p:spTgt spid="310"/>
                                        </p:tgtEl>
                                      </p:cBhvr>
                                    </p:animEffect>
                                    <p:animScale>
                                      <p:cBhvr>
                                        <p:cTn id="58" dur="250" autoRev="1" fill="hold"/>
                                        <p:tgtEl>
                                          <p:spTgt spid="310"/>
                                        </p:tgtEl>
                                      </p:cBhvr>
                                      <p:by x="105000" y="105000"/>
                                    </p:animScale>
                                  </p:childTnLst>
                                </p:cTn>
                              </p:par>
                            </p:childTnLst>
                          </p:cTn>
                        </p:par>
                        <p:par>
                          <p:cTn id="59" fill="hold">
                            <p:stCondLst>
                              <p:cond delay="5452"/>
                            </p:stCondLst>
                            <p:childTnLst>
                              <p:par>
                                <p:cTn id="60" presetID="1" presetClass="entr" presetSubtype="0" fill="hold" nodeType="afterEffect">
                                  <p:stCondLst>
                                    <p:cond delay="0"/>
                                  </p:stCondLst>
                                  <p:childTnLst>
                                    <p:set>
                                      <p:cBhvr>
                                        <p:cTn id="61" dur="1" fill="hold">
                                          <p:stCondLst>
                                            <p:cond delay="0"/>
                                          </p:stCondLst>
                                        </p:cTn>
                                        <p:tgtEl>
                                          <p:spTgt spid="100"/>
                                        </p:tgtEl>
                                        <p:attrNameLst>
                                          <p:attrName>style.visibility</p:attrName>
                                        </p:attrNameLst>
                                      </p:cBhvr>
                                      <p:to>
                                        <p:strVal val="visible"/>
                                      </p:to>
                                    </p:set>
                                  </p:childTnLst>
                                </p:cTn>
                              </p:par>
                            </p:childTnLst>
                          </p:cTn>
                        </p:par>
                      </p:childTnLst>
                    </p:cTn>
                  </p:par>
                </p:childTnLst>
              </p:cTn>
              <p:nextCondLst>
                <p:cond evt="onClick" delay="0">
                  <p:tgtEl>
                    <p:spTgt spid="266"/>
                  </p:tgtEl>
                </p:cond>
              </p:nextCondLst>
            </p:seq>
            <p:seq concurrent="1" nextAc="seek">
              <p:cTn id="62" restart="whenNotActive" fill="hold" evtFilter="cancelBubble" nodeType="interactiveSeq">
                <p:stCondLst>
                  <p:cond evt="onClick" delay="0">
                    <p:tgtEl>
                      <p:spTgt spid="287"/>
                    </p:tgtEl>
                  </p:cond>
                </p:stCondLst>
                <p:endSync evt="end" delay="0">
                  <p:rtn val="all"/>
                </p:endSync>
                <p:childTnLst>
                  <p:par>
                    <p:cTn id="63" fill="hold">
                      <p:stCondLst>
                        <p:cond delay="0"/>
                      </p:stCondLst>
                      <p:childTnLst>
                        <p:par>
                          <p:cTn id="64" fill="hold">
                            <p:stCondLst>
                              <p:cond delay="0"/>
                            </p:stCondLst>
                            <p:childTnLst>
                              <p:par>
                                <p:cTn id="65" presetID="50" presetClass="entr" presetSubtype="0" decel="100000" fill="hold" nodeType="clickEffect">
                                  <p:stCondLst>
                                    <p:cond delay="0"/>
                                  </p:stCondLst>
                                  <p:childTnLst>
                                    <p:set>
                                      <p:cBhvr>
                                        <p:cTn id="66" dur="1" fill="hold">
                                          <p:stCondLst>
                                            <p:cond delay="0"/>
                                          </p:stCondLst>
                                        </p:cTn>
                                        <p:tgtEl>
                                          <p:spTgt spid="314"/>
                                        </p:tgtEl>
                                        <p:attrNameLst>
                                          <p:attrName>style.visibility</p:attrName>
                                        </p:attrNameLst>
                                      </p:cBhvr>
                                      <p:to>
                                        <p:strVal val="visible"/>
                                      </p:to>
                                    </p:set>
                                    <p:anim calcmode="lin" valueType="num">
                                      <p:cBhvr>
                                        <p:cTn id="67" dur="1000" fill="hold"/>
                                        <p:tgtEl>
                                          <p:spTgt spid="314"/>
                                        </p:tgtEl>
                                        <p:attrNameLst>
                                          <p:attrName>ppt_w</p:attrName>
                                        </p:attrNameLst>
                                      </p:cBhvr>
                                      <p:tavLst>
                                        <p:tav tm="0">
                                          <p:val>
                                            <p:strVal val="#ppt_w+.3"/>
                                          </p:val>
                                        </p:tav>
                                        <p:tav tm="100000">
                                          <p:val>
                                            <p:strVal val="#ppt_w"/>
                                          </p:val>
                                        </p:tav>
                                      </p:tavLst>
                                    </p:anim>
                                    <p:anim calcmode="lin" valueType="num">
                                      <p:cBhvr>
                                        <p:cTn id="68" dur="1000" fill="hold"/>
                                        <p:tgtEl>
                                          <p:spTgt spid="314"/>
                                        </p:tgtEl>
                                        <p:attrNameLst>
                                          <p:attrName>ppt_h</p:attrName>
                                        </p:attrNameLst>
                                      </p:cBhvr>
                                      <p:tavLst>
                                        <p:tav tm="0">
                                          <p:val>
                                            <p:strVal val="#ppt_h"/>
                                          </p:val>
                                        </p:tav>
                                        <p:tav tm="100000">
                                          <p:val>
                                            <p:strVal val="#ppt_h"/>
                                          </p:val>
                                        </p:tav>
                                      </p:tavLst>
                                    </p:anim>
                                    <p:animEffect transition="in" filter="fade">
                                      <p:cBhvr>
                                        <p:cTn id="69" dur="1000"/>
                                        <p:tgtEl>
                                          <p:spTgt spid="314"/>
                                        </p:tgtEl>
                                      </p:cBhvr>
                                    </p:animEffect>
                                  </p:childTnLst>
                                </p:cTn>
                              </p:par>
                              <p:par>
                                <p:cTn id="70" presetID="1" presetClass="mediacall" presetSubtype="0" fill="hold" nodeType="withEffect">
                                  <p:stCondLst>
                                    <p:cond delay="0"/>
                                  </p:stCondLst>
                                  <p:childTnLst>
                                    <p:cmd type="call" cmd="playFrom(0.0)">
                                      <p:cBhvr>
                                        <p:cTn id="71" dur="1412" fill="hold"/>
                                        <p:tgtEl>
                                          <p:spTgt spid="318"/>
                                        </p:tgtEl>
                                      </p:cBhvr>
                                    </p:cmd>
                                  </p:childTnLst>
                                </p:cTn>
                              </p:par>
                            </p:childTnLst>
                          </p:cTn>
                        </p:par>
                      </p:childTnLst>
                    </p:cTn>
                  </p:par>
                </p:childTnLst>
              </p:cTn>
              <p:nextCondLst>
                <p:cond evt="onClick" delay="0">
                  <p:tgtEl>
                    <p:spTgt spid="287"/>
                  </p:tgtEl>
                </p:cond>
              </p:nextCondLst>
            </p:seq>
            <p:seq concurrent="1" nextAc="seek">
              <p:cTn id="72" restart="whenNotActive" fill="hold" evtFilter="cancelBubble" nodeType="interactiveSeq">
                <p:stCondLst>
                  <p:cond evt="onClick" delay="0">
                    <p:tgtEl>
                      <p:spTgt spid="267"/>
                    </p:tgtEl>
                  </p:cond>
                </p:stCondLst>
                <p:endSync evt="end" delay="0">
                  <p:rtn val="all"/>
                </p:endSync>
                <p:childTnLst>
                  <p:par>
                    <p:cTn id="73" fill="hold">
                      <p:stCondLst>
                        <p:cond delay="0"/>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311"/>
                                        </p:tgtEl>
                                        <p:attrNameLst>
                                          <p:attrName>style.visibility</p:attrName>
                                        </p:attrNameLst>
                                      </p:cBhvr>
                                      <p:to>
                                        <p:strVal val="visible"/>
                                      </p:to>
                                    </p:set>
                                    <p:anim calcmode="lin" valueType="num">
                                      <p:cBhvr>
                                        <p:cTn id="77" dur="1000" fill="hold"/>
                                        <p:tgtEl>
                                          <p:spTgt spid="311"/>
                                        </p:tgtEl>
                                        <p:attrNameLst>
                                          <p:attrName>ppt_w</p:attrName>
                                        </p:attrNameLst>
                                      </p:cBhvr>
                                      <p:tavLst>
                                        <p:tav tm="0">
                                          <p:val>
                                            <p:strVal val="#ppt_w+.3"/>
                                          </p:val>
                                        </p:tav>
                                        <p:tav tm="100000">
                                          <p:val>
                                            <p:strVal val="#ppt_w"/>
                                          </p:val>
                                        </p:tav>
                                      </p:tavLst>
                                    </p:anim>
                                    <p:anim calcmode="lin" valueType="num">
                                      <p:cBhvr>
                                        <p:cTn id="78" dur="1000" fill="hold"/>
                                        <p:tgtEl>
                                          <p:spTgt spid="311"/>
                                        </p:tgtEl>
                                        <p:attrNameLst>
                                          <p:attrName>ppt_h</p:attrName>
                                        </p:attrNameLst>
                                      </p:cBhvr>
                                      <p:tavLst>
                                        <p:tav tm="0">
                                          <p:val>
                                            <p:strVal val="#ppt_h"/>
                                          </p:val>
                                        </p:tav>
                                        <p:tav tm="100000">
                                          <p:val>
                                            <p:strVal val="#ppt_h"/>
                                          </p:val>
                                        </p:tav>
                                      </p:tavLst>
                                    </p:anim>
                                    <p:animEffect transition="in" filter="fade">
                                      <p:cBhvr>
                                        <p:cTn id="79" dur="1000"/>
                                        <p:tgtEl>
                                          <p:spTgt spid="311"/>
                                        </p:tgtEl>
                                      </p:cBhvr>
                                    </p:animEffect>
                                  </p:childTnLst>
                                </p:cTn>
                              </p:par>
                              <p:par>
                                <p:cTn id="80" presetID="1" presetClass="mediacall" presetSubtype="0" fill="hold" nodeType="withEffect">
                                  <p:stCondLst>
                                    <p:cond delay="0"/>
                                  </p:stCondLst>
                                  <p:childTnLst>
                                    <p:cmd type="call" cmd="playFrom(0.0)">
                                      <p:cBhvr>
                                        <p:cTn id="81" dur="1412" fill="hold"/>
                                        <p:tgtEl>
                                          <p:spTgt spid="316"/>
                                        </p:tgtEl>
                                      </p:cBhvr>
                                    </p:cmd>
                                  </p:childTnLst>
                                </p:cTn>
                              </p:par>
                            </p:childTnLst>
                          </p:cTn>
                        </p:par>
                      </p:childTnLst>
                    </p:cTn>
                  </p:par>
                </p:childTnLst>
              </p:cTn>
              <p:nextCondLst>
                <p:cond evt="onClick" delay="0">
                  <p:tgtEl>
                    <p:spTgt spid="267"/>
                  </p:tgtEl>
                </p:cond>
              </p:nextCondLst>
            </p:seq>
            <p:audio>
              <p:cMediaNode vol="80000">
                <p:cTn id="82" fill="hold" display="0">
                  <p:stCondLst>
                    <p:cond delay="indefinite"/>
                  </p:stCondLst>
                  <p:endCondLst>
                    <p:cond evt="onStopAudio" delay="0">
                      <p:tgtEl>
                        <p:sldTgt/>
                      </p:tgtEl>
                    </p:cond>
                  </p:endCondLst>
                </p:cTn>
                <p:tgtEl>
                  <p:spTgt spid="3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aphic 837">
            <a:extLst>
              <a:ext uri="{FF2B5EF4-FFF2-40B4-BE49-F238E27FC236}">
                <a16:creationId xmlns:a16="http://schemas.microsoft.com/office/drawing/2014/main" id="{B76A633F-FDAC-4F1F-BA8D-9AF75807DB8A}"/>
              </a:ext>
            </a:extLst>
          </p:cNvPr>
          <p:cNvGrpSpPr/>
          <p:nvPr/>
        </p:nvGrpSpPr>
        <p:grpSpPr>
          <a:xfrm rot="8458706">
            <a:off x="-1014823" y="-413168"/>
            <a:ext cx="3489064" cy="2037289"/>
            <a:chOff x="10278396" y="5723167"/>
            <a:chExt cx="1974056" cy="1129093"/>
          </a:xfrm>
          <a:solidFill>
            <a:srgbClr val="BDD7EE"/>
          </a:solidFill>
        </p:grpSpPr>
        <p:sp>
          <p:nvSpPr>
            <p:cNvPr id="35" name="Freeform: Shape 34">
              <a:extLst>
                <a:ext uri="{FF2B5EF4-FFF2-40B4-BE49-F238E27FC236}">
                  <a16:creationId xmlns:a16="http://schemas.microsoft.com/office/drawing/2014/main" id="{3B3333E1-F502-4E83-A5E4-71D96151708A}"/>
                </a:ext>
              </a:extLst>
            </p:cNvPr>
            <p:cNvSpPr/>
            <p:nvPr/>
          </p:nvSpPr>
          <p:spPr>
            <a:xfrm>
              <a:off x="10278396" y="5830513"/>
              <a:ext cx="1915953" cy="1021746"/>
            </a:xfrm>
            <a:custGeom>
              <a:avLst/>
              <a:gdLst>
                <a:gd name="connsiteX0" fmla="*/ 1875854 w 1915953"/>
                <a:gd name="connsiteY0" fmla="*/ 0 h 1021746"/>
                <a:gd name="connsiteX1" fmla="*/ 1528286 w 1915953"/>
                <a:gd name="connsiteY1" fmla="*/ 281464 h 1021746"/>
                <a:gd name="connsiteX2" fmla="*/ 993648 w 1915953"/>
                <a:gd name="connsiteY2" fmla="*/ 271748 h 1021746"/>
                <a:gd name="connsiteX3" fmla="*/ 470630 w 1915953"/>
                <a:gd name="connsiteY3" fmla="*/ 327755 h 1021746"/>
                <a:gd name="connsiteX4" fmla="*/ 197358 w 1915953"/>
                <a:gd name="connsiteY4" fmla="*/ 633603 h 1021746"/>
                <a:gd name="connsiteX5" fmla="*/ 0 w 1915953"/>
                <a:gd name="connsiteY5" fmla="*/ 1021747 h 1021746"/>
                <a:gd name="connsiteX6" fmla="*/ 1915954 w 1915953"/>
                <a:gd name="connsiteY6" fmla="*/ 1021747 h 1021746"/>
                <a:gd name="connsiteX7" fmla="*/ 1875854 w 1915953"/>
                <a:gd name="connsiteY7" fmla="*/ 0 h 102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953" h="1021746">
                  <a:moveTo>
                    <a:pt x="1875854" y="0"/>
                  </a:moveTo>
                  <a:cubicBezTo>
                    <a:pt x="1871091" y="140684"/>
                    <a:pt x="1702880" y="249936"/>
                    <a:pt x="1528286" y="281464"/>
                  </a:cubicBezTo>
                  <a:cubicBezTo>
                    <a:pt x="1353598" y="312992"/>
                    <a:pt x="1171766" y="286893"/>
                    <a:pt x="993648" y="271748"/>
                  </a:cubicBezTo>
                  <a:cubicBezTo>
                    <a:pt x="815435" y="256603"/>
                    <a:pt x="623983" y="254889"/>
                    <a:pt x="470630" y="327755"/>
                  </a:cubicBezTo>
                  <a:cubicBezTo>
                    <a:pt x="331851" y="393668"/>
                    <a:pt x="245364" y="511969"/>
                    <a:pt x="197358" y="633603"/>
                  </a:cubicBezTo>
                  <a:cubicBezTo>
                    <a:pt x="144209" y="768191"/>
                    <a:pt x="125063" y="920687"/>
                    <a:pt x="0" y="1021747"/>
                  </a:cubicBezTo>
                  <a:lnTo>
                    <a:pt x="1915954" y="1021747"/>
                  </a:lnTo>
                  <a:lnTo>
                    <a:pt x="1875854" y="0"/>
                  </a:lnTo>
                  <a:close/>
                </a:path>
              </a:pathLst>
            </a:custGeom>
            <a:grp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 name="Freeform: Shape 35">
              <a:extLst>
                <a:ext uri="{FF2B5EF4-FFF2-40B4-BE49-F238E27FC236}">
                  <a16:creationId xmlns:a16="http://schemas.microsoft.com/office/drawing/2014/main" id="{78AD0ED7-895B-48C2-9BD7-A8B71FBB91C5}"/>
                </a:ext>
              </a:extLst>
            </p:cNvPr>
            <p:cNvSpPr/>
            <p:nvPr/>
          </p:nvSpPr>
          <p:spPr>
            <a:xfrm>
              <a:off x="10392219" y="5723167"/>
              <a:ext cx="1860232" cy="1094517"/>
            </a:xfrm>
            <a:custGeom>
              <a:avLst/>
              <a:gdLst>
                <a:gd name="connsiteX0" fmla="*/ 17621 w 1860232"/>
                <a:gd name="connsiteY0" fmla="*/ 1094518 h 1094517"/>
                <a:gd name="connsiteX1" fmla="*/ 0 w 1860232"/>
                <a:gd name="connsiteY1" fmla="*/ 1076611 h 1094517"/>
                <a:gd name="connsiteX2" fmla="*/ 148304 w 1860232"/>
                <a:gd name="connsiteY2" fmla="*/ 788956 h 1094517"/>
                <a:gd name="connsiteX3" fmla="*/ 179927 w 1860232"/>
                <a:gd name="connsiteY3" fmla="*/ 685419 h 1094517"/>
                <a:gd name="connsiteX4" fmla="*/ 448151 w 1860232"/>
                <a:gd name="connsiteY4" fmla="*/ 362617 h 1094517"/>
                <a:gd name="connsiteX5" fmla="*/ 975836 w 1860232"/>
                <a:gd name="connsiteY5" fmla="*/ 288512 h 1094517"/>
                <a:gd name="connsiteX6" fmla="*/ 1060609 w 1860232"/>
                <a:gd name="connsiteY6" fmla="*/ 293561 h 1094517"/>
                <a:gd name="connsiteX7" fmla="*/ 1506950 w 1860232"/>
                <a:gd name="connsiteY7" fmla="*/ 281750 h 1094517"/>
                <a:gd name="connsiteX8" fmla="*/ 1834229 w 1860232"/>
                <a:gd name="connsiteY8" fmla="*/ 0 h 1094517"/>
                <a:gd name="connsiteX9" fmla="*/ 1860233 w 1860232"/>
                <a:gd name="connsiteY9" fmla="*/ 0 h 1094517"/>
                <a:gd name="connsiteX10" fmla="*/ 1512761 w 1860232"/>
                <a:gd name="connsiteY10" fmla="*/ 305657 h 1094517"/>
                <a:gd name="connsiteX11" fmla="*/ 1058894 w 1860232"/>
                <a:gd name="connsiteY11" fmla="*/ 318040 h 1094517"/>
                <a:gd name="connsiteX12" fmla="*/ 974408 w 1860232"/>
                <a:gd name="connsiteY12" fmla="*/ 312992 h 1094517"/>
                <a:gd name="connsiteX13" fmla="*/ 460724 w 1860232"/>
                <a:gd name="connsiteY13" fmla="*/ 384143 h 1094517"/>
                <a:gd name="connsiteX14" fmla="*/ 204502 w 1860232"/>
                <a:gd name="connsiteY14" fmla="*/ 693134 h 1094517"/>
                <a:gd name="connsiteX15" fmla="*/ 173355 w 1860232"/>
                <a:gd name="connsiteY15" fmla="*/ 795242 h 1094517"/>
                <a:gd name="connsiteX16" fmla="*/ 17621 w 1860232"/>
                <a:gd name="connsiteY16" fmla="*/ 1094518 h 10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0232" h="1094517">
                  <a:moveTo>
                    <a:pt x="17621" y="1094518"/>
                  </a:moveTo>
                  <a:lnTo>
                    <a:pt x="0" y="1076611"/>
                  </a:lnTo>
                  <a:cubicBezTo>
                    <a:pt x="88868" y="999363"/>
                    <a:pt x="119063" y="892397"/>
                    <a:pt x="148304" y="788956"/>
                  </a:cubicBezTo>
                  <a:cubicBezTo>
                    <a:pt x="157925" y="754761"/>
                    <a:pt x="167926" y="719328"/>
                    <a:pt x="179927" y="685419"/>
                  </a:cubicBezTo>
                  <a:cubicBezTo>
                    <a:pt x="216027" y="582740"/>
                    <a:pt x="292037" y="443484"/>
                    <a:pt x="448151" y="362617"/>
                  </a:cubicBezTo>
                  <a:cubicBezTo>
                    <a:pt x="606266" y="280797"/>
                    <a:pt x="803720" y="279178"/>
                    <a:pt x="975836" y="288512"/>
                  </a:cubicBezTo>
                  <a:cubicBezTo>
                    <a:pt x="1004030" y="290036"/>
                    <a:pt x="1032224" y="291846"/>
                    <a:pt x="1060609" y="293561"/>
                  </a:cubicBezTo>
                  <a:cubicBezTo>
                    <a:pt x="1209104" y="302990"/>
                    <a:pt x="1362647" y="312611"/>
                    <a:pt x="1506950" y="281750"/>
                  </a:cubicBezTo>
                  <a:cubicBezTo>
                    <a:pt x="1669828" y="246888"/>
                    <a:pt x="1834515" y="138875"/>
                    <a:pt x="1834229" y="0"/>
                  </a:cubicBezTo>
                  <a:lnTo>
                    <a:pt x="1860233" y="0"/>
                  </a:lnTo>
                  <a:cubicBezTo>
                    <a:pt x="1860518" y="151733"/>
                    <a:pt x="1685639" y="268605"/>
                    <a:pt x="1512761" y="305657"/>
                  </a:cubicBezTo>
                  <a:cubicBezTo>
                    <a:pt x="1364742" y="337375"/>
                    <a:pt x="1209294" y="327565"/>
                    <a:pt x="1058894" y="318040"/>
                  </a:cubicBezTo>
                  <a:cubicBezTo>
                    <a:pt x="1030700" y="316230"/>
                    <a:pt x="1002506" y="314516"/>
                    <a:pt x="974408" y="312992"/>
                  </a:cubicBezTo>
                  <a:cubicBezTo>
                    <a:pt x="805910" y="303848"/>
                    <a:pt x="613029" y="305276"/>
                    <a:pt x="460724" y="384143"/>
                  </a:cubicBezTo>
                  <a:cubicBezTo>
                    <a:pt x="311944" y="461010"/>
                    <a:pt x="239268" y="594646"/>
                    <a:pt x="204502" y="693134"/>
                  </a:cubicBezTo>
                  <a:cubicBezTo>
                    <a:pt x="192786" y="726377"/>
                    <a:pt x="182880" y="761333"/>
                    <a:pt x="173355" y="795242"/>
                  </a:cubicBezTo>
                  <a:cubicBezTo>
                    <a:pt x="143256" y="902018"/>
                    <a:pt x="112109" y="1012508"/>
                    <a:pt x="17621" y="1094518"/>
                  </a:cubicBezTo>
                  <a:close/>
                </a:path>
              </a:pathLst>
            </a:custGeom>
            <a:grp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46" name="Graphic 559">
            <a:extLst>
              <a:ext uri="{FF2B5EF4-FFF2-40B4-BE49-F238E27FC236}">
                <a16:creationId xmlns:a16="http://schemas.microsoft.com/office/drawing/2014/main" id="{E9A14331-7EB8-403D-9C49-B6475C0346B1}"/>
              </a:ext>
            </a:extLst>
          </p:cNvPr>
          <p:cNvGrpSpPr/>
          <p:nvPr/>
        </p:nvGrpSpPr>
        <p:grpSpPr>
          <a:xfrm rot="18659573">
            <a:off x="9205326" y="5101614"/>
            <a:ext cx="5125382" cy="2022332"/>
            <a:chOff x="5295567" y="3083292"/>
            <a:chExt cx="4196052" cy="2048959"/>
          </a:xfrm>
          <a:solidFill>
            <a:srgbClr val="EE99AD"/>
          </a:solidFill>
        </p:grpSpPr>
        <p:sp>
          <p:nvSpPr>
            <p:cNvPr id="147" name="Freeform: Shape 146">
              <a:extLst>
                <a:ext uri="{FF2B5EF4-FFF2-40B4-BE49-F238E27FC236}">
                  <a16:creationId xmlns:a16="http://schemas.microsoft.com/office/drawing/2014/main" id="{F4ADCAF0-8E0B-49C5-8824-6B7EF0E24DF0}"/>
                </a:ext>
              </a:extLst>
            </p:cNvPr>
            <p:cNvSpPr/>
            <p:nvPr/>
          </p:nvSpPr>
          <p:spPr>
            <a:xfrm>
              <a:off x="5424002" y="3353014"/>
              <a:ext cx="4067617" cy="1779237"/>
            </a:xfrm>
            <a:custGeom>
              <a:avLst/>
              <a:gdLst>
                <a:gd name="connsiteX0" fmla="*/ 0 w 4067617"/>
                <a:gd name="connsiteY0" fmla="*/ 1779237 h 1779237"/>
                <a:gd name="connsiteX1" fmla="*/ 160248 w 4067617"/>
                <a:gd name="connsiteY1" fmla="*/ 717092 h 1779237"/>
                <a:gd name="connsiteX2" fmla="*/ 757081 w 4067617"/>
                <a:gd name="connsiteY2" fmla="*/ 15327 h 1779237"/>
                <a:gd name="connsiteX3" fmla="*/ 2203108 w 4067617"/>
                <a:gd name="connsiteY3" fmla="*/ 569190 h 1779237"/>
                <a:gd name="connsiteX4" fmla="*/ 3157709 w 4067617"/>
                <a:gd name="connsiteY4" fmla="*/ 167265 h 1779237"/>
                <a:gd name="connsiteX5" fmla="*/ 3905768 w 4067617"/>
                <a:gd name="connsiteY5" fmla="*/ 560643 h 1779237"/>
                <a:gd name="connsiteX6" fmla="*/ 4006427 w 4067617"/>
                <a:gd name="connsiteY6" fmla="*/ 1622788 h 1779237"/>
                <a:gd name="connsiteX7" fmla="*/ 0 w 4067617"/>
                <a:gd name="connsiteY7" fmla="*/ 1779237 h 177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7617" h="1779237">
                  <a:moveTo>
                    <a:pt x="0" y="1779237"/>
                  </a:moveTo>
                  <a:cubicBezTo>
                    <a:pt x="23740" y="1419095"/>
                    <a:pt x="48905" y="1051357"/>
                    <a:pt x="160248" y="717092"/>
                  </a:cubicBezTo>
                  <a:cubicBezTo>
                    <a:pt x="271590" y="383065"/>
                    <a:pt x="486915" y="82749"/>
                    <a:pt x="757081" y="15327"/>
                  </a:cubicBezTo>
                  <a:cubicBezTo>
                    <a:pt x="1266075" y="-111922"/>
                    <a:pt x="1687941" y="595779"/>
                    <a:pt x="2203108" y="569190"/>
                  </a:cubicBezTo>
                  <a:cubicBezTo>
                    <a:pt x="2535711" y="552097"/>
                    <a:pt x="2827005" y="230414"/>
                    <a:pt x="3157709" y="167265"/>
                  </a:cubicBezTo>
                  <a:cubicBezTo>
                    <a:pt x="3440219" y="113137"/>
                    <a:pt x="3735312" y="268399"/>
                    <a:pt x="3905768" y="560643"/>
                  </a:cubicBezTo>
                  <a:cubicBezTo>
                    <a:pt x="4076224" y="852887"/>
                    <a:pt x="4115871" y="1271905"/>
                    <a:pt x="4006427" y="1622788"/>
                  </a:cubicBezTo>
                  <a:lnTo>
                    <a:pt x="0" y="1779237"/>
                  </a:lnTo>
                  <a:close/>
                </a:path>
              </a:pathLst>
            </a:custGeom>
            <a:grpFill/>
            <a:ln w="23732"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48" name="Freeform: Shape 147">
              <a:extLst>
                <a:ext uri="{FF2B5EF4-FFF2-40B4-BE49-F238E27FC236}">
                  <a16:creationId xmlns:a16="http://schemas.microsoft.com/office/drawing/2014/main" id="{E7BCD53B-DC31-4F48-A3B4-88B4E72DF43E}"/>
                </a:ext>
              </a:extLst>
            </p:cNvPr>
            <p:cNvSpPr/>
            <p:nvPr/>
          </p:nvSpPr>
          <p:spPr>
            <a:xfrm>
              <a:off x="5295567" y="3083292"/>
              <a:ext cx="4059229" cy="1892034"/>
            </a:xfrm>
            <a:custGeom>
              <a:avLst/>
              <a:gdLst>
                <a:gd name="connsiteX0" fmla="*/ 56740 w 4059229"/>
                <a:gd name="connsiteY0" fmla="*/ 1818677 h 1892034"/>
                <a:gd name="connsiteX1" fmla="*/ 0 w 4059229"/>
                <a:gd name="connsiteY1" fmla="*/ 1814641 h 1892034"/>
                <a:gd name="connsiteX2" fmla="*/ 162622 w 4059229"/>
                <a:gd name="connsiteY2" fmla="*/ 740389 h 1892034"/>
                <a:gd name="connsiteX3" fmla="*/ 781059 w 4059229"/>
                <a:gd name="connsiteY3" fmla="*/ 15832 h 1892034"/>
                <a:gd name="connsiteX4" fmla="*/ 1559743 w 4059229"/>
                <a:gd name="connsiteY4" fmla="*/ 285286 h 1892034"/>
                <a:gd name="connsiteX5" fmla="*/ 2231359 w 4059229"/>
                <a:gd name="connsiteY5" fmla="*/ 568983 h 1892034"/>
                <a:gd name="connsiteX6" fmla="*/ 2734892 w 4059229"/>
                <a:gd name="connsiteY6" fmla="*/ 367427 h 1892034"/>
                <a:gd name="connsiteX7" fmla="*/ 3182874 w 4059229"/>
                <a:gd name="connsiteY7" fmla="*/ 167296 h 1892034"/>
                <a:gd name="connsiteX8" fmla="*/ 3957047 w 4059229"/>
                <a:gd name="connsiteY8" fmla="*/ 574443 h 1892034"/>
                <a:gd name="connsiteX9" fmla="*/ 3934019 w 4059229"/>
                <a:gd name="connsiteY9" fmla="*/ 1892035 h 1892034"/>
                <a:gd name="connsiteX10" fmla="*/ 3881316 w 4059229"/>
                <a:gd name="connsiteY10" fmla="*/ 1865446 h 1892034"/>
                <a:gd name="connsiteX11" fmla="*/ 3911466 w 4059229"/>
                <a:gd name="connsiteY11" fmla="*/ 621687 h 1892034"/>
                <a:gd name="connsiteX12" fmla="*/ 3189283 w 4059229"/>
                <a:gd name="connsiteY12" fmla="*/ 241841 h 1892034"/>
                <a:gd name="connsiteX13" fmla="*/ 2756734 w 4059229"/>
                <a:gd name="connsiteY13" fmla="*/ 436037 h 1892034"/>
                <a:gd name="connsiteX14" fmla="*/ 2231834 w 4059229"/>
                <a:gd name="connsiteY14" fmla="*/ 644240 h 1892034"/>
                <a:gd name="connsiteX15" fmla="*/ 1532679 w 4059229"/>
                <a:gd name="connsiteY15" fmla="*/ 352708 h 1892034"/>
                <a:gd name="connsiteX16" fmla="*/ 789843 w 4059229"/>
                <a:gd name="connsiteY16" fmla="*/ 89665 h 1892034"/>
                <a:gd name="connsiteX17" fmla="*/ 214850 w 4059229"/>
                <a:gd name="connsiteY17" fmla="*/ 768640 h 1892034"/>
                <a:gd name="connsiteX18" fmla="*/ 56740 w 4059229"/>
                <a:gd name="connsiteY18" fmla="*/ 1818677 h 189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9229" h="1892034">
                  <a:moveTo>
                    <a:pt x="56740" y="1818677"/>
                  </a:moveTo>
                  <a:lnTo>
                    <a:pt x="0" y="1814641"/>
                  </a:lnTo>
                  <a:cubicBezTo>
                    <a:pt x="23740" y="1455212"/>
                    <a:pt x="48193" y="1083675"/>
                    <a:pt x="162622" y="740389"/>
                  </a:cubicBezTo>
                  <a:cubicBezTo>
                    <a:pt x="290345" y="356744"/>
                    <a:pt x="527274" y="79219"/>
                    <a:pt x="781059" y="15832"/>
                  </a:cubicBezTo>
                  <a:cubicBezTo>
                    <a:pt x="1059771" y="-53727"/>
                    <a:pt x="1313793" y="118628"/>
                    <a:pt x="1559743" y="285286"/>
                  </a:cubicBezTo>
                  <a:cubicBezTo>
                    <a:pt x="1774119" y="430577"/>
                    <a:pt x="1995142" y="580853"/>
                    <a:pt x="2231359" y="568983"/>
                  </a:cubicBezTo>
                  <a:cubicBezTo>
                    <a:pt x="2404901" y="559962"/>
                    <a:pt x="2565149" y="466425"/>
                    <a:pt x="2734892" y="367427"/>
                  </a:cubicBezTo>
                  <a:cubicBezTo>
                    <a:pt x="2878284" y="283861"/>
                    <a:pt x="3026424" y="197209"/>
                    <a:pt x="3182874" y="167296"/>
                  </a:cubicBezTo>
                  <a:cubicBezTo>
                    <a:pt x="3476304" y="111268"/>
                    <a:pt x="3779944" y="271041"/>
                    <a:pt x="3957047" y="574443"/>
                  </a:cubicBezTo>
                  <a:cubicBezTo>
                    <a:pt x="4141273" y="890191"/>
                    <a:pt x="4040613" y="1550173"/>
                    <a:pt x="3934019" y="1892035"/>
                  </a:cubicBezTo>
                  <a:lnTo>
                    <a:pt x="3881316" y="1865446"/>
                  </a:lnTo>
                  <a:cubicBezTo>
                    <a:pt x="3990759" y="1515037"/>
                    <a:pt x="4072425" y="897550"/>
                    <a:pt x="3911466" y="621687"/>
                  </a:cubicBezTo>
                  <a:cubicBezTo>
                    <a:pt x="3746470" y="338701"/>
                    <a:pt x="3462773" y="189612"/>
                    <a:pt x="3189283" y="241841"/>
                  </a:cubicBezTo>
                  <a:cubicBezTo>
                    <a:pt x="3040669" y="270329"/>
                    <a:pt x="2896327" y="354607"/>
                    <a:pt x="2756734" y="436037"/>
                  </a:cubicBezTo>
                  <a:cubicBezTo>
                    <a:pt x="2589601" y="533610"/>
                    <a:pt x="2416534" y="634507"/>
                    <a:pt x="2231834" y="644240"/>
                  </a:cubicBezTo>
                  <a:cubicBezTo>
                    <a:pt x="1981610" y="657060"/>
                    <a:pt x="1753227" y="502273"/>
                    <a:pt x="1532679" y="352708"/>
                  </a:cubicBezTo>
                  <a:cubicBezTo>
                    <a:pt x="1283880" y="184151"/>
                    <a:pt x="1049088" y="24853"/>
                    <a:pt x="789843" y="89665"/>
                  </a:cubicBezTo>
                  <a:cubicBezTo>
                    <a:pt x="509231" y="159699"/>
                    <a:pt x="308862" y="486367"/>
                    <a:pt x="214850" y="768640"/>
                  </a:cubicBezTo>
                  <a:cubicBezTo>
                    <a:pt x="104220" y="1100293"/>
                    <a:pt x="80243" y="1465420"/>
                    <a:pt x="56740" y="1818677"/>
                  </a:cubicBezTo>
                  <a:close/>
                </a:path>
              </a:pathLst>
            </a:custGeom>
            <a:grpFill/>
            <a:ln w="23732"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78" name="Câu hỏi">
            <a:extLst>
              <a:ext uri="{FF2B5EF4-FFF2-40B4-BE49-F238E27FC236}">
                <a16:creationId xmlns:a16="http://schemas.microsoft.com/office/drawing/2014/main" id="{4D61F92F-DFD1-8F0E-E2A0-8ECAFF84E642}"/>
              </a:ext>
            </a:extLst>
          </p:cNvPr>
          <p:cNvGrpSpPr/>
          <p:nvPr/>
        </p:nvGrpSpPr>
        <p:grpSpPr>
          <a:xfrm>
            <a:off x="242224" y="-404174"/>
            <a:ext cx="12047539" cy="2899425"/>
            <a:chOff x="334690" y="-486368"/>
            <a:chExt cx="12047539" cy="2899425"/>
          </a:xfrm>
        </p:grpSpPr>
        <p:sp>
          <p:nvSpPr>
            <p:cNvPr id="173" name="Rectangle: Rounded Corners 172">
              <a:extLst>
                <a:ext uri="{FF2B5EF4-FFF2-40B4-BE49-F238E27FC236}">
                  <a16:creationId xmlns:a16="http://schemas.microsoft.com/office/drawing/2014/main" id="{E9C23B5D-BA50-9E20-B813-D22F86289F3B}"/>
                </a:ext>
              </a:extLst>
            </p:cNvPr>
            <p:cNvSpPr/>
            <p:nvPr/>
          </p:nvSpPr>
          <p:spPr>
            <a:xfrm rot="5400000">
              <a:off x="4295789" y="-3889176"/>
              <a:ext cx="2341134" cy="10263331"/>
            </a:xfrm>
            <a:prstGeom prst="roundRect">
              <a:avLst>
                <a:gd name="adj" fmla="val 49103"/>
              </a:avLst>
            </a:prstGeom>
            <a:solidFill>
              <a:srgbClr val="EE9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sp>
          <p:nvSpPr>
            <p:cNvPr id="175" name="Rectangle: Rounded Corners 174">
              <a:extLst>
                <a:ext uri="{FF2B5EF4-FFF2-40B4-BE49-F238E27FC236}">
                  <a16:creationId xmlns:a16="http://schemas.microsoft.com/office/drawing/2014/main" id="{0378D306-0BA1-C008-8ACB-849DB857550B}"/>
                </a:ext>
              </a:extLst>
            </p:cNvPr>
            <p:cNvSpPr/>
            <p:nvPr/>
          </p:nvSpPr>
          <p:spPr>
            <a:xfrm rot="5400000">
              <a:off x="4410653" y="-3642106"/>
              <a:ext cx="2084426" cy="9782063"/>
            </a:xfrm>
            <a:prstGeom prst="roundRect">
              <a:avLst>
                <a:gd name="adj" fmla="val 50000"/>
              </a:avLst>
            </a:prstGeom>
            <a:solidFill>
              <a:schemeClr val="bg1"/>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25" name="Group 24">
              <a:extLst>
                <a:ext uri="{FF2B5EF4-FFF2-40B4-BE49-F238E27FC236}">
                  <a16:creationId xmlns:a16="http://schemas.microsoft.com/office/drawing/2014/main" id="{1EDB0AB3-5EF6-995E-1154-E1C262F1F891}"/>
                </a:ext>
              </a:extLst>
            </p:cNvPr>
            <p:cNvGrpSpPr/>
            <p:nvPr/>
          </p:nvGrpSpPr>
          <p:grpSpPr>
            <a:xfrm>
              <a:off x="9084601" y="-486368"/>
              <a:ext cx="3297628" cy="2359216"/>
              <a:chOff x="9084601" y="-486368"/>
              <a:chExt cx="3297628" cy="2359216"/>
            </a:xfrm>
          </p:grpSpPr>
          <p:grpSp>
            <p:nvGrpSpPr>
              <p:cNvPr id="2" name="Graphic 15">
                <a:extLst>
                  <a:ext uri="{FF2B5EF4-FFF2-40B4-BE49-F238E27FC236}">
                    <a16:creationId xmlns:a16="http://schemas.microsoft.com/office/drawing/2014/main" id="{8B28F3CC-C1B1-41FB-B54E-13316CD5B264}"/>
                  </a:ext>
                </a:extLst>
              </p:cNvPr>
              <p:cNvGrpSpPr/>
              <p:nvPr/>
            </p:nvGrpSpPr>
            <p:grpSpPr>
              <a:xfrm rot="19945696" flipH="1">
                <a:off x="9113991" y="-486368"/>
                <a:ext cx="3268238" cy="2359216"/>
                <a:chOff x="2452687" y="71189"/>
                <a:chExt cx="8866043" cy="6083484"/>
              </a:xfrm>
            </p:grpSpPr>
            <p:grpSp>
              <p:nvGrpSpPr>
                <p:cNvPr id="3" name="Graphic 15">
                  <a:extLst>
                    <a:ext uri="{FF2B5EF4-FFF2-40B4-BE49-F238E27FC236}">
                      <a16:creationId xmlns:a16="http://schemas.microsoft.com/office/drawing/2014/main" id="{68422817-9A66-4F3E-8688-1A32118C9365}"/>
                    </a:ext>
                  </a:extLst>
                </p:cNvPr>
                <p:cNvGrpSpPr/>
                <p:nvPr/>
              </p:nvGrpSpPr>
              <p:grpSpPr>
                <a:xfrm>
                  <a:off x="3071025" y="71189"/>
                  <a:ext cx="8247705" cy="5041353"/>
                  <a:chOff x="3071025" y="71189"/>
                  <a:chExt cx="8247705" cy="5041353"/>
                </a:xfrm>
              </p:grpSpPr>
              <p:sp>
                <p:nvSpPr>
                  <p:cNvPr id="7" name="Freeform: Shape 6">
                    <a:extLst>
                      <a:ext uri="{FF2B5EF4-FFF2-40B4-BE49-F238E27FC236}">
                        <a16:creationId xmlns:a16="http://schemas.microsoft.com/office/drawing/2014/main" id="{E3460B95-AB58-4CBB-BD87-C0057408EEFF}"/>
                      </a:ext>
                    </a:extLst>
                  </p:cNvPr>
                  <p:cNvSpPr/>
                  <p:nvPr/>
                </p:nvSpPr>
                <p:spPr>
                  <a:xfrm>
                    <a:off x="5944762" y="3057434"/>
                    <a:ext cx="811183" cy="1016040"/>
                  </a:xfrm>
                  <a:custGeom>
                    <a:avLst/>
                    <a:gdLst>
                      <a:gd name="connsiteX0" fmla="*/ 372312 w 811183"/>
                      <a:gd name="connsiteY0" fmla="*/ 30190 h 1016040"/>
                      <a:gd name="connsiteX1" fmla="*/ 780554 w 811183"/>
                      <a:gd name="connsiteY1" fmla="*/ 400712 h 1016040"/>
                      <a:gd name="connsiteX2" fmla="*/ 730262 w 811183"/>
                      <a:gd name="connsiteY2" fmla="*/ 792285 h 1016040"/>
                      <a:gd name="connsiteX3" fmla="*/ 475849 w 811183"/>
                      <a:gd name="connsiteY3" fmla="*/ 1003645 h 1016040"/>
                      <a:gd name="connsiteX4" fmla="*/ 523855 w 811183"/>
                      <a:gd name="connsiteY4" fmla="*/ 619787 h 1016040"/>
                      <a:gd name="connsiteX5" fmla="*/ 423271 w 811183"/>
                      <a:gd name="connsiteY5" fmla="*/ 341181 h 1016040"/>
                      <a:gd name="connsiteX6" fmla="*/ 41795 w 811183"/>
                      <a:gd name="connsiteY6" fmla="*/ 268410 h 1016040"/>
                      <a:gd name="connsiteX7" fmla="*/ 372312 w 811183"/>
                      <a:gd name="connsiteY7" fmla="*/ 30190 h 10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183" h="1016040">
                        <a:moveTo>
                          <a:pt x="372312" y="30190"/>
                        </a:moveTo>
                        <a:cubicBezTo>
                          <a:pt x="372312" y="30190"/>
                          <a:pt x="724547" y="288317"/>
                          <a:pt x="780554" y="400712"/>
                        </a:cubicBezTo>
                        <a:cubicBezTo>
                          <a:pt x="836561" y="513107"/>
                          <a:pt x="813415" y="635599"/>
                          <a:pt x="730262" y="792285"/>
                        </a:cubicBezTo>
                        <a:cubicBezTo>
                          <a:pt x="647108" y="948971"/>
                          <a:pt x="538238" y="1053079"/>
                          <a:pt x="475849" y="1003645"/>
                        </a:cubicBezTo>
                        <a:cubicBezTo>
                          <a:pt x="413460" y="954210"/>
                          <a:pt x="306494" y="866580"/>
                          <a:pt x="523855" y="619787"/>
                        </a:cubicBezTo>
                        <a:cubicBezTo>
                          <a:pt x="441464" y="544254"/>
                          <a:pt x="438511" y="406999"/>
                          <a:pt x="423271" y="341181"/>
                        </a:cubicBezTo>
                        <a:cubicBezTo>
                          <a:pt x="379742" y="332323"/>
                          <a:pt x="166096" y="342895"/>
                          <a:pt x="41795" y="268410"/>
                        </a:cubicBezTo>
                        <a:cubicBezTo>
                          <a:pt x="-82602" y="193924"/>
                          <a:pt x="83324" y="-92588"/>
                          <a:pt x="372312" y="30190"/>
                        </a:cubicBezTo>
                        <a:close/>
                      </a:path>
                    </a:pathLst>
                  </a:custGeom>
                  <a:solidFill>
                    <a:srgbClr val="D1956D"/>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Freeform: Shape 7">
                    <a:extLst>
                      <a:ext uri="{FF2B5EF4-FFF2-40B4-BE49-F238E27FC236}">
                        <a16:creationId xmlns:a16="http://schemas.microsoft.com/office/drawing/2014/main" id="{9C20F1D2-08EF-4F25-86A9-65E4AD53B0D6}"/>
                      </a:ext>
                    </a:extLst>
                  </p:cNvPr>
                  <p:cNvSpPr/>
                  <p:nvPr/>
                </p:nvSpPr>
                <p:spPr>
                  <a:xfrm>
                    <a:off x="6489183" y="3830780"/>
                    <a:ext cx="161000" cy="206866"/>
                  </a:xfrm>
                  <a:custGeom>
                    <a:avLst/>
                    <a:gdLst>
                      <a:gd name="connsiteX0" fmla="*/ 159552 w 161000"/>
                      <a:gd name="connsiteY0" fmla="*/ 31226 h 206866"/>
                      <a:gd name="connsiteX1" fmla="*/ 124976 w 161000"/>
                      <a:gd name="connsiteY1" fmla="*/ 3793 h 206866"/>
                      <a:gd name="connsiteX2" fmla="*/ 1532 w 161000"/>
                      <a:gd name="connsiteY2" fmla="*/ 127142 h 206866"/>
                      <a:gd name="connsiteX3" fmla="*/ 23154 w 161000"/>
                      <a:gd name="connsiteY3" fmla="*/ 206867 h 206866"/>
                      <a:gd name="connsiteX4" fmla="*/ 159552 w 161000"/>
                      <a:gd name="connsiteY4" fmla="*/ 31226 h 20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00" h="206866">
                        <a:moveTo>
                          <a:pt x="159552" y="31226"/>
                        </a:moveTo>
                        <a:cubicBezTo>
                          <a:pt x="167077" y="10271"/>
                          <a:pt x="143740" y="-8208"/>
                          <a:pt x="124976" y="3793"/>
                        </a:cubicBezTo>
                        <a:cubicBezTo>
                          <a:pt x="78589" y="33321"/>
                          <a:pt x="11819" y="72278"/>
                          <a:pt x="1532" y="127142"/>
                        </a:cubicBezTo>
                        <a:cubicBezTo>
                          <a:pt x="-7040" y="206295"/>
                          <a:pt x="23154" y="206867"/>
                          <a:pt x="23154" y="206867"/>
                        </a:cubicBezTo>
                        <a:cubicBezTo>
                          <a:pt x="23154" y="206867"/>
                          <a:pt x="127072" y="122284"/>
                          <a:pt x="159552" y="31226"/>
                        </a:cubicBezTo>
                        <a:close/>
                      </a:path>
                    </a:pathLst>
                  </a:custGeom>
                  <a:solidFill>
                    <a:srgbClr val="CC8A6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Freeform: Shape 8">
                    <a:extLst>
                      <a:ext uri="{FF2B5EF4-FFF2-40B4-BE49-F238E27FC236}">
                        <a16:creationId xmlns:a16="http://schemas.microsoft.com/office/drawing/2014/main" id="{A8874163-C004-492B-BC0E-E15C0C1B7A63}"/>
                      </a:ext>
                    </a:extLst>
                  </p:cNvPr>
                  <p:cNvSpPr/>
                  <p:nvPr/>
                </p:nvSpPr>
                <p:spPr>
                  <a:xfrm>
                    <a:off x="6089481" y="2722254"/>
                    <a:ext cx="945168" cy="1183737"/>
                  </a:xfrm>
                  <a:custGeom>
                    <a:avLst/>
                    <a:gdLst>
                      <a:gd name="connsiteX0" fmla="*/ 433810 w 945168"/>
                      <a:gd name="connsiteY0" fmla="*/ 35138 h 1183737"/>
                      <a:gd name="connsiteX1" fmla="*/ 909488 w 945168"/>
                      <a:gd name="connsiteY1" fmla="*/ 466811 h 1183737"/>
                      <a:gd name="connsiteX2" fmla="*/ 850815 w 945168"/>
                      <a:gd name="connsiteY2" fmla="*/ 923059 h 1183737"/>
                      <a:gd name="connsiteX3" fmla="*/ 554396 w 945168"/>
                      <a:gd name="connsiteY3" fmla="*/ 1169280 h 1183737"/>
                      <a:gd name="connsiteX4" fmla="*/ 610308 w 945168"/>
                      <a:gd name="connsiteY4" fmla="*/ 722081 h 1183737"/>
                      <a:gd name="connsiteX5" fmla="*/ 493151 w 945168"/>
                      <a:gd name="connsiteY5" fmla="*/ 397469 h 1183737"/>
                      <a:gd name="connsiteX6" fmla="*/ 48619 w 945168"/>
                      <a:gd name="connsiteY6" fmla="*/ 312697 h 1183737"/>
                      <a:gd name="connsiteX7" fmla="*/ 433810 w 945168"/>
                      <a:gd name="connsiteY7" fmla="*/ 35138 h 11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168" h="1183737">
                        <a:moveTo>
                          <a:pt x="433810" y="35138"/>
                        </a:moveTo>
                        <a:cubicBezTo>
                          <a:pt x="433810" y="35138"/>
                          <a:pt x="844242" y="335842"/>
                          <a:pt x="909488" y="466811"/>
                        </a:cubicBezTo>
                        <a:cubicBezTo>
                          <a:pt x="974735" y="597780"/>
                          <a:pt x="947779" y="740559"/>
                          <a:pt x="850815" y="923059"/>
                        </a:cubicBezTo>
                        <a:cubicBezTo>
                          <a:pt x="753850" y="1105653"/>
                          <a:pt x="627167" y="1226906"/>
                          <a:pt x="554396" y="1169280"/>
                        </a:cubicBezTo>
                        <a:cubicBezTo>
                          <a:pt x="481625" y="1111654"/>
                          <a:pt x="357038" y="1009546"/>
                          <a:pt x="610308" y="722081"/>
                        </a:cubicBezTo>
                        <a:cubicBezTo>
                          <a:pt x="514392" y="634070"/>
                          <a:pt x="510867" y="474145"/>
                          <a:pt x="493151" y="397469"/>
                        </a:cubicBezTo>
                        <a:cubicBezTo>
                          <a:pt x="442478" y="387182"/>
                          <a:pt x="193590" y="399469"/>
                          <a:pt x="48619" y="312697"/>
                        </a:cubicBezTo>
                        <a:cubicBezTo>
                          <a:pt x="-96161" y="226019"/>
                          <a:pt x="97101" y="-107832"/>
                          <a:pt x="433810" y="35138"/>
                        </a:cubicBezTo>
                        <a:close/>
                      </a:path>
                    </a:pathLst>
                  </a:custGeom>
                  <a:solidFill>
                    <a:srgbClr val="DB9C72"/>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Freeform: Shape 9">
                    <a:extLst>
                      <a:ext uri="{FF2B5EF4-FFF2-40B4-BE49-F238E27FC236}">
                        <a16:creationId xmlns:a16="http://schemas.microsoft.com/office/drawing/2014/main" id="{3053A550-342D-4FB7-A08A-33D76CBEA697}"/>
                      </a:ext>
                    </a:extLst>
                  </p:cNvPr>
                  <p:cNvSpPr/>
                  <p:nvPr/>
                </p:nvSpPr>
                <p:spPr>
                  <a:xfrm>
                    <a:off x="6723811" y="3623310"/>
                    <a:ext cx="187592" cy="240981"/>
                  </a:xfrm>
                  <a:custGeom>
                    <a:avLst/>
                    <a:gdLst>
                      <a:gd name="connsiteX0" fmla="*/ 185909 w 187592"/>
                      <a:gd name="connsiteY0" fmla="*/ 36385 h 240981"/>
                      <a:gd name="connsiteX1" fmla="*/ 145619 w 187592"/>
                      <a:gd name="connsiteY1" fmla="*/ 4381 h 240981"/>
                      <a:gd name="connsiteX2" fmla="*/ 1791 w 187592"/>
                      <a:gd name="connsiteY2" fmla="*/ 148113 h 240981"/>
                      <a:gd name="connsiteX3" fmla="*/ 26937 w 187592"/>
                      <a:gd name="connsiteY3" fmla="*/ 240982 h 240981"/>
                      <a:gd name="connsiteX4" fmla="*/ 185909 w 187592"/>
                      <a:gd name="connsiteY4" fmla="*/ 36385 h 240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2" h="240981">
                        <a:moveTo>
                          <a:pt x="185909" y="36385"/>
                        </a:moveTo>
                        <a:cubicBezTo>
                          <a:pt x="194672" y="12001"/>
                          <a:pt x="167431" y="-9526"/>
                          <a:pt x="145619" y="4381"/>
                        </a:cubicBezTo>
                        <a:cubicBezTo>
                          <a:pt x="91516" y="38766"/>
                          <a:pt x="13792" y="84200"/>
                          <a:pt x="1791" y="148113"/>
                        </a:cubicBezTo>
                        <a:cubicBezTo>
                          <a:pt x="-8210" y="240315"/>
                          <a:pt x="26937" y="240982"/>
                          <a:pt x="26937" y="240982"/>
                        </a:cubicBezTo>
                        <a:cubicBezTo>
                          <a:pt x="26937" y="240982"/>
                          <a:pt x="148000" y="142493"/>
                          <a:pt x="185909" y="36385"/>
                        </a:cubicBezTo>
                        <a:close/>
                      </a:path>
                    </a:pathLst>
                  </a:custGeom>
                  <a:solidFill>
                    <a:srgbClr val="D3946A"/>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Freeform: Shape 10">
                    <a:extLst>
                      <a:ext uri="{FF2B5EF4-FFF2-40B4-BE49-F238E27FC236}">
                        <a16:creationId xmlns:a16="http://schemas.microsoft.com/office/drawing/2014/main" id="{142A88AA-E1B1-4367-9B31-2A2EBFBC76A9}"/>
                      </a:ext>
                    </a:extLst>
                  </p:cNvPr>
                  <p:cNvSpPr/>
                  <p:nvPr/>
                </p:nvSpPr>
                <p:spPr>
                  <a:xfrm>
                    <a:off x="6300198" y="2337067"/>
                    <a:ext cx="996150" cy="1224016"/>
                  </a:xfrm>
                  <a:custGeom>
                    <a:avLst/>
                    <a:gdLst>
                      <a:gd name="connsiteX0" fmla="*/ 540275 w 996150"/>
                      <a:gd name="connsiteY0" fmla="*/ 30181 h 1224016"/>
                      <a:gd name="connsiteX1" fmla="*/ 851457 w 996150"/>
                      <a:gd name="connsiteY1" fmla="*/ 201440 h 1224016"/>
                      <a:gd name="connsiteX2" fmla="*/ 959090 w 996150"/>
                      <a:gd name="connsiteY2" fmla="*/ 976680 h 1224016"/>
                      <a:gd name="connsiteX3" fmla="*/ 699534 w 996150"/>
                      <a:gd name="connsiteY3" fmla="*/ 1205089 h 1224016"/>
                      <a:gd name="connsiteX4" fmla="*/ 677150 w 996150"/>
                      <a:gd name="connsiteY4" fmla="*/ 779798 h 1224016"/>
                      <a:gd name="connsiteX5" fmla="*/ 420832 w 996150"/>
                      <a:gd name="connsiteY5" fmla="*/ 536434 h 1224016"/>
                      <a:gd name="connsiteX6" fmla="*/ 43070 w 996150"/>
                      <a:gd name="connsiteY6" fmla="*/ 449852 h 1224016"/>
                      <a:gd name="connsiteX7" fmla="*/ 540275 w 996150"/>
                      <a:gd name="connsiteY7" fmla="*/ 30181 h 12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150" h="1224016">
                        <a:moveTo>
                          <a:pt x="540275" y="30181"/>
                        </a:moveTo>
                        <a:cubicBezTo>
                          <a:pt x="540275" y="30181"/>
                          <a:pt x="781258" y="60470"/>
                          <a:pt x="851457" y="201440"/>
                        </a:cubicBezTo>
                        <a:cubicBezTo>
                          <a:pt x="921657" y="342315"/>
                          <a:pt x="1063389" y="780274"/>
                          <a:pt x="959090" y="976680"/>
                        </a:cubicBezTo>
                        <a:cubicBezTo>
                          <a:pt x="854791" y="1173085"/>
                          <a:pt x="777829" y="1267097"/>
                          <a:pt x="699534" y="1205089"/>
                        </a:cubicBezTo>
                        <a:cubicBezTo>
                          <a:pt x="621238" y="1143082"/>
                          <a:pt x="514653" y="1020019"/>
                          <a:pt x="677150" y="779798"/>
                        </a:cubicBezTo>
                        <a:cubicBezTo>
                          <a:pt x="573899" y="685120"/>
                          <a:pt x="439882" y="618921"/>
                          <a:pt x="420832" y="536434"/>
                        </a:cubicBezTo>
                        <a:cubicBezTo>
                          <a:pt x="366349" y="525385"/>
                          <a:pt x="198995" y="543197"/>
                          <a:pt x="43070" y="449852"/>
                        </a:cubicBezTo>
                        <a:cubicBezTo>
                          <a:pt x="-112854" y="356507"/>
                          <a:pt x="177944" y="-123743"/>
                          <a:pt x="540275" y="30181"/>
                        </a:cubicBezTo>
                        <a:close/>
                      </a:path>
                    </a:pathLst>
                  </a:custGeom>
                  <a:solidFill>
                    <a:srgbClr val="E5A377"/>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87F3A715-3BD0-4E63-965E-6C6827C37707}"/>
                      </a:ext>
                    </a:extLst>
                  </p:cNvPr>
                  <p:cNvSpPr/>
                  <p:nvPr/>
                </p:nvSpPr>
                <p:spPr>
                  <a:xfrm>
                    <a:off x="4651373" y="1852583"/>
                    <a:ext cx="3102700" cy="1571716"/>
                  </a:xfrm>
                  <a:custGeom>
                    <a:avLst/>
                    <a:gdLst>
                      <a:gd name="connsiteX0" fmla="*/ 3097976 w 3102700"/>
                      <a:gd name="connsiteY0" fmla="*/ 664779 h 1571716"/>
                      <a:gd name="connsiteX1" fmla="*/ 3039778 w 3102700"/>
                      <a:gd name="connsiteY1" fmla="*/ 505425 h 1571716"/>
                      <a:gd name="connsiteX2" fmla="*/ 2904808 w 3102700"/>
                      <a:gd name="connsiteY2" fmla="*/ 370456 h 1571716"/>
                      <a:gd name="connsiteX3" fmla="*/ 2442179 w 3102700"/>
                      <a:gd name="connsiteY3" fmla="*/ 47654 h 1571716"/>
                      <a:gd name="connsiteX4" fmla="*/ 1949832 w 3102700"/>
                      <a:gd name="connsiteY4" fmla="*/ 26794 h 1571716"/>
                      <a:gd name="connsiteX5" fmla="*/ 1251078 w 3102700"/>
                      <a:gd name="connsiteY5" fmla="*/ 153762 h 1571716"/>
                      <a:gd name="connsiteX6" fmla="*/ 795688 w 3102700"/>
                      <a:gd name="connsiteY6" fmla="*/ 513141 h 1571716"/>
                      <a:gd name="connsiteX7" fmla="*/ 7494 w 3102700"/>
                      <a:gd name="connsiteY7" fmla="*/ 1553175 h 1571716"/>
                      <a:gd name="connsiteX8" fmla="*/ 1383380 w 3102700"/>
                      <a:gd name="connsiteY8" fmla="*/ 1131980 h 1571716"/>
                      <a:gd name="connsiteX9" fmla="*/ 1938497 w 3102700"/>
                      <a:gd name="connsiteY9" fmla="*/ 577434 h 1571716"/>
                      <a:gd name="connsiteX10" fmla="*/ 2309496 w 3102700"/>
                      <a:gd name="connsiteY10" fmla="*/ 474660 h 1571716"/>
                      <a:gd name="connsiteX11" fmla="*/ 2633156 w 3102700"/>
                      <a:gd name="connsiteY11" fmla="*/ 630012 h 1571716"/>
                      <a:gd name="connsiteX12" fmla="*/ 2841753 w 3102700"/>
                      <a:gd name="connsiteY12" fmla="*/ 877377 h 1571716"/>
                      <a:gd name="connsiteX13" fmla="*/ 3097976 w 3102700"/>
                      <a:gd name="connsiteY13" fmla="*/ 664779 h 157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2700" h="1571716">
                        <a:moveTo>
                          <a:pt x="3097976" y="664779"/>
                        </a:moveTo>
                        <a:cubicBezTo>
                          <a:pt x="3090641" y="608010"/>
                          <a:pt x="3071401" y="553146"/>
                          <a:pt x="3039778" y="505425"/>
                        </a:cubicBezTo>
                        <a:cubicBezTo>
                          <a:pt x="3011965" y="463420"/>
                          <a:pt x="2969102" y="414081"/>
                          <a:pt x="2904808" y="370456"/>
                        </a:cubicBezTo>
                        <a:cubicBezTo>
                          <a:pt x="2755743" y="269491"/>
                          <a:pt x="2559337" y="89469"/>
                          <a:pt x="2442179" y="47654"/>
                        </a:cubicBezTo>
                        <a:cubicBezTo>
                          <a:pt x="2325022" y="5934"/>
                          <a:pt x="2277111" y="-24165"/>
                          <a:pt x="1949832" y="26794"/>
                        </a:cubicBezTo>
                        <a:cubicBezTo>
                          <a:pt x="1622458" y="77753"/>
                          <a:pt x="1361568" y="138808"/>
                          <a:pt x="1251078" y="153762"/>
                        </a:cubicBezTo>
                        <a:cubicBezTo>
                          <a:pt x="1140588" y="168717"/>
                          <a:pt x="1043528" y="179766"/>
                          <a:pt x="795688" y="513141"/>
                        </a:cubicBezTo>
                        <a:cubicBezTo>
                          <a:pt x="547847" y="846516"/>
                          <a:pt x="120175" y="1444686"/>
                          <a:pt x="7494" y="1553175"/>
                        </a:cubicBezTo>
                        <a:cubicBezTo>
                          <a:pt x="-105187" y="1661665"/>
                          <a:pt x="1085533" y="1264282"/>
                          <a:pt x="1383380" y="1131980"/>
                        </a:cubicBezTo>
                        <a:cubicBezTo>
                          <a:pt x="1681227" y="999773"/>
                          <a:pt x="1904588" y="797462"/>
                          <a:pt x="1938497" y="577434"/>
                        </a:cubicBezTo>
                        <a:cubicBezTo>
                          <a:pt x="2075657" y="603628"/>
                          <a:pt x="2244726" y="571719"/>
                          <a:pt x="2309496" y="474660"/>
                        </a:cubicBezTo>
                        <a:cubicBezTo>
                          <a:pt x="2378457" y="535334"/>
                          <a:pt x="2552003" y="653539"/>
                          <a:pt x="2633156" y="630012"/>
                        </a:cubicBezTo>
                        <a:cubicBezTo>
                          <a:pt x="2689258" y="713928"/>
                          <a:pt x="2780603" y="826037"/>
                          <a:pt x="2841753" y="877377"/>
                        </a:cubicBezTo>
                        <a:cubicBezTo>
                          <a:pt x="2987485" y="999963"/>
                          <a:pt x="3130742" y="918334"/>
                          <a:pt x="3097976" y="664779"/>
                        </a:cubicBezTo>
                        <a:close/>
                      </a:path>
                    </a:pathLst>
                  </a:custGeom>
                  <a:solidFill>
                    <a:srgbClr val="F2AF8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Freeform: Shape 12">
                    <a:extLst>
                      <a:ext uri="{FF2B5EF4-FFF2-40B4-BE49-F238E27FC236}">
                        <a16:creationId xmlns:a16="http://schemas.microsoft.com/office/drawing/2014/main" id="{2ACBC6E0-0176-4D59-AADC-5B254622F81E}"/>
                      </a:ext>
                    </a:extLst>
                  </p:cNvPr>
                  <p:cNvSpPr/>
                  <p:nvPr/>
                </p:nvSpPr>
                <p:spPr>
                  <a:xfrm rot="19017801">
                    <a:off x="7410298" y="71189"/>
                    <a:ext cx="3908432" cy="3778852"/>
                  </a:xfrm>
                  <a:custGeom>
                    <a:avLst/>
                    <a:gdLst>
                      <a:gd name="connsiteX0" fmla="*/ 424720 w 2541017"/>
                      <a:gd name="connsiteY0" fmla="*/ 560484 h 2566532"/>
                      <a:gd name="connsiteX1" fmla="*/ 775430 w 2541017"/>
                      <a:gd name="connsiteY1" fmla="*/ 106903 h 2566532"/>
                      <a:gd name="connsiteX2" fmla="*/ 1834420 w 2541017"/>
                      <a:gd name="connsiteY2" fmla="*/ 381509 h 2566532"/>
                      <a:gd name="connsiteX3" fmla="*/ 1896808 w 2541017"/>
                      <a:gd name="connsiteY3" fmla="*/ 1031019 h 2566532"/>
                      <a:gd name="connsiteX4" fmla="*/ 2434114 w 2541017"/>
                      <a:gd name="connsiteY4" fmla="*/ 1401161 h 2566532"/>
                      <a:gd name="connsiteX5" fmla="*/ 2159508 w 2541017"/>
                      <a:gd name="connsiteY5" fmla="*/ 2460150 h 2566532"/>
                      <a:gd name="connsiteX6" fmla="*/ 1592675 w 2541017"/>
                      <a:gd name="connsiteY6" fmla="*/ 2546256 h 2566532"/>
                      <a:gd name="connsiteX7" fmla="*/ 1592675 w 2541017"/>
                      <a:gd name="connsiteY7" fmla="*/ 2546923 h 2566532"/>
                      <a:gd name="connsiteX8" fmla="*/ 0 w 2541017"/>
                      <a:gd name="connsiteY8" fmla="*/ 2146682 h 2566532"/>
                      <a:gd name="connsiteX9" fmla="*/ 424053 w 2541017"/>
                      <a:gd name="connsiteY9" fmla="*/ 560198 h 2566532"/>
                      <a:gd name="connsiteX10" fmla="*/ 424720 w 2541017"/>
                      <a:gd name="connsiteY10" fmla="*/ 560484 h 25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1017" h="2566532">
                        <a:moveTo>
                          <a:pt x="424720" y="560484"/>
                        </a:moveTo>
                        <a:cubicBezTo>
                          <a:pt x="477488" y="376556"/>
                          <a:pt x="597503" y="211583"/>
                          <a:pt x="775430" y="106903"/>
                        </a:cubicBezTo>
                        <a:cubicBezTo>
                          <a:pt x="1143667" y="-109695"/>
                          <a:pt x="1617821" y="13273"/>
                          <a:pt x="1834420" y="381509"/>
                        </a:cubicBezTo>
                        <a:cubicBezTo>
                          <a:pt x="1954816" y="586106"/>
                          <a:pt x="1969960" y="823374"/>
                          <a:pt x="1896808" y="1031019"/>
                        </a:cubicBezTo>
                        <a:cubicBezTo>
                          <a:pt x="2113884" y="1067976"/>
                          <a:pt x="2313813" y="1196564"/>
                          <a:pt x="2434114" y="1401161"/>
                        </a:cubicBezTo>
                        <a:cubicBezTo>
                          <a:pt x="2650712" y="1769397"/>
                          <a:pt x="2527744" y="2243552"/>
                          <a:pt x="2159508" y="2460150"/>
                        </a:cubicBezTo>
                        <a:cubicBezTo>
                          <a:pt x="1981581" y="2564830"/>
                          <a:pt x="1779080" y="2589499"/>
                          <a:pt x="1592675" y="2546256"/>
                        </a:cubicBezTo>
                        <a:lnTo>
                          <a:pt x="1592675" y="2546923"/>
                        </a:lnTo>
                        <a:cubicBezTo>
                          <a:pt x="1562386" y="2539303"/>
                          <a:pt x="0" y="2146682"/>
                          <a:pt x="0" y="2146682"/>
                        </a:cubicBezTo>
                        <a:cubicBezTo>
                          <a:pt x="0" y="2146682"/>
                          <a:pt x="415481" y="592297"/>
                          <a:pt x="424053" y="560198"/>
                        </a:cubicBezTo>
                        <a:lnTo>
                          <a:pt x="424720" y="560484"/>
                        </a:lnTo>
                        <a:close/>
                      </a:path>
                    </a:pathLst>
                  </a:custGeom>
                  <a:solidFill>
                    <a:srgbClr val="FF5A62"/>
                  </a:solidFill>
                  <a:ln w="57150" cap="flat">
                    <a:solidFill>
                      <a:schemeClr val="bg1"/>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 name="Freeform: Shape 13">
                    <a:extLst>
                      <a:ext uri="{FF2B5EF4-FFF2-40B4-BE49-F238E27FC236}">
                        <a16:creationId xmlns:a16="http://schemas.microsoft.com/office/drawing/2014/main" id="{E5E63AC8-EFE8-4AAA-94FB-FE362CFDF090}"/>
                      </a:ext>
                    </a:extLst>
                  </p:cNvPr>
                  <p:cNvSpPr/>
                  <p:nvPr/>
                </p:nvSpPr>
                <p:spPr>
                  <a:xfrm>
                    <a:off x="7196422" y="2411593"/>
                    <a:ext cx="853887" cy="580018"/>
                  </a:xfrm>
                  <a:custGeom>
                    <a:avLst/>
                    <a:gdLst>
                      <a:gd name="connsiteX0" fmla="*/ 513207 w 853887"/>
                      <a:gd name="connsiteY0" fmla="*/ 19472 h 580018"/>
                      <a:gd name="connsiteX1" fmla="*/ 842677 w 853887"/>
                      <a:gd name="connsiteY1" fmla="*/ 116437 h 580018"/>
                      <a:gd name="connsiteX2" fmla="*/ 557594 w 853887"/>
                      <a:gd name="connsiteY2" fmla="*/ 580019 h 580018"/>
                      <a:gd name="connsiteX3" fmla="*/ 0 w 853887"/>
                      <a:gd name="connsiteY3" fmla="*/ 439906 h 580018"/>
                      <a:gd name="connsiteX4" fmla="*/ 513207 w 853887"/>
                      <a:gd name="connsiteY4" fmla="*/ 19472 h 58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87" h="580018">
                        <a:moveTo>
                          <a:pt x="513207" y="19472"/>
                        </a:moveTo>
                        <a:cubicBezTo>
                          <a:pt x="513207" y="19472"/>
                          <a:pt x="770001" y="-64538"/>
                          <a:pt x="842677" y="116437"/>
                        </a:cubicBezTo>
                        <a:cubicBezTo>
                          <a:pt x="921639" y="313033"/>
                          <a:pt x="557594" y="580019"/>
                          <a:pt x="557594" y="580019"/>
                        </a:cubicBezTo>
                        <a:lnTo>
                          <a:pt x="0" y="439906"/>
                        </a:lnTo>
                        <a:cubicBezTo>
                          <a:pt x="95" y="439906"/>
                          <a:pt x="229838" y="89291"/>
                          <a:pt x="513207" y="19472"/>
                        </a:cubicBezTo>
                        <a:close/>
                      </a:path>
                    </a:pathLst>
                  </a:custGeom>
                  <a:solidFill>
                    <a:srgbClr val="E2405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 name="Freeform: Shape 14">
                    <a:extLst>
                      <a:ext uri="{FF2B5EF4-FFF2-40B4-BE49-F238E27FC236}">
                        <a16:creationId xmlns:a16="http://schemas.microsoft.com/office/drawing/2014/main" id="{2A9EB819-12AF-4622-8A84-5B175048F54D}"/>
                      </a:ext>
                    </a:extLst>
                  </p:cNvPr>
                  <p:cNvSpPr/>
                  <p:nvPr/>
                </p:nvSpPr>
                <p:spPr>
                  <a:xfrm>
                    <a:off x="3071025" y="2377114"/>
                    <a:ext cx="4968124" cy="2735428"/>
                  </a:xfrm>
                  <a:custGeom>
                    <a:avLst/>
                    <a:gdLst>
                      <a:gd name="connsiteX0" fmla="*/ 1054347 w 4968124"/>
                      <a:gd name="connsiteY0" fmla="*/ 2735429 h 2735428"/>
                      <a:gd name="connsiteX1" fmla="*/ 2041137 w 4968124"/>
                      <a:gd name="connsiteY1" fmla="*/ 2263465 h 2735428"/>
                      <a:gd name="connsiteX2" fmla="*/ 3139179 w 4968124"/>
                      <a:gd name="connsiteY2" fmla="*/ 1658723 h 2735428"/>
                      <a:gd name="connsiteX3" fmla="*/ 3880319 w 4968124"/>
                      <a:gd name="connsiteY3" fmla="*/ 883292 h 2735428"/>
                      <a:gd name="connsiteX4" fmla="*/ 4702898 w 4968124"/>
                      <a:gd name="connsiteY4" fmla="*/ 503721 h 2735428"/>
                      <a:gd name="connsiteX5" fmla="*/ 4947024 w 4968124"/>
                      <a:gd name="connsiteY5" fmla="*/ 115197 h 2735428"/>
                      <a:gd name="connsiteX6" fmla="*/ 4604601 w 4968124"/>
                      <a:gd name="connsiteY6" fmla="*/ 21471 h 2735428"/>
                      <a:gd name="connsiteX7" fmla="*/ 4061866 w 4968124"/>
                      <a:gd name="connsiteY7" fmla="*/ 222924 h 2735428"/>
                      <a:gd name="connsiteX8" fmla="*/ 2845809 w 4968124"/>
                      <a:gd name="connsiteY8" fmla="*/ 470670 h 2735428"/>
                      <a:gd name="connsiteX9" fmla="*/ 1661090 w 4968124"/>
                      <a:gd name="connsiteY9" fmla="*/ 898533 h 2735428"/>
                      <a:gd name="connsiteX10" fmla="*/ 45745 w 4968124"/>
                      <a:gd name="connsiteY10" fmla="*/ 1780357 h 2735428"/>
                      <a:gd name="connsiteX11" fmla="*/ 1054347 w 4968124"/>
                      <a:gd name="connsiteY11" fmla="*/ 2735429 h 27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68124" h="2735428">
                        <a:moveTo>
                          <a:pt x="1054347" y="2735429"/>
                        </a:moveTo>
                        <a:cubicBezTo>
                          <a:pt x="1054347" y="2735429"/>
                          <a:pt x="1867496" y="2331188"/>
                          <a:pt x="2041137" y="2263465"/>
                        </a:cubicBezTo>
                        <a:cubicBezTo>
                          <a:pt x="2214778" y="2195742"/>
                          <a:pt x="2826378" y="2130687"/>
                          <a:pt x="3139179" y="1658723"/>
                        </a:cubicBezTo>
                        <a:cubicBezTo>
                          <a:pt x="3451980" y="1186759"/>
                          <a:pt x="3701249" y="991878"/>
                          <a:pt x="3880319" y="883292"/>
                        </a:cubicBezTo>
                        <a:cubicBezTo>
                          <a:pt x="4059389" y="774708"/>
                          <a:pt x="4458296" y="679743"/>
                          <a:pt x="4702898" y="503721"/>
                        </a:cubicBezTo>
                        <a:cubicBezTo>
                          <a:pt x="4947501" y="327699"/>
                          <a:pt x="5005698" y="208161"/>
                          <a:pt x="4947024" y="115197"/>
                        </a:cubicBezTo>
                        <a:cubicBezTo>
                          <a:pt x="4888255" y="22232"/>
                          <a:pt x="4808721" y="-32822"/>
                          <a:pt x="4604601" y="21471"/>
                        </a:cubicBezTo>
                        <a:cubicBezTo>
                          <a:pt x="4400385" y="75858"/>
                          <a:pt x="4192739" y="143391"/>
                          <a:pt x="4061866" y="222924"/>
                        </a:cubicBezTo>
                        <a:cubicBezTo>
                          <a:pt x="3930992" y="302458"/>
                          <a:pt x="3283388" y="563634"/>
                          <a:pt x="2845809" y="470670"/>
                        </a:cubicBezTo>
                        <a:cubicBezTo>
                          <a:pt x="2408231" y="377706"/>
                          <a:pt x="2158866" y="580207"/>
                          <a:pt x="1661090" y="898533"/>
                        </a:cubicBezTo>
                        <a:cubicBezTo>
                          <a:pt x="1119974" y="1244671"/>
                          <a:pt x="350069" y="1578427"/>
                          <a:pt x="45745" y="1780357"/>
                        </a:cubicBezTo>
                        <a:cubicBezTo>
                          <a:pt x="-258484" y="1982287"/>
                          <a:pt x="1054347" y="2735429"/>
                          <a:pt x="1054347" y="2735429"/>
                        </a:cubicBezTo>
                        <a:close/>
                      </a:path>
                    </a:pathLst>
                  </a:custGeom>
                  <a:solidFill>
                    <a:srgbClr val="FFBE92"/>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Freeform: Shape 15">
                    <a:extLst>
                      <a:ext uri="{FF2B5EF4-FFF2-40B4-BE49-F238E27FC236}">
                        <a16:creationId xmlns:a16="http://schemas.microsoft.com/office/drawing/2014/main" id="{EFE02FD4-1EB0-49DE-B841-A8E48748CD3D}"/>
                      </a:ext>
                    </a:extLst>
                  </p:cNvPr>
                  <p:cNvSpPr/>
                  <p:nvPr/>
                </p:nvSpPr>
                <p:spPr>
                  <a:xfrm>
                    <a:off x="7564087" y="2431029"/>
                    <a:ext cx="414984" cy="376368"/>
                  </a:xfrm>
                  <a:custGeom>
                    <a:avLst/>
                    <a:gdLst>
                      <a:gd name="connsiteX0" fmla="*/ 400431 w 414984"/>
                      <a:gd name="connsiteY0" fmla="*/ 202919 h 376368"/>
                      <a:gd name="connsiteX1" fmla="*/ 173926 w 414984"/>
                      <a:gd name="connsiteY1" fmla="*/ 376369 h 376368"/>
                      <a:gd name="connsiteX2" fmla="*/ 1619 w 414984"/>
                      <a:gd name="connsiteY2" fmla="*/ 82427 h 376368"/>
                      <a:gd name="connsiteX3" fmla="*/ 294417 w 414984"/>
                      <a:gd name="connsiteY3" fmla="*/ 3275 h 376368"/>
                      <a:gd name="connsiteX4" fmla="*/ 400431 w 414984"/>
                      <a:gd name="connsiteY4" fmla="*/ 202919 h 376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84" h="376368">
                        <a:moveTo>
                          <a:pt x="400431" y="202919"/>
                        </a:moveTo>
                        <a:cubicBezTo>
                          <a:pt x="361950" y="258926"/>
                          <a:pt x="268319" y="358938"/>
                          <a:pt x="173926" y="376369"/>
                        </a:cubicBezTo>
                        <a:cubicBezTo>
                          <a:pt x="110490" y="374845"/>
                          <a:pt x="-15717" y="139673"/>
                          <a:pt x="1619" y="82427"/>
                        </a:cubicBezTo>
                        <a:cubicBezTo>
                          <a:pt x="36766" y="34898"/>
                          <a:pt x="199358" y="-13108"/>
                          <a:pt x="294417" y="3275"/>
                        </a:cubicBezTo>
                        <a:cubicBezTo>
                          <a:pt x="376809" y="17467"/>
                          <a:pt x="446150" y="136339"/>
                          <a:pt x="400431" y="202919"/>
                        </a:cubicBezTo>
                        <a:close/>
                      </a:path>
                    </a:pathLst>
                  </a:custGeom>
                  <a:solidFill>
                    <a:srgbClr val="F2AF8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Freeform: Shape 16">
                    <a:extLst>
                      <a:ext uri="{FF2B5EF4-FFF2-40B4-BE49-F238E27FC236}">
                        <a16:creationId xmlns:a16="http://schemas.microsoft.com/office/drawing/2014/main" id="{83A34DEB-4FEE-4FBE-909E-713A8DA0E232}"/>
                      </a:ext>
                    </a:extLst>
                  </p:cNvPr>
                  <p:cNvSpPr/>
                  <p:nvPr/>
                </p:nvSpPr>
                <p:spPr>
                  <a:xfrm>
                    <a:off x="7057191" y="3288125"/>
                    <a:ext cx="176283" cy="253460"/>
                  </a:xfrm>
                  <a:custGeom>
                    <a:avLst/>
                    <a:gdLst>
                      <a:gd name="connsiteX0" fmla="*/ 176284 w 176283"/>
                      <a:gd name="connsiteY0" fmla="*/ 0 h 253460"/>
                      <a:gd name="connsiteX1" fmla="*/ 3214 w 176283"/>
                      <a:gd name="connsiteY1" fmla="*/ 143446 h 253460"/>
                      <a:gd name="connsiteX2" fmla="*/ 12168 w 176283"/>
                      <a:gd name="connsiteY2" fmla="*/ 253460 h 253460"/>
                      <a:gd name="connsiteX3" fmla="*/ 176284 w 176283"/>
                      <a:gd name="connsiteY3" fmla="*/ 0 h 253460"/>
                    </a:gdLst>
                    <a:ahLst/>
                    <a:cxnLst>
                      <a:cxn ang="0">
                        <a:pos x="connsiteX0" y="connsiteY0"/>
                      </a:cxn>
                      <a:cxn ang="0">
                        <a:pos x="connsiteX1" y="connsiteY1"/>
                      </a:cxn>
                      <a:cxn ang="0">
                        <a:pos x="connsiteX2" y="connsiteY2"/>
                      </a:cxn>
                      <a:cxn ang="0">
                        <a:pos x="connsiteX3" y="connsiteY3"/>
                      </a:cxn>
                    </a:cxnLst>
                    <a:rect l="l" t="t" r="r" b="b"/>
                    <a:pathLst>
                      <a:path w="176283" h="253460">
                        <a:moveTo>
                          <a:pt x="176284" y="0"/>
                        </a:moveTo>
                        <a:cubicBezTo>
                          <a:pt x="176284" y="0"/>
                          <a:pt x="23122" y="37910"/>
                          <a:pt x="3214" y="143446"/>
                        </a:cubicBezTo>
                        <a:cubicBezTo>
                          <a:pt x="-7549" y="242697"/>
                          <a:pt x="12168" y="253460"/>
                          <a:pt x="12168" y="253460"/>
                        </a:cubicBezTo>
                        <a:cubicBezTo>
                          <a:pt x="12168" y="253460"/>
                          <a:pt x="168283" y="128207"/>
                          <a:pt x="176284" y="0"/>
                        </a:cubicBezTo>
                        <a:close/>
                      </a:path>
                    </a:pathLst>
                  </a:custGeom>
                  <a:solidFill>
                    <a:srgbClr val="DB9A6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4" name="Freeform: Shape 3">
                  <a:extLst>
                    <a:ext uri="{FF2B5EF4-FFF2-40B4-BE49-F238E27FC236}">
                      <a16:creationId xmlns:a16="http://schemas.microsoft.com/office/drawing/2014/main" id="{F4860977-B28D-45AC-8CF1-DC6D16444F1C}"/>
                    </a:ext>
                  </a:extLst>
                </p:cNvPr>
                <p:cNvSpPr/>
                <p:nvPr/>
              </p:nvSpPr>
              <p:spPr>
                <a:xfrm>
                  <a:off x="2452687" y="3805808"/>
                  <a:ext cx="1849659" cy="2348864"/>
                </a:xfrm>
                <a:custGeom>
                  <a:avLst/>
                  <a:gdLst>
                    <a:gd name="connsiteX0" fmla="*/ 0 w 1849659"/>
                    <a:gd name="connsiteY0" fmla="*/ 624840 h 2348864"/>
                    <a:gd name="connsiteX1" fmla="*/ 0 w 1849659"/>
                    <a:gd name="connsiteY1" fmla="*/ 2348865 h 2348864"/>
                    <a:gd name="connsiteX2" fmla="*/ 1667637 w 1849659"/>
                    <a:gd name="connsiteY2" fmla="*/ 1414367 h 2348864"/>
                    <a:gd name="connsiteX3" fmla="*/ 1849660 w 1849659"/>
                    <a:gd name="connsiteY3" fmla="*/ 1311497 h 2348864"/>
                    <a:gd name="connsiteX4" fmla="*/ 1836706 w 1849659"/>
                    <a:gd name="connsiteY4" fmla="*/ 1289114 h 2348864"/>
                    <a:gd name="connsiteX5" fmla="*/ 1089660 w 1849659"/>
                    <a:gd name="connsiteY5" fmla="*/ 0 h 2348864"/>
                    <a:gd name="connsiteX6" fmla="*/ 996696 w 1849659"/>
                    <a:gd name="connsiteY6" fmla="*/ 56960 h 2348864"/>
                    <a:gd name="connsiteX7" fmla="*/ 892683 w 1849659"/>
                    <a:gd name="connsiteY7" fmla="*/ 120682 h 2348864"/>
                    <a:gd name="connsiteX8" fmla="*/ 891445 w 1849659"/>
                    <a:gd name="connsiteY8" fmla="*/ 121444 h 2348864"/>
                    <a:gd name="connsiteX9" fmla="*/ 0 w 1849659"/>
                    <a:gd name="connsiteY9" fmla="*/ 624840 h 234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659" h="2348864">
                      <a:moveTo>
                        <a:pt x="0" y="624840"/>
                      </a:moveTo>
                      <a:lnTo>
                        <a:pt x="0" y="2348865"/>
                      </a:lnTo>
                      <a:cubicBezTo>
                        <a:pt x="157163" y="2259521"/>
                        <a:pt x="1566577" y="1471613"/>
                        <a:pt x="1667637" y="1414367"/>
                      </a:cubicBezTo>
                      <a:cubicBezTo>
                        <a:pt x="1781366" y="1349978"/>
                        <a:pt x="1849660" y="1311497"/>
                        <a:pt x="1849660" y="1311497"/>
                      </a:cubicBezTo>
                      <a:lnTo>
                        <a:pt x="1836706" y="1289114"/>
                      </a:lnTo>
                      <a:lnTo>
                        <a:pt x="1089660" y="0"/>
                      </a:lnTo>
                      <a:lnTo>
                        <a:pt x="996696" y="56960"/>
                      </a:lnTo>
                      <a:lnTo>
                        <a:pt x="892683" y="120682"/>
                      </a:lnTo>
                      <a:lnTo>
                        <a:pt x="891445" y="121444"/>
                      </a:lnTo>
                      <a:lnTo>
                        <a:pt x="0" y="624840"/>
                      </a:lnTo>
                      <a:close/>
                    </a:path>
                  </a:pathLst>
                </a:custGeom>
                <a:solidFill>
                  <a:srgbClr val="BDD7E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Freeform: Shape 4">
                  <a:extLst>
                    <a:ext uri="{FF2B5EF4-FFF2-40B4-BE49-F238E27FC236}">
                      <a16:creationId xmlns:a16="http://schemas.microsoft.com/office/drawing/2014/main" id="{955A6D65-7B9D-4387-A45B-036A0167B8E4}"/>
                    </a:ext>
                  </a:extLst>
                </p:cNvPr>
                <p:cNvSpPr/>
                <p:nvPr/>
              </p:nvSpPr>
              <p:spPr>
                <a:xfrm>
                  <a:off x="2452687" y="3962781"/>
                  <a:ext cx="1655445" cy="2191892"/>
                </a:xfrm>
                <a:custGeom>
                  <a:avLst/>
                  <a:gdLst>
                    <a:gd name="connsiteX0" fmla="*/ 0 w 1655445"/>
                    <a:gd name="connsiteY0" fmla="*/ 2191893 h 2191892"/>
                    <a:gd name="connsiteX1" fmla="*/ 1655445 w 1655445"/>
                    <a:gd name="connsiteY1" fmla="*/ 1242727 h 2191892"/>
                    <a:gd name="connsiteX2" fmla="*/ 910019 w 1655445"/>
                    <a:gd name="connsiteY2" fmla="*/ 0 h 2191892"/>
                    <a:gd name="connsiteX3" fmla="*/ 1501712 w 1655445"/>
                    <a:gd name="connsiteY3" fmla="*/ 1204436 h 2191892"/>
                    <a:gd name="connsiteX4" fmla="*/ 0 w 1655445"/>
                    <a:gd name="connsiteY4" fmla="*/ 2017300 h 2191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45" h="2191892">
                      <a:moveTo>
                        <a:pt x="0" y="2191893"/>
                      </a:moveTo>
                      <a:lnTo>
                        <a:pt x="1655445" y="1242727"/>
                      </a:lnTo>
                      <a:lnTo>
                        <a:pt x="910019" y="0"/>
                      </a:lnTo>
                      <a:lnTo>
                        <a:pt x="1501712" y="1204436"/>
                      </a:lnTo>
                      <a:lnTo>
                        <a:pt x="0" y="2017300"/>
                      </a:lnTo>
                      <a:close/>
                    </a:path>
                  </a:pathLst>
                </a:custGeom>
                <a:solidFill>
                  <a:srgbClr val="BDD7EE"/>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Freeform: Shape 5">
                  <a:extLst>
                    <a:ext uri="{FF2B5EF4-FFF2-40B4-BE49-F238E27FC236}">
                      <a16:creationId xmlns:a16="http://schemas.microsoft.com/office/drawing/2014/main" id="{E09D18CB-9A13-4A78-B765-57178D90A97D}"/>
                    </a:ext>
                  </a:extLst>
                </p:cNvPr>
                <p:cNvSpPr/>
                <p:nvPr/>
              </p:nvSpPr>
              <p:spPr>
                <a:xfrm>
                  <a:off x="3332144" y="3628534"/>
                  <a:ext cx="1162717" cy="1661700"/>
                </a:xfrm>
                <a:custGeom>
                  <a:avLst/>
                  <a:gdLst>
                    <a:gd name="connsiteX0" fmla="*/ 30561 w 1162717"/>
                    <a:gd name="connsiteY0" fmla="*/ 334247 h 1661700"/>
                    <a:gd name="connsiteX1" fmla="*/ 762366 w 1162717"/>
                    <a:gd name="connsiteY1" fmla="*/ 1556876 h 1661700"/>
                    <a:gd name="connsiteX2" fmla="*/ 1095837 w 1162717"/>
                    <a:gd name="connsiteY2" fmla="*/ 1602310 h 1661700"/>
                    <a:gd name="connsiteX3" fmla="*/ 1133270 w 1162717"/>
                    <a:gd name="connsiteY3" fmla="*/ 1337515 h 1661700"/>
                    <a:gd name="connsiteX4" fmla="*/ 413942 w 1162717"/>
                    <a:gd name="connsiteY4" fmla="*/ 106790 h 1661700"/>
                    <a:gd name="connsiteX5" fmla="*/ 111238 w 1162717"/>
                    <a:gd name="connsiteY5" fmla="*/ 34400 h 1661700"/>
                    <a:gd name="connsiteX6" fmla="*/ 98760 w 1162717"/>
                    <a:gd name="connsiteY6" fmla="*/ 42401 h 1661700"/>
                    <a:gd name="connsiteX7" fmla="*/ 30561 w 1162717"/>
                    <a:gd name="connsiteY7" fmla="*/ 334247 h 166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717" h="1661700">
                      <a:moveTo>
                        <a:pt x="30561" y="334247"/>
                      </a:moveTo>
                      <a:lnTo>
                        <a:pt x="762366" y="1556876"/>
                      </a:lnTo>
                      <a:cubicBezTo>
                        <a:pt x="833328" y="1675367"/>
                        <a:pt x="995824" y="1697465"/>
                        <a:pt x="1095837" y="1602310"/>
                      </a:cubicBezTo>
                      <a:cubicBezTo>
                        <a:pt x="1168227" y="1533444"/>
                        <a:pt x="1183657" y="1423811"/>
                        <a:pt x="1133270" y="1337515"/>
                      </a:cubicBezTo>
                      <a:lnTo>
                        <a:pt x="413942" y="106790"/>
                      </a:lnTo>
                      <a:cubicBezTo>
                        <a:pt x="352029" y="872"/>
                        <a:pt x="214393" y="-32085"/>
                        <a:pt x="111238" y="34400"/>
                      </a:cubicBezTo>
                      <a:lnTo>
                        <a:pt x="98760" y="42401"/>
                      </a:lnTo>
                      <a:cubicBezTo>
                        <a:pt x="1128" y="105361"/>
                        <a:pt x="-29066" y="234520"/>
                        <a:pt x="30561" y="334247"/>
                      </a:cubicBezTo>
                      <a:close/>
                    </a:path>
                  </a:pathLst>
                </a:custGeom>
                <a:solidFill>
                  <a:srgbClr val="454545"/>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72" name="TextBox 171">
                <a:extLst>
                  <a:ext uri="{FF2B5EF4-FFF2-40B4-BE49-F238E27FC236}">
                    <a16:creationId xmlns:a16="http://schemas.microsoft.com/office/drawing/2014/main" id="{86619A8C-9283-4A9C-7699-BB58BB28E885}"/>
                  </a:ext>
                </a:extLst>
              </p:cNvPr>
              <p:cNvSpPr txBox="1"/>
              <p:nvPr/>
            </p:nvSpPr>
            <p:spPr>
              <a:xfrm flipH="1">
                <a:off x="9084601" y="261373"/>
                <a:ext cx="1497326" cy="1169551"/>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DD7EE">
                        <a:lumMod val="10000"/>
                      </a:srgbClr>
                    </a:solidFill>
                    <a:effectLst/>
                    <a:uLnTx/>
                    <a:uFillTx/>
                    <a:latin typeface="Cambria" panose="02040503050406030204" pitchFamily="18" charset="0"/>
                    <a:ea typeface="Cambria" panose="02040503050406030204" pitchFamily="18" charset="0"/>
                    <a:cs typeface="Calibri Light"/>
                    <a:sym typeface="Arial"/>
                    <a:rtl val="0"/>
                  </a:rPr>
                  <a:t>Câu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DD7EE">
                        <a:lumMod val="10000"/>
                      </a:srgbClr>
                    </a:solidFill>
                    <a:effectLst/>
                    <a:uLnTx/>
                    <a:uFillTx/>
                    <a:latin typeface="Cambria" panose="02040503050406030204" pitchFamily="18" charset="0"/>
                    <a:ea typeface="Cambria" panose="02040503050406030204" pitchFamily="18" charset="0"/>
                    <a:cs typeface="Calibri Light"/>
                    <a:sym typeface="Arial"/>
                    <a:rtl val="0"/>
                  </a:rPr>
                  <a:t>3</a:t>
                </a:r>
                <a:endParaRPr kumimoji="0" lang="th-TH" sz="3500" b="1" i="0" u="none" strike="noStrike" kern="1200" cap="none" spc="0" normalizeH="0" baseline="0" noProof="0" dirty="0">
                  <a:ln>
                    <a:noFill/>
                  </a:ln>
                  <a:solidFill>
                    <a:srgbClr val="BDD7EE">
                      <a:lumMod val="10000"/>
                    </a:srgbClr>
                  </a:solidFill>
                  <a:effectLst/>
                  <a:uLnTx/>
                  <a:uFillTx/>
                  <a:latin typeface="Cambria" panose="02040503050406030204" pitchFamily="18" charset="0"/>
                  <a:ea typeface="Cambria" panose="02040503050406030204" pitchFamily="18" charset="0"/>
                  <a:sym typeface="Arial"/>
                  <a:rtl val="0"/>
                </a:endParaRPr>
              </a:p>
            </p:txBody>
          </p:sp>
        </p:grpSp>
        <p:sp>
          <p:nvSpPr>
            <p:cNvPr id="177" name="TextBox 176">
              <a:extLst>
                <a:ext uri="{FF2B5EF4-FFF2-40B4-BE49-F238E27FC236}">
                  <a16:creationId xmlns:a16="http://schemas.microsoft.com/office/drawing/2014/main" id="{9ADBCE99-AAD7-F4AE-3657-BE4F521E7B0B}"/>
                </a:ext>
              </a:extLst>
            </p:cNvPr>
            <p:cNvSpPr txBox="1"/>
            <p:nvPr/>
          </p:nvSpPr>
          <p:spPr>
            <a:xfrm>
              <a:off x="1060463" y="578229"/>
              <a:ext cx="7192030" cy="1015663"/>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99AD">
                      <a:lumMod val="50000"/>
                    </a:srgbClr>
                  </a:solidFill>
                  <a:effectLst/>
                  <a:uLnTx/>
                  <a:uFillTx/>
                  <a:latin typeface="Cambria" panose="02040503050406030204" pitchFamily="18" charset="0"/>
                  <a:ea typeface="Cambria" panose="02040503050406030204" pitchFamily="18" charset="0"/>
                  <a:cs typeface="Calibri Light"/>
                </a:rPr>
                <a:t>56 205 + 74</a:t>
              </a:r>
              <a:r>
                <a:rPr kumimoji="0" lang="en-US" sz="6000" b="1" i="0" u="none" strike="noStrike" kern="1200" cap="none" spc="0" normalizeH="0" baseline="0" noProof="0" dirty="0">
                  <a:ln>
                    <a:noFill/>
                  </a:ln>
                  <a:solidFill>
                    <a:srgbClr val="EE99AD">
                      <a:lumMod val="50000"/>
                    </a:srgbClr>
                  </a:solidFill>
                  <a:effectLst/>
                  <a:uLnTx/>
                  <a:uFillTx/>
                  <a:latin typeface="Cambria" panose="02040503050406030204" pitchFamily="18" charset="0"/>
                  <a:ea typeface="Cambria" panose="02040503050406030204" pitchFamily="18" charset="0"/>
                  <a:cs typeface="Calibri Light"/>
                </a:rPr>
                <a:t> </a:t>
              </a:r>
              <a:r>
                <a:rPr kumimoji="0" lang="vi-VN" sz="6000" b="1" i="0" u="none" strike="noStrike" kern="1200" cap="none" spc="0" normalizeH="0" baseline="0" noProof="0" dirty="0">
                  <a:ln>
                    <a:noFill/>
                  </a:ln>
                  <a:solidFill>
                    <a:srgbClr val="EE99AD">
                      <a:lumMod val="50000"/>
                    </a:srgbClr>
                  </a:solidFill>
                  <a:effectLst/>
                  <a:uLnTx/>
                  <a:uFillTx/>
                  <a:latin typeface="Cambria" panose="02040503050406030204" pitchFamily="18" charset="0"/>
                  <a:ea typeface="Cambria" panose="02040503050406030204" pitchFamily="18" charset="0"/>
                  <a:cs typeface="Calibri Light"/>
                </a:rPr>
                <a:t>539</a:t>
              </a:r>
              <a:r>
                <a:rPr kumimoji="0" lang="en-US" sz="6000" b="1" i="0" u="none" strike="noStrike" kern="1200" cap="none" spc="0" normalizeH="0" baseline="0" noProof="0" dirty="0">
                  <a:ln>
                    <a:noFill/>
                  </a:ln>
                  <a:solidFill>
                    <a:srgbClr val="EE99AD">
                      <a:lumMod val="50000"/>
                    </a:srgbClr>
                  </a:solidFill>
                  <a:effectLst/>
                  <a:uLnTx/>
                  <a:uFillTx/>
                  <a:latin typeface="Cambria" panose="02040503050406030204" pitchFamily="18" charset="0"/>
                  <a:ea typeface="Cambria" panose="02040503050406030204" pitchFamily="18" charset="0"/>
                  <a:cs typeface="Calibri Light"/>
                </a:rPr>
                <a:t> = ?</a:t>
              </a:r>
            </a:p>
          </p:txBody>
        </p:sp>
      </p:grpSp>
      <p:grpSp>
        <p:nvGrpSpPr>
          <p:cNvPr id="266" name="CÂU A">
            <a:extLst>
              <a:ext uri="{FF2B5EF4-FFF2-40B4-BE49-F238E27FC236}">
                <a16:creationId xmlns:a16="http://schemas.microsoft.com/office/drawing/2014/main" id="{9A1B5BB8-7F56-1F7D-70A6-48F7D3BC6AAB}"/>
              </a:ext>
            </a:extLst>
          </p:cNvPr>
          <p:cNvGrpSpPr/>
          <p:nvPr/>
        </p:nvGrpSpPr>
        <p:grpSpPr>
          <a:xfrm>
            <a:off x="469368" y="2212134"/>
            <a:ext cx="6672474" cy="1895769"/>
            <a:chOff x="-5320" y="2211857"/>
            <a:chExt cx="6672474" cy="1895769"/>
          </a:xfrm>
        </p:grpSpPr>
        <p:grpSp>
          <p:nvGrpSpPr>
            <p:cNvPr id="247" name="Group 246">
              <a:extLst>
                <a:ext uri="{FF2B5EF4-FFF2-40B4-BE49-F238E27FC236}">
                  <a16:creationId xmlns:a16="http://schemas.microsoft.com/office/drawing/2014/main" id="{62852EB3-9A22-A114-29D3-5A3E00717D43}"/>
                </a:ext>
              </a:extLst>
            </p:cNvPr>
            <p:cNvGrpSpPr/>
            <p:nvPr/>
          </p:nvGrpSpPr>
          <p:grpSpPr>
            <a:xfrm>
              <a:off x="-5320" y="2211857"/>
              <a:ext cx="6672474" cy="1895769"/>
              <a:chOff x="-5320" y="2211857"/>
              <a:chExt cx="6672474" cy="1895769"/>
            </a:xfrm>
          </p:grpSpPr>
          <p:sp>
            <p:nvSpPr>
              <p:cNvPr id="179" name="Rectangle: Rounded Corners 178">
                <a:extLst>
                  <a:ext uri="{FF2B5EF4-FFF2-40B4-BE49-F238E27FC236}">
                    <a16:creationId xmlns:a16="http://schemas.microsoft.com/office/drawing/2014/main" id="{E371C076-F495-FC3E-EAA5-408129552E7F}"/>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75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197" name="Group 196">
                <a:extLst>
                  <a:ext uri="{FF2B5EF4-FFF2-40B4-BE49-F238E27FC236}">
                    <a16:creationId xmlns:a16="http://schemas.microsoft.com/office/drawing/2014/main" id="{19470931-6D86-7647-9DDA-175D5A0690EE}"/>
                  </a:ext>
                </a:extLst>
              </p:cNvPr>
              <p:cNvGrpSpPr/>
              <p:nvPr/>
            </p:nvGrpSpPr>
            <p:grpSpPr>
              <a:xfrm>
                <a:off x="-5320" y="2211857"/>
                <a:ext cx="1653157" cy="1895769"/>
                <a:chOff x="-5320" y="2211857"/>
                <a:chExt cx="1653157" cy="1895769"/>
              </a:xfrm>
            </p:grpSpPr>
            <p:grpSp>
              <p:nvGrpSpPr>
                <p:cNvPr id="183" name="Graphic 1">
                  <a:extLst>
                    <a:ext uri="{FF2B5EF4-FFF2-40B4-BE49-F238E27FC236}">
                      <a16:creationId xmlns:a16="http://schemas.microsoft.com/office/drawing/2014/main" id="{2A01D428-014E-F349-E1A5-DE01B42F375E}"/>
                    </a:ext>
                  </a:extLst>
                </p:cNvPr>
                <p:cNvGrpSpPr/>
                <p:nvPr/>
              </p:nvGrpSpPr>
              <p:grpSpPr>
                <a:xfrm rot="1448159">
                  <a:off x="-5320" y="2211857"/>
                  <a:ext cx="1653157" cy="1895769"/>
                  <a:chOff x="5676900" y="2895491"/>
                  <a:chExt cx="839158" cy="1068361"/>
                </a:xfrm>
              </p:grpSpPr>
              <p:grpSp>
                <p:nvGrpSpPr>
                  <p:cNvPr id="184" name="Graphic 1">
                    <a:extLst>
                      <a:ext uri="{FF2B5EF4-FFF2-40B4-BE49-F238E27FC236}">
                        <a16:creationId xmlns:a16="http://schemas.microsoft.com/office/drawing/2014/main" id="{CC1245FF-8CBA-2444-297D-F69B110BD2F5}"/>
                      </a:ext>
                    </a:extLst>
                  </p:cNvPr>
                  <p:cNvGrpSpPr/>
                  <p:nvPr/>
                </p:nvGrpSpPr>
                <p:grpSpPr>
                  <a:xfrm>
                    <a:off x="5676900" y="3234861"/>
                    <a:ext cx="839158" cy="728991"/>
                    <a:chOff x="5676900" y="3234861"/>
                    <a:chExt cx="839158" cy="728991"/>
                  </a:xfrm>
                </p:grpSpPr>
                <p:sp>
                  <p:nvSpPr>
                    <p:cNvPr id="188" name="Freeform: Shape 187">
                      <a:extLst>
                        <a:ext uri="{FF2B5EF4-FFF2-40B4-BE49-F238E27FC236}">
                          <a16:creationId xmlns:a16="http://schemas.microsoft.com/office/drawing/2014/main" id="{BB91D3E9-F23A-6413-C50B-E98D47058119}"/>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 name="Freeform: Shape 188">
                      <a:extLst>
                        <a:ext uri="{FF2B5EF4-FFF2-40B4-BE49-F238E27FC236}">
                          <a16:creationId xmlns:a16="http://schemas.microsoft.com/office/drawing/2014/main" id="{35A8C072-2934-975A-0A25-EB4E22EA4172}"/>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 name="Freeform: Shape 189">
                      <a:extLst>
                        <a:ext uri="{FF2B5EF4-FFF2-40B4-BE49-F238E27FC236}">
                          <a16:creationId xmlns:a16="http://schemas.microsoft.com/office/drawing/2014/main" id="{04150364-58F2-C0DF-3B18-0ED615D81B1E}"/>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 name="Freeform: Shape 190">
                      <a:extLst>
                        <a:ext uri="{FF2B5EF4-FFF2-40B4-BE49-F238E27FC236}">
                          <a16:creationId xmlns:a16="http://schemas.microsoft.com/office/drawing/2014/main" id="{DC60B468-D0D9-8B3B-5CD4-C0EC4603781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 name="Freeform: Shape 191">
                      <a:extLst>
                        <a:ext uri="{FF2B5EF4-FFF2-40B4-BE49-F238E27FC236}">
                          <a16:creationId xmlns:a16="http://schemas.microsoft.com/office/drawing/2014/main" id="{2B0A13CF-DA48-DF4A-793C-E63C48E3D884}"/>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 name="Freeform: Shape 192">
                      <a:extLst>
                        <a:ext uri="{FF2B5EF4-FFF2-40B4-BE49-F238E27FC236}">
                          <a16:creationId xmlns:a16="http://schemas.microsoft.com/office/drawing/2014/main" id="{CB0E3FF0-9855-0CDC-EC34-4F01C76F1CBE}"/>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 name="Freeform: Shape 193">
                      <a:extLst>
                        <a:ext uri="{FF2B5EF4-FFF2-40B4-BE49-F238E27FC236}">
                          <a16:creationId xmlns:a16="http://schemas.microsoft.com/office/drawing/2014/main" id="{EE78CFD3-E89F-545F-E12E-A9B13AAAB543}"/>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 name="Freeform: Shape 194">
                      <a:extLst>
                        <a:ext uri="{FF2B5EF4-FFF2-40B4-BE49-F238E27FC236}">
                          <a16:creationId xmlns:a16="http://schemas.microsoft.com/office/drawing/2014/main" id="{3279B9B9-1D0E-9CAF-7DB1-83E1E031700D}"/>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 name="Freeform: Shape 195">
                      <a:extLst>
                        <a:ext uri="{FF2B5EF4-FFF2-40B4-BE49-F238E27FC236}">
                          <a16:creationId xmlns:a16="http://schemas.microsoft.com/office/drawing/2014/main" id="{3CBADA34-80BF-48FA-98EA-DB827ADDB260}"/>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85" name="Freeform: Shape 184">
                    <a:extLst>
                      <a:ext uri="{FF2B5EF4-FFF2-40B4-BE49-F238E27FC236}">
                        <a16:creationId xmlns:a16="http://schemas.microsoft.com/office/drawing/2014/main" id="{AE9835A4-F35B-B5B4-5FF5-A0B2D569C49A}"/>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 name="Freeform: Shape 185">
                    <a:extLst>
                      <a:ext uri="{FF2B5EF4-FFF2-40B4-BE49-F238E27FC236}">
                        <a16:creationId xmlns:a16="http://schemas.microsoft.com/office/drawing/2014/main" id="{7F444368-4892-37F2-2292-B7AB430B46B1}"/>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 name="Freeform: Shape 186">
                    <a:extLst>
                      <a:ext uri="{FF2B5EF4-FFF2-40B4-BE49-F238E27FC236}">
                        <a16:creationId xmlns:a16="http://schemas.microsoft.com/office/drawing/2014/main" id="{61B4AD0A-158A-AF7C-2F9D-93D2C3C777F8}"/>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80" name="TextBox 179">
                  <a:extLst>
                    <a:ext uri="{FF2B5EF4-FFF2-40B4-BE49-F238E27FC236}">
                      <a16:creationId xmlns:a16="http://schemas.microsoft.com/office/drawing/2014/main" id="{8147E9A8-D511-0446-0129-75A2D9D241FF}"/>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A</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46" name="TextBox 245">
              <a:extLst>
                <a:ext uri="{FF2B5EF4-FFF2-40B4-BE49-F238E27FC236}">
                  <a16:creationId xmlns:a16="http://schemas.microsoft.com/office/drawing/2014/main" id="{AF9C50E7-BA67-D64F-9F4C-2A7A591B8F7E}"/>
                </a:ext>
              </a:extLst>
            </p:cNvPr>
            <p:cNvSpPr txBox="1"/>
            <p:nvPr/>
          </p:nvSpPr>
          <p:spPr>
            <a:xfrm>
              <a:off x="2106001" y="2868256"/>
              <a:ext cx="4404818" cy="913199"/>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334"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Light"/>
                </a:rPr>
                <a:t>130 745</a:t>
              </a:r>
            </a:p>
          </p:txBody>
        </p:sp>
      </p:grpSp>
      <p:grpSp>
        <p:nvGrpSpPr>
          <p:cNvPr id="267" name="CÂU C">
            <a:extLst>
              <a:ext uri="{FF2B5EF4-FFF2-40B4-BE49-F238E27FC236}">
                <a16:creationId xmlns:a16="http://schemas.microsoft.com/office/drawing/2014/main" id="{55B35CC0-4656-E9F3-D414-D49C2EE3FB6B}"/>
              </a:ext>
            </a:extLst>
          </p:cNvPr>
          <p:cNvGrpSpPr/>
          <p:nvPr/>
        </p:nvGrpSpPr>
        <p:grpSpPr>
          <a:xfrm>
            <a:off x="242224" y="4927989"/>
            <a:ext cx="7103911" cy="1895769"/>
            <a:chOff x="-5320" y="2211857"/>
            <a:chExt cx="7103911" cy="1895769"/>
          </a:xfrm>
        </p:grpSpPr>
        <p:grpSp>
          <p:nvGrpSpPr>
            <p:cNvPr id="268" name="Group 267">
              <a:extLst>
                <a:ext uri="{FF2B5EF4-FFF2-40B4-BE49-F238E27FC236}">
                  <a16:creationId xmlns:a16="http://schemas.microsoft.com/office/drawing/2014/main" id="{5B4EC89F-CDA5-591B-736E-921F5DD242DE}"/>
                </a:ext>
              </a:extLst>
            </p:cNvPr>
            <p:cNvGrpSpPr/>
            <p:nvPr/>
          </p:nvGrpSpPr>
          <p:grpSpPr>
            <a:xfrm>
              <a:off x="-5320" y="2211857"/>
              <a:ext cx="6672474" cy="1895769"/>
              <a:chOff x="-5320" y="2211857"/>
              <a:chExt cx="6672474" cy="1895769"/>
            </a:xfrm>
          </p:grpSpPr>
          <p:sp>
            <p:nvSpPr>
              <p:cNvPr id="270" name="Rectangle: Rounded Corners 269">
                <a:extLst>
                  <a:ext uri="{FF2B5EF4-FFF2-40B4-BE49-F238E27FC236}">
                    <a16:creationId xmlns:a16="http://schemas.microsoft.com/office/drawing/2014/main" id="{E7F0BCC0-91BA-4F3A-11F9-0EEEFA8B01A6}"/>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60000"/>
                  <a:lumOff val="40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CDA45B"/>
                  </a:solidFill>
                  <a:effectLst/>
                  <a:uLnTx/>
                  <a:uFillTx/>
                  <a:latin typeface="Cambria" panose="02040503050406030204" pitchFamily="18" charset="0"/>
                  <a:ea typeface="Cambria" panose="02040503050406030204" pitchFamily="18" charset="0"/>
                  <a:cs typeface="Calibri Light"/>
                </a:endParaRPr>
              </a:p>
            </p:txBody>
          </p:sp>
          <p:grpSp>
            <p:nvGrpSpPr>
              <p:cNvPr id="271" name="Group 270">
                <a:extLst>
                  <a:ext uri="{FF2B5EF4-FFF2-40B4-BE49-F238E27FC236}">
                    <a16:creationId xmlns:a16="http://schemas.microsoft.com/office/drawing/2014/main" id="{FDBB6F14-001F-5C87-69B1-6D82B9C719AF}"/>
                  </a:ext>
                </a:extLst>
              </p:cNvPr>
              <p:cNvGrpSpPr/>
              <p:nvPr/>
            </p:nvGrpSpPr>
            <p:grpSpPr>
              <a:xfrm>
                <a:off x="-5320" y="2211857"/>
                <a:ext cx="1653157" cy="1895769"/>
                <a:chOff x="-5320" y="2211857"/>
                <a:chExt cx="1653157" cy="1895769"/>
              </a:xfrm>
            </p:grpSpPr>
            <p:grpSp>
              <p:nvGrpSpPr>
                <p:cNvPr id="272" name="Graphic 1">
                  <a:extLst>
                    <a:ext uri="{FF2B5EF4-FFF2-40B4-BE49-F238E27FC236}">
                      <a16:creationId xmlns:a16="http://schemas.microsoft.com/office/drawing/2014/main" id="{DBB3D693-1EFC-6D79-CC95-8C3A2AD774B1}"/>
                    </a:ext>
                  </a:extLst>
                </p:cNvPr>
                <p:cNvGrpSpPr/>
                <p:nvPr/>
              </p:nvGrpSpPr>
              <p:grpSpPr>
                <a:xfrm rot="1448159">
                  <a:off x="-5320" y="2211857"/>
                  <a:ext cx="1653157" cy="1895769"/>
                  <a:chOff x="5676900" y="2895491"/>
                  <a:chExt cx="839158" cy="1068361"/>
                </a:xfrm>
              </p:grpSpPr>
              <p:grpSp>
                <p:nvGrpSpPr>
                  <p:cNvPr id="274" name="Graphic 1">
                    <a:extLst>
                      <a:ext uri="{FF2B5EF4-FFF2-40B4-BE49-F238E27FC236}">
                        <a16:creationId xmlns:a16="http://schemas.microsoft.com/office/drawing/2014/main" id="{97BDBB09-4E26-0E4D-71DB-E3204DC9910D}"/>
                      </a:ext>
                    </a:extLst>
                  </p:cNvPr>
                  <p:cNvGrpSpPr/>
                  <p:nvPr/>
                </p:nvGrpSpPr>
                <p:grpSpPr>
                  <a:xfrm>
                    <a:off x="5676900" y="3234861"/>
                    <a:ext cx="839158" cy="728991"/>
                    <a:chOff x="5676900" y="3234861"/>
                    <a:chExt cx="839158" cy="728991"/>
                  </a:xfrm>
                </p:grpSpPr>
                <p:sp>
                  <p:nvSpPr>
                    <p:cNvPr id="278" name="Freeform: Shape 277">
                      <a:extLst>
                        <a:ext uri="{FF2B5EF4-FFF2-40B4-BE49-F238E27FC236}">
                          <a16:creationId xmlns:a16="http://schemas.microsoft.com/office/drawing/2014/main" id="{DD4CFB4D-D5FF-802E-A98E-F75E11D8BF30}"/>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9" name="Freeform: Shape 278">
                      <a:extLst>
                        <a:ext uri="{FF2B5EF4-FFF2-40B4-BE49-F238E27FC236}">
                          <a16:creationId xmlns:a16="http://schemas.microsoft.com/office/drawing/2014/main" id="{7E09A40E-95B6-9D8C-A149-4925583BFC9F}"/>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0" name="Freeform: Shape 279">
                      <a:extLst>
                        <a:ext uri="{FF2B5EF4-FFF2-40B4-BE49-F238E27FC236}">
                          <a16:creationId xmlns:a16="http://schemas.microsoft.com/office/drawing/2014/main" id="{9BC04727-DB08-F8A1-A40D-137034093B79}"/>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1" name="Freeform: Shape 280">
                      <a:extLst>
                        <a:ext uri="{FF2B5EF4-FFF2-40B4-BE49-F238E27FC236}">
                          <a16:creationId xmlns:a16="http://schemas.microsoft.com/office/drawing/2014/main" id="{65A4023B-DA1A-0C98-50C0-B6DC47FE7EF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2" name="Freeform: Shape 281">
                      <a:extLst>
                        <a:ext uri="{FF2B5EF4-FFF2-40B4-BE49-F238E27FC236}">
                          <a16:creationId xmlns:a16="http://schemas.microsoft.com/office/drawing/2014/main" id="{BDF8D440-5E1E-0C61-E7C0-27A7A72068FD}"/>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3" name="Freeform: Shape 282">
                      <a:extLst>
                        <a:ext uri="{FF2B5EF4-FFF2-40B4-BE49-F238E27FC236}">
                          <a16:creationId xmlns:a16="http://schemas.microsoft.com/office/drawing/2014/main" id="{0443B2EB-F8D2-D68C-5E29-6DF2EB5FF32C}"/>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4" name="Freeform: Shape 283">
                      <a:extLst>
                        <a:ext uri="{FF2B5EF4-FFF2-40B4-BE49-F238E27FC236}">
                          <a16:creationId xmlns:a16="http://schemas.microsoft.com/office/drawing/2014/main" id="{2130A4B7-F1D1-848E-5523-E537327ECE0B}"/>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5" name="Freeform: Shape 284">
                      <a:extLst>
                        <a:ext uri="{FF2B5EF4-FFF2-40B4-BE49-F238E27FC236}">
                          <a16:creationId xmlns:a16="http://schemas.microsoft.com/office/drawing/2014/main" id="{30B73657-EEAA-1B73-8E16-5DD7CB16809B}"/>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6" name="Freeform: Shape 285">
                      <a:extLst>
                        <a:ext uri="{FF2B5EF4-FFF2-40B4-BE49-F238E27FC236}">
                          <a16:creationId xmlns:a16="http://schemas.microsoft.com/office/drawing/2014/main" id="{52603150-E8CD-3713-EF78-A32E5CBF3468}"/>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75" name="Freeform: Shape 274">
                    <a:extLst>
                      <a:ext uri="{FF2B5EF4-FFF2-40B4-BE49-F238E27FC236}">
                        <a16:creationId xmlns:a16="http://schemas.microsoft.com/office/drawing/2014/main" id="{7F2F0897-7310-C8CA-2015-1536097E2674}"/>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6" name="Freeform: Shape 275">
                    <a:extLst>
                      <a:ext uri="{FF2B5EF4-FFF2-40B4-BE49-F238E27FC236}">
                        <a16:creationId xmlns:a16="http://schemas.microsoft.com/office/drawing/2014/main" id="{0EF94FF7-2FF7-EE92-5E72-7871D20990B6}"/>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7" name="Freeform: Shape 276">
                    <a:extLst>
                      <a:ext uri="{FF2B5EF4-FFF2-40B4-BE49-F238E27FC236}">
                        <a16:creationId xmlns:a16="http://schemas.microsoft.com/office/drawing/2014/main" id="{EE1815E1-5A32-6753-87E3-C4CB59B10B24}"/>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73" name="TextBox 272">
                  <a:extLst>
                    <a:ext uri="{FF2B5EF4-FFF2-40B4-BE49-F238E27FC236}">
                      <a16:creationId xmlns:a16="http://schemas.microsoft.com/office/drawing/2014/main" id="{A9510F0E-4660-C2D6-C35F-A529358F5F08}"/>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C</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69" name="TextBox 268">
              <a:extLst>
                <a:ext uri="{FF2B5EF4-FFF2-40B4-BE49-F238E27FC236}">
                  <a16:creationId xmlns:a16="http://schemas.microsoft.com/office/drawing/2014/main" id="{E6E9E17F-3836-D450-9701-5EDBDF61B5D0}"/>
                </a:ext>
              </a:extLst>
            </p:cNvPr>
            <p:cNvSpPr txBox="1"/>
            <p:nvPr/>
          </p:nvSpPr>
          <p:spPr>
            <a:xfrm>
              <a:off x="2350145" y="2914848"/>
              <a:ext cx="4748446" cy="913199"/>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334" b="1" i="0" u="none" strike="noStrike" kern="1200" cap="none" spc="0" normalizeH="0" baseline="0" noProof="0" dirty="0">
                  <a:ln>
                    <a:noFill/>
                  </a:ln>
                  <a:solidFill>
                    <a:srgbClr val="E53E3E">
                      <a:lumMod val="50000"/>
                    </a:srgbClr>
                  </a:solidFill>
                  <a:effectLst/>
                  <a:uLnTx/>
                  <a:uFillTx/>
                  <a:latin typeface="Cambria" panose="02040503050406030204" pitchFamily="18" charset="0"/>
                  <a:ea typeface="Cambria" panose="02040503050406030204" pitchFamily="18" charset="0"/>
                  <a:cs typeface="Calibri Light"/>
                </a:rPr>
                <a:t>130 754</a:t>
              </a:r>
            </a:p>
          </p:txBody>
        </p:sp>
      </p:grpSp>
      <p:grpSp>
        <p:nvGrpSpPr>
          <p:cNvPr id="287" name="CÂU B">
            <a:extLst>
              <a:ext uri="{FF2B5EF4-FFF2-40B4-BE49-F238E27FC236}">
                <a16:creationId xmlns:a16="http://schemas.microsoft.com/office/drawing/2014/main" id="{BDEA8E17-74CA-9592-FF22-083DE46AE258}"/>
              </a:ext>
            </a:extLst>
          </p:cNvPr>
          <p:cNvGrpSpPr/>
          <p:nvPr/>
        </p:nvGrpSpPr>
        <p:grpSpPr>
          <a:xfrm>
            <a:off x="5360400" y="3639869"/>
            <a:ext cx="6672474" cy="1895769"/>
            <a:chOff x="-5320" y="2211857"/>
            <a:chExt cx="6672474" cy="1895769"/>
          </a:xfrm>
        </p:grpSpPr>
        <p:grpSp>
          <p:nvGrpSpPr>
            <p:cNvPr id="288" name="Group 287">
              <a:extLst>
                <a:ext uri="{FF2B5EF4-FFF2-40B4-BE49-F238E27FC236}">
                  <a16:creationId xmlns:a16="http://schemas.microsoft.com/office/drawing/2014/main" id="{7489FE10-55E4-3654-9346-18BF8D6587B3}"/>
                </a:ext>
              </a:extLst>
            </p:cNvPr>
            <p:cNvGrpSpPr/>
            <p:nvPr/>
          </p:nvGrpSpPr>
          <p:grpSpPr>
            <a:xfrm>
              <a:off x="-5320" y="2211857"/>
              <a:ext cx="6672474" cy="1895769"/>
              <a:chOff x="-5320" y="2211857"/>
              <a:chExt cx="6672474" cy="1895769"/>
            </a:xfrm>
          </p:grpSpPr>
          <p:sp>
            <p:nvSpPr>
              <p:cNvPr id="290" name="Rectangle: Rounded Corners 289">
                <a:extLst>
                  <a:ext uri="{FF2B5EF4-FFF2-40B4-BE49-F238E27FC236}">
                    <a16:creationId xmlns:a16="http://schemas.microsoft.com/office/drawing/2014/main" id="{8C404B4F-DF02-82F0-8FFE-AABD06837408}"/>
                  </a:ext>
                </a:extLst>
              </p:cNvPr>
              <p:cNvSpPr/>
              <p:nvPr/>
            </p:nvSpPr>
            <p:spPr>
              <a:xfrm rot="5400000">
                <a:off x="2814354" y="134503"/>
                <a:ext cx="1121126" cy="6584474"/>
              </a:xfrm>
              <a:custGeom>
                <a:avLst/>
                <a:gdLst>
                  <a:gd name="connsiteX0" fmla="*/ 0 w 1121126"/>
                  <a:gd name="connsiteY0" fmla="*/ 560563 h 6584474"/>
                  <a:gd name="connsiteX1" fmla="*/ 560563 w 1121126"/>
                  <a:gd name="connsiteY1" fmla="*/ 0 h 6584474"/>
                  <a:gd name="connsiteX2" fmla="*/ 560563 w 1121126"/>
                  <a:gd name="connsiteY2" fmla="*/ 0 h 6584474"/>
                  <a:gd name="connsiteX3" fmla="*/ 1121126 w 1121126"/>
                  <a:gd name="connsiteY3" fmla="*/ 560563 h 6584474"/>
                  <a:gd name="connsiteX4" fmla="*/ 1121126 w 1121126"/>
                  <a:gd name="connsiteY4" fmla="*/ 6023911 h 6584474"/>
                  <a:gd name="connsiteX5" fmla="*/ 560563 w 1121126"/>
                  <a:gd name="connsiteY5" fmla="*/ 6584474 h 6584474"/>
                  <a:gd name="connsiteX6" fmla="*/ 560563 w 1121126"/>
                  <a:gd name="connsiteY6" fmla="*/ 6584474 h 6584474"/>
                  <a:gd name="connsiteX7" fmla="*/ 0 w 1121126"/>
                  <a:gd name="connsiteY7" fmla="*/ 6023911 h 6584474"/>
                  <a:gd name="connsiteX8" fmla="*/ 0 w 1121126"/>
                  <a:gd name="connsiteY8" fmla="*/ 560563 h 65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26" h="6584474" fill="none" extrusionOk="0">
                    <a:moveTo>
                      <a:pt x="0" y="560563"/>
                    </a:moveTo>
                    <a:cubicBezTo>
                      <a:pt x="-11535" y="233776"/>
                      <a:pt x="227794" y="13028"/>
                      <a:pt x="560563" y="0"/>
                    </a:cubicBezTo>
                    <a:lnTo>
                      <a:pt x="560563" y="0"/>
                    </a:lnTo>
                    <a:cubicBezTo>
                      <a:pt x="858802" y="-38425"/>
                      <a:pt x="1126458" y="217593"/>
                      <a:pt x="1121126" y="560563"/>
                    </a:cubicBezTo>
                    <a:cubicBezTo>
                      <a:pt x="961584" y="2435196"/>
                      <a:pt x="1015364" y="4019141"/>
                      <a:pt x="1121126" y="6023911"/>
                    </a:cubicBezTo>
                    <a:cubicBezTo>
                      <a:pt x="1107629" y="6303872"/>
                      <a:pt x="871759" y="6645394"/>
                      <a:pt x="560563" y="6584474"/>
                    </a:cubicBezTo>
                    <a:lnTo>
                      <a:pt x="560563" y="6584474"/>
                    </a:lnTo>
                    <a:cubicBezTo>
                      <a:pt x="231353" y="6561804"/>
                      <a:pt x="7768" y="6319895"/>
                      <a:pt x="0" y="6023911"/>
                    </a:cubicBezTo>
                    <a:cubicBezTo>
                      <a:pt x="-125567" y="4959433"/>
                      <a:pt x="-130875" y="3251619"/>
                      <a:pt x="0" y="560563"/>
                    </a:cubicBezTo>
                    <a:close/>
                  </a:path>
                  <a:path w="1121126" h="6584474" stroke="0" extrusionOk="0">
                    <a:moveTo>
                      <a:pt x="0" y="560563"/>
                    </a:moveTo>
                    <a:cubicBezTo>
                      <a:pt x="17748" y="268229"/>
                      <a:pt x="304663" y="4186"/>
                      <a:pt x="560563" y="0"/>
                    </a:cubicBezTo>
                    <a:lnTo>
                      <a:pt x="560563" y="0"/>
                    </a:lnTo>
                    <a:cubicBezTo>
                      <a:pt x="854419" y="-39917"/>
                      <a:pt x="1101236" y="235873"/>
                      <a:pt x="1121126" y="560563"/>
                    </a:cubicBezTo>
                    <a:cubicBezTo>
                      <a:pt x="1020064" y="3085728"/>
                      <a:pt x="1097009" y="5235877"/>
                      <a:pt x="1121126" y="6023911"/>
                    </a:cubicBezTo>
                    <a:cubicBezTo>
                      <a:pt x="1123775" y="6308151"/>
                      <a:pt x="921284" y="6600717"/>
                      <a:pt x="560563" y="6584474"/>
                    </a:cubicBezTo>
                    <a:lnTo>
                      <a:pt x="560563" y="6584474"/>
                    </a:lnTo>
                    <a:cubicBezTo>
                      <a:pt x="196870" y="6578860"/>
                      <a:pt x="-2250" y="6298182"/>
                      <a:pt x="0" y="6023911"/>
                    </a:cubicBezTo>
                    <a:cubicBezTo>
                      <a:pt x="-53421" y="5328534"/>
                      <a:pt x="-37377" y="2644284"/>
                      <a:pt x="0" y="560563"/>
                    </a:cubicBezTo>
                    <a:close/>
                  </a:path>
                </a:pathLst>
              </a:custGeom>
              <a:solidFill>
                <a:schemeClr val="accent5">
                  <a:lumMod val="50000"/>
                </a:schemeClr>
              </a:solidFill>
              <a:ln w="38100">
                <a:solidFill>
                  <a:schemeClr val="accent5">
                    <a:lumMod val="50000"/>
                  </a:schemeClr>
                </a:solidFill>
                <a:extLst>
                  <a:ext uri="{C807C97D-BFC1-408E-A445-0C87EB9F89A2}">
                    <ask:lineSketchStyleProps xmlns:ask="http://schemas.microsoft.com/office/drawing/2018/sketchyshapes" xmlns="" sd="1430683465">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Light"/>
                </a:endParaRPr>
              </a:p>
            </p:txBody>
          </p:sp>
          <p:grpSp>
            <p:nvGrpSpPr>
              <p:cNvPr id="291" name="Group 290">
                <a:extLst>
                  <a:ext uri="{FF2B5EF4-FFF2-40B4-BE49-F238E27FC236}">
                    <a16:creationId xmlns:a16="http://schemas.microsoft.com/office/drawing/2014/main" id="{1CB67278-3E91-EA3A-D6EA-92423614DFF5}"/>
                  </a:ext>
                </a:extLst>
              </p:cNvPr>
              <p:cNvGrpSpPr/>
              <p:nvPr/>
            </p:nvGrpSpPr>
            <p:grpSpPr>
              <a:xfrm>
                <a:off x="-5320" y="2211857"/>
                <a:ext cx="1653157" cy="1895769"/>
                <a:chOff x="-5320" y="2211857"/>
                <a:chExt cx="1653157" cy="1895769"/>
              </a:xfrm>
            </p:grpSpPr>
            <p:grpSp>
              <p:nvGrpSpPr>
                <p:cNvPr id="292" name="Graphic 1">
                  <a:extLst>
                    <a:ext uri="{FF2B5EF4-FFF2-40B4-BE49-F238E27FC236}">
                      <a16:creationId xmlns:a16="http://schemas.microsoft.com/office/drawing/2014/main" id="{DA983182-E7CB-454E-BBD6-93829D6D7E58}"/>
                    </a:ext>
                  </a:extLst>
                </p:cNvPr>
                <p:cNvGrpSpPr/>
                <p:nvPr/>
              </p:nvGrpSpPr>
              <p:grpSpPr>
                <a:xfrm rot="1448159">
                  <a:off x="-5320" y="2211857"/>
                  <a:ext cx="1653157" cy="1895769"/>
                  <a:chOff x="5676900" y="2895491"/>
                  <a:chExt cx="839158" cy="1068361"/>
                </a:xfrm>
              </p:grpSpPr>
              <p:grpSp>
                <p:nvGrpSpPr>
                  <p:cNvPr id="294" name="Graphic 1">
                    <a:extLst>
                      <a:ext uri="{FF2B5EF4-FFF2-40B4-BE49-F238E27FC236}">
                        <a16:creationId xmlns:a16="http://schemas.microsoft.com/office/drawing/2014/main" id="{B9698FF8-373D-F777-DA36-DEDCFD0870A4}"/>
                      </a:ext>
                    </a:extLst>
                  </p:cNvPr>
                  <p:cNvGrpSpPr/>
                  <p:nvPr/>
                </p:nvGrpSpPr>
                <p:grpSpPr>
                  <a:xfrm>
                    <a:off x="5676900" y="3234861"/>
                    <a:ext cx="839158" cy="728991"/>
                    <a:chOff x="5676900" y="3234861"/>
                    <a:chExt cx="839158" cy="728991"/>
                  </a:xfrm>
                </p:grpSpPr>
                <p:sp>
                  <p:nvSpPr>
                    <p:cNvPr id="298" name="Freeform: Shape 297">
                      <a:extLst>
                        <a:ext uri="{FF2B5EF4-FFF2-40B4-BE49-F238E27FC236}">
                          <a16:creationId xmlns:a16="http://schemas.microsoft.com/office/drawing/2014/main" id="{40F346CB-61BF-7ADB-BB3F-A3F12A0C3E3D}"/>
                        </a:ext>
                      </a:extLst>
                    </p:cNvPr>
                    <p:cNvSpPr/>
                    <p:nvPr/>
                  </p:nvSpPr>
                  <p:spPr>
                    <a:xfrm>
                      <a:off x="6095549" y="3234861"/>
                      <a:ext cx="420508" cy="495727"/>
                    </a:xfrm>
                    <a:custGeom>
                      <a:avLst/>
                      <a:gdLst>
                        <a:gd name="connsiteX0" fmla="*/ 413264 w 420508"/>
                        <a:gd name="connsiteY0" fmla="*/ 362445 h 495727"/>
                        <a:gd name="connsiteX1" fmla="*/ 304107 w 420508"/>
                        <a:gd name="connsiteY1" fmla="*/ 257575 h 495727"/>
                        <a:gd name="connsiteX2" fmla="*/ 303822 w 420508"/>
                        <a:gd name="connsiteY2" fmla="*/ 236144 h 495727"/>
                        <a:gd name="connsiteX3" fmla="*/ 406501 w 420508"/>
                        <a:gd name="connsiteY3" fmla="*/ 137084 h 495727"/>
                        <a:gd name="connsiteX4" fmla="*/ 400500 w 420508"/>
                        <a:gd name="connsiteY4" fmla="*/ 107366 h 495727"/>
                        <a:gd name="connsiteX5" fmla="*/ 145230 w 420508"/>
                        <a:gd name="connsiteY5" fmla="*/ 1733 h 495727"/>
                        <a:gd name="connsiteX6" fmla="*/ 127228 w 420508"/>
                        <a:gd name="connsiteY6" fmla="*/ 5448 h 495727"/>
                        <a:gd name="connsiteX7" fmla="*/ 27596 w 420508"/>
                        <a:gd name="connsiteY7" fmla="*/ 102508 h 495727"/>
                        <a:gd name="connsiteX8" fmla="*/ 641 w 420508"/>
                        <a:gd name="connsiteY8" fmla="*/ 123272 h 495727"/>
                        <a:gd name="connsiteX9" fmla="*/ 1022 w 420508"/>
                        <a:gd name="connsiteY9" fmla="*/ 128130 h 495727"/>
                        <a:gd name="connsiteX10" fmla="*/ 5213 w 420508"/>
                        <a:gd name="connsiteY10" fmla="*/ 131369 h 495727"/>
                        <a:gd name="connsiteX11" fmla="*/ 282390 w 420508"/>
                        <a:gd name="connsiteY11" fmla="*/ 247383 h 495727"/>
                        <a:gd name="connsiteX12" fmla="*/ 6642 w 420508"/>
                        <a:gd name="connsiteY12" fmla="*/ 360635 h 495727"/>
                        <a:gd name="connsiteX13" fmla="*/ 3213 w 420508"/>
                        <a:gd name="connsiteY13" fmla="*/ 364445 h 495727"/>
                        <a:gd name="connsiteX14" fmla="*/ 4927 w 420508"/>
                        <a:gd name="connsiteY14" fmla="*/ 371875 h 495727"/>
                        <a:gd name="connsiteX15" fmla="*/ 22929 w 420508"/>
                        <a:gd name="connsiteY15" fmla="*/ 391973 h 495727"/>
                        <a:gd name="connsiteX16" fmla="*/ 121037 w 420508"/>
                        <a:gd name="connsiteY16" fmla="*/ 487985 h 495727"/>
                        <a:gd name="connsiteX17" fmla="*/ 153136 w 420508"/>
                        <a:gd name="connsiteY17" fmla="*/ 492557 h 495727"/>
                        <a:gd name="connsiteX18" fmla="*/ 233527 w 420508"/>
                        <a:gd name="connsiteY18" fmla="*/ 459314 h 495727"/>
                        <a:gd name="connsiteX19" fmla="*/ 409644 w 420508"/>
                        <a:gd name="connsiteY19" fmla="*/ 381876 h 495727"/>
                        <a:gd name="connsiteX20" fmla="*/ 413264 w 420508"/>
                        <a:gd name="connsiteY20" fmla="*/ 362445 h 4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508" h="495727">
                          <a:moveTo>
                            <a:pt x="413264" y="362445"/>
                          </a:moveTo>
                          <a:cubicBezTo>
                            <a:pt x="376593" y="327774"/>
                            <a:pt x="340779" y="292246"/>
                            <a:pt x="304107" y="257575"/>
                          </a:cubicBezTo>
                          <a:cubicBezTo>
                            <a:pt x="295535" y="249479"/>
                            <a:pt x="294487" y="244811"/>
                            <a:pt x="303822" y="236144"/>
                          </a:cubicBezTo>
                          <a:cubicBezTo>
                            <a:pt x="338493" y="203663"/>
                            <a:pt x="372402" y="170326"/>
                            <a:pt x="406501" y="137084"/>
                          </a:cubicBezTo>
                          <a:cubicBezTo>
                            <a:pt x="426123" y="117938"/>
                            <a:pt x="426027" y="117843"/>
                            <a:pt x="400500" y="107366"/>
                          </a:cubicBezTo>
                          <a:cubicBezTo>
                            <a:pt x="315347" y="72218"/>
                            <a:pt x="230193" y="37262"/>
                            <a:pt x="145230" y="1733"/>
                          </a:cubicBezTo>
                          <a:cubicBezTo>
                            <a:pt x="137420" y="-1505"/>
                            <a:pt x="132848" y="-172"/>
                            <a:pt x="127228" y="5448"/>
                          </a:cubicBezTo>
                          <a:cubicBezTo>
                            <a:pt x="94271" y="38119"/>
                            <a:pt x="61315" y="70694"/>
                            <a:pt x="27596" y="102508"/>
                          </a:cubicBezTo>
                          <a:cubicBezTo>
                            <a:pt x="19500" y="110223"/>
                            <a:pt x="12928" y="120796"/>
                            <a:pt x="641" y="123272"/>
                          </a:cubicBezTo>
                          <a:cubicBezTo>
                            <a:pt x="-312" y="124987"/>
                            <a:pt x="-216" y="126606"/>
                            <a:pt x="1022" y="128130"/>
                          </a:cubicBezTo>
                          <a:cubicBezTo>
                            <a:pt x="2260" y="129464"/>
                            <a:pt x="3594" y="130511"/>
                            <a:pt x="5213" y="131369"/>
                          </a:cubicBezTo>
                          <a:cubicBezTo>
                            <a:pt x="95795" y="171564"/>
                            <a:pt x="188474" y="206711"/>
                            <a:pt x="282390" y="247383"/>
                          </a:cubicBezTo>
                          <a:cubicBezTo>
                            <a:pt x="187426" y="285483"/>
                            <a:pt x="97319" y="323583"/>
                            <a:pt x="6642" y="360635"/>
                          </a:cubicBezTo>
                          <a:cubicBezTo>
                            <a:pt x="5118" y="361493"/>
                            <a:pt x="3974" y="362826"/>
                            <a:pt x="3213" y="364445"/>
                          </a:cubicBezTo>
                          <a:cubicBezTo>
                            <a:pt x="2927" y="367112"/>
                            <a:pt x="3689" y="369589"/>
                            <a:pt x="4927" y="371875"/>
                          </a:cubicBezTo>
                          <a:cubicBezTo>
                            <a:pt x="10356" y="379114"/>
                            <a:pt x="18643" y="383781"/>
                            <a:pt x="22929" y="391973"/>
                          </a:cubicBezTo>
                          <a:cubicBezTo>
                            <a:pt x="56743" y="422834"/>
                            <a:pt x="88366" y="455981"/>
                            <a:pt x="121037" y="487985"/>
                          </a:cubicBezTo>
                          <a:cubicBezTo>
                            <a:pt x="130657" y="497414"/>
                            <a:pt x="141325" y="497319"/>
                            <a:pt x="153136" y="492557"/>
                          </a:cubicBezTo>
                          <a:cubicBezTo>
                            <a:pt x="180092" y="481793"/>
                            <a:pt x="206762" y="470459"/>
                            <a:pt x="233527" y="459314"/>
                          </a:cubicBezTo>
                          <a:cubicBezTo>
                            <a:pt x="251148" y="451980"/>
                            <a:pt x="376211" y="395021"/>
                            <a:pt x="409644" y="381876"/>
                          </a:cubicBezTo>
                          <a:cubicBezTo>
                            <a:pt x="422979" y="376733"/>
                            <a:pt x="423741" y="372351"/>
                            <a:pt x="413264" y="362445"/>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9" name="Freeform: Shape 298">
                      <a:extLst>
                        <a:ext uri="{FF2B5EF4-FFF2-40B4-BE49-F238E27FC236}">
                          <a16:creationId xmlns:a16="http://schemas.microsoft.com/office/drawing/2014/main" id="{CD0C62B1-67AE-4F90-90F9-9D62725BDE3C}"/>
                        </a:ext>
                      </a:extLst>
                    </p:cNvPr>
                    <p:cNvSpPr/>
                    <p:nvPr/>
                  </p:nvSpPr>
                  <p:spPr>
                    <a:xfrm>
                      <a:off x="5808484" y="3597500"/>
                      <a:ext cx="296850" cy="366352"/>
                    </a:xfrm>
                    <a:custGeom>
                      <a:avLst/>
                      <a:gdLst>
                        <a:gd name="connsiteX0" fmla="*/ 291231 w 296850"/>
                        <a:gd name="connsiteY0" fmla="*/ 854 h 366352"/>
                        <a:gd name="connsiteX1" fmla="*/ 294660 w 296850"/>
                        <a:gd name="connsiteY1" fmla="*/ 7807 h 366352"/>
                        <a:gd name="connsiteX2" fmla="*/ 296755 w 296850"/>
                        <a:gd name="connsiteY2" fmla="*/ 68481 h 366352"/>
                        <a:gd name="connsiteX3" fmla="*/ 296850 w 296850"/>
                        <a:gd name="connsiteY3" fmla="*/ 346802 h 366352"/>
                        <a:gd name="connsiteX4" fmla="*/ 295517 w 296850"/>
                        <a:gd name="connsiteY4" fmla="*/ 364137 h 366352"/>
                        <a:gd name="connsiteX5" fmla="*/ 282753 w 296850"/>
                        <a:gd name="connsiteY5" fmla="*/ 363566 h 366352"/>
                        <a:gd name="connsiteX6" fmla="*/ 5385 w 296850"/>
                        <a:gd name="connsiteY6" fmla="*/ 248504 h 366352"/>
                        <a:gd name="connsiteX7" fmla="*/ 337 w 296850"/>
                        <a:gd name="connsiteY7" fmla="*/ 229454 h 366352"/>
                        <a:gd name="connsiteX8" fmla="*/ 242 w 296850"/>
                        <a:gd name="connsiteY8" fmla="*/ 107724 h 366352"/>
                        <a:gd name="connsiteX9" fmla="*/ 10053 w 296850"/>
                        <a:gd name="connsiteY9" fmla="*/ 99152 h 366352"/>
                        <a:gd name="connsiteX10" fmla="*/ 25007 w 296850"/>
                        <a:gd name="connsiteY10" fmla="*/ 103438 h 366352"/>
                        <a:gd name="connsiteX11" fmla="*/ 145689 w 296850"/>
                        <a:gd name="connsiteY11" fmla="*/ 152873 h 366352"/>
                        <a:gd name="connsiteX12" fmla="*/ 180550 w 296850"/>
                        <a:gd name="connsiteY12" fmla="*/ 147253 h 366352"/>
                        <a:gd name="connsiteX13" fmla="*/ 270276 w 296850"/>
                        <a:gd name="connsiteY13" fmla="*/ 25428 h 366352"/>
                        <a:gd name="connsiteX14" fmla="*/ 274276 w 296850"/>
                        <a:gd name="connsiteY14" fmla="*/ 17713 h 366352"/>
                        <a:gd name="connsiteX15" fmla="*/ 286659 w 296850"/>
                        <a:gd name="connsiteY15" fmla="*/ 187 h 366352"/>
                        <a:gd name="connsiteX16" fmla="*/ 291231 w 296850"/>
                        <a:gd name="connsiteY16" fmla="*/ 854 h 3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850" h="366352">
                          <a:moveTo>
                            <a:pt x="291231" y="854"/>
                          </a:moveTo>
                          <a:cubicBezTo>
                            <a:pt x="292374" y="3140"/>
                            <a:pt x="293517" y="5521"/>
                            <a:pt x="294660" y="7807"/>
                          </a:cubicBezTo>
                          <a:cubicBezTo>
                            <a:pt x="296755" y="28000"/>
                            <a:pt x="296755" y="48193"/>
                            <a:pt x="296755" y="68481"/>
                          </a:cubicBezTo>
                          <a:cubicBezTo>
                            <a:pt x="296755" y="161255"/>
                            <a:pt x="296660" y="254028"/>
                            <a:pt x="296850" y="346802"/>
                          </a:cubicBezTo>
                          <a:cubicBezTo>
                            <a:pt x="296850" y="352612"/>
                            <a:pt x="296565" y="358327"/>
                            <a:pt x="295517" y="364137"/>
                          </a:cubicBezTo>
                          <a:cubicBezTo>
                            <a:pt x="291040" y="368614"/>
                            <a:pt x="286659" y="365185"/>
                            <a:pt x="282753" y="363566"/>
                          </a:cubicBezTo>
                          <a:cubicBezTo>
                            <a:pt x="190266" y="325275"/>
                            <a:pt x="97873" y="286890"/>
                            <a:pt x="5385" y="248504"/>
                          </a:cubicBezTo>
                          <a:cubicBezTo>
                            <a:pt x="-1949" y="243646"/>
                            <a:pt x="337" y="236121"/>
                            <a:pt x="337" y="229454"/>
                          </a:cubicBezTo>
                          <a:cubicBezTo>
                            <a:pt x="147" y="188877"/>
                            <a:pt x="337" y="148301"/>
                            <a:pt x="242" y="107724"/>
                          </a:cubicBezTo>
                          <a:cubicBezTo>
                            <a:pt x="-330" y="100485"/>
                            <a:pt x="4052" y="98771"/>
                            <a:pt x="10053" y="99152"/>
                          </a:cubicBezTo>
                          <a:cubicBezTo>
                            <a:pt x="15291" y="99533"/>
                            <a:pt x="20244" y="101438"/>
                            <a:pt x="25007" y="103438"/>
                          </a:cubicBezTo>
                          <a:cubicBezTo>
                            <a:pt x="64917" y="120583"/>
                            <a:pt x="106160" y="134680"/>
                            <a:pt x="145689" y="152873"/>
                          </a:cubicBezTo>
                          <a:cubicBezTo>
                            <a:pt x="164643" y="161636"/>
                            <a:pt x="170549" y="160874"/>
                            <a:pt x="180550" y="147253"/>
                          </a:cubicBezTo>
                          <a:cubicBezTo>
                            <a:pt x="210363" y="106581"/>
                            <a:pt x="239605" y="65529"/>
                            <a:pt x="270276" y="25428"/>
                          </a:cubicBezTo>
                          <a:cubicBezTo>
                            <a:pt x="272085" y="23142"/>
                            <a:pt x="273228" y="20475"/>
                            <a:pt x="274276" y="17713"/>
                          </a:cubicBezTo>
                          <a:cubicBezTo>
                            <a:pt x="277038" y="10855"/>
                            <a:pt x="281420" y="5235"/>
                            <a:pt x="286659" y="187"/>
                          </a:cubicBezTo>
                          <a:cubicBezTo>
                            <a:pt x="288278" y="-194"/>
                            <a:pt x="289802" y="-3"/>
                            <a:pt x="291231" y="854"/>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0" name="Freeform: Shape 299">
                      <a:extLst>
                        <a:ext uri="{FF2B5EF4-FFF2-40B4-BE49-F238E27FC236}">
                          <a16:creationId xmlns:a16="http://schemas.microsoft.com/office/drawing/2014/main" id="{CE23F0D0-A9C3-BCB5-32C3-29A949B966D5}"/>
                        </a:ext>
                      </a:extLst>
                    </p:cNvPr>
                    <p:cNvSpPr/>
                    <p:nvPr/>
                  </p:nvSpPr>
                  <p:spPr>
                    <a:xfrm>
                      <a:off x="5680470" y="3479128"/>
                      <a:ext cx="415827" cy="249481"/>
                    </a:xfrm>
                    <a:custGeom>
                      <a:avLst/>
                      <a:gdLst>
                        <a:gd name="connsiteX0" fmla="*/ 403052 w 415827"/>
                        <a:gd name="connsiteY0" fmla="*/ 110939 h 249481"/>
                        <a:gd name="connsiteX1" fmla="*/ 137209 w 415827"/>
                        <a:gd name="connsiteY1" fmla="*/ 1497 h 249481"/>
                        <a:gd name="connsiteX2" fmla="*/ 126827 w 415827"/>
                        <a:gd name="connsiteY2" fmla="*/ 735 h 249481"/>
                        <a:gd name="connsiteX3" fmla="*/ 109586 w 415827"/>
                        <a:gd name="connsiteY3" fmla="*/ 19975 h 249481"/>
                        <a:gd name="connsiteX4" fmla="*/ 7193 w 415827"/>
                        <a:gd name="connsiteY4" fmla="*/ 118749 h 249481"/>
                        <a:gd name="connsiteX5" fmla="*/ 10241 w 415827"/>
                        <a:gd name="connsiteY5" fmla="*/ 136942 h 249481"/>
                        <a:gd name="connsiteX6" fmla="*/ 111491 w 415827"/>
                        <a:gd name="connsiteY6" fmla="*/ 177804 h 249481"/>
                        <a:gd name="connsiteX7" fmla="*/ 121588 w 415827"/>
                        <a:gd name="connsiteY7" fmla="*/ 183805 h 249481"/>
                        <a:gd name="connsiteX8" fmla="*/ 123302 w 415827"/>
                        <a:gd name="connsiteY8" fmla="*/ 184377 h 249481"/>
                        <a:gd name="connsiteX9" fmla="*/ 138542 w 415827"/>
                        <a:gd name="connsiteY9" fmla="*/ 191616 h 249481"/>
                        <a:gd name="connsiteX10" fmla="*/ 142067 w 415827"/>
                        <a:gd name="connsiteY10" fmla="*/ 194378 h 249481"/>
                        <a:gd name="connsiteX11" fmla="*/ 142924 w 415827"/>
                        <a:gd name="connsiteY11" fmla="*/ 195807 h 249481"/>
                        <a:gd name="connsiteX12" fmla="*/ 146448 w 415827"/>
                        <a:gd name="connsiteY12" fmla="*/ 197331 h 249481"/>
                        <a:gd name="connsiteX13" fmla="*/ 244270 w 415827"/>
                        <a:gd name="connsiteY13" fmla="*/ 238479 h 249481"/>
                        <a:gd name="connsiteX14" fmla="*/ 315612 w 415827"/>
                        <a:gd name="connsiteY14" fmla="*/ 228192 h 249481"/>
                        <a:gd name="connsiteX15" fmla="*/ 322280 w 415827"/>
                        <a:gd name="connsiteY15" fmla="*/ 222667 h 249481"/>
                        <a:gd name="connsiteX16" fmla="*/ 405433 w 415827"/>
                        <a:gd name="connsiteY16" fmla="*/ 136371 h 249481"/>
                        <a:gd name="connsiteX17" fmla="*/ 415815 w 415827"/>
                        <a:gd name="connsiteY17" fmla="*/ 119226 h 249481"/>
                        <a:gd name="connsiteX18" fmla="*/ 403052 w 415827"/>
                        <a:gd name="connsiteY18" fmla="*/ 110939 h 24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5827" h="249481">
                          <a:moveTo>
                            <a:pt x="403052" y="110939"/>
                          </a:moveTo>
                          <a:cubicBezTo>
                            <a:pt x="314183" y="75030"/>
                            <a:pt x="225696" y="38168"/>
                            <a:pt x="137209" y="1497"/>
                          </a:cubicBezTo>
                          <a:cubicBezTo>
                            <a:pt x="133780" y="354"/>
                            <a:pt x="130446" y="-789"/>
                            <a:pt x="126827" y="735"/>
                          </a:cubicBezTo>
                          <a:cubicBezTo>
                            <a:pt x="123017" y="8831"/>
                            <a:pt x="115778" y="13974"/>
                            <a:pt x="109586" y="19975"/>
                          </a:cubicBezTo>
                          <a:cubicBezTo>
                            <a:pt x="75582" y="53027"/>
                            <a:pt x="41578" y="86079"/>
                            <a:pt x="7193" y="118749"/>
                          </a:cubicBezTo>
                          <a:cubicBezTo>
                            <a:pt x="-1666" y="127227"/>
                            <a:pt x="-4142" y="131513"/>
                            <a:pt x="10241" y="136942"/>
                          </a:cubicBezTo>
                          <a:cubicBezTo>
                            <a:pt x="44245" y="149801"/>
                            <a:pt x="77487" y="164755"/>
                            <a:pt x="111491" y="177804"/>
                          </a:cubicBezTo>
                          <a:cubicBezTo>
                            <a:pt x="115873" y="179519"/>
                            <a:pt x="119207" y="181424"/>
                            <a:pt x="121588" y="183805"/>
                          </a:cubicBezTo>
                          <a:cubicBezTo>
                            <a:pt x="122159" y="183900"/>
                            <a:pt x="122731" y="184091"/>
                            <a:pt x="123302" y="184377"/>
                          </a:cubicBezTo>
                          <a:cubicBezTo>
                            <a:pt x="128351" y="186853"/>
                            <a:pt x="133589" y="188853"/>
                            <a:pt x="138542" y="191616"/>
                          </a:cubicBezTo>
                          <a:cubicBezTo>
                            <a:pt x="139971" y="192187"/>
                            <a:pt x="141114" y="193140"/>
                            <a:pt x="142067" y="194378"/>
                          </a:cubicBezTo>
                          <a:cubicBezTo>
                            <a:pt x="142352" y="194854"/>
                            <a:pt x="142638" y="195330"/>
                            <a:pt x="142924" y="195807"/>
                          </a:cubicBezTo>
                          <a:cubicBezTo>
                            <a:pt x="144162" y="196283"/>
                            <a:pt x="145305" y="196854"/>
                            <a:pt x="146448" y="197331"/>
                          </a:cubicBezTo>
                          <a:cubicBezTo>
                            <a:pt x="178643" y="212190"/>
                            <a:pt x="212647" y="222572"/>
                            <a:pt x="244270" y="238479"/>
                          </a:cubicBezTo>
                          <a:cubicBezTo>
                            <a:pt x="270654" y="251718"/>
                            <a:pt x="295514" y="257910"/>
                            <a:pt x="315612" y="228192"/>
                          </a:cubicBezTo>
                          <a:cubicBezTo>
                            <a:pt x="317136" y="225906"/>
                            <a:pt x="320184" y="224667"/>
                            <a:pt x="322280" y="222667"/>
                          </a:cubicBezTo>
                          <a:cubicBezTo>
                            <a:pt x="351426" y="195330"/>
                            <a:pt x="381049" y="168375"/>
                            <a:pt x="405433" y="136371"/>
                          </a:cubicBezTo>
                          <a:cubicBezTo>
                            <a:pt x="407909" y="130084"/>
                            <a:pt x="416196" y="127322"/>
                            <a:pt x="415815" y="119226"/>
                          </a:cubicBezTo>
                          <a:cubicBezTo>
                            <a:pt x="412958" y="114273"/>
                            <a:pt x="407814" y="112844"/>
                            <a:pt x="403052" y="110939"/>
                          </a:cubicBezTo>
                          <a:close/>
                        </a:path>
                      </a:pathLst>
                    </a:custGeom>
                    <a:solidFill>
                      <a:srgbClr val="F8C09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1" name="Freeform: Shape 300">
                      <a:extLst>
                        <a:ext uri="{FF2B5EF4-FFF2-40B4-BE49-F238E27FC236}">
                          <a16:creationId xmlns:a16="http://schemas.microsoft.com/office/drawing/2014/main" id="{73A7AF47-7DCC-6C1B-2BAC-A7236C428617}"/>
                        </a:ext>
                      </a:extLst>
                    </p:cNvPr>
                    <p:cNvSpPr/>
                    <p:nvPr/>
                  </p:nvSpPr>
                  <p:spPr>
                    <a:xfrm>
                      <a:off x="5676900" y="3236097"/>
                      <a:ext cx="419278" cy="247099"/>
                    </a:xfrm>
                    <a:custGeom>
                      <a:avLst/>
                      <a:gdLst>
                        <a:gd name="connsiteX0" fmla="*/ 137160 w 419278"/>
                        <a:gd name="connsiteY0" fmla="*/ 247100 h 247099"/>
                        <a:gd name="connsiteX1" fmla="*/ 130397 w 419278"/>
                        <a:gd name="connsiteY1" fmla="*/ 243671 h 247099"/>
                        <a:gd name="connsiteX2" fmla="*/ 0 w 419278"/>
                        <a:gd name="connsiteY2" fmla="*/ 117274 h 247099"/>
                        <a:gd name="connsiteX3" fmla="*/ 87344 w 419278"/>
                        <a:gd name="connsiteY3" fmla="*/ 80603 h 247099"/>
                        <a:gd name="connsiteX4" fmla="*/ 275082 w 419278"/>
                        <a:gd name="connsiteY4" fmla="*/ 2688 h 247099"/>
                        <a:gd name="connsiteX5" fmla="*/ 302133 w 419278"/>
                        <a:gd name="connsiteY5" fmla="*/ 7927 h 247099"/>
                        <a:gd name="connsiteX6" fmla="*/ 419100 w 419278"/>
                        <a:gd name="connsiteY6" fmla="*/ 122132 h 247099"/>
                        <a:gd name="connsiteX7" fmla="*/ 419195 w 419278"/>
                        <a:gd name="connsiteY7" fmla="*/ 125465 h 247099"/>
                        <a:gd name="connsiteX8" fmla="*/ 409670 w 419278"/>
                        <a:gd name="connsiteY8" fmla="*/ 135848 h 247099"/>
                        <a:gd name="connsiteX9" fmla="*/ 246412 w 419278"/>
                        <a:gd name="connsiteY9" fmla="*/ 203380 h 247099"/>
                        <a:gd name="connsiteX10" fmla="*/ 158496 w 419278"/>
                        <a:gd name="connsiteY10" fmla="*/ 240242 h 247099"/>
                        <a:gd name="connsiteX11" fmla="*/ 137160 w 419278"/>
                        <a:gd name="connsiteY11" fmla="*/ 247100 h 24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278" h="247099">
                          <a:moveTo>
                            <a:pt x="137160" y="247100"/>
                          </a:moveTo>
                          <a:cubicBezTo>
                            <a:pt x="134874" y="245957"/>
                            <a:pt x="132683" y="244814"/>
                            <a:pt x="130397" y="243671"/>
                          </a:cubicBezTo>
                          <a:cubicBezTo>
                            <a:pt x="87630" y="202237"/>
                            <a:pt x="44768" y="160708"/>
                            <a:pt x="0" y="117274"/>
                          </a:cubicBezTo>
                          <a:cubicBezTo>
                            <a:pt x="30385" y="104510"/>
                            <a:pt x="58865" y="92414"/>
                            <a:pt x="87344" y="80603"/>
                          </a:cubicBezTo>
                          <a:cubicBezTo>
                            <a:pt x="149924" y="54695"/>
                            <a:pt x="212789" y="29168"/>
                            <a:pt x="275082" y="2688"/>
                          </a:cubicBezTo>
                          <a:cubicBezTo>
                            <a:pt x="286607" y="-2170"/>
                            <a:pt x="293656" y="-455"/>
                            <a:pt x="302133" y="7927"/>
                          </a:cubicBezTo>
                          <a:cubicBezTo>
                            <a:pt x="340805" y="46313"/>
                            <a:pt x="380048" y="84127"/>
                            <a:pt x="419100" y="122132"/>
                          </a:cubicBezTo>
                          <a:cubicBezTo>
                            <a:pt x="419100" y="123275"/>
                            <a:pt x="419100" y="124322"/>
                            <a:pt x="419195" y="125465"/>
                          </a:cubicBezTo>
                          <a:cubicBezTo>
                            <a:pt x="420053" y="132609"/>
                            <a:pt x="414147" y="133943"/>
                            <a:pt x="409670" y="135848"/>
                          </a:cubicBezTo>
                          <a:cubicBezTo>
                            <a:pt x="355378" y="158708"/>
                            <a:pt x="301276" y="182139"/>
                            <a:pt x="246412" y="203380"/>
                          </a:cubicBezTo>
                          <a:cubicBezTo>
                            <a:pt x="216789" y="214810"/>
                            <a:pt x="188119" y="228621"/>
                            <a:pt x="158496" y="240242"/>
                          </a:cubicBezTo>
                          <a:cubicBezTo>
                            <a:pt x="151543" y="242909"/>
                            <a:pt x="144494" y="245385"/>
                            <a:pt x="137160" y="247100"/>
                          </a:cubicBezTo>
                          <a:close/>
                        </a:path>
                      </a:pathLst>
                    </a:custGeom>
                    <a:solidFill>
                      <a:srgbClr val="F6A26B"/>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2" name="Freeform: Shape 301">
                      <a:extLst>
                        <a:ext uri="{FF2B5EF4-FFF2-40B4-BE49-F238E27FC236}">
                          <a16:creationId xmlns:a16="http://schemas.microsoft.com/office/drawing/2014/main" id="{B19D9456-A7DE-0366-9BFC-64F7F0ED9098}"/>
                        </a:ext>
                      </a:extLst>
                    </p:cNvPr>
                    <p:cNvSpPr/>
                    <p:nvPr/>
                  </p:nvSpPr>
                  <p:spPr>
                    <a:xfrm>
                      <a:off x="6098246" y="3605402"/>
                      <a:ext cx="291281" cy="356235"/>
                    </a:xfrm>
                    <a:custGeom>
                      <a:avLst/>
                      <a:gdLst>
                        <a:gd name="connsiteX0" fmla="*/ 5755 w 291281"/>
                        <a:gd name="connsiteY0" fmla="*/ 356235 h 356235"/>
                        <a:gd name="connsiteX1" fmla="*/ 1468 w 291281"/>
                        <a:gd name="connsiteY1" fmla="*/ 336899 h 356235"/>
                        <a:gd name="connsiteX2" fmla="*/ 1468 w 291281"/>
                        <a:gd name="connsiteY2" fmla="*/ 38386 h 356235"/>
                        <a:gd name="connsiteX3" fmla="*/ 4802 w 291281"/>
                        <a:gd name="connsiteY3" fmla="*/ 0 h 356235"/>
                        <a:gd name="connsiteX4" fmla="*/ 22138 w 291281"/>
                        <a:gd name="connsiteY4" fmla="*/ 17526 h 356235"/>
                        <a:gd name="connsiteX5" fmla="*/ 52713 w 291281"/>
                        <a:gd name="connsiteY5" fmla="*/ 60484 h 356235"/>
                        <a:gd name="connsiteX6" fmla="*/ 108720 w 291281"/>
                        <a:gd name="connsiteY6" fmla="*/ 137922 h 356235"/>
                        <a:gd name="connsiteX7" fmla="*/ 139390 w 291281"/>
                        <a:gd name="connsiteY7" fmla="*/ 147161 h 356235"/>
                        <a:gd name="connsiteX8" fmla="*/ 263216 w 291281"/>
                        <a:gd name="connsiteY8" fmla="*/ 96488 h 356235"/>
                        <a:gd name="connsiteX9" fmla="*/ 289790 w 291281"/>
                        <a:gd name="connsiteY9" fmla="*/ 93345 h 356235"/>
                        <a:gd name="connsiteX10" fmla="*/ 291219 w 291281"/>
                        <a:gd name="connsiteY10" fmla="*/ 188595 h 356235"/>
                        <a:gd name="connsiteX11" fmla="*/ 245118 w 291281"/>
                        <a:gd name="connsiteY11" fmla="*/ 258223 h 356235"/>
                        <a:gd name="connsiteX12" fmla="*/ 5755 w 291281"/>
                        <a:gd name="connsiteY12" fmla="*/ 356235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81" h="356235">
                          <a:moveTo>
                            <a:pt x="5755" y="356235"/>
                          </a:moveTo>
                          <a:cubicBezTo>
                            <a:pt x="-1103" y="350996"/>
                            <a:pt x="1468" y="343472"/>
                            <a:pt x="1468" y="336899"/>
                          </a:cubicBezTo>
                          <a:cubicBezTo>
                            <a:pt x="1278" y="237363"/>
                            <a:pt x="1278" y="137922"/>
                            <a:pt x="1468" y="38386"/>
                          </a:cubicBezTo>
                          <a:cubicBezTo>
                            <a:pt x="1468" y="25527"/>
                            <a:pt x="-3485" y="12097"/>
                            <a:pt x="4802" y="0"/>
                          </a:cubicBezTo>
                          <a:cubicBezTo>
                            <a:pt x="10422" y="6001"/>
                            <a:pt x="18709" y="9430"/>
                            <a:pt x="22138" y="17526"/>
                          </a:cubicBezTo>
                          <a:cubicBezTo>
                            <a:pt x="28424" y="34671"/>
                            <a:pt x="42616" y="46101"/>
                            <a:pt x="52713" y="60484"/>
                          </a:cubicBezTo>
                          <a:cubicBezTo>
                            <a:pt x="70906" y="86582"/>
                            <a:pt x="90622" y="111728"/>
                            <a:pt x="108720" y="137922"/>
                          </a:cubicBezTo>
                          <a:cubicBezTo>
                            <a:pt x="117292" y="150400"/>
                            <a:pt x="125865" y="152972"/>
                            <a:pt x="139390" y="147161"/>
                          </a:cubicBezTo>
                          <a:cubicBezTo>
                            <a:pt x="180348" y="129635"/>
                            <a:pt x="222258" y="114205"/>
                            <a:pt x="263216" y="96488"/>
                          </a:cubicBezTo>
                          <a:cubicBezTo>
                            <a:pt x="271121" y="93059"/>
                            <a:pt x="279789" y="83725"/>
                            <a:pt x="289790" y="93345"/>
                          </a:cubicBezTo>
                          <a:cubicBezTo>
                            <a:pt x="290266" y="125063"/>
                            <a:pt x="290743" y="156877"/>
                            <a:pt x="291219" y="188595"/>
                          </a:cubicBezTo>
                          <a:cubicBezTo>
                            <a:pt x="291600" y="238792"/>
                            <a:pt x="291695" y="238982"/>
                            <a:pt x="245118" y="258223"/>
                          </a:cubicBezTo>
                          <a:cubicBezTo>
                            <a:pt x="165394" y="291084"/>
                            <a:pt x="85574" y="323660"/>
                            <a:pt x="5755" y="356235"/>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3" name="Freeform: Shape 302">
                      <a:extLst>
                        <a:ext uri="{FF2B5EF4-FFF2-40B4-BE49-F238E27FC236}">
                          <a16:creationId xmlns:a16="http://schemas.microsoft.com/office/drawing/2014/main" id="{893F9822-8A14-90EA-DBA7-02CFCEB18EEF}"/>
                        </a:ext>
                      </a:extLst>
                    </p:cNvPr>
                    <p:cNvSpPr/>
                    <p:nvPr/>
                  </p:nvSpPr>
                  <p:spPr>
                    <a:xfrm>
                      <a:off x="5814059" y="3361467"/>
                      <a:ext cx="291250" cy="236982"/>
                    </a:xfrm>
                    <a:custGeom>
                      <a:avLst/>
                      <a:gdLst>
                        <a:gd name="connsiteX0" fmla="*/ 0 w 291250"/>
                        <a:gd name="connsiteY0" fmla="*/ 121729 h 236982"/>
                        <a:gd name="connsiteX1" fmla="*/ 65246 w 291250"/>
                        <a:gd name="connsiteY1" fmla="*/ 91440 h 236982"/>
                        <a:gd name="connsiteX2" fmla="*/ 252222 w 291250"/>
                        <a:gd name="connsiteY2" fmla="*/ 13049 h 236982"/>
                        <a:gd name="connsiteX3" fmla="*/ 282035 w 291250"/>
                        <a:gd name="connsiteY3" fmla="*/ 0 h 236982"/>
                        <a:gd name="connsiteX4" fmla="*/ 285179 w 291250"/>
                        <a:gd name="connsiteY4" fmla="*/ 286 h 236982"/>
                        <a:gd name="connsiteX5" fmla="*/ 291084 w 291250"/>
                        <a:gd name="connsiteY5" fmla="*/ 19717 h 236982"/>
                        <a:gd name="connsiteX6" fmla="*/ 290989 w 291250"/>
                        <a:gd name="connsiteY6" fmla="*/ 218980 h 236982"/>
                        <a:gd name="connsiteX7" fmla="*/ 285464 w 291250"/>
                        <a:gd name="connsiteY7" fmla="*/ 236791 h 236982"/>
                        <a:gd name="connsiteX8" fmla="*/ 285464 w 291250"/>
                        <a:gd name="connsiteY8" fmla="*/ 236791 h 236982"/>
                        <a:gd name="connsiteX9" fmla="*/ 281845 w 291250"/>
                        <a:gd name="connsiteY9" fmla="*/ 236982 h 236982"/>
                        <a:gd name="connsiteX10" fmla="*/ 111538 w 291250"/>
                        <a:gd name="connsiteY10" fmla="*/ 168878 h 236982"/>
                        <a:gd name="connsiteX11" fmla="*/ 0 w 291250"/>
                        <a:gd name="connsiteY11" fmla="*/ 121729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250" h="236982">
                          <a:moveTo>
                            <a:pt x="0" y="121729"/>
                          </a:moveTo>
                          <a:cubicBezTo>
                            <a:pt x="19526" y="106871"/>
                            <a:pt x="43244" y="101060"/>
                            <a:pt x="65246" y="91440"/>
                          </a:cubicBezTo>
                          <a:cubicBezTo>
                            <a:pt x="127254" y="64484"/>
                            <a:pt x="191072" y="42005"/>
                            <a:pt x="252222" y="13049"/>
                          </a:cubicBezTo>
                          <a:cubicBezTo>
                            <a:pt x="262033" y="8382"/>
                            <a:pt x="273939" y="8477"/>
                            <a:pt x="282035" y="0"/>
                          </a:cubicBezTo>
                          <a:cubicBezTo>
                            <a:pt x="283083" y="95"/>
                            <a:pt x="284131" y="191"/>
                            <a:pt x="285179" y="286"/>
                          </a:cubicBezTo>
                          <a:cubicBezTo>
                            <a:pt x="289846" y="5905"/>
                            <a:pt x="291084" y="12668"/>
                            <a:pt x="291084" y="19717"/>
                          </a:cubicBezTo>
                          <a:cubicBezTo>
                            <a:pt x="291275" y="86106"/>
                            <a:pt x="291370" y="152591"/>
                            <a:pt x="290989" y="218980"/>
                          </a:cubicBezTo>
                          <a:cubicBezTo>
                            <a:pt x="290989" y="225362"/>
                            <a:pt x="290132" y="231743"/>
                            <a:pt x="285464" y="236791"/>
                          </a:cubicBezTo>
                          <a:cubicBezTo>
                            <a:pt x="285464" y="236791"/>
                            <a:pt x="285464" y="236791"/>
                            <a:pt x="285464" y="236791"/>
                          </a:cubicBezTo>
                          <a:cubicBezTo>
                            <a:pt x="284226" y="236887"/>
                            <a:pt x="283083" y="236887"/>
                            <a:pt x="281845" y="236982"/>
                          </a:cubicBezTo>
                          <a:cubicBezTo>
                            <a:pt x="223838" y="217456"/>
                            <a:pt x="168497" y="191262"/>
                            <a:pt x="111538" y="168878"/>
                          </a:cubicBezTo>
                          <a:cubicBezTo>
                            <a:pt x="74105" y="154210"/>
                            <a:pt x="37243" y="137541"/>
                            <a:pt x="0" y="121729"/>
                          </a:cubicBezTo>
                          <a:close/>
                        </a:path>
                      </a:pathLst>
                    </a:custGeom>
                    <a:solidFill>
                      <a:srgbClr val="E8956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4" name="Freeform: Shape 303">
                      <a:extLst>
                        <a:ext uri="{FF2B5EF4-FFF2-40B4-BE49-F238E27FC236}">
                          <a16:creationId xmlns:a16="http://schemas.microsoft.com/office/drawing/2014/main" id="{CD2A10EA-BB17-6F84-25EF-816EDEB552AE}"/>
                        </a:ext>
                      </a:extLst>
                    </p:cNvPr>
                    <p:cNvSpPr/>
                    <p:nvPr/>
                  </p:nvSpPr>
                  <p:spPr>
                    <a:xfrm>
                      <a:off x="6099333" y="3361848"/>
                      <a:ext cx="285750" cy="236566"/>
                    </a:xfrm>
                    <a:custGeom>
                      <a:avLst/>
                      <a:gdLst>
                        <a:gd name="connsiteX0" fmla="*/ 381 w 285750"/>
                        <a:gd name="connsiteY0" fmla="*/ 236506 h 236566"/>
                        <a:gd name="connsiteX1" fmla="*/ 0 w 285750"/>
                        <a:gd name="connsiteY1" fmla="*/ 0 h 236566"/>
                        <a:gd name="connsiteX2" fmla="*/ 191834 w 285750"/>
                        <a:gd name="connsiteY2" fmla="*/ 80486 h 236566"/>
                        <a:gd name="connsiteX3" fmla="*/ 260985 w 285750"/>
                        <a:gd name="connsiteY3" fmla="*/ 107918 h 236566"/>
                        <a:gd name="connsiteX4" fmla="*/ 285750 w 285750"/>
                        <a:gd name="connsiteY4" fmla="*/ 119634 h 236566"/>
                        <a:gd name="connsiteX5" fmla="*/ 234029 w 285750"/>
                        <a:gd name="connsiteY5" fmla="*/ 142685 h 236566"/>
                        <a:gd name="connsiteX6" fmla="*/ 108014 w 285750"/>
                        <a:gd name="connsiteY6" fmla="*/ 195739 h 236566"/>
                        <a:gd name="connsiteX7" fmla="*/ 10763 w 285750"/>
                        <a:gd name="connsiteY7" fmla="*/ 235839 h 236566"/>
                        <a:gd name="connsiteX8" fmla="*/ 381 w 285750"/>
                        <a:gd name="connsiteY8" fmla="*/ 236506 h 2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236566">
                          <a:moveTo>
                            <a:pt x="381" y="236506"/>
                          </a:moveTo>
                          <a:cubicBezTo>
                            <a:pt x="286" y="157639"/>
                            <a:pt x="95" y="78772"/>
                            <a:pt x="0" y="0"/>
                          </a:cubicBezTo>
                          <a:cubicBezTo>
                            <a:pt x="63627" y="27527"/>
                            <a:pt x="128683" y="51721"/>
                            <a:pt x="191834" y="80486"/>
                          </a:cubicBezTo>
                          <a:cubicBezTo>
                            <a:pt x="214408" y="90773"/>
                            <a:pt x="238030" y="98584"/>
                            <a:pt x="260985" y="107918"/>
                          </a:cubicBezTo>
                          <a:cubicBezTo>
                            <a:pt x="268891" y="111157"/>
                            <a:pt x="276511" y="115252"/>
                            <a:pt x="285750" y="119634"/>
                          </a:cubicBezTo>
                          <a:cubicBezTo>
                            <a:pt x="269653" y="132874"/>
                            <a:pt x="250793" y="135350"/>
                            <a:pt x="234029" y="142685"/>
                          </a:cubicBezTo>
                          <a:cubicBezTo>
                            <a:pt x="192215" y="160782"/>
                            <a:pt x="150590" y="179451"/>
                            <a:pt x="108014" y="195739"/>
                          </a:cubicBezTo>
                          <a:cubicBezTo>
                            <a:pt x="75248" y="208312"/>
                            <a:pt x="43244" y="222790"/>
                            <a:pt x="10763" y="235839"/>
                          </a:cubicBezTo>
                          <a:cubicBezTo>
                            <a:pt x="7620" y="237077"/>
                            <a:pt x="3810" y="236315"/>
                            <a:pt x="381" y="236506"/>
                          </a:cubicBezTo>
                          <a:close/>
                        </a:path>
                      </a:pathLst>
                    </a:custGeom>
                    <a:solidFill>
                      <a:srgbClr val="FAAF76"/>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5" name="Freeform: Shape 304">
                      <a:extLst>
                        <a:ext uri="{FF2B5EF4-FFF2-40B4-BE49-F238E27FC236}">
                          <a16:creationId xmlns:a16="http://schemas.microsoft.com/office/drawing/2014/main" id="{D2B92F74-C6F9-5DCB-9DC7-CBEB649DE25E}"/>
                        </a:ext>
                      </a:extLst>
                    </p:cNvPr>
                    <p:cNvSpPr/>
                    <p:nvPr/>
                  </p:nvSpPr>
                  <p:spPr>
                    <a:xfrm>
                      <a:off x="6118586" y="3623024"/>
                      <a:ext cx="269449" cy="138307"/>
                    </a:xfrm>
                    <a:custGeom>
                      <a:avLst/>
                      <a:gdLst>
                        <a:gd name="connsiteX0" fmla="*/ 269450 w 269449"/>
                        <a:gd name="connsiteY0" fmla="*/ 75819 h 138307"/>
                        <a:gd name="connsiteX1" fmla="*/ 216586 w 269449"/>
                        <a:gd name="connsiteY1" fmla="*/ 94869 h 138307"/>
                        <a:gd name="connsiteX2" fmla="*/ 115621 w 269449"/>
                        <a:gd name="connsiteY2" fmla="*/ 135731 h 138307"/>
                        <a:gd name="connsiteX3" fmla="*/ 87046 w 269449"/>
                        <a:gd name="connsiteY3" fmla="*/ 126111 h 138307"/>
                        <a:gd name="connsiteX4" fmla="*/ 9036 w 269449"/>
                        <a:gd name="connsiteY4" fmla="*/ 18383 h 138307"/>
                        <a:gd name="connsiteX5" fmla="*/ 1797 w 269449"/>
                        <a:gd name="connsiteY5" fmla="*/ 0 h 138307"/>
                        <a:gd name="connsiteX6" fmla="*/ 102381 w 269449"/>
                        <a:gd name="connsiteY6" fmla="*/ 98393 h 138307"/>
                        <a:gd name="connsiteX7" fmla="*/ 125908 w 269449"/>
                        <a:gd name="connsiteY7" fmla="*/ 101536 h 138307"/>
                        <a:gd name="connsiteX8" fmla="*/ 250876 w 269449"/>
                        <a:gd name="connsiteY8" fmla="*/ 49625 h 138307"/>
                        <a:gd name="connsiteX9" fmla="*/ 269355 w 269449"/>
                        <a:gd name="connsiteY9" fmla="*/ 44863 h 138307"/>
                        <a:gd name="connsiteX10" fmla="*/ 269450 w 269449"/>
                        <a:gd name="connsiteY10" fmla="*/ 75819 h 1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449" h="138307">
                          <a:moveTo>
                            <a:pt x="269450" y="75819"/>
                          </a:moveTo>
                          <a:cubicBezTo>
                            <a:pt x="249638" y="75914"/>
                            <a:pt x="234112" y="88392"/>
                            <a:pt x="216586" y="94869"/>
                          </a:cubicBezTo>
                          <a:cubicBezTo>
                            <a:pt x="182582" y="107537"/>
                            <a:pt x="149054" y="121634"/>
                            <a:pt x="115621" y="135731"/>
                          </a:cubicBezTo>
                          <a:cubicBezTo>
                            <a:pt x="102572" y="141256"/>
                            <a:pt x="95238" y="137827"/>
                            <a:pt x="87046" y="126111"/>
                          </a:cubicBezTo>
                          <a:cubicBezTo>
                            <a:pt x="61805" y="89725"/>
                            <a:pt x="34659" y="54578"/>
                            <a:pt x="9036" y="18383"/>
                          </a:cubicBezTo>
                          <a:cubicBezTo>
                            <a:pt x="5512" y="13335"/>
                            <a:pt x="-3918" y="9144"/>
                            <a:pt x="1797" y="0"/>
                          </a:cubicBezTo>
                          <a:cubicBezTo>
                            <a:pt x="35325" y="32766"/>
                            <a:pt x="69044" y="65342"/>
                            <a:pt x="102381" y="98393"/>
                          </a:cubicBezTo>
                          <a:cubicBezTo>
                            <a:pt x="109906" y="105918"/>
                            <a:pt x="117050" y="105251"/>
                            <a:pt x="125908" y="101536"/>
                          </a:cubicBezTo>
                          <a:cubicBezTo>
                            <a:pt x="167437" y="84011"/>
                            <a:pt x="209157" y="66865"/>
                            <a:pt x="250876" y="49625"/>
                          </a:cubicBezTo>
                          <a:cubicBezTo>
                            <a:pt x="256591" y="47244"/>
                            <a:pt x="261925" y="43148"/>
                            <a:pt x="269355" y="44863"/>
                          </a:cubicBezTo>
                          <a:cubicBezTo>
                            <a:pt x="269450" y="55054"/>
                            <a:pt x="269450" y="65437"/>
                            <a:pt x="269450" y="75819"/>
                          </a:cubicBezTo>
                          <a:close/>
                        </a:path>
                      </a:pathLst>
                    </a:custGeom>
                    <a:solidFill>
                      <a:srgbClr val="DA7740"/>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6" name="Freeform: Shape 305">
                      <a:extLst>
                        <a:ext uri="{FF2B5EF4-FFF2-40B4-BE49-F238E27FC236}">
                          <a16:creationId xmlns:a16="http://schemas.microsoft.com/office/drawing/2014/main" id="{D1FB5939-0781-E156-935A-914A9D8C6214}"/>
                        </a:ext>
                      </a:extLst>
                    </p:cNvPr>
                    <p:cNvSpPr/>
                    <p:nvPr/>
                  </p:nvSpPr>
                  <p:spPr>
                    <a:xfrm>
                      <a:off x="5810916" y="3615689"/>
                      <a:ext cx="274701" cy="145800"/>
                    </a:xfrm>
                    <a:custGeom>
                      <a:avLst/>
                      <a:gdLst>
                        <a:gd name="connsiteX0" fmla="*/ 0 w 274701"/>
                        <a:gd name="connsiteY0" fmla="*/ 83248 h 145800"/>
                        <a:gd name="connsiteX1" fmla="*/ 0 w 274701"/>
                        <a:gd name="connsiteY1" fmla="*/ 50006 h 145800"/>
                        <a:gd name="connsiteX2" fmla="*/ 101537 w 274701"/>
                        <a:gd name="connsiteY2" fmla="*/ 91250 h 145800"/>
                        <a:gd name="connsiteX3" fmla="*/ 134969 w 274701"/>
                        <a:gd name="connsiteY3" fmla="*/ 105347 h 145800"/>
                        <a:gd name="connsiteX4" fmla="*/ 173546 w 274701"/>
                        <a:gd name="connsiteY4" fmla="*/ 97060 h 145800"/>
                        <a:gd name="connsiteX5" fmla="*/ 274701 w 274701"/>
                        <a:gd name="connsiteY5" fmla="*/ 0 h 145800"/>
                        <a:gd name="connsiteX6" fmla="*/ 235172 w 274701"/>
                        <a:gd name="connsiteY6" fmla="*/ 58483 h 145800"/>
                        <a:gd name="connsiteX7" fmla="*/ 185452 w 274701"/>
                        <a:gd name="connsiteY7" fmla="*/ 126968 h 145800"/>
                        <a:gd name="connsiteX8" fmla="*/ 141351 w 274701"/>
                        <a:gd name="connsiteY8" fmla="*/ 139160 h 145800"/>
                        <a:gd name="connsiteX9" fmla="*/ 14954 w 274701"/>
                        <a:gd name="connsiteY9" fmla="*/ 87154 h 145800"/>
                        <a:gd name="connsiteX10" fmla="*/ 0 w 274701"/>
                        <a:gd name="connsiteY10" fmla="*/ 83248 h 14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01" h="145800">
                          <a:moveTo>
                            <a:pt x="0" y="83248"/>
                          </a:moveTo>
                          <a:cubicBezTo>
                            <a:pt x="0" y="72962"/>
                            <a:pt x="0" y="62579"/>
                            <a:pt x="0" y="50006"/>
                          </a:cubicBezTo>
                          <a:cubicBezTo>
                            <a:pt x="34671" y="64103"/>
                            <a:pt x="68104" y="77629"/>
                            <a:pt x="101537" y="91250"/>
                          </a:cubicBezTo>
                          <a:cubicBezTo>
                            <a:pt x="112776" y="95822"/>
                            <a:pt x="124778" y="99155"/>
                            <a:pt x="134969" y="105347"/>
                          </a:cubicBezTo>
                          <a:cubicBezTo>
                            <a:pt x="151448" y="115443"/>
                            <a:pt x="161544" y="109061"/>
                            <a:pt x="173546" y="97060"/>
                          </a:cubicBezTo>
                          <a:cubicBezTo>
                            <a:pt x="206502" y="64008"/>
                            <a:pt x="240887" y="32290"/>
                            <a:pt x="274701" y="0"/>
                          </a:cubicBezTo>
                          <a:cubicBezTo>
                            <a:pt x="266224" y="22670"/>
                            <a:pt x="248507" y="39148"/>
                            <a:pt x="235172" y="58483"/>
                          </a:cubicBezTo>
                          <a:cubicBezTo>
                            <a:pt x="219266" y="81725"/>
                            <a:pt x="201740" y="103918"/>
                            <a:pt x="185452" y="126968"/>
                          </a:cubicBezTo>
                          <a:cubicBezTo>
                            <a:pt x="169831" y="149066"/>
                            <a:pt x="166116" y="149733"/>
                            <a:pt x="141351" y="139160"/>
                          </a:cubicBezTo>
                          <a:cubicBezTo>
                            <a:pt x="99441" y="121253"/>
                            <a:pt x="57150" y="104299"/>
                            <a:pt x="14954" y="87154"/>
                          </a:cubicBezTo>
                          <a:cubicBezTo>
                            <a:pt x="10287" y="85344"/>
                            <a:pt x="5048" y="84582"/>
                            <a:pt x="0" y="83248"/>
                          </a:cubicBezTo>
                          <a:close/>
                        </a:path>
                      </a:pathLst>
                    </a:custGeom>
                    <a:solidFill>
                      <a:srgbClr val="ED8A51"/>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95" name="Freeform: Shape 294">
                    <a:extLst>
                      <a:ext uri="{FF2B5EF4-FFF2-40B4-BE49-F238E27FC236}">
                        <a16:creationId xmlns:a16="http://schemas.microsoft.com/office/drawing/2014/main" id="{0D2C4B9B-9997-CEA4-9198-DA705A77B865}"/>
                      </a:ext>
                    </a:extLst>
                  </p:cNvPr>
                  <p:cNvSpPr/>
                  <p:nvPr/>
                </p:nvSpPr>
                <p:spPr>
                  <a:xfrm>
                    <a:off x="5853532" y="2895491"/>
                    <a:ext cx="226084" cy="220308"/>
                  </a:xfrm>
                  <a:custGeom>
                    <a:avLst/>
                    <a:gdLst>
                      <a:gd name="connsiteX0" fmla="*/ 226084 w 226084"/>
                      <a:gd name="connsiteY0" fmla="*/ 78023 h 220308"/>
                      <a:gd name="connsiteX1" fmla="*/ 180555 w 226084"/>
                      <a:gd name="connsiteY1" fmla="*/ 204420 h 220308"/>
                      <a:gd name="connsiteX2" fmla="*/ 141788 w 226084"/>
                      <a:gd name="connsiteY2" fmla="*/ 218803 h 220308"/>
                      <a:gd name="connsiteX3" fmla="*/ 13867 w 226084"/>
                      <a:gd name="connsiteY3" fmla="*/ 134316 h 220308"/>
                      <a:gd name="connsiteX4" fmla="*/ 532 w 226084"/>
                      <a:gd name="connsiteY4" fmla="*/ 87453 h 220308"/>
                      <a:gd name="connsiteX5" fmla="*/ 75018 w 226084"/>
                      <a:gd name="connsiteY5" fmla="*/ 46972 h 220308"/>
                      <a:gd name="connsiteX6" fmla="*/ 88067 w 226084"/>
                      <a:gd name="connsiteY6" fmla="*/ 52401 h 220308"/>
                      <a:gd name="connsiteX7" fmla="*/ 106736 w 226084"/>
                      <a:gd name="connsiteY7" fmla="*/ 45734 h 220308"/>
                      <a:gd name="connsiteX8" fmla="*/ 168458 w 226084"/>
                      <a:gd name="connsiteY8" fmla="*/ 299 h 220308"/>
                      <a:gd name="connsiteX9" fmla="*/ 223513 w 226084"/>
                      <a:gd name="connsiteY9" fmla="*/ 58307 h 220308"/>
                      <a:gd name="connsiteX10" fmla="*/ 226084 w 226084"/>
                      <a:gd name="connsiteY10" fmla="*/ 78023 h 2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4" h="220308">
                        <a:moveTo>
                          <a:pt x="226084" y="78023"/>
                        </a:moveTo>
                        <a:cubicBezTo>
                          <a:pt x="224370" y="128601"/>
                          <a:pt x="207796" y="168511"/>
                          <a:pt x="180555" y="204420"/>
                        </a:cubicBezTo>
                        <a:cubicBezTo>
                          <a:pt x="170554" y="217565"/>
                          <a:pt x="158362" y="223280"/>
                          <a:pt x="141788" y="218803"/>
                        </a:cubicBezTo>
                        <a:cubicBezTo>
                          <a:pt x="89782" y="204801"/>
                          <a:pt x="45681" y="178798"/>
                          <a:pt x="13867" y="134316"/>
                        </a:cubicBezTo>
                        <a:cubicBezTo>
                          <a:pt x="3961" y="120505"/>
                          <a:pt x="-1849" y="104884"/>
                          <a:pt x="532" y="87453"/>
                        </a:cubicBezTo>
                        <a:cubicBezTo>
                          <a:pt x="5295" y="52687"/>
                          <a:pt x="37585" y="35256"/>
                          <a:pt x="75018" y="46972"/>
                        </a:cubicBezTo>
                        <a:cubicBezTo>
                          <a:pt x="79495" y="48401"/>
                          <a:pt x="84257" y="49829"/>
                          <a:pt x="88067" y="52401"/>
                        </a:cubicBezTo>
                        <a:cubicBezTo>
                          <a:pt x="97687" y="58878"/>
                          <a:pt x="102355" y="57354"/>
                          <a:pt x="106736" y="45734"/>
                        </a:cubicBezTo>
                        <a:cubicBezTo>
                          <a:pt x="119690" y="11634"/>
                          <a:pt x="139693" y="-2272"/>
                          <a:pt x="168458" y="299"/>
                        </a:cubicBezTo>
                        <a:cubicBezTo>
                          <a:pt x="193890" y="2490"/>
                          <a:pt x="217703" y="27350"/>
                          <a:pt x="223513" y="58307"/>
                        </a:cubicBezTo>
                        <a:cubicBezTo>
                          <a:pt x="225132" y="66498"/>
                          <a:pt x="225704" y="74785"/>
                          <a:pt x="226084" y="7802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6" name="Freeform: Shape 295">
                    <a:extLst>
                      <a:ext uri="{FF2B5EF4-FFF2-40B4-BE49-F238E27FC236}">
                        <a16:creationId xmlns:a16="http://schemas.microsoft.com/office/drawing/2014/main" id="{52B7E11D-0E80-7364-0EAD-8CD8F98E949C}"/>
                      </a:ext>
                    </a:extLst>
                  </p:cNvPr>
                  <p:cNvSpPr/>
                  <p:nvPr/>
                </p:nvSpPr>
                <p:spPr>
                  <a:xfrm>
                    <a:off x="6122744" y="3145469"/>
                    <a:ext cx="197738" cy="193802"/>
                  </a:xfrm>
                  <a:custGeom>
                    <a:avLst/>
                    <a:gdLst>
                      <a:gd name="connsiteX0" fmla="*/ 197665 w 197738"/>
                      <a:gd name="connsiteY0" fmla="*/ 76743 h 193802"/>
                      <a:gd name="connsiteX1" fmla="*/ 156040 w 197738"/>
                      <a:gd name="connsiteY1" fmla="*/ 152276 h 193802"/>
                      <a:gd name="connsiteX2" fmla="*/ 88699 w 197738"/>
                      <a:gd name="connsiteY2" fmla="*/ 191043 h 193802"/>
                      <a:gd name="connsiteX3" fmla="*/ 60028 w 197738"/>
                      <a:gd name="connsiteY3" fmla="*/ 188185 h 193802"/>
                      <a:gd name="connsiteX4" fmla="*/ 307 w 197738"/>
                      <a:gd name="connsiteY4" fmla="*/ 47120 h 193802"/>
                      <a:gd name="connsiteX5" fmla="*/ 35835 w 197738"/>
                      <a:gd name="connsiteY5" fmla="*/ 1114 h 193802"/>
                      <a:gd name="connsiteX6" fmla="*/ 90223 w 197738"/>
                      <a:gd name="connsiteY6" fmla="*/ 26451 h 193802"/>
                      <a:gd name="connsiteX7" fmla="*/ 118702 w 197738"/>
                      <a:gd name="connsiteY7" fmla="*/ 32166 h 193802"/>
                      <a:gd name="connsiteX8" fmla="*/ 173852 w 197738"/>
                      <a:gd name="connsiteY8" fmla="*/ 28261 h 193802"/>
                      <a:gd name="connsiteX9" fmla="*/ 197665 w 197738"/>
                      <a:gd name="connsiteY9" fmla="*/ 76743 h 1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38" h="193802">
                        <a:moveTo>
                          <a:pt x="197665" y="76743"/>
                        </a:moveTo>
                        <a:cubicBezTo>
                          <a:pt x="197093" y="109223"/>
                          <a:pt x="178234" y="131893"/>
                          <a:pt x="156040" y="152276"/>
                        </a:cubicBezTo>
                        <a:cubicBezTo>
                          <a:pt x="136610" y="170088"/>
                          <a:pt x="113845" y="182851"/>
                          <a:pt x="88699" y="191043"/>
                        </a:cubicBezTo>
                        <a:cubicBezTo>
                          <a:pt x="78793" y="194281"/>
                          <a:pt x="67934" y="196091"/>
                          <a:pt x="60028" y="188185"/>
                        </a:cubicBezTo>
                        <a:cubicBezTo>
                          <a:pt x="21071" y="149323"/>
                          <a:pt x="-3027" y="103413"/>
                          <a:pt x="307" y="47120"/>
                        </a:cubicBezTo>
                        <a:cubicBezTo>
                          <a:pt x="1831" y="21879"/>
                          <a:pt x="16880" y="4829"/>
                          <a:pt x="35835" y="1114"/>
                        </a:cubicBezTo>
                        <a:cubicBezTo>
                          <a:pt x="59838" y="-3553"/>
                          <a:pt x="78507" y="6734"/>
                          <a:pt x="90223" y="26451"/>
                        </a:cubicBezTo>
                        <a:cubicBezTo>
                          <a:pt x="98986" y="41119"/>
                          <a:pt x="105082" y="43024"/>
                          <a:pt x="118702" y="32166"/>
                        </a:cubicBezTo>
                        <a:cubicBezTo>
                          <a:pt x="135276" y="18926"/>
                          <a:pt x="155088" y="17402"/>
                          <a:pt x="173852" y="28261"/>
                        </a:cubicBezTo>
                        <a:cubicBezTo>
                          <a:pt x="191950" y="38738"/>
                          <a:pt x="198522" y="56074"/>
                          <a:pt x="197665" y="76743"/>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7" name="Freeform: Shape 296">
                    <a:extLst>
                      <a:ext uri="{FF2B5EF4-FFF2-40B4-BE49-F238E27FC236}">
                        <a16:creationId xmlns:a16="http://schemas.microsoft.com/office/drawing/2014/main" id="{E65FF521-78CE-A141-CAD7-501E09ED94AC}"/>
                      </a:ext>
                    </a:extLst>
                  </p:cNvPr>
                  <p:cNvSpPr/>
                  <p:nvPr/>
                </p:nvSpPr>
                <p:spPr>
                  <a:xfrm>
                    <a:off x="5920575" y="3310777"/>
                    <a:ext cx="168202" cy="162428"/>
                  </a:xfrm>
                  <a:custGeom>
                    <a:avLst/>
                    <a:gdLst>
                      <a:gd name="connsiteX0" fmla="*/ 168185 w 168202"/>
                      <a:gd name="connsiteY0" fmla="*/ 64978 h 162428"/>
                      <a:gd name="connsiteX1" fmla="*/ 126561 w 168202"/>
                      <a:gd name="connsiteY1" fmla="*/ 153561 h 162428"/>
                      <a:gd name="connsiteX2" fmla="*/ 100844 w 168202"/>
                      <a:gd name="connsiteY2" fmla="*/ 161276 h 162428"/>
                      <a:gd name="connsiteX3" fmla="*/ 10451 w 168202"/>
                      <a:gd name="connsiteY3" fmla="*/ 98792 h 162428"/>
                      <a:gd name="connsiteX4" fmla="*/ 8927 w 168202"/>
                      <a:gd name="connsiteY4" fmla="*/ 42594 h 162428"/>
                      <a:gd name="connsiteX5" fmla="*/ 64839 w 168202"/>
                      <a:gd name="connsiteY5" fmla="*/ 35451 h 162428"/>
                      <a:gd name="connsiteX6" fmla="*/ 81317 w 168202"/>
                      <a:gd name="connsiteY6" fmla="*/ 33355 h 162428"/>
                      <a:gd name="connsiteX7" fmla="*/ 133705 w 168202"/>
                      <a:gd name="connsiteY7" fmla="*/ 1732 h 162428"/>
                      <a:gd name="connsiteX8" fmla="*/ 168185 w 168202"/>
                      <a:gd name="connsiteY8" fmla="*/ 64978 h 1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2" h="162428">
                        <a:moveTo>
                          <a:pt x="168185" y="64978"/>
                        </a:moveTo>
                        <a:cubicBezTo>
                          <a:pt x="166852" y="95172"/>
                          <a:pt x="151326" y="126414"/>
                          <a:pt x="126561" y="153561"/>
                        </a:cubicBezTo>
                        <a:cubicBezTo>
                          <a:pt x="119608" y="161181"/>
                          <a:pt x="111035" y="164324"/>
                          <a:pt x="100844" y="161276"/>
                        </a:cubicBezTo>
                        <a:cubicBezTo>
                          <a:pt x="64077" y="150036"/>
                          <a:pt x="32454" y="131177"/>
                          <a:pt x="10451" y="98792"/>
                        </a:cubicBezTo>
                        <a:cubicBezTo>
                          <a:pt x="-3169" y="78789"/>
                          <a:pt x="-3265" y="56882"/>
                          <a:pt x="8927" y="42594"/>
                        </a:cubicBezTo>
                        <a:cubicBezTo>
                          <a:pt x="21024" y="28497"/>
                          <a:pt x="42836" y="25640"/>
                          <a:pt x="64839" y="35451"/>
                        </a:cubicBezTo>
                        <a:cubicBezTo>
                          <a:pt x="70840" y="38118"/>
                          <a:pt x="75507" y="44118"/>
                          <a:pt x="81317" y="33355"/>
                        </a:cubicBezTo>
                        <a:cubicBezTo>
                          <a:pt x="97129" y="4304"/>
                          <a:pt x="112369" y="-4078"/>
                          <a:pt x="133705" y="1732"/>
                        </a:cubicBezTo>
                        <a:cubicBezTo>
                          <a:pt x="155136" y="7447"/>
                          <a:pt x="168757" y="29545"/>
                          <a:pt x="168185" y="64978"/>
                        </a:cubicBezTo>
                        <a:close/>
                      </a:path>
                    </a:pathLst>
                  </a:custGeom>
                  <a:solidFill>
                    <a:srgbClr val="E7605F"/>
                  </a:solidFill>
                  <a:ln w="9525"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93" name="TextBox 292">
                  <a:extLst>
                    <a:ext uri="{FF2B5EF4-FFF2-40B4-BE49-F238E27FC236}">
                      <a16:creationId xmlns:a16="http://schemas.microsoft.com/office/drawing/2014/main" id="{63B4F7F1-736B-378D-5C44-9D070A94F701}"/>
                    </a:ext>
                  </a:extLst>
                </p:cNvPr>
                <p:cNvSpPr txBox="1"/>
                <p:nvPr/>
              </p:nvSpPr>
              <p:spPr>
                <a:xfrm>
                  <a:off x="312964" y="3076330"/>
                  <a:ext cx="782143" cy="101566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cs typeface="Calibri Light"/>
                    </a:rPr>
                    <a:t>B</a:t>
                  </a:r>
                  <a:endParaRPr kumimoji="0" lang="th-TH" sz="6000" b="0" i="0" u="none" strike="noStrike" kern="1200" cap="none" spc="0" normalizeH="0" baseline="0" noProof="0" dirty="0">
                    <a:ln w="28575">
                      <a:solidFill>
                        <a:srgbClr val="EE99AD">
                          <a:lumMod val="50000"/>
                        </a:srgbClr>
                      </a:solid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89" name="TextBox 288">
              <a:extLst>
                <a:ext uri="{FF2B5EF4-FFF2-40B4-BE49-F238E27FC236}">
                  <a16:creationId xmlns:a16="http://schemas.microsoft.com/office/drawing/2014/main" id="{49616075-D743-38DE-7A2D-26106E91F537}"/>
                </a:ext>
              </a:extLst>
            </p:cNvPr>
            <p:cNvSpPr txBox="1"/>
            <p:nvPr/>
          </p:nvSpPr>
          <p:spPr>
            <a:xfrm>
              <a:off x="2146122" y="2838362"/>
              <a:ext cx="3641389" cy="995209"/>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5867"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Light"/>
                </a:rPr>
                <a:t>130 744</a:t>
              </a:r>
            </a:p>
          </p:txBody>
        </p:sp>
      </p:grpSp>
      <p:pic>
        <p:nvPicPr>
          <p:cNvPr id="311" name="Sai">
            <a:extLst>
              <a:ext uri="{FF2B5EF4-FFF2-40B4-BE49-F238E27FC236}">
                <a16:creationId xmlns:a16="http://schemas.microsoft.com/office/drawing/2014/main" id="{2E46D6C7-A5AC-50E2-9BD8-E8E0714EA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2684" y="2552932"/>
            <a:ext cx="1462280" cy="1426722"/>
          </a:xfrm>
          <a:prstGeom prst="rect">
            <a:avLst/>
          </a:prstGeom>
        </p:spPr>
      </p:pic>
      <p:pic>
        <p:nvPicPr>
          <p:cNvPr id="313" name="Đúng">
            <a:extLst>
              <a:ext uri="{FF2B5EF4-FFF2-40B4-BE49-F238E27FC236}">
                <a16:creationId xmlns:a16="http://schemas.microsoft.com/office/drawing/2014/main" id="{A84D5C8C-1F16-1288-6EB0-CD62043C0F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0470" y="3922348"/>
            <a:ext cx="1273218" cy="1323382"/>
          </a:xfrm>
          <a:prstGeom prst="rect">
            <a:avLst/>
          </a:prstGeom>
        </p:spPr>
      </p:pic>
      <p:pic>
        <p:nvPicPr>
          <p:cNvPr id="314" name="Sai">
            <a:extLst>
              <a:ext uri="{FF2B5EF4-FFF2-40B4-BE49-F238E27FC236}">
                <a16:creationId xmlns:a16="http://schemas.microsoft.com/office/drawing/2014/main" id="{45F87DE5-F359-AD86-B262-FD8BD03D10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3940" y="5383306"/>
            <a:ext cx="1462280" cy="1426722"/>
          </a:xfrm>
          <a:prstGeom prst="rect">
            <a:avLst/>
          </a:prstGeom>
        </p:spPr>
      </p:pic>
      <p:pic>
        <p:nvPicPr>
          <p:cNvPr id="315" name="Kiss_MăngNon">
            <a:hlinkClick r:id="" action="ppaction://media"/>
            <a:extLst>
              <a:ext uri="{FF2B5EF4-FFF2-40B4-BE49-F238E27FC236}">
                <a16:creationId xmlns:a16="http://schemas.microsoft.com/office/drawing/2014/main" id="{336A5C3B-A81D-5383-C348-80A90EA4C86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649333" y="-781586"/>
            <a:ext cx="1038840" cy="1038840"/>
          </a:xfrm>
          <a:prstGeom prst="rect">
            <a:avLst/>
          </a:prstGeom>
        </p:spPr>
      </p:pic>
      <p:pic>
        <p:nvPicPr>
          <p:cNvPr id="316" name="Breakheart_MăngNon">
            <a:hlinkClick r:id="" action="ppaction://media"/>
            <a:extLst>
              <a:ext uri="{FF2B5EF4-FFF2-40B4-BE49-F238E27FC236}">
                <a16:creationId xmlns:a16="http://schemas.microsoft.com/office/drawing/2014/main" id="{41C8C608-7514-0D55-53DE-4A794FF7E8C4}"/>
              </a:ext>
            </a:extLst>
          </p:cNvPr>
          <p:cNvPicPr>
            <a:picLocks noChangeAspect="1"/>
          </p:cNvPicPr>
          <p:nvPr>
            <a:audioFile r:link="rId3"/>
            <p:extLst>
              <p:ext uri="{DAA4B4D4-6D71-4841-9C94-3DE7FCFB9230}">
                <p14:media xmlns:p14="http://schemas.microsoft.com/office/powerpoint/2010/main" r:embed="rId4">
                  <p14:trim end="14656.125"/>
                </p14:media>
              </p:ext>
            </p:extLst>
          </p:nvPr>
        </p:nvPicPr>
        <p:blipFill>
          <a:blip r:embed="rId9"/>
          <a:stretch>
            <a:fillRect/>
          </a:stretch>
        </p:blipFill>
        <p:spPr>
          <a:xfrm>
            <a:off x="13659515" y="6001022"/>
            <a:ext cx="1146318" cy="1146318"/>
          </a:xfrm>
          <a:prstGeom prst="rect">
            <a:avLst/>
          </a:prstGeom>
        </p:spPr>
      </p:pic>
      <p:pic>
        <p:nvPicPr>
          <p:cNvPr id="318" name="Breakheart_MăngNon">
            <a:hlinkClick r:id="" action="ppaction://media"/>
            <a:extLst>
              <a:ext uri="{FF2B5EF4-FFF2-40B4-BE49-F238E27FC236}">
                <a16:creationId xmlns:a16="http://schemas.microsoft.com/office/drawing/2014/main" id="{C5810E64-348D-2C91-29A7-9B6B0AD820B1}"/>
              </a:ext>
            </a:extLst>
          </p:cNvPr>
          <p:cNvPicPr>
            <a:picLocks noChangeAspect="1"/>
          </p:cNvPicPr>
          <p:nvPr>
            <a:audioFile r:link="rId3"/>
            <p:extLst>
              <p:ext uri="{DAA4B4D4-6D71-4841-9C94-3DE7FCFB9230}">
                <p14:media xmlns:p14="http://schemas.microsoft.com/office/powerpoint/2010/main" r:embed="rId4">
                  <p14:trim end="14656.125"/>
                </p14:media>
              </p:ext>
            </p:extLst>
          </p:nvPr>
        </p:nvPicPr>
        <p:blipFill>
          <a:blip r:embed="rId9"/>
          <a:stretch>
            <a:fillRect/>
          </a:stretch>
        </p:blipFill>
        <p:spPr>
          <a:xfrm>
            <a:off x="13696571" y="7189855"/>
            <a:ext cx="1146318" cy="1146318"/>
          </a:xfrm>
          <a:prstGeom prst="rect">
            <a:avLst/>
          </a:prstGeom>
        </p:spPr>
      </p:pic>
      <p:pic>
        <p:nvPicPr>
          <p:cNvPr id="309" name="1/2 heart">
            <a:extLst>
              <a:ext uri="{FF2B5EF4-FFF2-40B4-BE49-F238E27FC236}">
                <a16:creationId xmlns:a16="http://schemas.microsoft.com/office/drawing/2014/main" id="{B8F87BA5-8BC1-4E2B-C58C-89ECFB225EF1}"/>
              </a:ext>
            </a:extLst>
          </p:cNvPr>
          <p:cNvPicPr>
            <a:picLocks noChangeAspect="1"/>
          </p:cNvPicPr>
          <p:nvPr/>
        </p:nvPicPr>
        <p:blipFill rotWithShape="1">
          <a:blip r:embed="rId10"/>
          <a:srcRect l="49920" t="177" r="866" b="-177"/>
          <a:stretch/>
        </p:blipFill>
        <p:spPr>
          <a:xfrm>
            <a:off x="13660213" y="1136404"/>
            <a:ext cx="2152617" cy="3604415"/>
          </a:xfrm>
          <a:prstGeom prst="rect">
            <a:avLst/>
          </a:prstGeom>
        </p:spPr>
      </p:pic>
      <p:pic>
        <p:nvPicPr>
          <p:cNvPr id="308" name="1/2 heart">
            <a:extLst>
              <a:ext uri="{FF2B5EF4-FFF2-40B4-BE49-F238E27FC236}">
                <a16:creationId xmlns:a16="http://schemas.microsoft.com/office/drawing/2014/main" id="{46E0345A-F0E2-D6BA-16C3-2CFB6510F8CC}"/>
              </a:ext>
            </a:extLst>
          </p:cNvPr>
          <p:cNvPicPr>
            <a:picLocks noChangeAspect="1"/>
          </p:cNvPicPr>
          <p:nvPr/>
        </p:nvPicPr>
        <p:blipFill rotWithShape="1">
          <a:blip r:embed="rId10"/>
          <a:srcRect r="50786"/>
          <a:stretch/>
        </p:blipFill>
        <p:spPr>
          <a:xfrm>
            <a:off x="-2999776" y="2960674"/>
            <a:ext cx="2091393" cy="3585588"/>
          </a:xfrm>
          <a:prstGeom prst="rect">
            <a:avLst/>
          </a:prstGeom>
        </p:spPr>
      </p:pic>
      <p:pic>
        <p:nvPicPr>
          <p:cNvPr id="310" name="Heart">
            <a:extLst>
              <a:ext uri="{FF2B5EF4-FFF2-40B4-BE49-F238E27FC236}">
                <a16:creationId xmlns:a16="http://schemas.microsoft.com/office/drawing/2014/main" id="{BBE255F3-EC22-8B74-E5EB-FCCDF3B556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87876" y="144720"/>
            <a:ext cx="5913454" cy="6713280"/>
          </a:xfrm>
          <a:prstGeom prst="rect">
            <a:avLst/>
          </a:prstGeom>
        </p:spPr>
      </p:pic>
      <p:pic>
        <p:nvPicPr>
          <p:cNvPr id="99" name="Picture 98">
            <a:hlinkClick r:id="rId12" action="ppaction://hlinksldjump"/>
            <a:extLst>
              <a:ext uri="{FF2B5EF4-FFF2-40B4-BE49-F238E27FC236}">
                <a16:creationId xmlns:a16="http://schemas.microsoft.com/office/drawing/2014/main" id="{A769708E-E29E-F918-B9E1-E230D361458F}"/>
              </a:ext>
            </a:extLst>
          </p:cNvPr>
          <p:cNvPicPr>
            <a:picLocks noChangeAspect="1"/>
          </p:cNvPicPr>
          <p:nvPr/>
        </p:nvPicPr>
        <p:blipFill>
          <a:blip r:embed="rId13"/>
          <a:stretch>
            <a:fillRect/>
          </a:stretch>
        </p:blipFill>
        <p:spPr>
          <a:xfrm>
            <a:off x="10205614" y="5902975"/>
            <a:ext cx="1853345" cy="883997"/>
          </a:xfrm>
          <a:prstGeom prst="rect">
            <a:avLst/>
          </a:prstGeom>
        </p:spPr>
      </p:pic>
      <p:grpSp>
        <p:nvGrpSpPr>
          <p:cNvPr id="20" name="Group 19"/>
          <p:cNvGrpSpPr/>
          <p:nvPr/>
        </p:nvGrpSpPr>
        <p:grpSpPr>
          <a:xfrm>
            <a:off x="7840592" y="3050357"/>
            <a:ext cx="3697713" cy="1176672"/>
            <a:chOff x="10811525" y="1638521"/>
            <a:chExt cx="5546570" cy="1765008"/>
          </a:xfrm>
        </p:grpSpPr>
        <p:sp>
          <p:nvSpPr>
            <p:cNvPr id="18" name="TextBox 17"/>
            <p:cNvSpPr txBox="1"/>
            <p:nvPr/>
          </p:nvSpPr>
          <p:spPr>
            <a:xfrm>
              <a:off x="10811525" y="1638521"/>
              <a:ext cx="5546570" cy="415499"/>
            </a:xfrm>
            <a:prstGeom prst="rect">
              <a:avLst/>
            </a:prstGeom>
            <a:solidFill>
              <a:schemeClr val="bg1"/>
            </a:solidFill>
            <a:ln w="28575">
              <a:solidFill>
                <a:schemeClr val="accent2">
                  <a:lumMod val="50000"/>
                </a:schemeClr>
              </a:solidFill>
            </a:ln>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Light"/>
              </a:endParaRPr>
            </a:p>
          </p:txBody>
        </p:sp>
        <p:sp>
          <p:nvSpPr>
            <p:cNvPr id="19" name="TextBox 18"/>
            <p:cNvSpPr txBox="1"/>
            <p:nvPr/>
          </p:nvSpPr>
          <p:spPr>
            <a:xfrm>
              <a:off x="10906376" y="2341700"/>
              <a:ext cx="5328410" cy="1061829"/>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Giỏi</a:t>
              </a:r>
              <a:r>
                <a:rPr kumimoji="0" lang="en-US" sz="4000" b="0" i="0" u="none" strike="noStrike" kern="1200" cap="none" spc="0" normalizeH="0" baseline="0" noProof="0" dirty="0">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 </a:t>
              </a:r>
              <a:r>
                <a:rPr kumimoji="0" lang="en-US" sz="4000" b="0" i="0" u="none" strike="noStrike" kern="1200" cap="none" spc="0" normalizeH="0" baseline="0" noProof="0" dirty="0" err="1">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quá</a:t>
              </a:r>
              <a:r>
                <a:rPr kumimoji="0" lang="en-US" sz="4000" b="0" i="0" u="none" strike="noStrike" kern="1200" cap="none" spc="0" normalizeH="0" baseline="0" noProof="0" dirty="0">
                  <a:ln>
                    <a:noFill/>
                  </a:ln>
                  <a:solidFill>
                    <a:srgbClr val="FF767D">
                      <a:lumMod val="50000"/>
                    </a:srgbClr>
                  </a:solidFill>
                  <a:effectLst/>
                  <a:uLnTx/>
                  <a:uFillTx/>
                  <a:latin typeface="Cambria" panose="02040503050406030204" pitchFamily="18" charset="0"/>
                  <a:ea typeface="Cambria" panose="02040503050406030204" pitchFamily="18" charset="0"/>
                  <a:cs typeface="Calibri Light"/>
                </a:rPr>
                <a:t>!</a:t>
              </a:r>
            </a:p>
          </p:txBody>
        </p:sp>
      </p:grpSp>
    </p:spTree>
    <p:extLst>
      <p:ext uri="{BB962C8B-B14F-4D97-AF65-F5344CB8AC3E}">
        <p14:creationId xmlns:p14="http://schemas.microsoft.com/office/powerpoint/2010/main" val="4080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right)">
                                      <p:cBhvr>
                                        <p:cTn id="7" dur="175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000"/>
                                        <p:tgtEl>
                                          <p:spTgt spid="266"/>
                                        </p:tgtEl>
                                      </p:cBhvr>
                                    </p:animEffect>
                                    <p:anim calcmode="lin" valueType="num">
                                      <p:cBhvr>
                                        <p:cTn id="13" dur="1000" fill="hold"/>
                                        <p:tgtEl>
                                          <p:spTgt spid="266"/>
                                        </p:tgtEl>
                                        <p:attrNameLst>
                                          <p:attrName>ppt_x</p:attrName>
                                        </p:attrNameLst>
                                      </p:cBhvr>
                                      <p:tavLst>
                                        <p:tav tm="0">
                                          <p:val>
                                            <p:strVal val="#ppt_x"/>
                                          </p:val>
                                        </p:tav>
                                        <p:tav tm="100000">
                                          <p:val>
                                            <p:strVal val="#ppt_x"/>
                                          </p:val>
                                        </p:tav>
                                      </p:tavLst>
                                    </p:anim>
                                    <p:anim calcmode="lin" valueType="num">
                                      <p:cBhvr>
                                        <p:cTn id="14" dur="900" decel="100000" fill="hold"/>
                                        <p:tgtEl>
                                          <p:spTgt spid="26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1000"/>
                                        <p:tgtEl>
                                          <p:spTgt spid="287"/>
                                        </p:tgtEl>
                                      </p:cBhvr>
                                    </p:animEffect>
                                    <p:anim calcmode="lin" valueType="num">
                                      <p:cBhvr>
                                        <p:cTn id="19" dur="1000" fill="hold"/>
                                        <p:tgtEl>
                                          <p:spTgt spid="287"/>
                                        </p:tgtEl>
                                        <p:attrNameLst>
                                          <p:attrName>ppt_x</p:attrName>
                                        </p:attrNameLst>
                                      </p:cBhvr>
                                      <p:tavLst>
                                        <p:tav tm="0">
                                          <p:val>
                                            <p:strVal val="#ppt_x"/>
                                          </p:val>
                                        </p:tav>
                                        <p:tav tm="100000">
                                          <p:val>
                                            <p:strVal val="#ppt_x"/>
                                          </p:val>
                                        </p:tav>
                                      </p:tavLst>
                                    </p:anim>
                                    <p:anim calcmode="lin" valueType="num">
                                      <p:cBhvr>
                                        <p:cTn id="20" dur="900" decel="100000" fill="hold"/>
                                        <p:tgtEl>
                                          <p:spTgt spid="28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67"/>
                                        </p:tgtEl>
                                        <p:attrNameLst>
                                          <p:attrName>style.visibility</p:attrName>
                                        </p:attrNameLst>
                                      </p:cBhvr>
                                      <p:to>
                                        <p:strVal val="visible"/>
                                      </p:to>
                                    </p:set>
                                    <p:animEffect transition="in" filter="fade">
                                      <p:cBhvr>
                                        <p:cTn id="24" dur="1000"/>
                                        <p:tgtEl>
                                          <p:spTgt spid="267"/>
                                        </p:tgtEl>
                                      </p:cBhvr>
                                    </p:animEffect>
                                    <p:anim calcmode="lin" valueType="num">
                                      <p:cBhvr>
                                        <p:cTn id="25" dur="1000" fill="hold"/>
                                        <p:tgtEl>
                                          <p:spTgt spid="267"/>
                                        </p:tgtEl>
                                        <p:attrNameLst>
                                          <p:attrName>ppt_x</p:attrName>
                                        </p:attrNameLst>
                                      </p:cBhvr>
                                      <p:tavLst>
                                        <p:tav tm="0">
                                          <p:val>
                                            <p:strVal val="#ppt_x"/>
                                          </p:val>
                                        </p:tav>
                                        <p:tav tm="100000">
                                          <p:val>
                                            <p:strVal val="#ppt_x"/>
                                          </p:val>
                                        </p:tav>
                                      </p:tavLst>
                                    </p:anim>
                                    <p:anim calcmode="lin" valueType="num">
                                      <p:cBhvr>
                                        <p:cTn id="26" dur="900" decel="100000" fill="hold"/>
                                        <p:tgtEl>
                                          <p:spTgt spid="26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15"/>
                </p:tgtEl>
              </p:cMediaNode>
            </p:audio>
            <p:audio>
              <p:cMediaNode vol="80000">
                <p:cTn id="29" fill="hold" display="0">
                  <p:stCondLst>
                    <p:cond delay="indefinite"/>
                  </p:stCondLst>
                  <p:endCondLst>
                    <p:cond evt="onStopAudio" delay="0">
                      <p:tgtEl>
                        <p:sldTgt/>
                      </p:tgtEl>
                    </p:cond>
                  </p:endCondLst>
                </p:cTn>
                <p:tgtEl>
                  <p:spTgt spid="316"/>
                </p:tgtEl>
              </p:cMediaNode>
            </p:audio>
            <p:seq concurrent="1" nextAc="seek">
              <p:cTn id="30" restart="whenNotActive" fill="hold" evtFilter="cancelBubble" nodeType="interactiveSeq">
                <p:stCondLst>
                  <p:cond evt="onClick" delay="0">
                    <p:tgtEl>
                      <p:spTgt spid="266"/>
                    </p:tgtEl>
                  </p:cond>
                </p:stCondLst>
                <p:endSync evt="end" delay="0">
                  <p:rtn val="all"/>
                </p:endSync>
                <p:childTnLst>
                  <p:par>
                    <p:cTn id="31" fill="hold">
                      <p:stCondLst>
                        <p:cond delay="0"/>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11"/>
                                        </p:tgtEl>
                                        <p:attrNameLst>
                                          <p:attrName>style.visibility</p:attrName>
                                        </p:attrNameLst>
                                      </p:cBhvr>
                                      <p:to>
                                        <p:strVal val="visible"/>
                                      </p:to>
                                    </p:set>
                                    <p:anim calcmode="lin" valueType="num">
                                      <p:cBhvr>
                                        <p:cTn id="35" dur="1000" fill="hold"/>
                                        <p:tgtEl>
                                          <p:spTgt spid="311"/>
                                        </p:tgtEl>
                                        <p:attrNameLst>
                                          <p:attrName>ppt_w</p:attrName>
                                        </p:attrNameLst>
                                      </p:cBhvr>
                                      <p:tavLst>
                                        <p:tav tm="0">
                                          <p:val>
                                            <p:strVal val="#ppt_w+.3"/>
                                          </p:val>
                                        </p:tav>
                                        <p:tav tm="100000">
                                          <p:val>
                                            <p:strVal val="#ppt_w"/>
                                          </p:val>
                                        </p:tav>
                                      </p:tavLst>
                                    </p:anim>
                                    <p:anim calcmode="lin" valueType="num">
                                      <p:cBhvr>
                                        <p:cTn id="36" dur="1000" fill="hold"/>
                                        <p:tgtEl>
                                          <p:spTgt spid="311"/>
                                        </p:tgtEl>
                                        <p:attrNameLst>
                                          <p:attrName>ppt_h</p:attrName>
                                        </p:attrNameLst>
                                      </p:cBhvr>
                                      <p:tavLst>
                                        <p:tav tm="0">
                                          <p:val>
                                            <p:strVal val="#ppt_h"/>
                                          </p:val>
                                        </p:tav>
                                        <p:tav tm="100000">
                                          <p:val>
                                            <p:strVal val="#ppt_h"/>
                                          </p:val>
                                        </p:tav>
                                      </p:tavLst>
                                    </p:anim>
                                    <p:animEffect transition="in" filter="fade">
                                      <p:cBhvr>
                                        <p:cTn id="37" dur="1000"/>
                                        <p:tgtEl>
                                          <p:spTgt spid="311"/>
                                        </p:tgtEl>
                                      </p:cBhvr>
                                    </p:animEffect>
                                  </p:childTnLst>
                                </p:cTn>
                              </p:par>
                              <p:par>
                                <p:cTn id="38" presetID="1" presetClass="mediacall" presetSubtype="0" fill="hold" nodeType="withEffect">
                                  <p:stCondLst>
                                    <p:cond delay="0"/>
                                  </p:stCondLst>
                                  <p:childTnLst>
                                    <p:cmd type="call" cmd="playFrom(0.0)">
                                      <p:cBhvr>
                                        <p:cTn id="39" dur="1412" fill="hold"/>
                                        <p:tgtEl>
                                          <p:spTgt spid="316"/>
                                        </p:tgtEl>
                                      </p:cBhvr>
                                    </p:cmd>
                                  </p:childTnLst>
                                </p:cTn>
                              </p:par>
                            </p:childTnLst>
                          </p:cTn>
                        </p:par>
                      </p:childTnLst>
                    </p:cTn>
                  </p:par>
                </p:childTnLst>
              </p:cTn>
              <p:nextCondLst>
                <p:cond evt="onClick" delay="0">
                  <p:tgtEl>
                    <p:spTgt spid="266"/>
                  </p:tgtEl>
                </p:cond>
              </p:nextCondLst>
            </p:seq>
            <p:seq concurrent="1" nextAc="seek">
              <p:cTn id="40" restart="whenNotActive" fill="hold" evtFilter="cancelBubble" nodeType="interactiveSeq">
                <p:stCondLst>
                  <p:cond evt="onClick" delay="0">
                    <p:tgtEl>
                      <p:spTgt spid="287"/>
                    </p:tgtEl>
                  </p:cond>
                </p:stCondLst>
                <p:endSync evt="end" delay="0">
                  <p:rtn val="all"/>
                </p:endSync>
                <p:childTnLst>
                  <p:par>
                    <p:cTn id="41" fill="hold">
                      <p:stCondLst>
                        <p:cond delay="0"/>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313"/>
                                        </p:tgtEl>
                                        <p:attrNameLst>
                                          <p:attrName>style.visibility</p:attrName>
                                        </p:attrNameLst>
                                      </p:cBhvr>
                                      <p:to>
                                        <p:strVal val="visible"/>
                                      </p:to>
                                    </p:set>
                                    <p:anim calcmode="lin" valueType="num">
                                      <p:cBhvr>
                                        <p:cTn id="45" dur="1000" fill="hold"/>
                                        <p:tgtEl>
                                          <p:spTgt spid="313"/>
                                        </p:tgtEl>
                                        <p:attrNameLst>
                                          <p:attrName>ppt_w</p:attrName>
                                        </p:attrNameLst>
                                      </p:cBhvr>
                                      <p:tavLst>
                                        <p:tav tm="0">
                                          <p:val>
                                            <p:strVal val="#ppt_w+.3"/>
                                          </p:val>
                                        </p:tav>
                                        <p:tav tm="100000">
                                          <p:val>
                                            <p:strVal val="#ppt_w"/>
                                          </p:val>
                                        </p:tav>
                                      </p:tavLst>
                                    </p:anim>
                                    <p:anim calcmode="lin" valueType="num">
                                      <p:cBhvr>
                                        <p:cTn id="46" dur="1000" fill="hold"/>
                                        <p:tgtEl>
                                          <p:spTgt spid="313"/>
                                        </p:tgtEl>
                                        <p:attrNameLst>
                                          <p:attrName>ppt_h</p:attrName>
                                        </p:attrNameLst>
                                      </p:cBhvr>
                                      <p:tavLst>
                                        <p:tav tm="0">
                                          <p:val>
                                            <p:strVal val="#ppt_h"/>
                                          </p:val>
                                        </p:tav>
                                        <p:tav tm="100000">
                                          <p:val>
                                            <p:strVal val="#ppt_h"/>
                                          </p:val>
                                        </p:tav>
                                      </p:tavLst>
                                    </p:anim>
                                    <p:animEffect transition="in" filter="fade">
                                      <p:cBhvr>
                                        <p:cTn id="47" dur="1000"/>
                                        <p:tgtEl>
                                          <p:spTgt spid="313"/>
                                        </p:tgtEl>
                                      </p:cBhvr>
                                    </p:animEffect>
                                  </p:childTnLst>
                                </p:cTn>
                              </p:par>
                              <p:par>
                                <p:cTn id="48" presetID="1" presetClass="mediacall" presetSubtype="0" fill="hold" nodeType="withEffect">
                                  <p:stCondLst>
                                    <p:cond delay="0"/>
                                  </p:stCondLst>
                                  <p:childTnLst>
                                    <p:cmd type="call" cmd="playFrom(0.0)">
                                      <p:cBhvr>
                                        <p:cTn id="49" dur="1452" fill="hold"/>
                                        <p:tgtEl>
                                          <p:spTgt spid="315"/>
                                        </p:tgtEl>
                                      </p:cBhvr>
                                    </p:cmd>
                                  </p:childTnLst>
                                </p:cTn>
                              </p:par>
                            </p:childTnLst>
                          </p:cTn>
                        </p:par>
                        <p:par>
                          <p:cTn id="50" fill="hold">
                            <p:stCondLst>
                              <p:cond delay="1452"/>
                            </p:stCondLst>
                            <p:childTnLst>
                              <p:par>
                                <p:cTn id="51" presetID="63" presetClass="path" presetSubtype="0" accel="50000" decel="50000" fill="hold" nodeType="afterEffect">
                                  <p:stCondLst>
                                    <p:cond delay="0"/>
                                  </p:stCondLst>
                                  <p:childTnLst>
                                    <p:animMotion origin="layout" path="M -3.54167E-6 4.44444E-6 L 0.86394 -0.40371 " pathEditMode="relative" rAng="0" ptsTypes="AA">
                                      <p:cBhvr>
                                        <p:cTn id="52" dur="2000" fill="hold"/>
                                        <p:tgtEl>
                                          <p:spTgt spid="308"/>
                                        </p:tgtEl>
                                        <p:attrNameLst>
                                          <p:attrName>ppt_x</p:attrName>
                                          <p:attrName>ppt_y</p:attrName>
                                        </p:attrNameLst>
                                      </p:cBhvr>
                                      <p:rCtr x="43190" y="-20185"/>
                                    </p:animMotion>
                                  </p:childTnLst>
                                </p:cTn>
                              </p:par>
                              <p:par>
                                <p:cTn id="53" presetID="35" presetClass="path" presetSubtype="0" accel="50000" decel="50000" fill="hold" nodeType="withEffect">
                                  <p:stCondLst>
                                    <p:cond delay="0"/>
                                  </p:stCondLst>
                                  <p:childTnLst>
                                    <p:animMotion origin="layout" path="M -3.95833E-6 -2.22222E-6 L -0.3319 -0.14074 " pathEditMode="relative" rAng="0" ptsTypes="AA">
                                      <p:cBhvr>
                                        <p:cTn id="54" dur="2000" fill="hold"/>
                                        <p:tgtEl>
                                          <p:spTgt spid="309"/>
                                        </p:tgtEl>
                                        <p:attrNameLst>
                                          <p:attrName>ppt_x</p:attrName>
                                          <p:attrName>ppt_y</p:attrName>
                                        </p:attrNameLst>
                                      </p:cBhvr>
                                      <p:rCtr x="-16602" y="-7037"/>
                                    </p:animMotion>
                                  </p:childTnLst>
                                </p:cTn>
                              </p:par>
                            </p:childTnLst>
                          </p:cTn>
                        </p:par>
                        <p:par>
                          <p:cTn id="55" fill="hold">
                            <p:stCondLst>
                              <p:cond delay="3452"/>
                            </p:stCondLst>
                            <p:childTnLst>
                              <p:par>
                                <p:cTn id="56" presetID="9" presetClass="exit" presetSubtype="0" fill="hold" nodeType="afterEffect">
                                  <p:stCondLst>
                                    <p:cond delay="0"/>
                                  </p:stCondLst>
                                  <p:childTnLst>
                                    <p:animEffect transition="out" filter="dissolve">
                                      <p:cBhvr>
                                        <p:cTn id="57" dur="500"/>
                                        <p:tgtEl>
                                          <p:spTgt spid="308"/>
                                        </p:tgtEl>
                                      </p:cBhvr>
                                    </p:animEffect>
                                    <p:set>
                                      <p:cBhvr>
                                        <p:cTn id="58" dur="1" fill="hold">
                                          <p:stCondLst>
                                            <p:cond delay="499"/>
                                          </p:stCondLst>
                                        </p:cTn>
                                        <p:tgtEl>
                                          <p:spTgt spid="308"/>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309"/>
                                        </p:tgtEl>
                                      </p:cBhvr>
                                    </p:animEffect>
                                    <p:set>
                                      <p:cBhvr>
                                        <p:cTn id="61" dur="1" fill="hold">
                                          <p:stCondLst>
                                            <p:cond delay="499"/>
                                          </p:stCondLst>
                                        </p:cTn>
                                        <p:tgtEl>
                                          <p:spTgt spid="309"/>
                                        </p:tgtEl>
                                        <p:attrNameLst>
                                          <p:attrName>style.visibility</p:attrName>
                                        </p:attrNameLst>
                                      </p:cBhvr>
                                      <p:to>
                                        <p:strVal val="hidden"/>
                                      </p:to>
                                    </p:set>
                                  </p:childTnLst>
                                </p:cTn>
                              </p:par>
                            </p:childTnLst>
                          </p:cTn>
                        </p:par>
                        <p:par>
                          <p:cTn id="62" fill="hold">
                            <p:stCondLst>
                              <p:cond delay="3952"/>
                            </p:stCondLst>
                            <p:childTnLst>
                              <p:par>
                                <p:cTn id="63" presetID="9" presetClass="entr" presetSubtype="0" repeatCount="3000" fill="hold" nodeType="afterEffect">
                                  <p:stCondLst>
                                    <p:cond delay="0"/>
                                  </p:stCondLst>
                                  <p:childTnLst>
                                    <p:set>
                                      <p:cBhvr>
                                        <p:cTn id="64" dur="1" fill="hold">
                                          <p:stCondLst>
                                            <p:cond delay="0"/>
                                          </p:stCondLst>
                                        </p:cTn>
                                        <p:tgtEl>
                                          <p:spTgt spid="310"/>
                                        </p:tgtEl>
                                        <p:attrNameLst>
                                          <p:attrName>style.visibility</p:attrName>
                                        </p:attrNameLst>
                                      </p:cBhvr>
                                      <p:to>
                                        <p:strVal val="visible"/>
                                      </p:to>
                                    </p:set>
                                    <p:animEffect transition="in" filter="dissolve">
                                      <p:cBhvr>
                                        <p:cTn id="65" dur="500"/>
                                        <p:tgtEl>
                                          <p:spTgt spid="310"/>
                                        </p:tgtEl>
                                      </p:cBhvr>
                                    </p:animEffect>
                                  </p:childTnLst>
                                  <p:subTnLst>
                                    <p:audio>
                                      <p:cMediaNode>
                                        <p:cTn display="0" masterRel="sameClick">
                                          <p:stCondLst>
                                            <p:cond evt="begin" delay="0">
                                              <p:tn val="63"/>
                                            </p:cond>
                                          </p:stCondLst>
                                          <p:endCondLst>
                                            <p:cond evt="onStopAudio" delay="0">
                                              <p:tgtEl>
                                                <p:sldTgt/>
                                              </p:tgtEl>
                                            </p:cond>
                                          </p:endCondLst>
                                        </p:cTn>
                                        <p:tgtEl>
                                          <p:sndTgt r:embed="rId6" name="chimes.wav"/>
                                        </p:tgtEl>
                                      </p:cMediaNode>
                                    </p:audio>
                                  </p:subTnLst>
                                </p:cTn>
                              </p:par>
                              <p:par>
                                <p:cTn id="66" presetID="26" presetClass="emph" presetSubtype="0" repeatCount="3000" fill="hold" nodeType="withEffect">
                                  <p:stCondLst>
                                    <p:cond delay="0"/>
                                  </p:stCondLst>
                                  <p:childTnLst>
                                    <p:animEffect transition="out" filter="fade">
                                      <p:cBhvr>
                                        <p:cTn id="67" dur="500" tmFilter="0, 0; .2, .5; .8, .5; 1, 0"/>
                                        <p:tgtEl>
                                          <p:spTgt spid="310"/>
                                        </p:tgtEl>
                                      </p:cBhvr>
                                    </p:animEffect>
                                    <p:animScale>
                                      <p:cBhvr>
                                        <p:cTn id="68" dur="250" autoRev="1" fill="hold"/>
                                        <p:tgtEl>
                                          <p:spTgt spid="310"/>
                                        </p:tgtEl>
                                      </p:cBhvr>
                                      <p:by x="105000" y="105000"/>
                                    </p:animScale>
                                  </p:childTnLst>
                                </p:cTn>
                              </p:par>
                            </p:childTnLst>
                          </p:cTn>
                        </p:par>
                        <p:par>
                          <p:cTn id="69" fill="hold">
                            <p:stCondLst>
                              <p:cond delay="5452"/>
                            </p:stCondLst>
                            <p:childTnLst>
                              <p:par>
                                <p:cTn id="70" presetID="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87"/>
                  </p:tgtEl>
                </p:cond>
              </p:nextCondLst>
            </p:seq>
            <p:seq concurrent="1" nextAc="seek">
              <p:cTn id="72" restart="whenNotActive" fill="hold" evtFilter="cancelBubble" nodeType="interactiveSeq">
                <p:stCondLst>
                  <p:cond evt="onClick" delay="0">
                    <p:tgtEl>
                      <p:spTgt spid="267"/>
                    </p:tgtEl>
                  </p:cond>
                </p:stCondLst>
                <p:endSync evt="end" delay="0">
                  <p:rtn val="all"/>
                </p:endSync>
                <p:childTnLst>
                  <p:par>
                    <p:cTn id="73" fill="hold">
                      <p:stCondLst>
                        <p:cond delay="0"/>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314"/>
                                        </p:tgtEl>
                                        <p:attrNameLst>
                                          <p:attrName>style.visibility</p:attrName>
                                        </p:attrNameLst>
                                      </p:cBhvr>
                                      <p:to>
                                        <p:strVal val="visible"/>
                                      </p:to>
                                    </p:set>
                                    <p:anim calcmode="lin" valueType="num">
                                      <p:cBhvr>
                                        <p:cTn id="77" dur="1000" fill="hold"/>
                                        <p:tgtEl>
                                          <p:spTgt spid="314"/>
                                        </p:tgtEl>
                                        <p:attrNameLst>
                                          <p:attrName>ppt_w</p:attrName>
                                        </p:attrNameLst>
                                      </p:cBhvr>
                                      <p:tavLst>
                                        <p:tav tm="0">
                                          <p:val>
                                            <p:strVal val="#ppt_w+.3"/>
                                          </p:val>
                                        </p:tav>
                                        <p:tav tm="100000">
                                          <p:val>
                                            <p:strVal val="#ppt_w"/>
                                          </p:val>
                                        </p:tav>
                                      </p:tavLst>
                                    </p:anim>
                                    <p:anim calcmode="lin" valueType="num">
                                      <p:cBhvr>
                                        <p:cTn id="78" dur="1000" fill="hold"/>
                                        <p:tgtEl>
                                          <p:spTgt spid="314"/>
                                        </p:tgtEl>
                                        <p:attrNameLst>
                                          <p:attrName>ppt_h</p:attrName>
                                        </p:attrNameLst>
                                      </p:cBhvr>
                                      <p:tavLst>
                                        <p:tav tm="0">
                                          <p:val>
                                            <p:strVal val="#ppt_h"/>
                                          </p:val>
                                        </p:tav>
                                        <p:tav tm="100000">
                                          <p:val>
                                            <p:strVal val="#ppt_h"/>
                                          </p:val>
                                        </p:tav>
                                      </p:tavLst>
                                    </p:anim>
                                    <p:animEffect transition="in" filter="fade">
                                      <p:cBhvr>
                                        <p:cTn id="79" dur="1000"/>
                                        <p:tgtEl>
                                          <p:spTgt spid="314"/>
                                        </p:tgtEl>
                                      </p:cBhvr>
                                    </p:animEffect>
                                  </p:childTnLst>
                                </p:cTn>
                              </p:par>
                              <p:par>
                                <p:cTn id="80" presetID="1" presetClass="mediacall" presetSubtype="0" fill="hold" nodeType="withEffect">
                                  <p:stCondLst>
                                    <p:cond delay="0"/>
                                  </p:stCondLst>
                                  <p:childTnLst>
                                    <p:cmd type="call" cmd="playFrom(0.0)">
                                      <p:cBhvr>
                                        <p:cTn id="81" dur="1412" fill="hold"/>
                                        <p:tgtEl>
                                          <p:spTgt spid="318"/>
                                        </p:tgtEl>
                                      </p:cBhvr>
                                    </p:cmd>
                                  </p:childTnLst>
                                </p:cTn>
                              </p:par>
                            </p:childTnLst>
                          </p:cTn>
                        </p:par>
                      </p:childTnLst>
                    </p:cTn>
                  </p:par>
                </p:childTnLst>
              </p:cTn>
              <p:nextCondLst>
                <p:cond evt="onClick" delay="0">
                  <p:tgtEl>
                    <p:spTgt spid="267"/>
                  </p:tgtEl>
                </p:cond>
              </p:nextCondLst>
            </p:seq>
            <p:audio>
              <p:cMediaNode vol="80000">
                <p:cTn id="82" fill="hold" display="0">
                  <p:stCondLst>
                    <p:cond delay="indefinite"/>
                  </p:stCondLst>
                  <p:endCondLst>
                    <p:cond evt="onStopAudio" delay="0">
                      <p:tgtEl>
                        <p:sldTgt/>
                      </p:tgtEl>
                    </p:cond>
                  </p:endCondLst>
                </p:cTn>
                <p:tgtEl>
                  <p:spTgt spid="3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044" y="-64311"/>
            <a:ext cx="12258087" cy="6986621"/>
          </a:xfrm>
          <a:prstGeom prst="rect">
            <a:avLst/>
          </a:prstGeom>
        </p:spPr>
      </p:pic>
      <p:pic>
        <p:nvPicPr>
          <p:cNvPr id="2" name="Picture 1">
            <a:extLst>
              <a:ext uri="{FF2B5EF4-FFF2-40B4-BE49-F238E27FC236}">
                <a16:creationId xmlns:a16="http://schemas.microsoft.com/office/drawing/2014/main" id="{7EC4E7C3-9845-44D9-E4F1-3322BBF66587}"/>
              </a:ext>
            </a:extLst>
          </p:cNvPr>
          <p:cNvPicPr>
            <a:picLocks noChangeAspect="1"/>
          </p:cNvPicPr>
          <p:nvPr/>
        </p:nvPicPr>
        <p:blipFill>
          <a:blip r:embed="rId4"/>
          <a:stretch>
            <a:fillRect/>
          </a:stretch>
        </p:blipFill>
        <p:spPr>
          <a:xfrm>
            <a:off x="292088" y="-265265"/>
            <a:ext cx="3206774" cy="2054530"/>
          </a:xfrm>
          <a:prstGeom prst="rect">
            <a:avLst/>
          </a:prstGeom>
        </p:spPr>
      </p:pic>
      <p:pic>
        <p:nvPicPr>
          <p:cNvPr id="6" name="Picture 5">
            <a:extLst>
              <a:ext uri="{FF2B5EF4-FFF2-40B4-BE49-F238E27FC236}">
                <a16:creationId xmlns:a16="http://schemas.microsoft.com/office/drawing/2014/main" id="{54AFBA62-2168-B0FA-991F-36724AD58344}"/>
              </a:ext>
            </a:extLst>
          </p:cNvPr>
          <p:cNvPicPr>
            <a:picLocks noChangeAspect="1"/>
          </p:cNvPicPr>
          <p:nvPr/>
        </p:nvPicPr>
        <p:blipFill>
          <a:blip r:embed="rId5"/>
          <a:stretch>
            <a:fillRect/>
          </a:stretch>
        </p:blipFill>
        <p:spPr>
          <a:xfrm>
            <a:off x="2277246" y="1365024"/>
            <a:ext cx="8590008" cy="2280102"/>
          </a:xfrm>
          <a:prstGeom prst="rect">
            <a:avLst/>
          </a:prstGeom>
        </p:spPr>
      </p:pic>
      <p:sp>
        <p:nvSpPr>
          <p:cNvPr id="7" name="TextBox 6">
            <a:extLst>
              <a:ext uri="{FF2B5EF4-FFF2-40B4-BE49-F238E27FC236}">
                <a16:creationId xmlns:a16="http://schemas.microsoft.com/office/drawing/2014/main" id="{0761B981-3E81-5A5F-EB2E-1C6FA4EC79E7}"/>
              </a:ext>
            </a:extLst>
          </p:cNvPr>
          <p:cNvSpPr txBox="1"/>
          <p:nvPr/>
        </p:nvSpPr>
        <p:spPr>
          <a:xfrm>
            <a:off x="5467350" y="3171825"/>
            <a:ext cx="1933575"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12859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30200" y="464957"/>
            <a:ext cx="11531600" cy="6215243"/>
            <a:chOff x="0" y="0"/>
            <a:chExt cx="4106072" cy="1922646"/>
          </a:xfrm>
        </p:grpSpPr>
        <p:sp>
          <p:nvSpPr>
            <p:cNvPr id="4" name="Freeform 4"/>
            <p:cNvSpPr/>
            <p:nvPr/>
          </p:nvSpPr>
          <p:spPr>
            <a:xfrm>
              <a:off x="0" y="0"/>
              <a:ext cx="4106072" cy="1922646"/>
            </a:xfrm>
            <a:custGeom>
              <a:avLst/>
              <a:gdLst/>
              <a:ahLst/>
              <a:cxnLst/>
              <a:rect l="l" t="t" r="r" b="b"/>
              <a:pathLst>
                <a:path w="4106072" h="1922646">
                  <a:moveTo>
                    <a:pt x="0" y="0"/>
                  </a:moveTo>
                  <a:lnTo>
                    <a:pt x="4106072" y="0"/>
                  </a:lnTo>
                  <a:lnTo>
                    <a:pt x="4106072" y="1922646"/>
                  </a:lnTo>
                  <a:lnTo>
                    <a:pt x="0" y="1922646"/>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83A75FDB-6AB3-A1BC-9800-44221EB2A998}"/>
              </a:ext>
            </a:extLst>
          </p:cNvPr>
          <p:cNvPicPr>
            <a:picLocks noChangeAspect="1"/>
          </p:cNvPicPr>
          <p:nvPr/>
        </p:nvPicPr>
        <p:blipFill>
          <a:blip r:embed="rId4"/>
          <a:stretch>
            <a:fillRect/>
          </a:stretch>
        </p:blipFill>
        <p:spPr>
          <a:xfrm>
            <a:off x="1366995" y="720805"/>
            <a:ext cx="9553260" cy="1072989"/>
          </a:xfrm>
          <a:prstGeom prst="rect">
            <a:avLst/>
          </a:prstGeom>
        </p:spPr>
      </p:pic>
      <p:sp>
        <p:nvSpPr>
          <p:cNvPr id="9" name="TextBox 8">
            <a:extLst>
              <a:ext uri="{FF2B5EF4-FFF2-40B4-BE49-F238E27FC236}">
                <a16:creationId xmlns:a16="http://schemas.microsoft.com/office/drawing/2014/main" id="{3AD22FC7-B63C-8206-9FBC-57CE4D55D8DA}"/>
              </a:ext>
            </a:extLst>
          </p:cNvPr>
          <p:cNvSpPr txBox="1"/>
          <p:nvPr/>
        </p:nvSpPr>
        <p:spPr>
          <a:xfrm>
            <a:off x="1085850" y="1962150"/>
            <a:ext cx="10077450" cy="3970318"/>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Thực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phạm</a:t>
            </a:r>
            <a:r>
              <a:rPr lang="en-US" sz="2800" dirty="0">
                <a:latin typeface="Cambria" panose="02040503050406030204" pitchFamily="18" charset="0"/>
                <a:ea typeface="Cambria" panose="02040503050406030204" pitchFamily="18" charset="0"/>
              </a:rPr>
              <a:t> vi </a:t>
            </a:r>
            <a:r>
              <a:rPr lang="en-US" sz="2800" dirty="0" err="1">
                <a:latin typeface="Cambria" panose="02040503050406030204" pitchFamily="18" charset="0"/>
                <a:ea typeface="Cambria" panose="02040503050406030204" pitchFamily="18" charset="0"/>
              </a:rPr>
              <a:t>lớp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nhầm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chục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chục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dấu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ngoặc</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lớn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bé</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nhóm</a:t>
            </a:r>
            <a:r>
              <a:rPr lang="en-US" sz="2800" dirty="0">
                <a:latin typeface="Cambria" panose="02040503050406030204" pitchFamily="18" charset="0"/>
                <a:ea typeface="Cambria" panose="02040503050406030204" pitchFamily="18" charset="0"/>
              </a:rPr>
              <a:t> 4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bằng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thuận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tiện</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toán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thực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468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921595" y="3977446"/>
            <a:ext cx="411128" cy="594554"/>
          </a:xfrm>
          <a:prstGeom prst="rect">
            <a:avLst/>
          </a:prstGeom>
        </p:spPr>
      </p:pic>
      <p:pic>
        <p:nvPicPr>
          <p:cNvPr id="6" name="Picture 5">
            <a:extLst>
              <a:ext uri="{FF2B5EF4-FFF2-40B4-BE49-F238E27FC236}">
                <a16:creationId xmlns:a16="http://schemas.microsoft.com/office/drawing/2014/main" id="{6D6B3226-9C3F-0A2B-730C-C9720F5AD6B6}"/>
              </a:ext>
            </a:extLst>
          </p:cNvPr>
          <p:cNvPicPr>
            <a:picLocks noChangeAspect="1"/>
          </p:cNvPicPr>
          <p:nvPr/>
        </p:nvPicPr>
        <p:blipFill>
          <a:blip r:embed="rId9"/>
          <a:stretch>
            <a:fillRect/>
          </a:stretch>
        </p:blipFill>
        <p:spPr>
          <a:xfrm>
            <a:off x="1421096" y="1984876"/>
            <a:ext cx="9559357" cy="3078747"/>
          </a:xfrm>
          <a:prstGeom prst="rect">
            <a:avLst/>
          </a:prstGeom>
        </p:spPr>
      </p:pic>
    </p:spTree>
    <p:extLst>
      <p:ext uri="{BB962C8B-B14F-4D97-AF65-F5344CB8AC3E}">
        <p14:creationId xmlns:p14="http://schemas.microsoft.com/office/powerpoint/2010/main" val="38270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2933699" cy="707886"/>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nhẩm</a:t>
            </a:r>
            <a:endParaRPr lang="en-US" sz="4000" b="1" dirty="0">
              <a:solidFill>
                <a:srgbClr val="00206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CD2022B-0B1B-1718-EEE1-260EE876C0D7}"/>
              </a:ext>
            </a:extLst>
          </p:cNvPr>
          <p:cNvSpPr txBox="1"/>
          <p:nvPr/>
        </p:nvSpPr>
        <p:spPr>
          <a:xfrm>
            <a:off x="1590676" y="1647825"/>
            <a:ext cx="5686424" cy="1651606"/>
          </a:xfrm>
          <a:prstGeom prst="rect">
            <a:avLst/>
          </a:prstGeom>
          <a:noFill/>
        </p:spPr>
        <p:txBody>
          <a:bodyPr wrap="square" rtlCol="0">
            <a:spAutoFit/>
          </a:bodyPr>
          <a:lstStyle/>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a) 8 000 000 + 4 000 000</a:t>
            </a:r>
          </a:p>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60 000 000 + 50 000 000</a:t>
            </a:r>
          </a:p>
        </p:txBody>
      </p:sp>
      <p:sp>
        <p:nvSpPr>
          <p:cNvPr id="5" name="TextBox 4">
            <a:extLst>
              <a:ext uri="{FF2B5EF4-FFF2-40B4-BE49-F238E27FC236}">
                <a16:creationId xmlns:a16="http://schemas.microsoft.com/office/drawing/2014/main" id="{AFB87743-CE18-0935-6128-1B1AA28C897C}"/>
              </a:ext>
            </a:extLst>
          </p:cNvPr>
          <p:cNvSpPr txBox="1"/>
          <p:nvPr/>
        </p:nvSpPr>
        <p:spPr>
          <a:xfrm>
            <a:off x="1628775" y="3505200"/>
            <a:ext cx="5562599" cy="1651606"/>
          </a:xfrm>
          <a:prstGeom prst="rect">
            <a:avLst/>
          </a:prstGeom>
          <a:noFill/>
        </p:spPr>
        <p:txBody>
          <a:bodyPr wrap="square" rtlCol="0">
            <a:spAutoFit/>
          </a:bodyPr>
          <a:lstStyle/>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15 000 000 – 9 000 000</a:t>
            </a:r>
          </a:p>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140 000 000 – 80 000 000</a:t>
            </a:r>
          </a:p>
        </p:txBody>
      </p:sp>
      <p:sp>
        <p:nvSpPr>
          <p:cNvPr id="6" name="Rectangle 5">
            <a:extLst>
              <a:ext uri="{FF2B5EF4-FFF2-40B4-BE49-F238E27FC236}">
                <a16:creationId xmlns:a16="http://schemas.microsoft.com/office/drawing/2014/main" id="{5E5A4B4E-0141-E515-787B-690CED5991DA}"/>
              </a:ext>
            </a:extLst>
          </p:cNvPr>
          <p:cNvSpPr/>
          <p:nvPr/>
        </p:nvSpPr>
        <p:spPr>
          <a:xfrm>
            <a:off x="6662572" y="1783298"/>
            <a:ext cx="408162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12 000 000</a:t>
            </a:r>
          </a:p>
        </p:txBody>
      </p:sp>
      <p:sp>
        <p:nvSpPr>
          <p:cNvPr id="7" name="Rectangle 6">
            <a:extLst>
              <a:ext uri="{FF2B5EF4-FFF2-40B4-BE49-F238E27FC236}">
                <a16:creationId xmlns:a16="http://schemas.microsoft.com/office/drawing/2014/main" id="{29F8F5BB-D898-6F04-4690-663BECED537C}"/>
              </a:ext>
            </a:extLst>
          </p:cNvPr>
          <p:cNvSpPr/>
          <p:nvPr/>
        </p:nvSpPr>
        <p:spPr>
          <a:xfrm>
            <a:off x="6653047" y="2631023"/>
            <a:ext cx="408162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110 000 000</a:t>
            </a:r>
          </a:p>
        </p:txBody>
      </p:sp>
      <p:sp>
        <p:nvSpPr>
          <p:cNvPr id="8" name="Rectangle 7">
            <a:extLst>
              <a:ext uri="{FF2B5EF4-FFF2-40B4-BE49-F238E27FC236}">
                <a16:creationId xmlns:a16="http://schemas.microsoft.com/office/drawing/2014/main" id="{7A05B0D3-AAEF-B039-30C9-4081D9C63DDB}"/>
              </a:ext>
            </a:extLst>
          </p:cNvPr>
          <p:cNvSpPr/>
          <p:nvPr/>
        </p:nvSpPr>
        <p:spPr>
          <a:xfrm>
            <a:off x="6443497" y="3659723"/>
            <a:ext cx="3371810"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6 000 000</a:t>
            </a:r>
          </a:p>
        </p:txBody>
      </p:sp>
      <p:sp>
        <p:nvSpPr>
          <p:cNvPr id="9" name="Rectangle 8">
            <a:extLst>
              <a:ext uri="{FF2B5EF4-FFF2-40B4-BE49-F238E27FC236}">
                <a16:creationId xmlns:a16="http://schemas.microsoft.com/office/drawing/2014/main" id="{F8BD883F-973F-DC37-9E24-B309E52DAC8D}"/>
              </a:ext>
            </a:extLst>
          </p:cNvPr>
          <p:cNvSpPr/>
          <p:nvPr/>
        </p:nvSpPr>
        <p:spPr>
          <a:xfrm>
            <a:off x="6919746" y="4440773"/>
            <a:ext cx="366587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60 000 000</a:t>
            </a:r>
          </a:p>
        </p:txBody>
      </p:sp>
    </p:spTree>
    <p:extLst>
      <p:ext uri="{BB962C8B-B14F-4D97-AF65-F5344CB8AC3E}">
        <p14:creationId xmlns:p14="http://schemas.microsoft.com/office/powerpoint/2010/main" val="92802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293369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Tính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nhẩm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CCD2022B-0B1B-1718-EEE1-260EE876C0D7}"/>
              </a:ext>
            </a:extLst>
          </p:cNvPr>
          <p:cNvSpPr txBox="1"/>
          <p:nvPr/>
        </p:nvSpPr>
        <p:spPr>
          <a:xfrm>
            <a:off x="742951" y="161925"/>
            <a:ext cx="8201024" cy="4075346"/>
          </a:xfrm>
          <a:prstGeom prst="rect">
            <a:avLst/>
          </a:prstGeom>
          <a:noFill/>
        </p:spPr>
        <p:txBody>
          <a:bodyPr wrap="square" rtlCol="0">
            <a:spAutoFit/>
          </a:bodyPr>
          <a:lstStyle/>
          <a:p>
            <a:pPr lvl="0" algn="just">
              <a:lnSpc>
                <a:spcPct val="400000"/>
              </a:lnSpc>
            </a:pPr>
            <a:r>
              <a:rPr lang="pl-PL" sz="3600" dirty="0">
                <a:solidFill>
                  <a:srgbClr val="000000"/>
                </a:solidFill>
                <a:latin typeface="Cambria" panose="02040503050406030204" pitchFamily="18" charset="0"/>
                <a:ea typeface="Cambria" panose="02040503050406030204" pitchFamily="18" charset="0"/>
              </a:rPr>
              <a:t>b) 6 000 000 + 9 000 000 – 7 000 000</a:t>
            </a:r>
            <a:endParaRPr lang="en-US" sz="3600" dirty="0">
              <a:solidFill>
                <a:srgbClr val="000000"/>
              </a:solidFill>
              <a:latin typeface="Cambria" panose="02040503050406030204" pitchFamily="18" charset="0"/>
              <a:ea typeface="Cambria" panose="02040503050406030204" pitchFamily="18" charset="0"/>
            </a:endParaRPr>
          </a:p>
          <a:p>
            <a:pPr lvl="0" algn="just">
              <a:lnSpc>
                <a:spcPct val="400000"/>
              </a:lnSpc>
            </a:pPr>
            <a:r>
              <a:rPr lang="pt-BR" sz="3600" dirty="0">
                <a:solidFill>
                  <a:srgbClr val="000000"/>
                </a:solidFill>
                <a:latin typeface="Cambria" panose="02040503050406030204" pitchFamily="18" charset="0"/>
                <a:ea typeface="Cambria" panose="02040503050406030204" pitchFamily="18" charset="0"/>
              </a:rPr>
              <a:t>130 000 000 – 60 000 000 + 50 000 000</a:t>
            </a:r>
            <a:endParaRPr kumimoji="0" lang="pt-BR"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7568835D-1D62-1BFF-5F01-7A0B1ADADC2D}"/>
              </a:ext>
            </a:extLst>
          </p:cNvPr>
          <p:cNvSpPr/>
          <p:nvPr/>
        </p:nvSpPr>
        <p:spPr>
          <a:xfrm>
            <a:off x="690396" y="2088098"/>
            <a:ext cx="6929603"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15 000 000 – 7 000 000</a:t>
            </a:r>
          </a:p>
        </p:txBody>
      </p:sp>
      <p:sp>
        <p:nvSpPr>
          <p:cNvPr id="11" name="Rectangle 10">
            <a:extLst>
              <a:ext uri="{FF2B5EF4-FFF2-40B4-BE49-F238E27FC236}">
                <a16:creationId xmlns:a16="http://schemas.microsoft.com/office/drawing/2014/main" id="{A4096469-6770-0288-58B8-ECD4D1A17F38}"/>
              </a:ext>
            </a:extLst>
          </p:cNvPr>
          <p:cNvSpPr/>
          <p:nvPr/>
        </p:nvSpPr>
        <p:spPr>
          <a:xfrm>
            <a:off x="690397" y="2840573"/>
            <a:ext cx="3557754"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8 000 000</a:t>
            </a:r>
          </a:p>
        </p:txBody>
      </p:sp>
      <p:sp>
        <p:nvSpPr>
          <p:cNvPr id="12" name="Rectangle 11">
            <a:extLst>
              <a:ext uri="{FF2B5EF4-FFF2-40B4-BE49-F238E27FC236}">
                <a16:creationId xmlns:a16="http://schemas.microsoft.com/office/drawing/2014/main" id="{720BA714-32AF-E111-382E-5B27FBBEE2AD}"/>
              </a:ext>
            </a:extLst>
          </p:cNvPr>
          <p:cNvSpPr/>
          <p:nvPr/>
        </p:nvSpPr>
        <p:spPr>
          <a:xfrm>
            <a:off x="699921" y="4269323"/>
            <a:ext cx="7205829"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70 000 000 + 50 000 000</a:t>
            </a:r>
          </a:p>
        </p:txBody>
      </p:sp>
      <p:sp>
        <p:nvSpPr>
          <p:cNvPr id="13" name="Rectangle 12">
            <a:extLst>
              <a:ext uri="{FF2B5EF4-FFF2-40B4-BE49-F238E27FC236}">
                <a16:creationId xmlns:a16="http://schemas.microsoft.com/office/drawing/2014/main" id="{1DDBA4E7-CC04-340D-5CA0-D0A6342D2513}"/>
              </a:ext>
            </a:extLst>
          </p:cNvPr>
          <p:cNvSpPr/>
          <p:nvPr/>
        </p:nvSpPr>
        <p:spPr>
          <a:xfrm>
            <a:off x="699922" y="5050373"/>
            <a:ext cx="402447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120 000 000</a:t>
            </a:r>
          </a:p>
        </p:txBody>
      </p:sp>
    </p:spTree>
    <p:extLst>
      <p:ext uri="{BB962C8B-B14F-4D97-AF65-F5344CB8AC3E}">
        <p14:creationId xmlns:p14="http://schemas.microsoft.com/office/powerpoint/2010/main" val="231117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PowerPointHub-Charity">
      <a:dk1>
        <a:sysClr val="windowText" lastClr="000000"/>
      </a:dk1>
      <a:lt1>
        <a:sysClr val="window" lastClr="FFFFFF"/>
      </a:lt1>
      <a:dk2>
        <a:srgbClr val="44546A"/>
      </a:dk2>
      <a:lt2>
        <a:srgbClr val="E7E6E6"/>
      </a:lt2>
      <a:accent1>
        <a:srgbClr val="5F9D50"/>
      </a:accent1>
      <a:accent2>
        <a:srgbClr val="FF767D"/>
      </a:accent2>
      <a:accent3>
        <a:srgbClr val="F4DA7D"/>
      </a:accent3>
      <a:accent4>
        <a:srgbClr val="E53E3E"/>
      </a:accent4>
      <a:accent5>
        <a:srgbClr val="EE99AD"/>
      </a:accent5>
      <a:accent6>
        <a:srgbClr val="BDD7EE"/>
      </a:accent6>
      <a:hlink>
        <a:srgbClr val="0563C1"/>
      </a:hlink>
      <a:folHlink>
        <a:srgbClr val="954F72"/>
      </a:folHlink>
    </a:clrScheme>
    <a:fontScheme name="Arial Rounded &amp; Calibri Light">
      <a:majorFont>
        <a:latin typeface="Arial Rounded MT Bold"/>
        <a:ea typeface=""/>
        <a:cs typeface="Arial Rounded MT Bold"/>
      </a:majorFont>
      <a:minorFont>
        <a:latin typeface="Calibri Light"/>
        <a:ea typeface=""/>
        <a:cs typeface="Calibri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967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680</Words>
  <Application>Microsoft Office PowerPoint</Application>
  <PresentationFormat>Widescreen</PresentationFormat>
  <Paragraphs>135</Paragraphs>
  <Slides>21</Slides>
  <Notes>11</Notes>
  <HiddenSlides>0</HiddenSlides>
  <MMClips>9</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21</vt:i4>
      </vt:variant>
    </vt:vector>
  </HeadingPairs>
  <TitlesOfParts>
    <vt:vector size="40" baseType="lpstr">
      <vt:lpstr>等线</vt:lpstr>
      <vt:lpstr>等线 Light</vt:lpstr>
      <vt:lpstr>微软雅黑</vt:lpstr>
      <vt:lpstr>Arial</vt:lpstr>
      <vt:lpstr>Arial Rounded MT Bold</vt:lpstr>
      <vt:lpstr>Bebas Neue</vt:lpstr>
      <vt:lpstr>Calibri</vt:lpstr>
      <vt:lpstr>Calibri Light</vt:lpstr>
      <vt:lpstr>Cambria</vt:lpstr>
      <vt:lpstr>Karla</vt:lpstr>
      <vt:lpstr>Love Ya Like A Sister</vt:lpstr>
      <vt:lpstr>SVN-Whimsy</vt:lpstr>
      <vt:lpstr>UTM Avo</vt:lpstr>
      <vt:lpstr>1_Office Theme</vt:lpstr>
      <vt:lpstr>2_Office Theme</vt:lpstr>
      <vt:lpstr>1_Office 主题​​</vt:lpstr>
      <vt:lpstr>2_第一PPT，www.1ppt.com</vt:lpstr>
      <vt:lpstr>Printable Number Sense Activities for Pre-K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KHÁNH HẠ</cp:lastModifiedBy>
  <cp:revision>39</cp:revision>
  <dcterms:created xsi:type="dcterms:W3CDTF">2023-10-16T13:22:33Z</dcterms:created>
  <dcterms:modified xsi:type="dcterms:W3CDTF">2023-12-25T02:59:15Z</dcterms:modified>
</cp:coreProperties>
</file>