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0" r:id="rId4"/>
    <p:sldId id="279" r:id="rId5"/>
    <p:sldId id="290" r:id="rId6"/>
    <p:sldId id="277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87" r:id="rId17"/>
    <p:sldId id="292" r:id="rId18"/>
    <p:sldId id="288" r:id="rId19"/>
    <p:sldId id="289" r:id="rId20"/>
    <p:sldId id="266" r:id="rId21"/>
    <p:sldId id="293" r:id="rId22"/>
    <p:sldId id="294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12" y="3368383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1130" y="3243705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910987" y="245021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8" y="3962122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Tết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mạnh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khoẻ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giỏi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giang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quây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quần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831274" y="-268778"/>
            <a:ext cx="8908472" cy="7126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96E4-0894-4B77-8C5C-E386A70BD9C7}"/>
              </a:ext>
            </a:extLst>
          </p:cNvPr>
          <p:cNvSpPr txBox="1"/>
          <p:nvPr/>
        </p:nvSpPr>
        <p:spPr>
          <a:xfrm>
            <a:off x="4350326" y="43545"/>
            <a:ext cx="3726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VNI-Avo" pitchFamily="2" charset="0"/>
              </a:rPr>
              <a:t>Luyeän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töø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vaø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endParaRPr lang="en-US" sz="3000" b="1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4959926" y="141406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con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ñuõa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5043053" y="2438943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goùi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röûa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ñun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beáp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vôùt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7784647" y="43545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992245-6D60-348B-8BEC-DB16E43D4421}"/>
              </a:ext>
            </a:extLst>
          </p:cNvPr>
          <p:cNvSpPr txBox="1"/>
          <p:nvPr/>
        </p:nvSpPr>
        <p:spPr>
          <a:xfrm>
            <a:off x="734292" y="505435"/>
            <a:ext cx="104047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effectLst/>
                <a:latin typeface="arial" panose="020B0604020202020204" pitchFamily="34" charset="0"/>
              </a:rPr>
              <a:t>Quỳnh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Hân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thân mến,</a:t>
            </a: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Nhân dịp năm mới, tớ chúc cậu có thật nhiều sức khỏe, học tập thật tốt và gặp nhiều may mắn trong cuộc sống.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  </a:t>
            </a: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Bạn của cậu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.</a:t>
            </a:r>
            <a:r>
              <a:rPr lang="en-US" sz="2400" dirty="0" err="1">
                <a:latin typeface="arial" panose="020B0604020202020204" pitchFamily="34" charset="0"/>
              </a:rPr>
              <a:t>Hồng</a:t>
            </a:r>
            <a:r>
              <a:rPr lang="en-US" sz="2400" dirty="0">
                <a:latin typeface="arial" panose="020B0604020202020204" pitchFamily="34" charset="0"/>
              </a:rPr>
              <a:t> Nhung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</a:endParaRP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Chào Đức Anh</a:t>
            </a: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Chúc cậu năm mới vui vẻ. Mong rằng cậu sẽ luôn khỏe mạnh, bình an và hạnh phúc!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Bạn của cậu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.........................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döôùi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17032" y="12034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06705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468145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296510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C83B-EE93-4CDD-89C7-01A539279C60}"/>
              </a:ext>
            </a:extLst>
          </p:cNvPr>
          <p:cNvSpPr txBox="1"/>
          <p:nvPr/>
        </p:nvSpPr>
        <p:spPr>
          <a:xfrm>
            <a:off x="862263" y="5791252"/>
            <a:ext cx="1155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2.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haõy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1645226" y="18163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</p:spTree>
    <p:extLst>
      <p:ext uri="{BB962C8B-B14F-4D97-AF65-F5344CB8AC3E}">
        <p14:creationId xmlns:p14="http://schemas.microsoft.com/office/powerpoint/2010/main" val="221620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992245-6D60-348B-8BEC-DB16E43D4421}"/>
              </a:ext>
            </a:extLst>
          </p:cNvPr>
          <p:cNvSpPr txBox="1"/>
          <p:nvPr/>
        </p:nvSpPr>
        <p:spPr>
          <a:xfrm>
            <a:off x="734292" y="505435"/>
            <a:ext cx="104047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Minh Hà thân mến,</a:t>
            </a: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Nhân dịp năm mới, tớ chúc cậu có thật nhiều sức khỏe, học tập thật tốt và gặp nhiều may mắn trong cuộc sống.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  </a:t>
            </a: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Bạn của cậu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.........................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</a:endParaRP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Chào Đức Anh</a:t>
            </a: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Chúc cậu năm mới vui vẻ. Mong rằng cậu sẽ luôn khỏe mạnh, bình an và hạnh phúc!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Bạn của cậu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</a:rPr>
              <a:t>.........................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4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253934" y="376371"/>
            <a:ext cx="11591702" cy="64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949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.VnAvant</vt:lpstr>
      <vt:lpstr>arial</vt:lpstr>
      <vt:lpstr>arial</vt:lpstr>
      <vt:lpstr>Calibri</vt:lpstr>
      <vt:lpstr>Calibri Light</vt:lpstr>
      <vt:lpstr>HP001 4 hàng</vt:lpstr>
      <vt:lpstr>VNI-Avo</vt:lpstr>
      <vt:lpstr>Office Theme</vt:lpstr>
      <vt:lpstr>PowerPoint Presentation</vt:lpstr>
      <vt:lpstr>TEÁT ÑEÁN ROÀI</vt:lpstr>
      <vt:lpstr>PowerPoint Presentation</vt:lpstr>
      <vt:lpstr>PowerPoint Presentation</vt:lpstr>
      <vt:lpstr>PowerPoint Presentation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12</cp:revision>
  <dcterms:created xsi:type="dcterms:W3CDTF">2021-07-08T01:33:34Z</dcterms:created>
  <dcterms:modified xsi:type="dcterms:W3CDTF">2023-02-03T09:02:47Z</dcterms:modified>
</cp:coreProperties>
</file>