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03" r:id="rId4"/>
    <p:sldId id="295" r:id="rId5"/>
    <p:sldId id="317" r:id="rId6"/>
    <p:sldId id="296" r:id="rId7"/>
    <p:sldId id="290" r:id="rId8"/>
    <p:sldId id="299" r:id="rId9"/>
    <p:sldId id="304" r:id="rId10"/>
    <p:sldId id="305" r:id="rId11"/>
    <p:sldId id="308" r:id="rId12"/>
    <p:sldId id="306" r:id="rId13"/>
    <p:sldId id="307" r:id="rId14"/>
    <p:sldId id="309" r:id="rId15"/>
    <p:sldId id="318" r:id="rId16"/>
    <p:sldId id="310" r:id="rId17"/>
    <p:sldId id="311" r:id="rId18"/>
    <p:sldId id="312" r:id="rId19"/>
    <p:sldId id="313" r:id="rId20"/>
    <p:sldId id="314" r:id="rId21"/>
    <p:sldId id="315" r:id="rId22"/>
    <p:sldId id="300" r:id="rId23"/>
    <p:sldId id="301" r:id="rId24"/>
    <p:sldId id="31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204" y="2454347"/>
            <a:ext cx="9796693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756031" y="1250572"/>
            <a:ext cx="722251" cy="6681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598086" y="133484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208888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913841" y="2504821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913841" y="303548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913841" y="35288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5492567" y="2534797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492567" y="3065459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492567" y="3558874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927233" y="254978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927233" y="308044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927233" y="35738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2519807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3050469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3543884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7111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711105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1133007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1133007"/>
                <a:ext cx="1258678" cy="461665"/>
              </a:xfrm>
              <a:prstGeom prst="rect">
                <a:avLst/>
              </a:prstGeom>
              <a:blipFill>
                <a:blip r:embed="rId2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1238780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2838062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2838062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2838063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2838063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1554909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1554909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3222954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3222954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3222954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3222954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81259-D8E5-73BA-539A-1805BA835689}"/>
              </a:ext>
            </a:extLst>
          </p:cNvPr>
          <p:cNvSpPr txBox="1"/>
          <p:nvPr/>
        </p:nvSpPr>
        <p:spPr>
          <a:xfrm>
            <a:off x="1107540" y="1195561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3. </a:t>
            </a:r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</p:spTree>
    <p:extLst>
      <p:ext uri="{BB962C8B-B14F-4D97-AF65-F5344CB8AC3E}">
        <p14:creationId xmlns:p14="http://schemas.microsoft.com/office/powerpoint/2010/main" val="14750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817</Words>
  <Application>Microsoft Office PowerPoint</Application>
  <PresentationFormat>Widescreen</PresentationFormat>
  <Paragraphs>260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205</cp:revision>
  <dcterms:created xsi:type="dcterms:W3CDTF">2021-06-02T01:34:28Z</dcterms:created>
  <dcterms:modified xsi:type="dcterms:W3CDTF">2023-02-17T03:12:15Z</dcterms:modified>
</cp:coreProperties>
</file>