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06" r:id="rId3"/>
    <p:sldId id="281" r:id="rId4"/>
    <p:sldId id="282" r:id="rId5"/>
    <p:sldId id="283" r:id="rId6"/>
    <p:sldId id="284" r:id="rId7"/>
    <p:sldId id="289" r:id="rId8"/>
    <p:sldId id="297" r:id="rId9"/>
    <p:sldId id="301" r:id="rId10"/>
    <p:sldId id="302" r:id="rId11"/>
    <p:sldId id="303" r:id="rId12"/>
    <p:sldId id="279" r:id="rId13"/>
    <p:sldId id="290" r:id="rId14"/>
    <p:sldId id="285" r:id="rId15"/>
    <p:sldId id="286" r:id="rId16"/>
    <p:sldId id="292" r:id="rId17"/>
    <p:sldId id="293" r:id="rId18"/>
    <p:sldId id="295" r:id="rId19"/>
    <p:sldId id="298" r:id="rId20"/>
    <p:sldId id="299" r:id="rId21"/>
    <p:sldId id="300" r:id="rId22"/>
    <p:sldId id="304" r:id="rId23"/>
    <p:sldId id="305" r:id="rId24"/>
    <p:sldId id="296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306"/>
            <p14:sldId id="281"/>
            <p14:sldId id="282"/>
            <p14:sldId id="283"/>
            <p14:sldId id="284"/>
            <p14:sldId id="289"/>
            <p14:sldId id="297"/>
            <p14:sldId id="301"/>
            <p14:sldId id="302"/>
            <p14:sldId id="303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8"/>
            <p14:sldId id="299"/>
            <p14:sldId id="300"/>
            <p14:sldId id="304"/>
            <p14:sldId id="30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114" y="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2024/2/24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91866" y="1735437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Lan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Oanh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5" y="265814"/>
            <a:ext cx="8304027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329609"/>
            <a:ext cx="8389088" cy="44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145324"/>
            <a:ext cx="8252460" cy="463241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6192944" y="355527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8" y="233916"/>
            <a:ext cx="8367823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4800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254086" y="11931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1009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" y="382772"/>
            <a:ext cx="8442252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9" y="373571"/>
            <a:ext cx="8420985" cy="2454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10" y="2721935"/>
            <a:ext cx="8420984" cy="20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" y="329610"/>
            <a:ext cx="8399719" cy="43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" y="414670"/>
            <a:ext cx="7963786" cy="4327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736" y="344494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9401" y="345911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5061" y="33953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967" y="336696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980" y="337759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3459" y="328544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505" y="395530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380" y="388087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3" y="375931"/>
            <a:ext cx="8389088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" y="318976"/>
            <a:ext cx="8420986" cy="4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129</Words>
  <Application>Microsoft Office PowerPoint</Application>
  <PresentationFormat>On-screen Show (16:9)</PresentationFormat>
  <Paragraphs>64</Paragraphs>
  <Slides>24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75</cp:revision>
  <dcterms:created xsi:type="dcterms:W3CDTF">2017-01-10T13:46:13Z</dcterms:created>
  <dcterms:modified xsi:type="dcterms:W3CDTF">2024-02-24T08:44:34Z</dcterms:modified>
</cp:coreProperties>
</file>