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1" r:id="rId3"/>
    <p:sldId id="282" r:id="rId4"/>
    <p:sldId id="283" r:id="rId5"/>
    <p:sldId id="284" r:id="rId6"/>
    <p:sldId id="289" r:id="rId7"/>
    <p:sldId id="290" r:id="rId8"/>
    <p:sldId id="291" r:id="rId9"/>
    <p:sldId id="292" r:id="rId10"/>
    <p:sldId id="293" r:id="rId11"/>
    <p:sldId id="294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78" d="100"/>
          <a:sy n="78" d="100"/>
        </p:scale>
        <p:origin x="114" y="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25843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Lan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Oanh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" y="116958"/>
            <a:ext cx="9040487" cy="48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4" y="157834"/>
            <a:ext cx="8782493" cy="2989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" y="3072808"/>
            <a:ext cx="8820898" cy="19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" y="52036"/>
            <a:ext cx="9011908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4" y="148856"/>
            <a:ext cx="8649946" cy="49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" y="0"/>
            <a:ext cx="9135750" cy="4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403</Words>
  <Application>Microsoft Office PowerPoint</Application>
  <PresentationFormat>On-screen Show (16:9)</PresentationFormat>
  <Paragraphs>274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47</cp:revision>
  <dcterms:created xsi:type="dcterms:W3CDTF">2017-01-10T13:46:13Z</dcterms:created>
  <dcterms:modified xsi:type="dcterms:W3CDTF">2024-02-24T08:44:05Z</dcterms:modified>
</cp:coreProperties>
</file>