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78227" autoAdjust="0"/>
  </p:normalViewPr>
  <p:slideViewPr>
    <p:cSldViewPr snapToGrid="0">
      <p:cViewPr varScale="1">
        <p:scale>
          <a:sx n="78" d="100"/>
          <a:sy n="78" d="100"/>
        </p:scale>
        <p:origin x="102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470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viên:Nguyễn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Lan </a:t>
            </a:r>
            <a:r>
              <a:rPr lang="en-US" altLang="zh-CN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591" y="0"/>
            <a:ext cx="91865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4" y="297712"/>
            <a:ext cx="8793126" cy="48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8224"/>
            <a:ext cx="9048307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6" y="-24175"/>
            <a:ext cx="9250326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00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88"/>
            <a:ext cx="9016409" cy="5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3" y="180753"/>
            <a:ext cx="8814388" cy="48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299720"/>
            <a:ext cx="8910084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7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9164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16469"/>
            <a:ext cx="9144000" cy="4130544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76449" y="256877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762497" y="193746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75515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983282" y="3627726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471225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1805538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642924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49382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6" y="721031"/>
            <a:ext cx="9124336" cy="4422469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64</Words>
  <Application>Microsoft Office PowerPoint</Application>
  <PresentationFormat>On-screen Show (16:9)</PresentationFormat>
  <Paragraphs>26</Paragraphs>
  <Slides>25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44</cp:revision>
  <dcterms:created xsi:type="dcterms:W3CDTF">2017-01-10T13:46:13Z</dcterms:created>
  <dcterms:modified xsi:type="dcterms:W3CDTF">2024-02-24T08:45:01Z</dcterms:modified>
</cp:coreProperties>
</file>