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75" r:id="rId9"/>
    <p:sldId id="273" r:id="rId10"/>
    <p:sldId id="274" r:id="rId11"/>
    <p:sldId id="264" r:id="rId12"/>
    <p:sldId id="268" r:id="rId13"/>
    <p:sldId id="265" r:id="rId14"/>
    <p:sldId id="266" r:id="rId15"/>
    <p:sldId id="269" r:id="rId16"/>
    <p:sldId id="270" r:id="rId17"/>
    <p:sldId id="271" r:id="rId18"/>
    <p:sldId id="277" r:id="rId19"/>
    <p:sldId id="278" r:id="rId20"/>
    <p:sldId id="279" r:id="rId21"/>
    <p:sldId id="28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>
        <p:scale>
          <a:sx n="100" d="100"/>
          <a:sy n="100" d="100"/>
        </p:scale>
        <p:origin x="438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31344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"/>
            <a:ext cx="8324850" cy="64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6" y="419100"/>
            <a:ext cx="884872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6700"/>
            <a:ext cx="8982075" cy="55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2876"/>
            <a:ext cx="8734425" cy="54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28600"/>
            <a:ext cx="9229725" cy="53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266825"/>
            <a:ext cx="8963025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4" y="1028699"/>
            <a:ext cx="91249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158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ASUS</cp:lastModifiedBy>
  <cp:revision>17</cp:revision>
  <dcterms:created xsi:type="dcterms:W3CDTF">2020-08-16T14:20:14Z</dcterms:created>
  <dcterms:modified xsi:type="dcterms:W3CDTF">2022-03-06T16:11:20Z</dcterms:modified>
</cp:coreProperties>
</file>