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1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91" r:id="rId11"/>
    <p:sldId id="264" r:id="rId12"/>
    <p:sldId id="265" r:id="rId13"/>
    <p:sldId id="287" r:id="rId14"/>
    <p:sldId id="266" r:id="rId15"/>
    <p:sldId id="292" r:id="rId16"/>
    <p:sldId id="267" r:id="rId17"/>
    <p:sldId id="268" r:id="rId18"/>
    <p:sldId id="286" r:id="rId19"/>
    <p:sldId id="270" r:id="rId20"/>
    <p:sldId id="271" r:id="rId21"/>
    <p:sldId id="269" r:id="rId22"/>
    <p:sldId id="293" r:id="rId23"/>
    <p:sldId id="272" r:id="rId24"/>
    <p:sldId id="288" r:id="rId25"/>
    <p:sldId id="273" r:id="rId26"/>
    <p:sldId id="274" r:id="rId27"/>
    <p:sldId id="275" r:id="rId28"/>
    <p:sldId id="294" r:id="rId29"/>
    <p:sldId id="276" r:id="rId30"/>
    <p:sldId id="277" r:id="rId31"/>
    <p:sldId id="289" r:id="rId32"/>
    <p:sldId id="278" r:id="rId33"/>
    <p:sldId id="279" r:id="rId34"/>
    <p:sldId id="295" r:id="rId35"/>
    <p:sldId id="280" r:id="rId36"/>
    <p:sldId id="281" r:id="rId37"/>
    <p:sldId id="290" r:id="rId38"/>
    <p:sldId id="282" r:id="rId39"/>
    <p:sldId id="283" r:id="rId40"/>
  </p:sldIdLst>
  <p:sldSz cx="9144000" cy="6858000" type="screen4x3"/>
  <p:notesSz cx="6858000" cy="9144000"/>
  <p:embeddedFontLs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2.wav"/><Relationship Id="rId7" Type="http://schemas.openxmlformats.org/officeDocument/2006/relationships/image" Target="../media/image8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4419600"/>
            <a:ext cx="817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5200" y="2057400"/>
            <a:ext cx="2514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990600"/>
            <a:ext cx="4648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4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15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đảo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505200"/>
            <a:ext cx="3352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1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0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3338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41527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286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/>
                <a:gridCol w="1066800"/>
                <a:gridCol w="1066800"/>
                <a:gridCol w="1219200"/>
                <a:gridCol w="1981200"/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243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bldLvl="0" animBg="1"/>
      <p:bldP spid="26" grpId="0" animBg="1"/>
      <p:bldP spid="27" grpId="0" bldLvl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5846" y="5073555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893" y="28956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52600" y="160020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514600" y="2971800"/>
            <a:ext cx="3581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133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76400" y="1066800"/>
            <a:ext cx="54864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2362200"/>
            <a:ext cx="3581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8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72654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2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2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/>
                <a:gridCol w="1143000"/>
                <a:gridCol w="1295400"/>
                <a:gridCol w="2209800"/>
                <a:gridCol w="1219200"/>
                <a:gridCol w="1143000"/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1066800"/>
                <a:gridCol w="1219200"/>
                <a:gridCol w="2133600"/>
                <a:gridCol w="1219200"/>
                <a:gridCol w="1219200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655</Words>
  <Application>Microsoft Office PowerPoint</Application>
  <PresentationFormat>On-screen Show (4:3)</PresentationFormat>
  <Paragraphs>262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This PC</cp:lastModifiedBy>
  <cp:revision>67</cp:revision>
  <dcterms:created xsi:type="dcterms:W3CDTF">2020-08-23T01:47:00Z</dcterms:created>
  <dcterms:modified xsi:type="dcterms:W3CDTF">2024-01-26T02:04:00Z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