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0" r:id="rId2"/>
    <p:sldId id="269" r:id="rId3"/>
    <p:sldId id="268" r:id="rId4"/>
    <p:sldId id="267" r:id="rId5"/>
    <p:sldId id="266" r:id="rId6"/>
    <p:sldId id="265" r:id="rId7"/>
    <p:sldId id="271" r:id="rId8"/>
    <p:sldId id="272" r:id="rId9"/>
    <p:sldId id="263" r:id="rId10"/>
    <p:sldId id="262" r:id="rId11"/>
    <p:sldId id="261" r:id="rId12"/>
    <p:sldId id="260" r:id="rId13"/>
    <p:sldId id="259" r:id="rId14"/>
    <p:sldId id="258" r:id="rId15"/>
    <p:sldId id="25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6" autoAdjust="0"/>
    <p:restoredTop sz="94660"/>
  </p:normalViewPr>
  <p:slideViewPr>
    <p:cSldViewPr>
      <p:cViewPr varScale="1">
        <p:scale>
          <a:sx n="66" d="100"/>
          <a:sy n="66" d="100"/>
        </p:scale>
        <p:origin x="-94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81278-58FA-480E-AC46-EB1ED4CEA038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B8FA6-BC58-47E1-8E50-01472BD2C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31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FFB2EAC5-0920-4365-BCDC-1E1F32FB601F}" type="slidenum">
              <a:rPr altLang="zh-CN"/>
              <a:pPr/>
              <a:t>15</a:t>
            </a:fld>
            <a:endParaRPr lang="en-US" altLang="zh-CN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338638"/>
            <a:ext cx="5029200" cy="274637"/>
          </a:xfrm>
        </p:spPr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EA4F-7507-45B1-8226-0BCF5C4E8EA1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9F0F0-96CF-4CE4-AC37-C45668423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07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EA4F-7507-45B1-8226-0BCF5C4E8EA1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9F0F0-96CF-4CE4-AC37-C45668423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75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EA4F-7507-45B1-8226-0BCF5C4E8EA1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9F0F0-96CF-4CE4-AC37-C45668423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40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EA4F-7507-45B1-8226-0BCF5C4E8EA1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9F0F0-96CF-4CE4-AC37-C45668423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99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EA4F-7507-45B1-8226-0BCF5C4E8EA1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9F0F0-96CF-4CE4-AC37-C45668423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88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EA4F-7507-45B1-8226-0BCF5C4E8EA1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9F0F0-96CF-4CE4-AC37-C45668423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74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EA4F-7507-45B1-8226-0BCF5C4E8EA1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9F0F0-96CF-4CE4-AC37-C45668423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04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EA4F-7507-45B1-8226-0BCF5C4E8EA1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9F0F0-96CF-4CE4-AC37-C45668423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86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EA4F-7507-45B1-8226-0BCF5C4E8EA1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9F0F0-96CF-4CE4-AC37-C45668423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46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EA4F-7507-45B1-8226-0BCF5C4E8EA1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9F0F0-96CF-4CE4-AC37-C45668423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80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EA4F-7507-45B1-8226-0BCF5C4E8EA1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9F0F0-96CF-4CE4-AC37-C45668423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EEA4F-7507-45B1-8226-0BCF5C4E8EA1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9F0F0-96CF-4CE4-AC37-C45668423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21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hyperlink" Target="http://www.glitter-graphics.com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147167" y="1066800"/>
            <a:ext cx="6343650" cy="2690958"/>
          </a:xfrm>
          <a:extLst/>
        </p:spPr>
        <p:txBody>
          <a:bodyPr spcFirstLastPara="1">
            <a:prstTxWarp prst="textArchUp">
              <a:avLst/>
            </a:prstTxWarp>
            <a:normAutofit fontScale="90000"/>
          </a:bodyPr>
          <a:lstStyle/>
          <a:p>
            <a:pPr algn="ctr" eaLnBrk="1" fontAlgn="auto" hangingPunct="1">
              <a:defRPr/>
            </a:pP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noProof="1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6000" b="1" kern="10" noProof="1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2286000" y="2431474"/>
            <a:ext cx="4065985" cy="1298575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0" rIns="121701" bIns="60850" anchor="ctr"/>
          <a:lstStyle/>
          <a:p>
            <a:pPr algn="ctr" defTabSz="1216660">
              <a:defRPr/>
            </a:pPr>
            <a:r>
              <a:rPr lang="en-US" altLang="zh-CN" sz="44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LỚP 1</a:t>
            </a:r>
            <a:endParaRPr lang="zh-CN" altLang="en-US" sz="4400" b="1" noProof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216612" y="6105525"/>
            <a:ext cx="4939372" cy="61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01" tIns="60850" rIns="121701" bIns="6085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zh-CN" sz="3200" b="1" dirty="0" err="1">
                <a:solidFill>
                  <a:srgbClr val="C00000"/>
                </a:solidFill>
                <a:latin typeface="Tahoma" pitchFamily="34" charset="0"/>
                <a:ea typeface="SimSun" pitchFamily="2" charset="-122"/>
                <a:sym typeface="Arial" pitchFamily="34" charset="0"/>
              </a:rPr>
              <a:t>Giáo</a:t>
            </a:r>
            <a:r>
              <a:rPr lang="en-US" altLang="zh-CN" sz="3200" b="1" dirty="0">
                <a:solidFill>
                  <a:srgbClr val="C00000"/>
                </a:solidFill>
                <a:latin typeface="Tahoma" pitchFamily="34" charset="0"/>
                <a:ea typeface="SimSun" pitchFamily="2" charset="-122"/>
                <a:sym typeface="Arial" pitchFamily="34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ahoma" pitchFamily="34" charset="0"/>
                <a:ea typeface="SimSun" pitchFamily="2" charset="-122"/>
                <a:sym typeface="Arial" pitchFamily="34" charset="0"/>
              </a:rPr>
              <a:t>viên</a:t>
            </a:r>
            <a:r>
              <a:rPr lang="en-US" altLang="zh-CN" sz="3200" b="1" dirty="0">
                <a:solidFill>
                  <a:srgbClr val="C00000"/>
                </a:solidFill>
                <a:latin typeface="Tahoma" pitchFamily="34" charset="0"/>
                <a:ea typeface="SimSun" pitchFamily="2" charset="-122"/>
                <a:sym typeface="Arial" pitchFamily="34" charset="0"/>
              </a:rPr>
              <a:t>: </a:t>
            </a:r>
            <a:r>
              <a:rPr lang="en-US" altLang="zh-CN" sz="3200" b="1" dirty="0" err="1" smtClean="0">
                <a:solidFill>
                  <a:srgbClr val="C00000"/>
                </a:solidFill>
                <a:latin typeface="Tahoma" pitchFamily="34" charset="0"/>
                <a:ea typeface="SimSun" pitchFamily="2" charset="-122"/>
                <a:sym typeface="Arial" pitchFamily="34" charset="0"/>
              </a:rPr>
              <a:t>Lê</a:t>
            </a:r>
            <a:r>
              <a:rPr lang="en-US" altLang="zh-CN" sz="3200" b="1" dirty="0" smtClean="0">
                <a:solidFill>
                  <a:srgbClr val="C00000"/>
                </a:solidFill>
                <a:latin typeface="Tahoma" pitchFamily="34" charset="0"/>
                <a:ea typeface="SimSun" pitchFamily="2" charset="-122"/>
                <a:sym typeface="Arial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C00000"/>
                </a:solidFill>
                <a:latin typeface="Tahoma" pitchFamily="34" charset="0"/>
                <a:ea typeface="SimSun" pitchFamily="2" charset="-122"/>
                <a:sym typeface="Arial" pitchFamily="34" charset="0"/>
              </a:rPr>
              <a:t>Thị</a:t>
            </a:r>
            <a:r>
              <a:rPr lang="en-US" altLang="zh-CN" sz="3200" b="1" dirty="0" smtClean="0">
                <a:solidFill>
                  <a:srgbClr val="C00000"/>
                </a:solidFill>
                <a:latin typeface="Tahoma" pitchFamily="34" charset="0"/>
                <a:ea typeface="SimSun" pitchFamily="2" charset="-122"/>
                <a:sym typeface="Arial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C00000"/>
                </a:solidFill>
                <a:latin typeface="Tahoma" pitchFamily="34" charset="0"/>
                <a:ea typeface="SimSun" pitchFamily="2" charset="-122"/>
                <a:sym typeface="Arial" pitchFamily="34" charset="0"/>
              </a:rPr>
              <a:t>Thắm</a:t>
            </a:r>
            <a:endParaRPr lang="zh-CN" altLang="en-US" sz="3200" b="1" dirty="0">
              <a:solidFill>
                <a:srgbClr val="C00000"/>
              </a:solidFill>
              <a:latin typeface="Tahoma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04727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1095375" y="2674939"/>
            <a:ext cx="59817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800">
                <a:latin typeface="HP001 5 hàng 1 ô ly" pitchFamily="34" charset="0"/>
              </a:rPr>
              <a:t>vui - núi</a:t>
            </a:r>
            <a:br>
              <a:rPr lang="en-US" altLang="en-US" sz="4800">
                <a:latin typeface="HP001 5 hàng 1 ô ly" pitchFamily="34" charset="0"/>
              </a:rPr>
            </a:br>
            <a:r>
              <a:rPr lang="en-US" altLang="en-US" sz="4800">
                <a:latin typeface="HP001 5 hàng 1 ô ly" pitchFamily="34" charset="0"/>
              </a:rPr>
              <a:t>bánh - lanh</a:t>
            </a:r>
            <a:br>
              <a:rPr lang="en-US" altLang="en-US" sz="4800">
                <a:latin typeface="HP001 5 hàng 1 ô ly" pitchFamily="34" charset="0"/>
              </a:rPr>
            </a:br>
            <a:r>
              <a:rPr lang="en-US" altLang="en-US" sz="4800">
                <a:latin typeface="HP001 5 hàng 1 ô ly" pitchFamily="34" charset="0"/>
              </a:rPr>
              <a:t>đẹp - dép</a:t>
            </a:r>
            <a:endParaRPr lang="en-US" altLang="en-US" sz="4800"/>
          </a:p>
        </p:txBody>
      </p:sp>
      <p:sp>
        <p:nvSpPr>
          <p:cNvPr id="3" name="Title 1"/>
          <p:cNvSpPr txBox="1">
            <a:spLocks noChangeArrowheads="1"/>
          </p:cNvSpPr>
          <p:nvPr/>
        </p:nvSpPr>
        <p:spPr bwMode="auto">
          <a:xfrm>
            <a:off x="623888" y="533400"/>
            <a:ext cx="78867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200" b="1" dirty="0" err="1">
                <a:latin typeface="Times New Roman" pitchFamily="18" charset="0"/>
              </a:rPr>
              <a:t>Thứ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tư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ng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3200" b="1" dirty="0" err="1">
                <a:latin typeface="Times New Roman" pitchFamily="18" charset="0"/>
              </a:rPr>
              <a:t>y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smtClean="0">
                <a:latin typeface="Times New Roman" pitchFamily="18" charset="0"/>
              </a:rPr>
              <a:t>31 </a:t>
            </a:r>
            <a:r>
              <a:rPr lang="en-US" altLang="en-US" sz="3200" b="1" dirty="0" err="1">
                <a:latin typeface="Times New Roman" pitchFamily="18" charset="0"/>
              </a:rPr>
              <a:t>tháng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smtClean="0">
                <a:latin typeface="Times New Roman" pitchFamily="18" charset="0"/>
              </a:rPr>
              <a:t>01 </a:t>
            </a:r>
            <a:r>
              <a:rPr lang="en-US" altLang="en-US" sz="3200" b="1" dirty="0" err="1">
                <a:latin typeface="Times New Roman" pitchFamily="18" charset="0"/>
              </a:rPr>
              <a:t>năm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smtClean="0">
                <a:latin typeface="Times New Roman" pitchFamily="18" charset="0"/>
              </a:rPr>
              <a:t>2024</a:t>
            </a:r>
            <a:r>
              <a:rPr lang="en-US" altLang="en-US" sz="3200" b="1" dirty="0">
                <a:latin typeface="Times New Roman" pitchFamily="18" charset="0"/>
              </a:rPr>
              <a:t/>
            </a:r>
            <a:br>
              <a:rPr lang="en-US" altLang="en-US" sz="3200" b="1" dirty="0">
                <a:latin typeface="Times New Roman" pitchFamily="18" charset="0"/>
              </a:rPr>
            </a:br>
            <a:r>
              <a:rPr lang="en-US" altLang="en-US" sz="3200" b="1" dirty="0" err="1">
                <a:latin typeface="Times New Roman" pitchFamily="18" charset="0"/>
              </a:rPr>
              <a:t>Tiếng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Việt</a:t>
            </a:r>
            <a:r>
              <a:rPr lang="en-US" altLang="en-US" sz="3200" b="1" dirty="0">
                <a:latin typeface="Times New Roman" pitchFamily="18" charset="0"/>
              </a:rPr>
              <a:t/>
            </a:r>
            <a:br>
              <a:rPr lang="en-US" altLang="en-US" sz="3200" b="1" dirty="0">
                <a:latin typeface="Times New Roman" pitchFamily="18" charset="0"/>
              </a:rPr>
            </a:b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B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itchFamily="18" charset="0"/>
              </a:rPr>
              <a:t>L</a:t>
            </a:r>
            <a:r>
              <a:rPr lang="vi-VN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vi-VN" altLang="en-US" sz="3200" b="1" dirty="0">
                <a:solidFill>
                  <a:srgbClr val="FF0000"/>
                </a:solidFill>
                <a:latin typeface="Times New Roman" pitchFamily="18" charset="0"/>
              </a:rPr>
              <a:t>m anh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69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67000" y="1943101"/>
            <a:ext cx="34766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VNI-Avo" pitchFamily="2" charset="0"/>
              </a:rPr>
              <a:t>Tieát</a:t>
            </a:r>
            <a:r>
              <a:rPr lang="en-US" sz="72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VNI-Avo" pitchFamily="2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34199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5016" y="1898651"/>
            <a:ext cx="3680222" cy="7731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3600" b="1">
                <a:solidFill>
                  <a:schemeClr val="bg1"/>
                </a:solidFill>
                <a:latin typeface="Times New Roman" panose="02020603050405020304" pitchFamily="18" charset="0"/>
              </a:rPr>
              <a:t>3. Trả lời câu hỏi</a:t>
            </a:r>
          </a:p>
        </p:txBody>
      </p:sp>
      <p:sp>
        <p:nvSpPr>
          <p:cNvPr id="8" name="Text Placeholder 4"/>
          <p:cNvSpPr txBox="1">
            <a:spLocks noChangeArrowheads="1"/>
          </p:cNvSpPr>
          <p:nvPr/>
        </p:nvSpPr>
        <p:spPr bwMode="auto">
          <a:xfrm>
            <a:off x="125015" y="2857501"/>
            <a:ext cx="8333185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vi-VN" altLang="en-US" sz="3600" dirty="0">
                <a:latin typeface="Times New Roman" pitchFamily="18" charset="0"/>
              </a:rPr>
              <a:t>a</a:t>
            </a:r>
            <a:r>
              <a:rPr lang="en-US" altLang="en-US" sz="3600" dirty="0">
                <a:latin typeface="Times New Roman" pitchFamily="18" charset="0"/>
              </a:rPr>
              <a:t>. </a:t>
            </a:r>
            <a:r>
              <a:rPr lang="vi-VN" altLang="en-US" sz="3600" dirty="0">
                <a:latin typeface="Times New Roman" pitchFamily="18" charset="0"/>
              </a:rPr>
              <a:t>Làm anh thì cần làm những gì cho em</a:t>
            </a:r>
            <a:r>
              <a:rPr lang="en-US" altLang="en-US" sz="3600" dirty="0">
                <a:latin typeface="Times New Roman" pitchFamily="18" charset="0"/>
              </a:rPr>
              <a:t>?</a:t>
            </a:r>
            <a:endParaRPr lang="en-US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Placeholder 4"/>
          <p:cNvSpPr txBox="1">
            <a:spLocks noChangeArrowheads="1"/>
          </p:cNvSpPr>
          <p:nvPr/>
        </p:nvSpPr>
        <p:spPr bwMode="auto">
          <a:xfrm>
            <a:off x="381000" y="3886200"/>
            <a:ext cx="8252763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vi-VN" altLang="en-US" sz="3600" dirty="0">
                <a:latin typeface="Times New Roman" pitchFamily="18" charset="0"/>
              </a:rPr>
              <a:t>b</a:t>
            </a:r>
            <a:r>
              <a:rPr lang="en-US" altLang="en-US" sz="3600" dirty="0">
                <a:latin typeface="Times New Roman" pitchFamily="18" charset="0"/>
              </a:rPr>
              <a:t>. </a:t>
            </a:r>
            <a:r>
              <a:rPr lang="vi-VN" altLang="en-US" sz="3600" dirty="0">
                <a:latin typeface="Times New Roman" pitchFamily="18" charset="0"/>
              </a:rPr>
              <a:t>Theo em, làm anh dễ hay khó?</a:t>
            </a:r>
            <a:endParaRPr lang="en-US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Placeholder 4"/>
          <p:cNvSpPr txBox="1">
            <a:spLocks noChangeArrowheads="1"/>
          </p:cNvSpPr>
          <p:nvPr/>
        </p:nvSpPr>
        <p:spPr bwMode="auto">
          <a:xfrm>
            <a:off x="381000" y="4800599"/>
            <a:ext cx="8202215" cy="75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vi-VN" altLang="en-US" sz="3600" dirty="0">
                <a:latin typeface="Times New Roman" pitchFamily="18" charset="0"/>
              </a:rPr>
              <a:t>c</a:t>
            </a:r>
            <a:r>
              <a:rPr lang="en-US" altLang="en-US" sz="3600" dirty="0">
                <a:latin typeface="Times New Roman" pitchFamily="18" charset="0"/>
              </a:rPr>
              <a:t>. </a:t>
            </a:r>
            <a:r>
              <a:rPr lang="vi-VN" altLang="en-US" sz="3600" dirty="0">
                <a:latin typeface="Times New Roman" pitchFamily="18" charset="0"/>
              </a:rPr>
              <a:t>Em thích làm anh hay làm em</a:t>
            </a:r>
            <a:r>
              <a:rPr lang="en-US" altLang="en-US" sz="3600" dirty="0">
                <a:latin typeface="Times New Roman" pitchFamily="18" charset="0"/>
              </a:rPr>
              <a:t>?</a:t>
            </a:r>
            <a:r>
              <a:rPr lang="vi-VN" altLang="en-US" sz="3600" dirty="0">
                <a:latin typeface="Times New Roman" pitchFamily="18" charset="0"/>
              </a:rPr>
              <a:t> Vì sao?</a:t>
            </a:r>
            <a:endParaRPr lang="en-US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8" name="Title 1"/>
          <p:cNvSpPr txBox="1">
            <a:spLocks noChangeArrowheads="1"/>
          </p:cNvSpPr>
          <p:nvPr/>
        </p:nvSpPr>
        <p:spPr bwMode="auto">
          <a:xfrm>
            <a:off x="677466" y="317934"/>
            <a:ext cx="78867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200" b="1" dirty="0" err="1">
                <a:latin typeface="Times New Roman" pitchFamily="18" charset="0"/>
              </a:rPr>
              <a:t>Thứ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tư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ng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3200" b="1" dirty="0" err="1">
                <a:latin typeface="Times New Roman" pitchFamily="18" charset="0"/>
              </a:rPr>
              <a:t>y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smtClean="0">
                <a:latin typeface="Times New Roman" pitchFamily="18" charset="0"/>
              </a:rPr>
              <a:t>31 </a:t>
            </a:r>
            <a:r>
              <a:rPr lang="en-US" altLang="en-US" sz="3200" b="1" dirty="0" err="1">
                <a:latin typeface="Times New Roman" pitchFamily="18" charset="0"/>
              </a:rPr>
              <a:t>tháng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smtClean="0">
                <a:latin typeface="Times New Roman" pitchFamily="18" charset="0"/>
              </a:rPr>
              <a:t>01 </a:t>
            </a:r>
            <a:r>
              <a:rPr lang="en-US" altLang="en-US" sz="3200" b="1" dirty="0" err="1">
                <a:latin typeface="Times New Roman" pitchFamily="18" charset="0"/>
              </a:rPr>
              <a:t>năm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smtClean="0">
                <a:latin typeface="Times New Roman" pitchFamily="18" charset="0"/>
              </a:rPr>
              <a:t>2024</a:t>
            </a:r>
            <a:r>
              <a:rPr lang="en-US" altLang="en-US" sz="3200" b="1" dirty="0">
                <a:latin typeface="Times New Roman" pitchFamily="18" charset="0"/>
              </a:rPr>
              <a:t/>
            </a:r>
            <a:br>
              <a:rPr lang="en-US" altLang="en-US" sz="3200" b="1" dirty="0">
                <a:latin typeface="Times New Roman" pitchFamily="18" charset="0"/>
              </a:rPr>
            </a:br>
            <a:r>
              <a:rPr lang="en-US" altLang="en-US" sz="3200" b="1" dirty="0" err="1">
                <a:latin typeface="Times New Roman" pitchFamily="18" charset="0"/>
              </a:rPr>
              <a:t>Tiếng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Việt</a:t>
            </a:r>
            <a:r>
              <a:rPr lang="en-US" altLang="en-US" sz="3200" b="1" dirty="0">
                <a:latin typeface="Times New Roman" pitchFamily="18" charset="0"/>
              </a:rPr>
              <a:t/>
            </a:r>
            <a:br>
              <a:rPr lang="en-US" altLang="en-US" sz="3200" b="1" dirty="0">
                <a:latin typeface="Times New Roman" pitchFamily="18" charset="0"/>
              </a:rPr>
            </a:b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B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itchFamily="18" charset="0"/>
              </a:rPr>
              <a:t>L</a:t>
            </a:r>
            <a:r>
              <a:rPr lang="vi-VN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vi-VN" altLang="en-US" sz="3200" b="1" dirty="0">
                <a:solidFill>
                  <a:srgbClr val="FF0000"/>
                </a:solidFill>
                <a:latin typeface="Times New Roman" pitchFamily="18" charset="0"/>
              </a:rPr>
              <a:t>m anh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40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 txBox="1">
            <a:spLocks noChangeArrowheads="1"/>
          </p:cNvSpPr>
          <p:nvPr/>
        </p:nvSpPr>
        <p:spPr bwMode="auto">
          <a:xfrm>
            <a:off x="623888" y="206376"/>
            <a:ext cx="78867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200" b="1" dirty="0" err="1">
                <a:latin typeface="Times New Roman" pitchFamily="18" charset="0"/>
              </a:rPr>
              <a:t>Thứ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tư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ng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3200" b="1" dirty="0" err="1">
                <a:latin typeface="Times New Roman" pitchFamily="18" charset="0"/>
              </a:rPr>
              <a:t>y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smtClean="0">
                <a:latin typeface="Times New Roman" pitchFamily="18" charset="0"/>
              </a:rPr>
              <a:t>31 </a:t>
            </a:r>
            <a:r>
              <a:rPr lang="en-US" altLang="en-US" sz="3200" b="1" dirty="0" err="1">
                <a:latin typeface="Times New Roman" pitchFamily="18" charset="0"/>
              </a:rPr>
              <a:t>tháng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smtClean="0">
                <a:latin typeface="Times New Roman" pitchFamily="18" charset="0"/>
              </a:rPr>
              <a:t>01 </a:t>
            </a:r>
            <a:r>
              <a:rPr lang="en-US" altLang="en-US" sz="3200" b="1" dirty="0" err="1">
                <a:latin typeface="Times New Roman" pitchFamily="18" charset="0"/>
              </a:rPr>
              <a:t>năm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smtClean="0">
                <a:latin typeface="Times New Roman" pitchFamily="18" charset="0"/>
              </a:rPr>
              <a:t>2024</a:t>
            </a:r>
            <a:r>
              <a:rPr lang="en-US" altLang="en-US" sz="3200" b="1" dirty="0">
                <a:latin typeface="Times New Roman" pitchFamily="18" charset="0"/>
              </a:rPr>
              <a:t/>
            </a:r>
            <a:br>
              <a:rPr lang="en-US" altLang="en-US" sz="3200" b="1" dirty="0">
                <a:latin typeface="Times New Roman" pitchFamily="18" charset="0"/>
              </a:rPr>
            </a:br>
            <a:r>
              <a:rPr lang="en-US" altLang="en-US" sz="3200" b="1" dirty="0" err="1">
                <a:latin typeface="Times New Roman" pitchFamily="18" charset="0"/>
              </a:rPr>
              <a:t>Tiếng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Việt</a:t>
            </a:r>
            <a:r>
              <a:rPr lang="en-US" altLang="en-US" sz="3200" b="1" dirty="0">
                <a:latin typeface="Times New Roman" pitchFamily="18" charset="0"/>
              </a:rPr>
              <a:t/>
            </a:r>
            <a:br>
              <a:rPr lang="en-US" altLang="en-US" sz="3200" b="1" dirty="0">
                <a:latin typeface="Times New Roman" pitchFamily="18" charset="0"/>
              </a:rPr>
            </a:b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B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itchFamily="18" charset="0"/>
              </a:rPr>
              <a:t>L</a:t>
            </a:r>
            <a:r>
              <a:rPr lang="vi-VN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vi-VN" altLang="en-US" sz="3200" b="1" dirty="0">
                <a:solidFill>
                  <a:srgbClr val="FF0000"/>
                </a:solidFill>
                <a:latin typeface="Times New Roman" pitchFamily="18" charset="0"/>
              </a:rPr>
              <a:t>m anh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4318" y="1430340"/>
            <a:ext cx="2749154" cy="914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600" b="1" noProof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Học thuộc lòng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731" y="1762125"/>
            <a:ext cx="3671888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" descr="952829owne182jr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092304" y="5728097"/>
            <a:ext cx="609600" cy="136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1" descr="1170273ke1o4da45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114529" y="1351361"/>
            <a:ext cx="650875" cy="133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1" descr="1170273ke1o4da45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035227" y="2006006"/>
            <a:ext cx="650875" cy="116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1" descr="1170273ke1o4da45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012135" y="2404667"/>
            <a:ext cx="650875" cy="1540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1" descr="1170273ke1o4da45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949502" y="5923956"/>
            <a:ext cx="650875" cy="991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1" descr="1170273ke1o4da45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794250" y="5276851"/>
            <a:ext cx="6508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1" descr="1170273ke1o4da45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189413" y="4519613"/>
            <a:ext cx="6508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1" descr="1170273ke1o4da45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146675" y="3990976"/>
            <a:ext cx="6508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1" descr="1170273ke1o4da45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321572" y="2919810"/>
            <a:ext cx="650875" cy="1707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7" descr="952829owne182jr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892749" y="5379443"/>
            <a:ext cx="609600" cy="896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7" descr="952829owne182jr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304830" y="4662687"/>
            <a:ext cx="609600" cy="1034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7" descr="952829owne182jr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031456" y="4022726"/>
            <a:ext cx="6096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7" descr="952829owne182jr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695950" y="3182938"/>
            <a:ext cx="609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7" descr="952829owne182jr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851672" y="2724944"/>
            <a:ext cx="6096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7" descr="952829owne182jr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163741" y="1960960"/>
            <a:ext cx="609600" cy="1278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7" descr="952829owne182jr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956447" y="1503760"/>
            <a:ext cx="609600" cy="102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36337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1242939"/>
            <a:ext cx="915785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itle 1"/>
          <p:cNvSpPr txBox="1">
            <a:spLocks noChangeArrowheads="1"/>
          </p:cNvSpPr>
          <p:nvPr/>
        </p:nvSpPr>
        <p:spPr bwMode="auto">
          <a:xfrm>
            <a:off x="623888" y="292099"/>
            <a:ext cx="78867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200" b="1" dirty="0" err="1">
                <a:latin typeface="Times New Roman" pitchFamily="18" charset="0"/>
              </a:rPr>
              <a:t>Thứ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tư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ng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3200" b="1" dirty="0" err="1">
                <a:latin typeface="Times New Roman" pitchFamily="18" charset="0"/>
              </a:rPr>
              <a:t>y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smtClean="0">
                <a:latin typeface="Times New Roman" pitchFamily="18" charset="0"/>
              </a:rPr>
              <a:t>31 </a:t>
            </a:r>
            <a:r>
              <a:rPr lang="en-US" altLang="en-US" sz="3200" b="1" dirty="0" err="1">
                <a:latin typeface="Times New Roman" pitchFamily="18" charset="0"/>
              </a:rPr>
              <a:t>tháng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smtClean="0">
                <a:latin typeface="Times New Roman" pitchFamily="18" charset="0"/>
              </a:rPr>
              <a:t>01 </a:t>
            </a:r>
            <a:r>
              <a:rPr lang="en-US" altLang="en-US" sz="3200" b="1" dirty="0" err="1">
                <a:latin typeface="Times New Roman" pitchFamily="18" charset="0"/>
              </a:rPr>
              <a:t>năm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smtClean="0">
                <a:latin typeface="Times New Roman" pitchFamily="18" charset="0"/>
              </a:rPr>
              <a:t>2024</a:t>
            </a:r>
            <a:r>
              <a:rPr lang="en-US" altLang="en-US" sz="3200" b="1" dirty="0">
                <a:latin typeface="Times New Roman" pitchFamily="18" charset="0"/>
              </a:rPr>
              <a:t/>
            </a:r>
            <a:br>
              <a:rPr lang="en-US" altLang="en-US" sz="3200" b="1" dirty="0">
                <a:latin typeface="Times New Roman" pitchFamily="18" charset="0"/>
              </a:rPr>
            </a:br>
            <a:r>
              <a:rPr lang="en-US" altLang="en-US" sz="3200" b="1" dirty="0" err="1">
                <a:latin typeface="Times New Roman" pitchFamily="18" charset="0"/>
              </a:rPr>
              <a:t>Tiếng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Việt</a:t>
            </a:r>
            <a:r>
              <a:rPr lang="en-US" altLang="en-US" sz="3200" b="1" dirty="0">
                <a:latin typeface="Times New Roman" pitchFamily="18" charset="0"/>
              </a:rPr>
              <a:t/>
            </a:r>
            <a:br>
              <a:rPr lang="en-US" altLang="en-US" sz="3200" b="1" dirty="0">
                <a:latin typeface="Times New Roman" pitchFamily="18" charset="0"/>
              </a:rPr>
            </a:b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B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itchFamily="18" charset="0"/>
              </a:rPr>
              <a:t>L</a:t>
            </a:r>
            <a:r>
              <a:rPr lang="vi-VN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vi-VN" altLang="en-US" sz="3200" b="1" dirty="0">
                <a:solidFill>
                  <a:srgbClr val="FF0000"/>
                </a:solidFill>
                <a:latin typeface="Times New Roman" pitchFamily="18" charset="0"/>
              </a:rPr>
              <a:t>m anh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-76200" y="1447800"/>
            <a:ext cx="7279481" cy="922337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en-US" sz="36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5. Kể về anh, chị hoặc em của em</a:t>
            </a:r>
            <a:endParaRPr lang="en-US" altLang="en-US" sz="3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36847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1143000" y="609601"/>
            <a:ext cx="6436519" cy="29622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2030" tIns="41015" rIns="82030" bIns="41015">
            <a:spAutoFit/>
          </a:bodyPr>
          <a:lstStyle/>
          <a:p>
            <a:pPr algn="ctr" defTabSz="821055">
              <a:lnSpc>
                <a:spcPct val="110000"/>
              </a:lnSpc>
              <a:spcBef>
                <a:spcPct val="50000"/>
              </a:spcBef>
              <a:defRPr/>
            </a:pPr>
            <a:endParaRPr lang="en-US" sz="5100" noProof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1055">
              <a:lnSpc>
                <a:spcPct val="110000"/>
              </a:lnSpc>
              <a:spcBef>
                <a:spcPct val="50000"/>
              </a:spcBef>
              <a:defRPr/>
            </a:pPr>
            <a:endParaRPr lang="en-US" sz="1900" noProof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1055">
              <a:lnSpc>
                <a:spcPct val="110000"/>
              </a:lnSpc>
              <a:spcBef>
                <a:spcPct val="50000"/>
              </a:spcBef>
              <a:defRPr/>
            </a:pPr>
            <a:endParaRPr lang="en-US" sz="6300" noProof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</p:txBody>
      </p:sp>
      <p:sp>
        <p:nvSpPr>
          <p:cNvPr id="26628" name="Rectangle 7"/>
          <p:cNvSpPr>
            <a:spLocks noChangeArrowheads="1"/>
          </p:cNvSpPr>
          <p:nvPr/>
        </p:nvSpPr>
        <p:spPr bwMode="auto">
          <a:xfrm>
            <a:off x="1143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altLang="zh-CN"/>
          </a:p>
        </p:txBody>
      </p:sp>
      <p:pic>
        <p:nvPicPr>
          <p:cNvPr id="26629" name="Picture 8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019801"/>
            <a:ext cx="5143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9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5608638"/>
            <a:ext cx="8001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0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6021389"/>
            <a:ext cx="5143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11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057900"/>
            <a:ext cx="12573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12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724400"/>
            <a:ext cx="10287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3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5943601"/>
            <a:ext cx="5143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4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5638801"/>
            <a:ext cx="5143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15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5562600"/>
            <a:ext cx="940594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16" descr="j031805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6735">
            <a:off x="6660356" y="4572000"/>
            <a:ext cx="509588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69" name="AutoShape 17"/>
          <p:cNvSpPr>
            <a:spLocks noChangeArrowheads="1"/>
          </p:cNvSpPr>
          <p:nvPr/>
        </p:nvSpPr>
        <p:spPr bwMode="auto">
          <a:xfrm>
            <a:off x="6972300" y="381000"/>
            <a:ext cx="1028700" cy="381000"/>
          </a:xfrm>
          <a:prstGeom prst="cloudCallout">
            <a:avLst>
              <a:gd name="adj1" fmla="val -151736"/>
              <a:gd name="adj2" fmla="val 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altLang="zh-CN"/>
          </a:p>
        </p:txBody>
      </p:sp>
      <p:sp>
        <p:nvSpPr>
          <p:cNvPr id="100370" name="AutoShape 18"/>
          <p:cNvSpPr>
            <a:spLocks noChangeArrowheads="1"/>
          </p:cNvSpPr>
          <p:nvPr/>
        </p:nvSpPr>
        <p:spPr bwMode="auto">
          <a:xfrm>
            <a:off x="5486400" y="533400"/>
            <a:ext cx="1885950" cy="609600"/>
          </a:xfrm>
          <a:prstGeom prst="cloudCallout">
            <a:avLst>
              <a:gd name="adj1" fmla="val -44130"/>
              <a:gd name="adj2" fmla="val 12239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altLang="zh-CN"/>
          </a:p>
        </p:txBody>
      </p:sp>
      <p:pic>
        <p:nvPicPr>
          <p:cNvPr id="100372" name="Picture 20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30461" flipV="1">
            <a:off x="4400550" y="3200400"/>
            <a:ext cx="1262063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73" name="Picture 21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99614" flipV="1">
            <a:off x="5657850" y="2895601"/>
            <a:ext cx="1371600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74" name="Picture 22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76227" flipV="1">
            <a:off x="5600105" y="2038945"/>
            <a:ext cx="1276350" cy="703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75" name="Picture 23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76227" flipV="1">
            <a:off x="7010996" y="972146"/>
            <a:ext cx="1276350" cy="70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76" name="Picture 24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59196" flipV="1">
            <a:off x="7049096" y="2686646"/>
            <a:ext cx="1200150" cy="70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77" name="Picture 25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16429" flipV="1">
            <a:off x="4572001" y="1981200"/>
            <a:ext cx="1250156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78" name="Picture 26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76227" flipV="1">
            <a:off x="5314355" y="895945"/>
            <a:ext cx="1276350" cy="703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79" name="Picture 27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39186" flipV="1">
            <a:off x="3923705" y="857845"/>
            <a:ext cx="1200150" cy="703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80" name="Picture 28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42910" flipV="1">
            <a:off x="6515100" y="990600"/>
            <a:ext cx="8429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81" name="AutoShape 29"/>
          <p:cNvSpPr>
            <a:spLocks noChangeArrowheads="1"/>
          </p:cNvSpPr>
          <p:nvPr/>
        </p:nvSpPr>
        <p:spPr bwMode="auto">
          <a:xfrm>
            <a:off x="5314950" y="0"/>
            <a:ext cx="1028700" cy="381000"/>
          </a:xfrm>
          <a:prstGeom prst="cloudCallout">
            <a:avLst>
              <a:gd name="adj1" fmla="val -218403"/>
              <a:gd name="adj2" fmla="val 1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altLang="zh-CN"/>
          </a:p>
        </p:txBody>
      </p:sp>
      <p:sp>
        <p:nvSpPr>
          <p:cNvPr id="100382" name="WordArt 30"/>
          <p:cNvSpPr>
            <a:spLocks noChangeArrowheads="1" noChangeShapeType="1" noTextEdit="1"/>
          </p:cNvSpPr>
          <p:nvPr/>
        </p:nvSpPr>
        <p:spPr bwMode="auto">
          <a:xfrm>
            <a:off x="1943100" y="838200"/>
            <a:ext cx="5657850" cy="1905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anUp">
              <a:avLst>
                <a:gd name="adj" fmla="val 71838"/>
              </a:avLst>
            </a:prstTxWarp>
          </a:bodyPr>
          <a:lstStyle/>
          <a:p>
            <a:pPr algn="ctr"/>
            <a:r>
              <a:rPr lang="en-US" sz="3600" b="1" kern="10" spc="-360" dirty="0" err="1"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Arial"/>
                <a:cs typeface="Arial"/>
              </a:rPr>
              <a:t>Chào</a:t>
            </a:r>
            <a:r>
              <a:rPr lang="en-US" sz="3600" b="1" kern="10" spc="-360" dirty="0"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spc="-360" dirty="0" err="1"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Arial"/>
                <a:cs typeface="Arial"/>
              </a:rPr>
              <a:t>các</a:t>
            </a:r>
            <a:r>
              <a:rPr lang="en-US" sz="3600" b="1" kern="10" spc="-360" dirty="0"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spc="-360" dirty="0" err="1"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Arial"/>
                <a:cs typeface="Arial"/>
              </a:rPr>
              <a:t>em</a:t>
            </a:r>
            <a:r>
              <a:rPr lang="en-US" sz="3600" b="1" kern="10" spc="-360" dirty="0"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Arial"/>
                <a:cs typeface="Arial"/>
              </a:rPr>
              <a:t>  </a:t>
            </a:r>
          </a:p>
        </p:txBody>
      </p:sp>
      <p:pic>
        <p:nvPicPr>
          <p:cNvPr id="26652" name="Picture 31" descr="j031805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2527">
            <a:off x="7135417" y="4648200"/>
            <a:ext cx="66794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85" name="WordArt 33"/>
          <p:cNvSpPr>
            <a:spLocks noChangeArrowheads="1" noChangeShapeType="1" noTextEdit="1"/>
          </p:cNvSpPr>
          <p:nvPr/>
        </p:nvSpPr>
        <p:spPr bwMode="auto">
          <a:xfrm>
            <a:off x="2343150" y="2255838"/>
            <a:ext cx="4514850" cy="868362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686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Hẹn gặp lại các em</a:t>
            </a:r>
          </a:p>
        </p:txBody>
      </p:sp>
    </p:spTree>
    <p:extLst>
      <p:ext uri="{BB962C8B-B14F-4D97-AF65-F5344CB8AC3E}">
        <p14:creationId xmlns:p14="http://schemas.microsoft.com/office/powerpoint/2010/main" val="285928773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00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74166 0.02778 " pathEditMode="relative" rAng="0" ptsTypes="AA">
                                      <p:cBhvr>
                                        <p:cTn id="14" dur="45000" fill="hold"/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3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222 L -0.77083 0.08889 " pathEditMode="relative" rAng="0" ptsTypes="AA">
                                      <p:cBhvr>
                                        <p:cTn id="16" dur="45000" fill="hold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3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555 L -0.81667 0.05 " pathEditMode="relative" rAng="0" ptsTypes="AA">
                                      <p:cBhvr>
                                        <p:cTn id="18" dur="45000" fill="hold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4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21 0.0125 L -0.55955 0.19027 " pathEditMode="relative" rAng="0" ptsTypes="AA">
                                      <p:cBhvr>
                                        <p:cTn id="20" dur="25000" fill="hold"/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2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70782 0.29398 " pathEditMode="relative" rAng="0" ptsTypes="AA">
                                      <p:cBhvr>
                                        <p:cTn id="22" dur="25000" fill="hold"/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300" y="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712 -0.08194 L -0.80955 0.35139 " pathEditMode="relative" rAng="0" ptsTypes="AA">
                                      <p:cBhvr>
                                        <p:cTn id="24" dur="250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500" y="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78 -0.1375 L -0.75122 0.32917 " pathEditMode="relative" rAng="0" ptsTypes="AA">
                                      <p:cBhvr>
                                        <p:cTn id="26" dur="25000" fill="hold"/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500" y="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89479 0.36389 " pathEditMode="relative" rAng="0" ptsTypes="AA">
                                      <p:cBhvr>
                                        <p:cTn id="28" dur="25000" fill="hold"/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400" y="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91788 0.41806 " pathEditMode="relative" rAng="0" ptsTypes="AA">
                                      <p:cBhvr>
                                        <p:cTn id="30" dur="25000" fill="hold"/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400" y="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-0.95955 0.4125 " pathEditMode="relative" rAng="0" ptsTypes="AA">
                                      <p:cBhvr>
                                        <p:cTn id="32" dur="25000" fill="hold"/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400" y="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875 0.36227 " pathEditMode="relative" rAng="0" ptsTypes="AA">
                                      <p:cBhvr>
                                        <p:cTn id="34" dur="25000" fill="hold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400" y="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8 -0.10046 L -0.75035 0.27731 " pathEditMode="relative" rAng="0" ptsTypes="AA">
                                      <p:cBhvr>
                                        <p:cTn id="36" dur="25000" fill="hold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400" y="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81" grpId="0" bldLvl="0" animBg="1"/>
      <p:bldP spid="100382" grpId="0" animBg="1"/>
      <p:bldP spid="1003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" t="4805" b="84326"/>
          <a:stretch>
            <a:fillRect/>
          </a:stretch>
        </p:blipFill>
        <p:spPr bwMode="auto">
          <a:xfrm>
            <a:off x="158354" y="1854201"/>
            <a:ext cx="8826103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566294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9125" y="382588"/>
            <a:ext cx="8143875" cy="71404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HSKT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Tx/>
              <a:buChar char="-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40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85750" y="3273425"/>
            <a:ext cx="7886700" cy="1325563"/>
          </a:xfrm>
        </p:spPr>
        <p:txBody>
          <a:bodyPr/>
          <a:lstStyle/>
          <a:p>
            <a:pPr algn="ctr"/>
            <a:r>
              <a:rPr lang="en-US" sz="8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220959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 noChangeArrowheads="1"/>
          </p:cNvSpPr>
          <p:nvPr>
            <p:ph type="body" idx="1"/>
          </p:nvPr>
        </p:nvSpPr>
        <p:spPr>
          <a:xfrm>
            <a:off x="-76200" y="1981200"/>
            <a:ext cx="5392340" cy="627062"/>
          </a:xfrm>
        </p:spPr>
        <p:txBody>
          <a:bodyPr>
            <a:noAutofit/>
          </a:bodyPr>
          <a:lstStyle/>
          <a:p>
            <a:r>
              <a:rPr lang="vi-VN" altLang="en-US" sz="3600" dirty="0" smtClean="0">
                <a:solidFill>
                  <a:schemeClr val="tx1"/>
                </a:solidFill>
                <a:latin typeface="Times New Roman" pitchFamily="18" charset="0"/>
              </a:rPr>
              <a:t>a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itchFamily="18" charset="0"/>
              </a:rPr>
              <a:t>.</a:t>
            </a:r>
            <a:r>
              <a:rPr lang="vi-VN" altLang="en-US" sz="3600" dirty="0" smtClean="0">
                <a:solidFill>
                  <a:schemeClr val="tx1"/>
                </a:solidFill>
                <a:latin typeface="Times New Roman" pitchFamily="18" charset="0"/>
              </a:rPr>
              <a:t>Người em nói gì với anh?</a:t>
            </a:r>
            <a:endParaRPr lang="en-US" altLang="en-US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70260" y="990600"/>
            <a:ext cx="2877740" cy="8493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3600" b="1" noProof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Khởi động</a:t>
            </a:r>
          </a:p>
        </p:txBody>
      </p:sp>
      <p:sp>
        <p:nvSpPr>
          <p:cNvPr id="3076" name="Title 1"/>
          <p:cNvSpPr>
            <a:spLocks noGrp="1" noChangeArrowheads="1"/>
          </p:cNvSpPr>
          <p:nvPr>
            <p:ph type="title"/>
          </p:nvPr>
        </p:nvSpPr>
        <p:spPr>
          <a:xfrm>
            <a:off x="623888" y="-76200"/>
            <a:ext cx="7886700" cy="12239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200" b="1" dirty="0" err="1" smtClean="0">
                <a:latin typeface="Times New Roman" pitchFamily="18" charset="0"/>
              </a:rPr>
              <a:t>Tiếng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Việt</a:t>
            </a:r>
            <a:r>
              <a:rPr lang="en-US" altLang="en-US" sz="3200" b="1" dirty="0" smtClean="0">
                <a:latin typeface="Times New Roman" pitchFamily="18" charset="0"/>
              </a:rPr>
              <a:t/>
            </a:r>
            <a:br>
              <a:rPr lang="en-US" altLang="en-US" sz="3200" b="1" dirty="0" smtClean="0">
                <a:latin typeface="Times New Roman" pitchFamily="18" charset="0"/>
              </a:rPr>
            </a:b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B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vi-VN" altLang="en-US" sz="3200" b="1" dirty="0" smtClean="0">
                <a:solidFill>
                  <a:srgbClr val="FF0000"/>
                </a:solidFill>
              </a:rPr>
              <a:t>2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vi-VN" altLang="en-US" sz="3200" b="1" dirty="0" smtClean="0">
                <a:solidFill>
                  <a:srgbClr val="FF0000"/>
                </a:solidFill>
              </a:rPr>
              <a:t>L</a:t>
            </a:r>
            <a:r>
              <a:rPr lang="vi-VN" altLang="en-US" sz="3200" b="1" dirty="0" smtClean="0">
                <a:solidFill>
                  <a:srgbClr val="FF0000"/>
                </a:solidFill>
                <a:cs typeface="Times New Roman" pitchFamily="18" charset="0"/>
              </a:rPr>
              <a:t>à</a:t>
            </a:r>
            <a:r>
              <a:rPr lang="vi-VN" altLang="en-US" sz="3200" b="1" dirty="0" smtClean="0">
                <a:solidFill>
                  <a:srgbClr val="FF0000"/>
                </a:solidFill>
              </a:rPr>
              <a:t>m anh</a:t>
            </a:r>
            <a:endParaRPr lang="en-US" alt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Placeholder 4"/>
          <p:cNvSpPr txBox="1">
            <a:spLocks noChangeArrowheads="1"/>
          </p:cNvSpPr>
          <p:nvPr/>
        </p:nvSpPr>
        <p:spPr bwMode="auto">
          <a:xfrm>
            <a:off x="-76200" y="2590800"/>
            <a:ext cx="5655469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vi-VN" altLang="en-US" sz="3600" dirty="0">
                <a:latin typeface="Times New Roman" pitchFamily="18" charset="0"/>
              </a:rPr>
              <a:t>b. Người anh nói gì với em?</a:t>
            </a:r>
            <a:endParaRPr lang="en-US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95489"/>
            <a:ext cx="3657600" cy="348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24200"/>
            <a:ext cx="2900363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4"/>
          <p:cNvSpPr txBox="1">
            <a:spLocks noChangeArrowheads="1"/>
          </p:cNvSpPr>
          <p:nvPr/>
        </p:nvSpPr>
        <p:spPr bwMode="auto">
          <a:xfrm>
            <a:off x="2646543" y="5486400"/>
            <a:ext cx="649745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vi-VN" altLang="en-US" sz="3600" dirty="0" smtClean="0">
                <a:latin typeface="Times New Roman" pitchFamily="18" charset="0"/>
              </a:rPr>
              <a:t>c.Tình </a:t>
            </a:r>
            <a:r>
              <a:rPr lang="vi-VN" altLang="en-US" sz="3600" dirty="0">
                <a:latin typeface="Times New Roman" pitchFamily="18" charset="0"/>
              </a:rPr>
              <a:t>cảm của người anh đối với </a:t>
            </a:r>
            <a:endParaRPr lang="en-US" altLang="en-US" sz="3600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vi-VN" altLang="en-US" sz="3600" dirty="0" smtClean="0">
                <a:latin typeface="Times New Roman" pitchFamily="18" charset="0"/>
              </a:rPr>
              <a:t>em như </a:t>
            </a:r>
            <a:r>
              <a:rPr lang="vi-VN" altLang="en-US" sz="3600" dirty="0">
                <a:latin typeface="Times New Roman" pitchFamily="18" charset="0"/>
              </a:rPr>
              <a:t>thế n</a:t>
            </a:r>
            <a:r>
              <a:rPr lang="vi-VN" altLang="en-US" sz="3600" dirty="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vi-VN" altLang="en-US" sz="3600" dirty="0">
                <a:latin typeface="Times New Roman" pitchFamily="18" charset="0"/>
              </a:rPr>
              <a:t>o?</a:t>
            </a:r>
            <a:endParaRPr lang="en-US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59764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3" grpId="1" animBg="1"/>
      <p:bldP spid="3076" grpId="1"/>
      <p:bldP spid="11" grpId="0"/>
      <p:bldP spid="11" grpId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54781" y="1295400"/>
            <a:ext cx="1891904" cy="8493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4000" b="1" noProof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Đọc</a:t>
            </a:r>
          </a:p>
        </p:txBody>
      </p:sp>
      <p:sp>
        <p:nvSpPr>
          <p:cNvPr id="18437" name="Title 1"/>
          <p:cNvSpPr txBox="1">
            <a:spLocks noChangeArrowheads="1"/>
          </p:cNvSpPr>
          <p:nvPr/>
        </p:nvSpPr>
        <p:spPr bwMode="auto">
          <a:xfrm>
            <a:off x="623888" y="206376"/>
            <a:ext cx="78867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200" b="1" dirty="0" err="1">
                <a:latin typeface="Times New Roman" pitchFamily="18" charset="0"/>
              </a:rPr>
              <a:t>Thứ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tư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ng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3200" b="1" dirty="0" err="1">
                <a:latin typeface="Times New Roman" pitchFamily="18" charset="0"/>
              </a:rPr>
              <a:t>y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smtClean="0">
                <a:latin typeface="Times New Roman" pitchFamily="18" charset="0"/>
              </a:rPr>
              <a:t>31 </a:t>
            </a:r>
            <a:r>
              <a:rPr lang="en-US" altLang="en-US" sz="3200" b="1" dirty="0" err="1">
                <a:latin typeface="Times New Roman" pitchFamily="18" charset="0"/>
              </a:rPr>
              <a:t>tháng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smtClean="0">
                <a:latin typeface="Times New Roman" pitchFamily="18" charset="0"/>
              </a:rPr>
              <a:t>01 </a:t>
            </a:r>
            <a:r>
              <a:rPr lang="en-US" altLang="en-US" sz="3200" b="1" dirty="0" err="1">
                <a:latin typeface="Times New Roman" pitchFamily="18" charset="0"/>
              </a:rPr>
              <a:t>năm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smtClean="0">
                <a:latin typeface="Times New Roman" pitchFamily="18" charset="0"/>
              </a:rPr>
              <a:t>2024</a:t>
            </a:r>
            <a:r>
              <a:rPr lang="en-US" altLang="en-US" sz="3200" b="1" dirty="0">
                <a:latin typeface="Times New Roman" pitchFamily="18" charset="0"/>
              </a:rPr>
              <a:t/>
            </a:r>
            <a:br>
              <a:rPr lang="en-US" altLang="en-US" sz="3200" b="1" dirty="0">
                <a:latin typeface="Times New Roman" pitchFamily="18" charset="0"/>
              </a:rPr>
            </a:br>
            <a:r>
              <a:rPr lang="en-US" altLang="en-US" sz="3200" b="1" dirty="0" err="1">
                <a:latin typeface="Times New Roman" pitchFamily="18" charset="0"/>
              </a:rPr>
              <a:t>Tiếng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Việt</a:t>
            </a:r>
            <a:r>
              <a:rPr lang="en-US" altLang="en-US" sz="3200" b="1" dirty="0">
                <a:latin typeface="Times New Roman" pitchFamily="18" charset="0"/>
              </a:rPr>
              <a:t/>
            </a:r>
            <a:br>
              <a:rPr lang="en-US" altLang="en-US" sz="3200" b="1" dirty="0">
                <a:latin typeface="Times New Roman" pitchFamily="18" charset="0"/>
              </a:rPr>
            </a:b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B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itchFamily="18" charset="0"/>
              </a:rPr>
              <a:t>L</a:t>
            </a:r>
            <a:r>
              <a:rPr lang="vi-VN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vi-VN" altLang="en-US" sz="3200" b="1" dirty="0">
                <a:solidFill>
                  <a:srgbClr val="FF0000"/>
                </a:solidFill>
                <a:latin typeface="Times New Roman" pitchFamily="18" charset="0"/>
              </a:rPr>
              <a:t>m anh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ubtitle 2"/>
          <p:cNvSpPr txBox="1">
            <a:spLocks noChangeArrowheads="1"/>
          </p:cNvSpPr>
          <p:nvPr/>
        </p:nvSpPr>
        <p:spPr bwMode="auto">
          <a:xfrm>
            <a:off x="100013" y="2209800"/>
            <a:ext cx="4167187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zh-CN" dirty="0" err="1">
                <a:latin typeface="VNI-Avo" pitchFamily="2" charset="0"/>
              </a:rPr>
              <a:t>Laøm</a:t>
            </a:r>
            <a:r>
              <a:rPr lang="en-US" altLang="zh-CN" dirty="0">
                <a:latin typeface="VNI-Avo" pitchFamily="2" charset="0"/>
              </a:rPr>
              <a:t> </a:t>
            </a:r>
            <a:r>
              <a:rPr lang="en-US" altLang="zh-CN" dirty="0" err="1">
                <a:latin typeface="VNI-Avo" pitchFamily="2" charset="0"/>
              </a:rPr>
              <a:t>anh</a:t>
            </a:r>
            <a:r>
              <a:rPr lang="en-US" altLang="zh-CN" dirty="0">
                <a:latin typeface="VNI-Avo" pitchFamily="2" charset="0"/>
              </a:rPr>
              <a:t> </a:t>
            </a:r>
            <a:r>
              <a:rPr lang="en-US" altLang="zh-CN" dirty="0" err="1">
                <a:latin typeface="VNI-Avo" pitchFamily="2" charset="0"/>
              </a:rPr>
              <a:t>khoù</a:t>
            </a:r>
            <a:r>
              <a:rPr lang="en-US" altLang="zh-CN" dirty="0">
                <a:latin typeface="VNI-Avo" pitchFamily="2" charset="0"/>
              </a:rPr>
              <a:t> </a:t>
            </a:r>
            <a:r>
              <a:rPr lang="en-US" altLang="zh-CN" dirty="0" err="1">
                <a:latin typeface="VNI-Avo" pitchFamily="2" charset="0"/>
              </a:rPr>
              <a:t>ñaáy</a:t>
            </a:r>
            <a:endParaRPr lang="en-US" altLang="zh-CN" dirty="0">
              <a:latin typeface="VNI-Avo" pitchFamily="2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zh-CN" dirty="0" err="1">
                <a:latin typeface="VNI-Avo" pitchFamily="2" charset="0"/>
              </a:rPr>
              <a:t>Phaûi</a:t>
            </a:r>
            <a:r>
              <a:rPr lang="en-US" altLang="zh-CN" dirty="0">
                <a:latin typeface="VNI-Avo" pitchFamily="2" charset="0"/>
              </a:rPr>
              <a:t> </a:t>
            </a:r>
            <a:r>
              <a:rPr lang="en-US" altLang="zh-CN" dirty="0" err="1">
                <a:latin typeface="VNI-Avo" pitchFamily="2" charset="0"/>
              </a:rPr>
              <a:t>ñaâu</a:t>
            </a:r>
            <a:r>
              <a:rPr lang="en-US" altLang="zh-CN" dirty="0">
                <a:latin typeface="VNI-Avo" pitchFamily="2" charset="0"/>
              </a:rPr>
              <a:t> </a:t>
            </a:r>
            <a:r>
              <a:rPr lang="en-US" altLang="zh-CN" dirty="0" err="1">
                <a:latin typeface="VNI-Avo" pitchFamily="2" charset="0"/>
              </a:rPr>
              <a:t>chuyeän</a:t>
            </a:r>
            <a:r>
              <a:rPr lang="en-US" altLang="zh-CN" dirty="0">
                <a:latin typeface="VNI-Avo" pitchFamily="2" charset="0"/>
              </a:rPr>
              <a:t> </a:t>
            </a:r>
            <a:r>
              <a:rPr lang="en-US" altLang="zh-CN" dirty="0" err="1">
                <a:latin typeface="VNI-Avo" pitchFamily="2" charset="0"/>
              </a:rPr>
              <a:t>ñuøa</a:t>
            </a:r>
            <a:endParaRPr lang="en-US" altLang="zh-CN" dirty="0">
              <a:latin typeface="VNI-Avo" pitchFamily="2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zh-CN" dirty="0" err="1">
                <a:latin typeface="VNI-Avo" pitchFamily="2" charset="0"/>
              </a:rPr>
              <a:t>Vôùi</a:t>
            </a:r>
            <a:r>
              <a:rPr lang="en-US" altLang="zh-CN" dirty="0">
                <a:latin typeface="VNI-Avo" pitchFamily="2" charset="0"/>
              </a:rPr>
              <a:t> </a:t>
            </a:r>
            <a:r>
              <a:rPr lang="en-US" altLang="zh-CN" dirty="0" err="1">
                <a:latin typeface="VNI-Avo" pitchFamily="2" charset="0"/>
              </a:rPr>
              <a:t>em</a:t>
            </a:r>
            <a:r>
              <a:rPr lang="en-US" altLang="zh-CN" dirty="0">
                <a:latin typeface="VNI-Avo" pitchFamily="2" charset="0"/>
              </a:rPr>
              <a:t> </a:t>
            </a:r>
            <a:r>
              <a:rPr lang="en-US" altLang="zh-CN" dirty="0" err="1">
                <a:latin typeface="VNI-Avo" pitchFamily="2" charset="0"/>
              </a:rPr>
              <a:t>beù</a:t>
            </a:r>
            <a:r>
              <a:rPr lang="en-US" altLang="zh-CN" dirty="0">
                <a:latin typeface="VNI-Avo" pitchFamily="2" charset="0"/>
              </a:rPr>
              <a:t> </a:t>
            </a:r>
            <a:r>
              <a:rPr lang="en-US" altLang="zh-CN" dirty="0" err="1">
                <a:latin typeface="VNI-Avo" pitchFamily="2" charset="0"/>
              </a:rPr>
              <a:t>gaùi</a:t>
            </a:r>
            <a:endParaRPr lang="en-US" altLang="zh-CN" dirty="0">
              <a:latin typeface="VNI-Avo" pitchFamily="2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zh-CN" dirty="0" err="1">
                <a:latin typeface="VNI-Avo" pitchFamily="2" charset="0"/>
              </a:rPr>
              <a:t>Phaûi</a:t>
            </a:r>
            <a:r>
              <a:rPr lang="en-US" altLang="zh-CN" dirty="0">
                <a:latin typeface="VNI-Avo" pitchFamily="2" charset="0"/>
              </a:rPr>
              <a:t> </a:t>
            </a:r>
            <a:r>
              <a:rPr lang="en-US" altLang="zh-CN" dirty="0" err="1">
                <a:latin typeface="VNI-Avo" pitchFamily="2" charset="0"/>
              </a:rPr>
              <a:t>ngöôøi</a:t>
            </a:r>
            <a:r>
              <a:rPr lang="en-US" altLang="zh-CN" dirty="0">
                <a:latin typeface="VNI-Avo" pitchFamily="2" charset="0"/>
              </a:rPr>
              <a:t> </a:t>
            </a:r>
            <a:r>
              <a:rPr lang="en-US" altLang="zh-CN" dirty="0" err="1">
                <a:latin typeface="VNI-Avo" pitchFamily="2" charset="0"/>
              </a:rPr>
              <a:t>lôùn</a:t>
            </a:r>
            <a:r>
              <a:rPr lang="en-US" altLang="zh-CN" dirty="0">
                <a:latin typeface="VNI-Avo" pitchFamily="2" charset="0"/>
              </a:rPr>
              <a:t> </a:t>
            </a:r>
            <a:r>
              <a:rPr lang="en-US" altLang="zh-CN" dirty="0" err="1">
                <a:latin typeface="VNI-Avo" pitchFamily="2" charset="0"/>
              </a:rPr>
              <a:t>cô</a:t>
            </a:r>
            <a:endParaRPr lang="en-US" altLang="zh-CN" dirty="0">
              <a:latin typeface="VNI-Av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6026" y="4419600"/>
            <a:ext cx="40973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khóc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dỗ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dành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ngã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dàng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67238" y="1981200"/>
            <a:ext cx="43307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83918" y="4419600"/>
            <a:ext cx="40973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183606" y="5573762"/>
            <a:ext cx="13215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6" idx="2"/>
          </p:cNvCxnSpPr>
          <p:nvPr/>
        </p:nvCxnSpPr>
        <p:spPr>
          <a:xfrm>
            <a:off x="2294713" y="6727924"/>
            <a:ext cx="14390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3377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54781" y="1631951"/>
            <a:ext cx="1891904" cy="8493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4000" b="1" noProof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Đọc</a:t>
            </a:r>
          </a:p>
        </p:txBody>
      </p:sp>
      <p:sp>
        <p:nvSpPr>
          <p:cNvPr id="18437" name="Title 1"/>
          <p:cNvSpPr txBox="1">
            <a:spLocks noChangeArrowheads="1"/>
          </p:cNvSpPr>
          <p:nvPr/>
        </p:nvSpPr>
        <p:spPr bwMode="auto">
          <a:xfrm>
            <a:off x="623888" y="206376"/>
            <a:ext cx="78867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200" b="1" dirty="0" err="1">
                <a:latin typeface="Times New Roman" pitchFamily="18" charset="0"/>
              </a:rPr>
              <a:t>Thứ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tư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ng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3200" b="1" dirty="0" err="1">
                <a:latin typeface="Times New Roman" pitchFamily="18" charset="0"/>
              </a:rPr>
              <a:t>y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smtClean="0">
                <a:latin typeface="Times New Roman" pitchFamily="18" charset="0"/>
              </a:rPr>
              <a:t>31 </a:t>
            </a:r>
            <a:r>
              <a:rPr lang="en-US" altLang="en-US" sz="3200" b="1" dirty="0" err="1">
                <a:latin typeface="Times New Roman" pitchFamily="18" charset="0"/>
              </a:rPr>
              <a:t>tháng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smtClean="0">
                <a:latin typeface="Times New Roman" pitchFamily="18" charset="0"/>
              </a:rPr>
              <a:t>01 </a:t>
            </a:r>
            <a:r>
              <a:rPr lang="en-US" altLang="en-US" sz="3200" b="1" dirty="0" err="1">
                <a:latin typeface="Times New Roman" pitchFamily="18" charset="0"/>
              </a:rPr>
              <a:t>năm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smtClean="0">
                <a:latin typeface="Times New Roman" pitchFamily="18" charset="0"/>
              </a:rPr>
              <a:t>2024</a:t>
            </a:r>
            <a:r>
              <a:rPr lang="en-US" altLang="en-US" sz="3200" b="1" dirty="0">
                <a:latin typeface="Times New Roman" pitchFamily="18" charset="0"/>
              </a:rPr>
              <a:t/>
            </a:r>
            <a:br>
              <a:rPr lang="en-US" altLang="en-US" sz="3200" b="1" dirty="0">
                <a:latin typeface="Times New Roman" pitchFamily="18" charset="0"/>
              </a:rPr>
            </a:br>
            <a:r>
              <a:rPr lang="en-US" altLang="en-US" sz="3200" b="1" dirty="0" err="1">
                <a:latin typeface="Times New Roman" pitchFamily="18" charset="0"/>
              </a:rPr>
              <a:t>Tiếng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Việt</a:t>
            </a:r>
            <a:r>
              <a:rPr lang="en-US" altLang="en-US" sz="3200" b="1" dirty="0">
                <a:latin typeface="Times New Roman" pitchFamily="18" charset="0"/>
              </a:rPr>
              <a:t/>
            </a:r>
            <a:br>
              <a:rPr lang="en-US" altLang="en-US" sz="3200" b="1" dirty="0">
                <a:latin typeface="Times New Roman" pitchFamily="18" charset="0"/>
              </a:rPr>
            </a:b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B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itchFamily="18" charset="0"/>
              </a:rPr>
              <a:t>L</a:t>
            </a:r>
            <a:r>
              <a:rPr lang="vi-VN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vi-VN" altLang="en-US" sz="3200" b="1" dirty="0">
                <a:solidFill>
                  <a:srgbClr val="FF0000"/>
                </a:solidFill>
                <a:latin typeface="Times New Roman" pitchFamily="18" charset="0"/>
              </a:rPr>
              <a:t>m anh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ubtitle 2"/>
          <p:cNvSpPr txBox="1">
            <a:spLocks noChangeArrowheads="1"/>
          </p:cNvSpPr>
          <p:nvPr/>
        </p:nvSpPr>
        <p:spPr bwMode="auto">
          <a:xfrm>
            <a:off x="1865114" y="2615333"/>
            <a:ext cx="5039915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zh-CN" sz="3200" dirty="0" err="1">
                <a:latin typeface="VNI-Avo" pitchFamily="2" charset="0"/>
              </a:rPr>
              <a:t>Laøm</a:t>
            </a:r>
            <a:r>
              <a:rPr lang="en-US" altLang="zh-CN" sz="3200" dirty="0">
                <a:latin typeface="VNI-Avo" pitchFamily="2" charset="0"/>
              </a:rPr>
              <a:t> </a:t>
            </a:r>
            <a:r>
              <a:rPr lang="en-US" altLang="zh-CN" sz="3200" dirty="0" err="1">
                <a:latin typeface="VNI-Avo" pitchFamily="2" charset="0"/>
              </a:rPr>
              <a:t>anh</a:t>
            </a:r>
            <a:r>
              <a:rPr lang="en-US" altLang="zh-CN" sz="3200" dirty="0">
                <a:latin typeface="VNI-Avo" pitchFamily="2" charset="0"/>
              </a:rPr>
              <a:t> </a:t>
            </a:r>
            <a:r>
              <a:rPr lang="en-US" altLang="zh-CN" sz="3200" dirty="0" err="1">
                <a:latin typeface="VNI-Avo" pitchFamily="2" charset="0"/>
              </a:rPr>
              <a:t>khoù</a:t>
            </a:r>
            <a:r>
              <a:rPr lang="en-US" altLang="zh-CN" sz="3200" dirty="0">
                <a:latin typeface="VNI-Avo" pitchFamily="2" charset="0"/>
              </a:rPr>
              <a:t> </a:t>
            </a:r>
            <a:r>
              <a:rPr lang="en-US" altLang="zh-CN" sz="3200" dirty="0" err="1">
                <a:latin typeface="VNI-Avo" pitchFamily="2" charset="0"/>
              </a:rPr>
              <a:t>ñaáy</a:t>
            </a:r>
            <a:endParaRPr lang="en-US" altLang="zh-CN" sz="3200" dirty="0">
              <a:latin typeface="VNI-Avo" pitchFamily="2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zh-CN" sz="3200" dirty="0" err="1">
                <a:latin typeface="VNI-Avo" pitchFamily="2" charset="0"/>
              </a:rPr>
              <a:t>Phaûi</a:t>
            </a:r>
            <a:r>
              <a:rPr lang="en-US" altLang="zh-CN" sz="3200" dirty="0">
                <a:latin typeface="VNI-Avo" pitchFamily="2" charset="0"/>
              </a:rPr>
              <a:t> </a:t>
            </a:r>
            <a:r>
              <a:rPr lang="en-US" altLang="zh-CN" sz="3200" dirty="0" err="1">
                <a:latin typeface="VNI-Avo" pitchFamily="2" charset="0"/>
              </a:rPr>
              <a:t>ñaâu</a:t>
            </a:r>
            <a:r>
              <a:rPr lang="en-US" altLang="zh-CN" sz="3200" dirty="0">
                <a:latin typeface="VNI-Avo" pitchFamily="2" charset="0"/>
              </a:rPr>
              <a:t> </a:t>
            </a:r>
            <a:r>
              <a:rPr lang="en-US" altLang="zh-CN" sz="3200" dirty="0" err="1">
                <a:latin typeface="VNI-Avo" pitchFamily="2" charset="0"/>
              </a:rPr>
              <a:t>chuyeän</a:t>
            </a:r>
            <a:r>
              <a:rPr lang="en-US" altLang="zh-CN" sz="3200" dirty="0">
                <a:latin typeface="VNI-Avo" pitchFamily="2" charset="0"/>
              </a:rPr>
              <a:t> </a:t>
            </a:r>
            <a:r>
              <a:rPr lang="en-US" altLang="zh-CN" sz="3200" dirty="0" err="1">
                <a:latin typeface="VNI-Avo" pitchFamily="2" charset="0"/>
              </a:rPr>
              <a:t>ñuøa</a:t>
            </a:r>
            <a:endParaRPr lang="en-US" altLang="zh-CN" sz="3200" dirty="0">
              <a:latin typeface="VNI-Avo" pitchFamily="2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zh-CN" sz="3200" dirty="0" err="1">
                <a:latin typeface="VNI-Avo" pitchFamily="2" charset="0"/>
              </a:rPr>
              <a:t>Vôùi</a:t>
            </a:r>
            <a:r>
              <a:rPr lang="en-US" altLang="zh-CN" sz="3200" dirty="0">
                <a:latin typeface="VNI-Avo" pitchFamily="2" charset="0"/>
              </a:rPr>
              <a:t> </a:t>
            </a:r>
            <a:r>
              <a:rPr lang="en-US" altLang="zh-CN" sz="3200" dirty="0" err="1">
                <a:latin typeface="VNI-Avo" pitchFamily="2" charset="0"/>
              </a:rPr>
              <a:t>em</a:t>
            </a:r>
            <a:r>
              <a:rPr lang="en-US" altLang="zh-CN" sz="3200" dirty="0">
                <a:latin typeface="VNI-Avo" pitchFamily="2" charset="0"/>
              </a:rPr>
              <a:t> </a:t>
            </a:r>
            <a:r>
              <a:rPr lang="en-US" altLang="zh-CN" sz="3200" dirty="0" err="1">
                <a:latin typeface="VNI-Avo" pitchFamily="2" charset="0"/>
              </a:rPr>
              <a:t>beù</a:t>
            </a:r>
            <a:r>
              <a:rPr lang="en-US" altLang="zh-CN" sz="3200" dirty="0">
                <a:latin typeface="VNI-Avo" pitchFamily="2" charset="0"/>
              </a:rPr>
              <a:t> </a:t>
            </a:r>
            <a:r>
              <a:rPr lang="en-US" altLang="zh-CN" sz="3200" dirty="0" err="1">
                <a:latin typeface="VNI-Avo" pitchFamily="2" charset="0"/>
              </a:rPr>
              <a:t>gaùi</a:t>
            </a:r>
            <a:endParaRPr lang="en-US" altLang="zh-CN" sz="3200" dirty="0">
              <a:latin typeface="VNI-Avo" pitchFamily="2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zh-CN" sz="3200" dirty="0" err="1">
                <a:latin typeface="VNI-Avo" pitchFamily="2" charset="0"/>
              </a:rPr>
              <a:t>Phaûi</a:t>
            </a:r>
            <a:r>
              <a:rPr lang="en-US" altLang="zh-CN" sz="3200" dirty="0">
                <a:latin typeface="VNI-Avo" pitchFamily="2" charset="0"/>
              </a:rPr>
              <a:t> </a:t>
            </a:r>
            <a:r>
              <a:rPr lang="en-US" altLang="zh-CN" sz="3200" dirty="0" err="1">
                <a:latin typeface="VNI-Avo" pitchFamily="2" charset="0"/>
              </a:rPr>
              <a:t>ngöôøi</a:t>
            </a:r>
            <a:r>
              <a:rPr lang="en-US" altLang="zh-CN" sz="3200" dirty="0">
                <a:latin typeface="VNI-Avo" pitchFamily="2" charset="0"/>
              </a:rPr>
              <a:t> </a:t>
            </a:r>
            <a:r>
              <a:rPr lang="en-US" altLang="zh-CN" sz="3200" dirty="0" err="1">
                <a:latin typeface="VNI-Avo" pitchFamily="2" charset="0"/>
              </a:rPr>
              <a:t>lôùn</a:t>
            </a:r>
            <a:r>
              <a:rPr lang="en-US" altLang="zh-CN" sz="3200" dirty="0">
                <a:latin typeface="VNI-Avo" pitchFamily="2" charset="0"/>
              </a:rPr>
              <a:t> </a:t>
            </a:r>
            <a:r>
              <a:rPr lang="en-US" altLang="zh-CN" sz="3200" dirty="0" err="1">
                <a:latin typeface="VNI-Avo" pitchFamily="2" charset="0"/>
              </a:rPr>
              <a:t>cô</a:t>
            </a:r>
            <a:endParaRPr lang="en-US" altLang="zh-CN" sz="3200" dirty="0">
              <a:latin typeface="VNI-Avo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638800" y="2514600"/>
            <a:ext cx="70247" cy="6429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733800" y="2514600"/>
            <a:ext cx="69056" cy="644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815953" y="3124200"/>
            <a:ext cx="70247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477000" y="3048000"/>
            <a:ext cx="69056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114800" y="4191000"/>
            <a:ext cx="69056" cy="644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429000" y="3700462"/>
            <a:ext cx="69056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562600" y="4191000"/>
            <a:ext cx="69056" cy="6429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4953000" y="3657600"/>
            <a:ext cx="69056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5997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54781" y="1295400"/>
            <a:ext cx="1891904" cy="8493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4000" b="1" noProof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Đọc</a:t>
            </a:r>
          </a:p>
        </p:txBody>
      </p:sp>
      <p:sp>
        <p:nvSpPr>
          <p:cNvPr id="18437" name="Title 1"/>
          <p:cNvSpPr txBox="1">
            <a:spLocks noChangeArrowheads="1"/>
          </p:cNvSpPr>
          <p:nvPr/>
        </p:nvSpPr>
        <p:spPr bwMode="auto">
          <a:xfrm>
            <a:off x="623888" y="206376"/>
            <a:ext cx="78867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200" b="1" dirty="0" err="1">
                <a:latin typeface="Times New Roman" pitchFamily="18" charset="0"/>
              </a:rPr>
              <a:t>Thứ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tư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ng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3200" b="1" dirty="0" err="1">
                <a:latin typeface="Times New Roman" pitchFamily="18" charset="0"/>
              </a:rPr>
              <a:t>y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smtClean="0">
                <a:latin typeface="Times New Roman" pitchFamily="18" charset="0"/>
              </a:rPr>
              <a:t>31 </a:t>
            </a:r>
            <a:r>
              <a:rPr lang="en-US" altLang="en-US" sz="3200" b="1" dirty="0" err="1">
                <a:latin typeface="Times New Roman" pitchFamily="18" charset="0"/>
              </a:rPr>
              <a:t>tháng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smtClean="0">
                <a:latin typeface="Times New Roman" pitchFamily="18" charset="0"/>
              </a:rPr>
              <a:t>01 </a:t>
            </a:r>
            <a:r>
              <a:rPr lang="en-US" altLang="en-US" sz="3200" b="1" dirty="0" err="1">
                <a:latin typeface="Times New Roman" pitchFamily="18" charset="0"/>
              </a:rPr>
              <a:t>năm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smtClean="0">
                <a:latin typeface="Times New Roman" pitchFamily="18" charset="0"/>
              </a:rPr>
              <a:t>2024</a:t>
            </a:r>
            <a:r>
              <a:rPr lang="en-US" altLang="en-US" sz="3200" b="1" dirty="0">
                <a:latin typeface="Times New Roman" pitchFamily="18" charset="0"/>
              </a:rPr>
              <a:t/>
            </a:r>
            <a:br>
              <a:rPr lang="en-US" altLang="en-US" sz="3200" b="1" dirty="0">
                <a:latin typeface="Times New Roman" pitchFamily="18" charset="0"/>
              </a:rPr>
            </a:br>
            <a:r>
              <a:rPr lang="en-US" altLang="en-US" sz="3200" b="1" dirty="0" err="1">
                <a:latin typeface="Times New Roman" pitchFamily="18" charset="0"/>
              </a:rPr>
              <a:t>Tiếng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Việt</a:t>
            </a:r>
            <a:r>
              <a:rPr lang="en-US" altLang="en-US" sz="3200" b="1" dirty="0">
                <a:latin typeface="Times New Roman" pitchFamily="18" charset="0"/>
              </a:rPr>
              <a:t/>
            </a:r>
            <a:br>
              <a:rPr lang="en-US" altLang="en-US" sz="3200" b="1" dirty="0">
                <a:latin typeface="Times New Roman" pitchFamily="18" charset="0"/>
              </a:rPr>
            </a:b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B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itchFamily="18" charset="0"/>
              </a:rPr>
              <a:t>L</a:t>
            </a:r>
            <a:r>
              <a:rPr lang="vi-VN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vi-VN" altLang="en-US" sz="3200" b="1" dirty="0">
                <a:solidFill>
                  <a:srgbClr val="FF0000"/>
                </a:solidFill>
                <a:latin typeface="Times New Roman" pitchFamily="18" charset="0"/>
              </a:rPr>
              <a:t>m anh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ubtitle 2"/>
          <p:cNvSpPr txBox="1">
            <a:spLocks noChangeArrowheads="1"/>
          </p:cNvSpPr>
          <p:nvPr/>
        </p:nvSpPr>
        <p:spPr bwMode="auto">
          <a:xfrm>
            <a:off x="100013" y="2209800"/>
            <a:ext cx="4167187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zh-CN" dirty="0" err="1">
                <a:latin typeface="VNI-Avo" pitchFamily="2" charset="0"/>
              </a:rPr>
              <a:t>Laøm</a:t>
            </a:r>
            <a:r>
              <a:rPr lang="en-US" altLang="zh-CN" dirty="0">
                <a:latin typeface="VNI-Avo" pitchFamily="2" charset="0"/>
              </a:rPr>
              <a:t> </a:t>
            </a:r>
            <a:r>
              <a:rPr lang="en-US" altLang="zh-CN" dirty="0" err="1">
                <a:latin typeface="VNI-Avo" pitchFamily="2" charset="0"/>
              </a:rPr>
              <a:t>anh</a:t>
            </a:r>
            <a:r>
              <a:rPr lang="en-US" altLang="zh-CN" dirty="0">
                <a:latin typeface="VNI-Avo" pitchFamily="2" charset="0"/>
              </a:rPr>
              <a:t> </a:t>
            </a:r>
            <a:r>
              <a:rPr lang="en-US" altLang="zh-CN" dirty="0" err="1">
                <a:latin typeface="VNI-Avo" pitchFamily="2" charset="0"/>
              </a:rPr>
              <a:t>khoù</a:t>
            </a:r>
            <a:r>
              <a:rPr lang="en-US" altLang="zh-CN" dirty="0">
                <a:latin typeface="VNI-Avo" pitchFamily="2" charset="0"/>
              </a:rPr>
              <a:t> </a:t>
            </a:r>
            <a:r>
              <a:rPr lang="en-US" altLang="zh-CN" dirty="0" err="1">
                <a:latin typeface="VNI-Avo" pitchFamily="2" charset="0"/>
              </a:rPr>
              <a:t>ñaáy</a:t>
            </a:r>
            <a:endParaRPr lang="en-US" altLang="zh-CN" dirty="0">
              <a:latin typeface="VNI-Avo" pitchFamily="2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zh-CN" dirty="0" err="1">
                <a:latin typeface="VNI-Avo" pitchFamily="2" charset="0"/>
              </a:rPr>
              <a:t>Phaûi</a:t>
            </a:r>
            <a:r>
              <a:rPr lang="en-US" altLang="zh-CN" dirty="0">
                <a:latin typeface="VNI-Avo" pitchFamily="2" charset="0"/>
              </a:rPr>
              <a:t> </a:t>
            </a:r>
            <a:r>
              <a:rPr lang="en-US" altLang="zh-CN" dirty="0" err="1">
                <a:latin typeface="VNI-Avo" pitchFamily="2" charset="0"/>
              </a:rPr>
              <a:t>ñaâu</a:t>
            </a:r>
            <a:r>
              <a:rPr lang="en-US" altLang="zh-CN" dirty="0">
                <a:latin typeface="VNI-Avo" pitchFamily="2" charset="0"/>
              </a:rPr>
              <a:t> </a:t>
            </a:r>
            <a:r>
              <a:rPr lang="en-US" altLang="zh-CN" dirty="0" err="1">
                <a:latin typeface="VNI-Avo" pitchFamily="2" charset="0"/>
              </a:rPr>
              <a:t>chuyeän</a:t>
            </a:r>
            <a:r>
              <a:rPr lang="en-US" altLang="zh-CN" dirty="0">
                <a:latin typeface="VNI-Avo" pitchFamily="2" charset="0"/>
              </a:rPr>
              <a:t> </a:t>
            </a:r>
            <a:r>
              <a:rPr lang="en-US" altLang="zh-CN" dirty="0" err="1">
                <a:latin typeface="VNI-Avo" pitchFamily="2" charset="0"/>
              </a:rPr>
              <a:t>ñuøa</a:t>
            </a:r>
            <a:endParaRPr lang="en-US" altLang="zh-CN" dirty="0">
              <a:latin typeface="VNI-Avo" pitchFamily="2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zh-CN" dirty="0" err="1">
                <a:latin typeface="VNI-Avo" pitchFamily="2" charset="0"/>
              </a:rPr>
              <a:t>Vôùi</a:t>
            </a:r>
            <a:r>
              <a:rPr lang="en-US" altLang="zh-CN" dirty="0">
                <a:latin typeface="VNI-Avo" pitchFamily="2" charset="0"/>
              </a:rPr>
              <a:t> </a:t>
            </a:r>
            <a:r>
              <a:rPr lang="en-US" altLang="zh-CN" dirty="0" err="1">
                <a:latin typeface="VNI-Avo" pitchFamily="2" charset="0"/>
              </a:rPr>
              <a:t>em</a:t>
            </a:r>
            <a:r>
              <a:rPr lang="en-US" altLang="zh-CN" dirty="0">
                <a:latin typeface="VNI-Avo" pitchFamily="2" charset="0"/>
              </a:rPr>
              <a:t> </a:t>
            </a:r>
            <a:r>
              <a:rPr lang="en-US" altLang="zh-CN" dirty="0" err="1">
                <a:latin typeface="VNI-Avo" pitchFamily="2" charset="0"/>
              </a:rPr>
              <a:t>beù</a:t>
            </a:r>
            <a:r>
              <a:rPr lang="en-US" altLang="zh-CN" dirty="0">
                <a:latin typeface="VNI-Avo" pitchFamily="2" charset="0"/>
              </a:rPr>
              <a:t> </a:t>
            </a:r>
            <a:r>
              <a:rPr lang="en-US" altLang="zh-CN" dirty="0" err="1">
                <a:latin typeface="VNI-Avo" pitchFamily="2" charset="0"/>
              </a:rPr>
              <a:t>gaùi</a:t>
            </a:r>
            <a:endParaRPr lang="en-US" altLang="zh-CN" dirty="0">
              <a:latin typeface="VNI-Avo" pitchFamily="2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zh-CN" dirty="0" err="1">
                <a:latin typeface="VNI-Avo" pitchFamily="2" charset="0"/>
              </a:rPr>
              <a:t>Phaûi</a:t>
            </a:r>
            <a:r>
              <a:rPr lang="en-US" altLang="zh-CN" dirty="0">
                <a:latin typeface="VNI-Avo" pitchFamily="2" charset="0"/>
              </a:rPr>
              <a:t> </a:t>
            </a:r>
            <a:r>
              <a:rPr lang="en-US" altLang="zh-CN" dirty="0" err="1">
                <a:latin typeface="VNI-Avo" pitchFamily="2" charset="0"/>
              </a:rPr>
              <a:t>ngöôøi</a:t>
            </a:r>
            <a:r>
              <a:rPr lang="en-US" altLang="zh-CN" dirty="0">
                <a:latin typeface="VNI-Avo" pitchFamily="2" charset="0"/>
              </a:rPr>
              <a:t> </a:t>
            </a:r>
            <a:r>
              <a:rPr lang="en-US" altLang="zh-CN" dirty="0" err="1">
                <a:latin typeface="VNI-Avo" pitchFamily="2" charset="0"/>
              </a:rPr>
              <a:t>lôùn</a:t>
            </a:r>
            <a:r>
              <a:rPr lang="en-US" altLang="zh-CN" dirty="0">
                <a:latin typeface="VNI-Avo" pitchFamily="2" charset="0"/>
              </a:rPr>
              <a:t> </a:t>
            </a:r>
            <a:r>
              <a:rPr lang="en-US" altLang="zh-CN" dirty="0" err="1">
                <a:latin typeface="VNI-Avo" pitchFamily="2" charset="0"/>
              </a:rPr>
              <a:t>cô</a:t>
            </a:r>
            <a:endParaRPr lang="en-US" altLang="zh-CN" dirty="0">
              <a:latin typeface="VNI-Av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6026" y="4419600"/>
            <a:ext cx="40973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khóc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dỗ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dành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ngã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dàng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67238" y="1981200"/>
            <a:ext cx="43307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83918" y="4419600"/>
            <a:ext cx="40973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3429000" y="3700463"/>
            <a:ext cx="69056" cy="6429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8863445" y="3646587"/>
            <a:ext cx="69056" cy="6429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886200" y="6177612"/>
            <a:ext cx="69056" cy="6429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8305800" y="6100140"/>
            <a:ext cx="69056" cy="6429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8498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 txBox="1">
            <a:spLocks noChangeArrowheads="1"/>
          </p:cNvSpPr>
          <p:nvPr/>
        </p:nvSpPr>
        <p:spPr bwMode="auto">
          <a:xfrm>
            <a:off x="623888" y="304800"/>
            <a:ext cx="78867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200" b="1" dirty="0" err="1">
                <a:latin typeface="Times New Roman" pitchFamily="18" charset="0"/>
              </a:rPr>
              <a:t>Thứ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tư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ng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3200" b="1" dirty="0" err="1">
                <a:latin typeface="Times New Roman" pitchFamily="18" charset="0"/>
              </a:rPr>
              <a:t>y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smtClean="0">
                <a:latin typeface="Times New Roman" pitchFamily="18" charset="0"/>
              </a:rPr>
              <a:t>31 </a:t>
            </a:r>
            <a:r>
              <a:rPr lang="en-US" altLang="en-US" sz="3200" b="1" dirty="0" err="1">
                <a:latin typeface="Times New Roman" pitchFamily="18" charset="0"/>
              </a:rPr>
              <a:t>tháng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smtClean="0">
                <a:latin typeface="Times New Roman" pitchFamily="18" charset="0"/>
              </a:rPr>
              <a:t>01 </a:t>
            </a:r>
            <a:r>
              <a:rPr lang="en-US" altLang="en-US" sz="3200" b="1" dirty="0" err="1">
                <a:latin typeface="Times New Roman" pitchFamily="18" charset="0"/>
              </a:rPr>
              <a:t>năm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smtClean="0">
                <a:latin typeface="Times New Roman" pitchFamily="18" charset="0"/>
              </a:rPr>
              <a:t>2024</a:t>
            </a:r>
            <a:r>
              <a:rPr lang="en-US" altLang="en-US" sz="3200" b="1" dirty="0">
                <a:latin typeface="Times New Roman" pitchFamily="18" charset="0"/>
              </a:rPr>
              <a:t/>
            </a:r>
            <a:br>
              <a:rPr lang="en-US" altLang="en-US" sz="3200" b="1" dirty="0">
                <a:latin typeface="Times New Roman" pitchFamily="18" charset="0"/>
              </a:rPr>
            </a:br>
            <a:r>
              <a:rPr lang="en-US" altLang="en-US" sz="3200" b="1" dirty="0" err="1">
                <a:latin typeface="Times New Roman" pitchFamily="18" charset="0"/>
              </a:rPr>
              <a:t>Tiếng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Việt</a:t>
            </a:r>
            <a:r>
              <a:rPr lang="en-US" altLang="en-US" sz="3200" b="1" dirty="0">
                <a:latin typeface="Times New Roman" pitchFamily="18" charset="0"/>
              </a:rPr>
              <a:t/>
            </a:r>
            <a:br>
              <a:rPr lang="en-US" altLang="en-US" sz="3200" b="1" dirty="0">
                <a:latin typeface="Times New Roman" pitchFamily="18" charset="0"/>
              </a:rPr>
            </a:b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B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itchFamily="18" charset="0"/>
              </a:rPr>
              <a:t>L</a:t>
            </a:r>
            <a:r>
              <a:rPr lang="vi-VN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vi-VN" altLang="en-US" sz="3200" b="1" dirty="0">
                <a:solidFill>
                  <a:srgbClr val="FF0000"/>
                </a:solidFill>
                <a:latin typeface="Times New Roman" pitchFamily="18" charset="0"/>
              </a:rPr>
              <a:t>m anh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6" t="11110" r="16501" b="74245"/>
          <a:stretch>
            <a:fillRect/>
          </a:stretch>
        </p:blipFill>
        <p:spPr bwMode="auto">
          <a:xfrm>
            <a:off x="70248" y="1854200"/>
            <a:ext cx="8993981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6-Point Star 1"/>
          <p:cNvSpPr/>
          <p:nvPr/>
        </p:nvSpPr>
        <p:spPr>
          <a:xfrm>
            <a:off x="3169443" y="2859088"/>
            <a:ext cx="1859757" cy="1947862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en-US" sz="2800" b="1" dirty="0">
                <a:solidFill>
                  <a:srgbClr val="FFFFFF"/>
                </a:solidFill>
                <a:latin typeface=".VnAvant" pitchFamily="34" charset="0"/>
              </a:rPr>
              <a:t>bánh</a:t>
            </a:r>
            <a:endParaRPr lang="en-US" altLang="en-US" sz="2800" b="1" dirty="0">
              <a:solidFill>
                <a:srgbClr val="FFFFFF"/>
              </a:solidFill>
              <a:latin typeface=".VnAvant" pitchFamily="34" charset="0"/>
            </a:endParaRPr>
          </a:p>
        </p:txBody>
      </p:sp>
      <p:sp>
        <p:nvSpPr>
          <p:cNvPr id="5" name="6-Point Star 4"/>
          <p:cNvSpPr/>
          <p:nvPr/>
        </p:nvSpPr>
        <p:spPr>
          <a:xfrm>
            <a:off x="5434013" y="2798763"/>
            <a:ext cx="1420416" cy="1947862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800" b="1" dirty="0">
                <a:latin typeface=".VnAvant" panose="020BE200000000000000" pitchFamily="34" charset="0"/>
              </a:rPr>
              <a:t>lanh</a:t>
            </a:r>
            <a:endParaRPr lang="en-US" sz="2800" b="1" dirty="0">
              <a:latin typeface=".VnAvant" panose="020BE200000000000000" pitchFamily="34" charset="0"/>
            </a:endParaRPr>
          </a:p>
        </p:txBody>
      </p:sp>
      <p:sp>
        <p:nvSpPr>
          <p:cNvPr id="6" name="6-Point Star 5"/>
          <p:cNvSpPr/>
          <p:nvPr/>
        </p:nvSpPr>
        <p:spPr>
          <a:xfrm>
            <a:off x="5451873" y="2803525"/>
            <a:ext cx="1420415" cy="1947863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ctr">
              <a:defRPr/>
            </a:pPr>
            <a:r>
              <a:rPr lang="vi-VN" altLang="x-none" sz="2800" b="1" noProof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vi-VN" sz="2800" b="1" noProof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vi-VN" altLang="x-none" sz="2800" b="1" noProof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sz="2800" b="1" noProof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6-Point Star 6"/>
          <p:cNvSpPr/>
          <p:nvPr/>
        </p:nvSpPr>
        <p:spPr>
          <a:xfrm>
            <a:off x="3389708" y="2859088"/>
            <a:ext cx="1419225" cy="1947862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ctr">
              <a:defRPr/>
            </a:pPr>
            <a:r>
              <a:rPr lang="vi-VN" altLang="x-none" sz="2800" b="1" noProof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vi-VN" sz="2800" b="1" noProof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ẹ</a:t>
            </a:r>
            <a:r>
              <a:rPr lang="vi-VN" altLang="x-none" sz="2800" b="1" noProof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sz="2800" b="1" noProof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35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6" grpId="1"/>
      <p:bldP spid="2" grpId="0" animBg="1"/>
      <p:bldP spid="5" grpId="0" animBg="1"/>
      <p:bldP spid="6" grpId="0" animBg="1"/>
      <p:bldP spid="7" grpId="0" animBg="1"/>
      <p:bldP spid="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356</Words>
  <Application>Microsoft Office PowerPoint</Application>
  <PresentationFormat>On-screen Show (4:3)</PresentationFormat>
  <Paragraphs>89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    CHÀO MỪNG CÁC EM ĐẾN VỚI TIẾT </vt:lpstr>
      <vt:lpstr>PowerPoint Presentation</vt:lpstr>
      <vt:lpstr>PowerPoint Presentation</vt:lpstr>
      <vt:lpstr>Tiết 1</vt:lpstr>
      <vt:lpstr>Tiếng Việt Bài 2: Làm anh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CHÀO MỪNG CÁC EM ĐẾN VỚI TIẾT </dc:title>
  <dc:creator>This PC</dc:creator>
  <cp:lastModifiedBy>This PC</cp:lastModifiedBy>
  <cp:revision>14</cp:revision>
  <dcterms:created xsi:type="dcterms:W3CDTF">2024-01-29T14:35:05Z</dcterms:created>
  <dcterms:modified xsi:type="dcterms:W3CDTF">2024-01-30T14:16:35Z</dcterms:modified>
</cp:coreProperties>
</file>