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3" r:id="rId3"/>
    <p:sldId id="275" r:id="rId4"/>
    <p:sldId id="274" r:id="rId5"/>
    <p:sldId id="276" r:id="rId6"/>
    <p:sldId id="277" r:id="rId7"/>
    <p:sldId id="278" r:id="rId8"/>
    <p:sldId id="280" r:id="rId9"/>
    <p:sldId id="279" r:id="rId10"/>
    <p:sldId id="282" r:id="rId11"/>
    <p:sldId id="281" r:id="rId12"/>
    <p:sldId id="283" r:id="rId13"/>
    <p:sldId id="284" r:id="rId14"/>
    <p:sldId id="257" r:id="rId15"/>
    <p:sldId id="258" r:id="rId16"/>
    <p:sldId id="285" r:id="rId17"/>
    <p:sldId id="259" r:id="rId18"/>
    <p:sldId id="266" r:id="rId19"/>
    <p:sldId id="268" r:id="rId20"/>
    <p:sldId id="271" r:id="rId21"/>
    <p:sldId id="272" r:id="rId22"/>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E2FA"/>
    <a:srgbClr val="EEB8F2"/>
    <a:srgbClr val="EBAAF0"/>
    <a:srgbClr val="CC27D9"/>
    <a:srgbClr val="A71FB1"/>
    <a:srgbClr val="E590EC"/>
    <a:srgbClr val="E824B5"/>
    <a:srgbClr val="F6BB00"/>
    <a:srgbClr val="A9DA74"/>
    <a:srgbClr val="EBF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2" d="100"/>
          <a:sy n="102" d="100"/>
        </p:scale>
        <p:origin x="72"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2/17/2024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1599773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 động</a:t>
            </a:r>
            <a:r>
              <a:rPr lang="en-US" baseline="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a:t>
            </a:r>
            <a:r>
              <a:rPr lang="en-US" baseline="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Nếu GV giới</a:t>
            </a:r>
            <a:r>
              <a:rPr lang="en-US" baseline="0"/>
              <a:t> thiệu bài hát, có thể mở youtube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19</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2/17/2024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2/17/2024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2/17/2024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gif"/><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mega.com.vn/media/news/2707_background-dep-chuyen-nghiep-cho-sl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Hộp Văn bản 4"/>
          <p:cNvSpPr txBox="1"/>
          <p:nvPr/>
        </p:nvSpPr>
        <p:spPr>
          <a:xfrm>
            <a:off x="2218888" y="0"/>
            <a:ext cx="4361771" cy="369332"/>
          </a:xfrm>
          <a:prstGeom prst="rect">
            <a:avLst/>
          </a:prstGeom>
          <a:noFill/>
          <a:ln>
            <a:solidFill>
              <a:srgbClr val="FFFF00"/>
            </a:solidFill>
          </a:ln>
        </p:spPr>
        <p:txBody>
          <a:bodyPr wrap="none" rtlCol="0">
            <a:spAutoFit/>
          </a:bodyPr>
          <a:lstStyle/>
          <a:p>
            <a:pPr defTabSz="685800">
              <a:defRPr/>
            </a:pPr>
            <a:r>
              <a:rPr lang="en-US" b="1" dirty="0">
                <a:ln>
                  <a:solidFill>
                    <a:srgbClr val="FF0000"/>
                  </a:solidFill>
                </a:ln>
                <a:solidFill>
                  <a:srgbClr val="FF0000"/>
                </a:solidFill>
                <a:effectLst>
                  <a:glow rad="139700">
                    <a:schemeClr val="accent4">
                      <a:satMod val="175000"/>
                      <a:alpha val="40000"/>
                    </a:schemeClr>
                  </a:glow>
                </a:effectLst>
                <a:latin typeface="Times New Roman" panose="02020603050405020304" pitchFamily="18" charset="0"/>
                <a:ea typeface="AvantGarde" panose="00000400000000000000" pitchFamily="2" charset="0"/>
                <a:cs typeface="Times New Roman" panose="02020603050405020304" pitchFamily="18" charset="0"/>
                <a:sym typeface="Arial" panose="020B0604020202020204"/>
              </a:rPr>
              <a:t>TRƯỜNG </a:t>
            </a:r>
            <a:r>
              <a:rPr lang="en-US" b="1" dirty="0" err="1">
                <a:ln>
                  <a:solidFill>
                    <a:srgbClr val="FF0000"/>
                  </a:solidFill>
                </a:ln>
                <a:solidFill>
                  <a:srgbClr val="FF0000"/>
                </a:solidFill>
                <a:effectLst>
                  <a:glow rad="139700">
                    <a:schemeClr val="accent4">
                      <a:satMod val="175000"/>
                      <a:alpha val="40000"/>
                    </a:schemeClr>
                  </a:glow>
                </a:effectLst>
                <a:latin typeface="Times New Roman" panose="02020603050405020304" pitchFamily="18" charset="0"/>
                <a:ea typeface="AvantGarde" panose="00000400000000000000" pitchFamily="2" charset="0"/>
                <a:cs typeface="Times New Roman" panose="02020603050405020304" pitchFamily="18" charset="0"/>
                <a:sym typeface="Arial" panose="020B0604020202020204"/>
              </a:rPr>
              <a:t>TIỂU</a:t>
            </a:r>
            <a:r>
              <a:rPr lang="en-US" b="1" dirty="0">
                <a:ln>
                  <a:solidFill>
                    <a:srgbClr val="FF0000"/>
                  </a:solidFill>
                </a:ln>
                <a:solidFill>
                  <a:srgbClr val="FF0000"/>
                </a:solidFill>
                <a:effectLst>
                  <a:glow rad="139700">
                    <a:schemeClr val="accent4">
                      <a:satMod val="175000"/>
                      <a:alpha val="40000"/>
                    </a:schemeClr>
                  </a:glow>
                </a:effectLst>
                <a:latin typeface="Times New Roman" panose="02020603050405020304" pitchFamily="18" charset="0"/>
                <a:ea typeface="AvantGarde" panose="00000400000000000000" pitchFamily="2" charset="0"/>
                <a:cs typeface="Times New Roman" panose="02020603050405020304" pitchFamily="18" charset="0"/>
                <a:sym typeface="Arial" panose="020B0604020202020204"/>
              </a:rPr>
              <a:t> </a:t>
            </a:r>
            <a:r>
              <a:rPr lang="en-US" b="1" dirty="0" err="1" smtClean="0">
                <a:ln>
                  <a:solidFill>
                    <a:srgbClr val="FF0000"/>
                  </a:solidFill>
                </a:ln>
                <a:solidFill>
                  <a:srgbClr val="FF0000"/>
                </a:solidFill>
                <a:effectLst>
                  <a:glow rad="139700">
                    <a:schemeClr val="accent4">
                      <a:satMod val="175000"/>
                      <a:alpha val="40000"/>
                    </a:schemeClr>
                  </a:glow>
                </a:effectLst>
                <a:latin typeface="Times New Roman" panose="02020603050405020304" pitchFamily="18" charset="0"/>
                <a:ea typeface="AvantGarde" panose="00000400000000000000" pitchFamily="2" charset="0"/>
                <a:cs typeface="Times New Roman" panose="02020603050405020304" pitchFamily="18" charset="0"/>
                <a:sym typeface="Arial" panose="020B0604020202020204"/>
              </a:rPr>
              <a:t>HỌC</a:t>
            </a:r>
            <a:r>
              <a:rPr lang="en-US" b="1" dirty="0">
                <a:ln>
                  <a:solidFill>
                    <a:srgbClr val="FF0000"/>
                  </a:solidFill>
                </a:ln>
                <a:solidFill>
                  <a:srgbClr val="FF0000"/>
                </a:solidFill>
                <a:effectLst>
                  <a:glow rad="139700">
                    <a:schemeClr val="accent4">
                      <a:satMod val="175000"/>
                      <a:alpha val="40000"/>
                    </a:schemeClr>
                  </a:glow>
                </a:effectLst>
                <a:latin typeface="Times New Roman" panose="02020603050405020304" pitchFamily="18" charset="0"/>
                <a:ea typeface="AvantGarde" panose="00000400000000000000" pitchFamily="2" charset="0"/>
                <a:cs typeface="Times New Roman" panose="02020603050405020304" pitchFamily="18" charset="0"/>
                <a:sym typeface="Arial" panose="020B0604020202020204"/>
              </a:rPr>
              <a:t> </a:t>
            </a:r>
            <a:r>
              <a:rPr lang="en-US" b="1" dirty="0" smtClean="0">
                <a:ln>
                  <a:solidFill>
                    <a:srgbClr val="FF0000"/>
                  </a:solidFill>
                </a:ln>
                <a:solidFill>
                  <a:srgbClr val="FF0000"/>
                </a:solidFill>
                <a:effectLst>
                  <a:glow rad="139700">
                    <a:schemeClr val="accent4">
                      <a:satMod val="175000"/>
                      <a:alpha val="40000"/>
                    </a:schemeClr>
                  </a:glow>
                </a:effectLst>
                <a:latin typeface="Times New Roman" panose="02020603050405020304" pitchFamily="18" charset="0"/>
                <a:ea typeface="AvantGarde" panose="00000400000000000000" pitchFamily="2" charset="0"/>
                <a:cs typeface="Times New Roman" panose="02020603050405020304" pitchFamily="18" charset="0"/>
                <a:sym typeface="Arial" panose="020B0604020202020204"/>
              </a:rPr>
              <a:t>&amp; THCS </a:t>
            </a:r>
            <a:r>
              <a:rPr lang="en-US" b="1" dirty="0" err="1" smtClean="0">
                <a:ln>
                  <a:solidFill>
                    <a:srgbClr val="FF0000"/>
                  </a:solidFill>
                </a:ln>
                <a:solidFill>
                  <a:srgbClr val="FF0000"/>
                </a:solidFill>
                <a:effectLst>
                  <a:glow rad="139700">
                    <a:schemeClr val="accent4">
                      <a:satMod val="175000"/>
                      <a:alpha val="40000"/>
                    </a:schemeClr>
                  </a:glow>
                </a:effectLst>
                <a:latin typeface="Times New Roman" panose="02020603050405020304" pitchFamily="18" charset="0"/>
                <a:ea typeface="AvantGarde" panose="00000400000000000000" pitchFamily="2" charset="0"/>
                <a:cs typeface="Times New Roman" panose="02020603050405020304" pitchFamily="18" charset="0"/>
                <a:sym typeface="Arial" panose="020B0604020202020204"/>
              </a:rPr>
              <a:t>ĐẠI</a:t>
            </a:r>
            <a:r>
              <a:rPr lang="en-US" b="1" dirty="0" smtClean="0">
                <a:ln>
                  <a:solidFill>
                    <a:srgbClr val="FF0000"/>
                  </a:solidFill>
                </a:ln>
                <a:solidFill>
                  <a:srgbClr val="FF0000"/>
                </a:solidFill>
                <a:effectLst>
                  <a:glow rad="139700">
                    <a:schemeClr val="accent4">
                      <a:satMod val="175000"/>
                      <a:alpha val="40000"/>
                    </a:schemeClr>
                  </a:glow>
                </a:effectLst>
                <a:latin typeface="Times New Roman" panose="02020603050405020304" pitchFamily="18" charset="0"/>
                <a:ea typeface="AvantGarde" panose="00000400000000000000" pitchFamily="2" charset="0"/>
                <a:cs typeface="Times New Roman" panose="02020603050405020304" pitchFamily="18" charset="0"/>
                <a:sym typeface="Arial" panose="020B0604020202020204"/>
              </a:rPr>
              <a:t> </a:t>
            </a:r>
            <a:r>
              <a:rPr lang="en-US" b="1" dirty="0" err="1" smtClean="0">
                <a:ln>
                  <a:solidFill>
                    <a:srgbClr val="FF0000"/>
                  </a:solidFill>
                </a:ln>
                <a:solidFill>
                  <a:srgbClr val="FF0000"/>
                </a:solidFill>
                <a:effectLst>
                  <a:glow rad="139700">
                    <a:schemeClr val="accent4">
                      <a:satMod val="175000"/>
                      <a:alpha val="40000"/>
                    </a:schemeClr>
                  </a:glow>
                </a:effectLst>
                <a:latin typeface="Times New Roman" panose="02020603050405020304" pitchFamily="18" charset="0"/>
                <a:ea typeface="AvantGarde" panose="00000400000000000000" pitchFamily="2" charset="0"/>
                <a:cs typeface="Times New Roman" panose="02020603050405020304" pitchFamily="18" charset="0"/>
                <a:sym typeface="Arial" panose="020B0604020202020204"/>
              </a:rPr>
              <a:t>SƠN</a:t>
            </a:r>
            <a:endParaRPr lang="en-US" b="1" dirty="0">
              <a:ln>
                <a:solidFill>
                  <a:srgbClr val="FF0000"/>
                </a:solidFill>
              </a:ln>
              <a:solidFill>
                <a:srgbClr val="FF0000"/>
              </a:solidFill>
              <a:effectLst>
                <a:glow rad="139700">
                  <a:schemeClr val="accent4">
                    <a:satMod val="175000"/>
                    <a:alpha val="40000"/>
                  </a:schemeClr>
                </a:glow>
              </a:effectLst>
              <a:latin typeface="Times New Roman" panose="02020603050405020304" pitchFamily="18" charset="0"/>
              <a:ea typeface="AvantGarde" panose="00000400000000000000" pitchFamily="2" charset="0"/>
              <a:cs typeface="Times New Roman" panose="02020603050405020304" pitchFamily="18" charset="0"/>
              <a:sym typeface="Arial" panose="020B0604020202020204"/>
            </a:endParaRPr>
          </a:p>
        </p:txBody>
      </p:sp>
      <p:sp>
        <p:nvSpPr>
          <p:cNvPr id="6" name="Hộp Văn bản 5"/>
          <p:cNvSpPr txBox="1"/>
          <p:nvPr/>
        </p:nvSpPr>
        <p:spPr>
          <a:xfrm>
            <a:off x="128191" y="899198"/>
            <a:ext cx="8775439" cy="625644"/>
          </a:xfrm>
          <a:prstGeom prst="rect">
            <a:avLst/>
          </a:prstGeom>
          <a:noFill/>
        </p:spPr>
        <p:txBody>
          <a:bodyPr wrap="none" rtlCol="0">
            <a:prstTxWarp prst="textArchUp">
              <a:avLst>
                <a:gd name="adj" fmla="val 11973504"/>
              </a:avLst>
            </a:prstTxWarp>
            <a:spAutoFit/>
          </a:bodyPr>
          <a:lstStyle/>
          <a:p>
            <a:pPr algn="ctr" defTabSz="685800">
              <a:defRPr/>
            </a:pPr>
            <a:r>
              <a:rPr lang="en-US" sz="4500" dirty="0">
                <a:ln w="38100">
                  <a:solidFill>
                    <a:srgbClr val="9A5315">
                      <a:lumMod val="75000"/>
                    </a:srgbClr>
                  </a:solidFill>
                </a:ln>
                <a:solidFill>
                  <a:srgbClr val="FF0000"/>
                </a:solidFill>
                <a:effectLst>
                  <a:glow rad="101600">
                    <a:srgbClr val="DA6FDF">
                      <a:satMod val="175000"/>
                      <a:alpha val="40000"/>
                    </a:srgbClr>
                  </a:glow>
                </a:effectLst>
                <a:latin typeface="Times New Roman" panose="02020603050405020304" pitchFamily="18" charset="0"/>
                <a:ea typeface="AvantGarde" panose="00000400000000000000" pitchFamily="2" charset="0"/>
                <a:cs typeface="Times New Roman" panose="02020603050405020304" pitchFamily="18" charset="0"/>
                <a:sym typeface="Arial" panose="020B0604020202020204"/>
              </a:rPr>
              <a:t>CHÀO ĐÓN CÁC EM LỚP1A ĐẾN VỚI TIẾT HỌC</a:t>
            </a:r>
          </a:p>
        </p:txBody>
      </p:sp>
      <p:sp>
        <p:nvSpPr>
          <p:cNvPr id="7" name="Hộp Văn bản 6"/>
          <p:cNvSpPr txBox="1"/>
          <p:nvPr/>
        </p:nvSpPr>
        <p:spPr>
          <a:xfrm>
            <a:off x="2033913" y="1376047"/>
            <a:ext cx="5747792" cy="784830"/>
          </a:xfrm>
          <a:prstGeom prst="rect">
            <a:avLst/>
          </a:prstGeom>
          <a:noFill/>
          <a:ln>
            <a:noFill/>
          </a:ln>
        </p:spPr>
        <p:txBody>
          <a:bodyPr wrap="none" rtlCol="0">
            <a:spAutoFit/>
          </a:bodyPr>
          <a:lstStyle/>
          <a:p>
            <a:pPr defTabSz="685800">
              <a:defRPr/>
            </a:pPr>
            <a:r>
              <a:rPr lang="en-US" sz="4500" b="1" dirty="0">
                <a:ln w="28575">
                  <a:noFill/>
                </a:ln>
                <a:solidFill>
                  <a:srgbClr val="FF0000"/>
                </a:solidFill>
                <a:latin typeface="Times New Roman" panose="02020603050405020304" pitchFamily="18" charset="0"/>
                <a:ea typeface="AvantGarde" panose="00000400000000000000" pitchFamily="2" charset="0"/>
                <a:cs typeface="Times New Roman" panose="02020603050405020304" pitchFamily="18" charset="0"/>
                <a:sym typeface="Arial" panose="020B0604020202020204"/>
              </a:rPr>
              <a:t>MÔN: TIẾNG VIỆT 1</a:t>
            </a:r>
          </a:p>
        </p:txBody>
      </p:sp>
      <p:sp>
        <p:nvSpPr>
          <p:cNvPr id="8" name="Hộp Văn bản 7"/>
          <p:cNvSpPr txBox="1"/>
          <p:nvPr/>
        </p:nvSpPr>
        <p:spPr>
          <a:xfrm>
            <a:off x="1412543" y="2844275"/>
            <a:ext cx="6717099" cy="553998"/>
          </a:xfrm>
          <a:prstGeom prst="rect">
            <a:avLst/>
          </a:prstGeom>
          <a:noFill/>
        </p:spPr>
        <p:txBody>
          <a:bodyPr wrap="square" rtlCol="0">
            <a:spAutoFit/>
          </a:bodyPr>
          <a:lstStyle/>
          <a:p>
            <a:pPr defTabSz="685800">
              <a:defRPr/>
            </a:pPr>
            <a:r>
              <a:rPr lang="en-US" sz="3000" b="1" dirty="0" err="1">
                <a:solidFill>
                  <a:srgbClr val="FF0000"/>
                </a:solidFill>
                <a:latin typeface="HP001 4 hang 1 ô ly" panose="020B0603050302020204" pitchFamily="34" charset="0"/>
                <a:cs typeface="Arial" panose="020B0604020202020204"/>
                <a:sym typeface="Arial" panose="020B0604020202020204"/>
              </a:rPr>
              <a:t>Giáo</a:t>
            </a:r>
            <a:r>
              <a:rPr lang="en-US" sz="3000" b="1" dirty="0">
                <a:solidFill>
                  <a:srgbClr val="FF0000"/>
                </a:solidFill>
                <a:latin typeface="HP001 4 hang 1 ô ly" panose="020B0603050302020204" pitchFamily="34" charset="0"/>
                <a:cs typeface="Arial" panose="020B0604020202020204"/>
                <a:sym typeface="Arial" panose="020B0604020202020204"/>
              </a:rPr>
              <a:t> </a:t>
            </a:r>
            <a:r>
              <a:rPr lang="en-US" sz="3000" b="1" dirty="0" err="1">
                <a:solidFill>
                  <a:srgbClr val="FF0000"/>
                </a:solidFill>
                <a:latin typeface="HP001 4 hang 1 ô ly" panose="020B0603050302020204" pitchFamily="34" charset="0"/>
                <a:cs typeface="Arial" panose="020B0604020202020204"/>
                <a:sym typeface="Arial" panose="020B0604020202020204"/>
              </a:rPr>
              <a:t>viên</a:t>
            </a:r>
            <a:r>
              <a:rPr lang="en-US" sz="3000" b="1" dirty="0">
                <a:solidFill>
                  <a:srgbClr val="FF0000"/>
                </a:solidFill>
                <a:latin typeface="HP001 4 hang 1 ô ly" panose="020B0603050302020204" pitchFamily="34" charset="0"/>
                <a:cs typeface="Arial" panose="020B0604020202020204"/>
                <a:sym typeface="Arial" panose="020B0604020202020204"/>
              </a:rPr>
              <a:t> </a:t>
            </a:r>
            <a:r>
              <a:rPr lang="en-US" sz="3000" b="1" dirty="0" err="1">
                <a:solidFill>
                  <a:srgbClr val="FF0000"/>
                </a:solidFill>
                <a:latin typeface="HP001 4 hang 1 ô ly" panose="020B0603050302020204" pitchFamily="34" charset="0"/>
                <a:cs typeface="Arial" panose="020B0604020202020204"/>
                <a:sym typeface="Arial" panose="020B0604020202020204"/>
              </a:rPr>
              <a:t>thực</a:t>
            </a:r>
            <a:r>
              <a:rPr lang="en-US" sz="3000" b="1" dirty="0">
                <a:solidFill>
                  <a:srgbClr val="FF0000"/>
                </a:solidFill>
                <a:latin typeface="HP001 4 hang 1 ô ly" panose="020B0603050302020204" pitchFamily="34" charset="0"/>
                <a:cs typeface="Arial" panose="020B0604020202020204"/>
                <a:sym typeface="Arial" panose="020B0604020202020204"/>
              </a:rPr>
              <a:t> </a:t>
            </a:r>
            <a:r>
              <a:rPr lang="en-US" sz="3000" b="1" dirty="0" err="1">
                <a:solidFill>
                  <a:srgbClr val="FF0000"/>
                </a:solidFill>
                <a:latin typeface="HP001 4 hang 1 ô ly" panose="020B0603050302020204" pitchFamily="34" charset="0"/>
                <a:cs typeface="Arial" panose="020B0604020202020204"/>
                <a:sym typeface="Arial" panose="020B0604020202020204"/>
              </a:rPr>
              <a:t>hiện</a:t>
            </a:r>
            <a:r>
              <a:rPr lang="en-US" sz="3000" b="1" dirty="0" smtClean="0">
                <a:solidFill>
                  <a:srgbClr val="FF0000"/>
                </a:solidFill>
                <a:latin typeface="HP001 4 hang 1 ô ly" panose="020B0603050302020204" pitchFamily="34" charset="0"/>
                <a:cs typeface="Arial" panose="020B0604020202020204"/>
                <a:sym typeface="Arial" panose="020B0604020202020204"/>
              </a:rPr>
              <a:t>: </a:t>
            </a:r>
            <a:r>
              <a:rPr lang="en-US" sz="3000" b="1" dirty="0" err="1" smtClean="0">
                <a:solidFill>
                  <a:srgbClr val="FF0000"/>
                </a:solidFill>
                <a:latin typeface="HP001 4 hang 1 ô ly" panose="020B0603050302020204" pitchFamily="34" charset="0"/>
                <a:cs typeface="Arial" panose="020B0604020202020204"/>
                <a:sym typeface="Arial" panose="020B0604020202020204"/>
              </a:rPr>
              <a:t>LÊ</a:t>
            </a:r>
            <a:r>
              <a:rPr lang="en-US" sz="3000" b="1" dirty="0" smtClean="0">
                <a:solidFill>
                  <a:srgbClr val="FF0000"/>
                </a:solidFill>
                <a:latin typeface="HP001 4 hang 1 ô ly" panose="020B0603050302020204" pitchFamily="34" charset="0"/>
                <a:cs typeface="Arial" panose="020B0604020202020204"/>
                <a:sym typeface="Arial" panose="020B0604020202020204"/>
              </a:rPr>
              <a:t> </a:t>
            </a:r>
            <a:r>
              <a:rPr lang="en-US" sz="3000" b="1" dirty="0" err="1" smtClean="0">
                <a:solidFill>
                  <a:srgbClr val="FF0000"/>
                </a:solidFill>
                <a:latin typeface="HP001 4 hang 1 ô ly" panose="020B0603050302020204" pitchFamily="34" charset="0"/>
                <a:cs typeface="Arial" panose="020B0604020202020204"/>
                <a:sym typeface="Arial" panose="020B0604020202020204"/>
              </a:rPr>
              <a:t>THỊ</a:t>
            </a:r>
            <a:r>
              <a:rPr lang="en-US" sz="3000" b="1" dirty="0" smtClean="0">
                <a:solidFill>
                  <a:srgbClr val="FF0000"/>
                </a:solidFill>
                <a:latin typeface="HP001 4 hang 1 ô ly" panose="020B0603050302020204" pitchFamily="34" charset="0"/>
                <a:cs typeface="Arial" panose="020B0604020202020204"/>
                <a:sym typeface="Arial" panose="020B0604020202020204"/>
              </a:rPr>
              <a:t> </a:t>
            </a:r>
            <a:r>
              <a:rPr lang="en-US" sz="3000" b="1" dirty="0" err="1" smtClean="0">
                <a:solidFill>
                  <a:srgbClr val="FF0000"/>
                </a:solidFill>
                <a:latin typeface="HP001 4 hang 1 ô ly" panose="020B0603050302020204" pitchFamily="34" charset="0"/>
                <a:cs typeface="Arial" panose="020B0604020202020204"/>
                <a:sym typeface="Arial" panose="020B0604020202020204"/>
              </a:rPr>
              <a:t>THẮM</a:t>
            </a:r>
            <a:endParaRPr lang="en-US" sz="3000" b="1" dirty="0">
              <a:solidFill>
                <a:srgbClr val="FF0000"/>
              </a:solidFill>
              <a:latin typeface="HP001 4 hang 1 ô ly" panose="020B0603050302020204" pitchFamily="34" charset="0"/>
              <a:cs typeface="Arial" panose="020B0604020202020204"/>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CA5248-A6C8-B8AD-2C29-0EB2E7692A67}"/>
              </a:ext>
            </a:extLst>
          </p:cNvPr>
          <p:cNvSpPr>
            <a:spLocks noGrp="1"/>
          </p:cNvSpPr>
          <p:nvPr>
            <p:ph type="title"/>
          </p:nvPr>
        </p:nvSpPr>
        <p:spPr>
          <a:xfrm>
            <a:off x="228600" y="1200150"/>
            <a:ext cx="8229600" cy="857250"/>
          </a:xfrm>
        </p:spPr>
        <p:txBody>
          <a:bodyPr/>
          <a:lstStyle/>
          <a:p>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2</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2797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74967" y="92565"/>
            <a:ext cx="1341530" cy="584727"/>
          </a:xfrm>
          <a:prstGeom prst="rect">
            <a:avLst/>
          </a:prstGeom>
          <a:noFill/>
        </p:spPr>
        <p:txBody>
          <a:bodyPr wrap="square" lIns="91391" tIns="45696" rIns="91391" bIns="45696" rtlCol="0">
            <a:spAutoFit/>
          </a:bodyPr>
          <a:lstStyle/>
          <a:p>
            <a:pPr algn="ct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3</a:t>
            </a:r>
          </a:p>
        </p:txBody>
      </p:sp>
      <p:sp>
        <p:nvSpPr>
          <p:cNvPr id="30" name="TextBox 29"/>
          <p:cNvSpPr txBox="1"/>
          <p:nvPr/>
        </p:nvSpPr>
        <p:spPr>
          <a:xfrm>
            <a:off x="360727" y="68257"/>
            <a:ext cx="3101183" cy="584691"/>
          </a:xfrm>
          <a:prstGeom prst="rect">
            <a:avLst/>
          </a:prstGeom>
          <a:noFill/>
        </p:spPr>
        <p:txBody>
          <a:bodyPr wrap="square" lIns="91354" tIns="45678" rIns="91354" bIns="45678" rtlCol="0">
            <a:spAutoFit/>
          </a:bodyPr>
          <a:lstStyle/>
          <a:p>
            <a:pPr algn="ctr"/>
            <a:r>
              <a:rPr lang="en-US" sz="3200" b="1" dirty="0" err="1">
                <a:solidFill>
                  <a:srgbClr val="FF0000"/>
                </a:solidFill>
                <a:latin typeface="Times New Roman" panose="02020603050405020304" pitchFamily="18" charset="0"/>
                <a:ea typeface="Arial-Rounded" pitchFamily="34" charset="0"/>
                <a:cs typeface="Times New Roman" panose="02020603050405020304" pitchFamily="18" charset="0"/>
              </a:rPr>
              <a:t>Trả</a:t>
            </a: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itchFamily="34" charset="0"/>
                <a:cs typeface="Times New Roman" panose="02020603050405020304" pitchFamily="18" charset="0"/>
              </a:rPr>
              <a:t>lời</a:t>
            </a: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itchFamily="34" charset="0"/>
                <a:cs typeface="Times New Roman" panose="02020603050405020304" pitchFamily="18" charset="0"/>
              </a:rPr>
              <a:t>câu</a:t>
            </a: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itchFamily="34" charset="0"/>
                <a:cs typeface="Times New Roman" panose="02020603050405020304" pitchFamily="18" charset="0"/>
              </a:rPr>
              <a:t>hỏi</a:t>
            </a:r>
            <a:endPar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xmlns="" id="{0A69D971-1A5C-109F-FE03-D83F2B29F223}"/>
              </a:ext>
            </a:extLst>
          </p:cNvPr>
          <p:cNvSpPr txBox="1"/>
          <p:nvPr/>
        </p:nvSpPr>
        <p:spPr>
          <a:xfrm>
            <a:off x="158750" y="528683"/>
            <a:ext cx="8826500" cy="3970318"/>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hẹp</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nay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D20C32D5-CE1B-6716-708A-EC607D005043}"/>
              </a:ext>
            </a:extLst>
          </p:cNvPr>
          <p:cNvSpPr txBox="1"/>
          <p:nvPr/>
        </p:nvSpPr>
        <p:spPr>
          <a:xfrm>
            <a:off x="3306584" y="80239"/>
            <a:ext cx="4495800"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Tôi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endParaRPr lang="vi-VN" sz="3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5E70C858-8A7D-E29D-E82A-0C9DFC7E32FD}"/>
              </a:ext>
            </a:extLst>
          </p:cNvPr>
          <p:cNvSpPr txBox="1"/>
          <p:nvPr/>
        </p:nvSpPr>
        <p:spPr>
          <a:xfrm>
            <a:off x="6396359" y="4005433"/>
            <a:ext cx="25146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Theo Thanh </a:t>
            </a:r>
            <a:r>
              <a:rPr lang="en-US" sz="2400" dirty="0" err="1">
                <a:latin typeface="Times New Roman" panose="02020603050405020304" pitchFamily="18" charset="0"/>
                <a:cs typeface="Times New Roman" panose="02020603050405020304" pitchFamily="18" charset="0"/>
              </a:rPr>
              <a:t>Tịnh</a:t>
            </a:r>
            <a:endParaRPr lang="vi-VN"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xmlns="" id="{1D340051-32AB-F3A0-428B-71756F3DC367}"/>
              </a:ext>
            </a:extLst>
          </p:cNvPr>
          <p:cNvSpPr txBox="1"/>
          <p:nvPr/>
        </p:nvSpPr>
        <p:spPr>
          <a:xfrm>
            <a:off x="762000" y="4629150"/>
            <a:ext cx="8077200"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xmlns="" id="{03DF8A8D-C206-6386-9B60-B2AC8E21F5CF}"/>
              </a:ext>
            </a:extLst>
          </p:cNvPr>
          <p:cNvCxnSpPr/>
          <p:nvPr/>
        </p:nvCxnSpPr>
        <p:spPr>
          <a:xfrm>
            <a:off x="315741" y="2266950"/>
            <a:ext cx="1571336" cy="0"/>
          </a:xfrm>
          <a:prstGeom prst="line">
            <a:avLst/>
          </a:prstGeom>
        </p:spPr>
        <p:style>
          <a:lnRef idx="2">
            <a:schemeClr val="accent6"/>
          </a:lnRef>
          <a:fillRef idx="0">
            <a:schemeClr val="accent6"/>
          </a:fillRef>
          <a:effectRef idx="1">
            <a:schemeClr val="accent6"/>
          </a:effectRef>
          <a:fontRef idx="minor">
            <a:schemeClr val="tx1"/>
          </a:fontRef>
        </p:style>
      </p:cxnSp>
      <p:sp>
        <p:nvSpPr>
          <p:cNvPr id="9" name="Rectangle 8">
            <a:extLst>
              <a:ext uri="{FF2B5EF4-FFF2-40B4-BE49-F238E27FC236}">
                <a16:creationId xmlns:a16="http://schemas.microsoft.com/office/drawing/2014/main" xmlns="" id="{7D88CFDE-B797-EA4A-13FD-FC872256EAE1}"/>
              </a:ext>
            </a:extLst>
          </p:cNvPr>
          <p:cNvSpPr/>
          <p:nvPr/>
        </p:nvSpPr>
        <p:spPr>
          <a:xfrm>
            <a:off x="838200" y="4629150"/>
            <a:ext cx="7543800" cy="4461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ngỡ</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xmlns="" id="{A7BF03E7-1701-6D6F-D9E7-484DFC53BEBE}"/>
              </a:ext>
            </a:extLst>
          </p:cNvPr>
          <p:cNvCxnSpPr/>
          <p:nvPr/>
        </p:nvCxnSpPr>
        <p:spPr>
          <a:xfrm>
            <a:off x="4495800" y="2724150"/>
            <a:ext cx="4163898"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xmlns="" id="{FCB9C7F8-3163-040F-14C7-5109174D56E2}"/>
              </a:ext>
            </a:extLst>
          </p:cNvPr>
          <p:cNvCxnSpPr>
            <a:cxnSpLocks/>
          </p:cNvCxnSpPr>
          <p:nvPr/>
        </p:nvCxnSpPr>
        <p:spPr>
          <a:xfrm>
            <a:off x="265323" y="3181350"/>
            <a:ext cx="1487277" cy="0"/>
          </a:xfrm>
          <a:prstGeom prst="line">
            <a:avLst/>
          </a:prstGeom>
        </p:spPr>
        <p:style>
          <a:lnRef idx="2">
            <a:schemeClr val="accent6"/>
          </a:lnRef>
          <a:fillRef idx="0">
            <a:schemeClr val="accent6"/>
          </a:fillRef>
          <a:effectRef idx="1">
            <a:schemeClr val="accent6"/>
          </a:effectRef>
          <a:fontRef idx="minor">
            <a:schemeClr val="tx1"/>
          </a:fontRef>
        </p:style>
      </p:cxnSp>
      <p:sp>
        <p:nvSpPr>
          <p:cNvPr id="14" name="Rectangle 13">
            <a:extLst>
              <a:ext uri="{FF2B5EF4-FFF2-40B4-BE49-F238E27FC236}">
                <a16:creationId xmlns:a16="http://schemas.microsoft.com/office/drawing/2014/main" xmlns="" id="{07E21C5C-8AB5-35BC-70EC-0C0A798AFD7A}"/>
              </a:ext>
            </a:extLst>
          </p:cNvPr>
          <p:cNvSpPr/>
          <p:nvPr/>
        </p:nvSpPr>
        <p:spPr>
          <a:xfrm>
            <a:off x="762000" y="4629150"/>
            <a:ext cx="8148959" cy="4544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cxnSp>
        <p:nvCxnSpPr>
          <p:cNvPr id="18" name="Straight Connector 17">
            <a:extLst>
              <a:ext uri="{FF2B5EF4-FFF2-40B4-BE49-F238E27FC236}">
                <a16:creationId xmlns:a16="http://schemas.microsoft.com/office/drawing/2014/main" xmlns="" id="{6705D915-13B9-5317-D292-C8885F166FD7}"/>
              </a:ext>
            </a:extLst>
          </p:cNvPr>
          <p:cNvCxnSpPr/>
          <p:nvPr/>
        </p:nvCxnSpPr>
        <p:spPr>
          <a:xfrm>
            <a:off x="1897948" y="4467098"/>
            <a:ext cx="2826452"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02973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2" grpId="0"/>
      <p:bldP spid="9"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33437" y="301045"/>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Rounded MT Bold" pitchFamily="34" charset="0"/>
                <a:cs typeface="Times New Roman" pitchFamily="18" charset="0"/>
              </a:rPr>
              <a:t>4</a:t>
            </a:r>
          </a:p>
        </p:txBody>
      </p:sp>
      <p:sp>
        <p:nvSpPr>
          <p:cNvPr id="17" name="TextBox 16"/>
          <p:cNvSpPr txBox="1"/>
          <p:nvPr/>
        </p:nvSpPr>
        <p:spPr>
          <a:xfrm>
            <a:off x="762000" y="294958"/>
            <a:ext cx="8113488" cy="523208"/>
          </a:xfrm>
          <a:prstGeom prst="rect">
            <a:avLst/>
          </a:prstGeom>
          <a:noFill/>
        </p:spPr>
        <p:txBody>
          <a:bodyPr wrap="square" lIns="91428" tIns="45714" rIns="91428" bIns="45714" rtlCol="0">
            <a:spAutoFit/>
          </a:bodyPr>
          <a:lstStyle/>
          <a:p>
            <a:pPr algn="just"/>
            <a:r>
              <a:rPr lang="en-US" sz="2800" b="1" dirty="0" err="1">
                <a:latin typeface="Times New Roman" panose="02020603050405020304" pitchFamily="18" charset="0"/>
                <a:ea typeface="Arial-Rounded" pitchFamily="34" charset="0"/>
                <a:cs typeface="Times New Roman" panose="02020603050405020304" pitchFamily="18" charset="0"/>
              </a:rPr>
              <a:t>Viết</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vào</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vở</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câu</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trả</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lời</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cho</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câu</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hỏi</a:t>
            </a:r>
            <a:r>
              <a:rPr lang="en-US" sz="2800" b="1" dirty="0">
                <a:latin typeface="Times New Roman" panose="02020603050405020304" pitchFamily="18" charset="0"/>
                <a:ea typeface="Arial-Rounded" pitchFamily="34" charset="0"/>
                <a:cs typeface="Times New Roman" panose="02020603050405020304" pitchFamily="18" charset="0"/>
              </a:rPr>
              <a:t> a ở </a:t>
            </a:r>
            <a:r>
              <a:rPr lang="en-US" sz="2800" b="1" dirty="0" err="1">
                <a:latin typeface="Times New Roman" panose="02020603050405020304" pitchFamily="18" charset="0"/>
                <a:ea typeface="Arial-Rounded" pitchFamily="34" charset="0"/>
                <a:cs typeface="Times New Roman" panose="02020603050405020304" pitchFamily="18" charset="0"/>
              </a:rPr>
              <a:t>mục</a:t>
            </a:r>
            <a:r>
              <a:rPr lang="en-US" sz="2800" b="1" dirty="0">
                <a:latin typeface="Times New Roman" panose="02020603050405020304" pitchFamily="18" charset="0"/>
                <a:ea typeface="Arial-Rounded" pitchFamily="34" charset="0"/>
                <a:cs typeface="Times New Roman" panose="02020603050405020304" pitchFamily="18" charset="0"/>
              </a:rPr>
              <a:t> 3</a:t>
            </a:r>
          </a:p>
        </p:txBody>
      </p:sp>
      <p:sp>
        <p:nvSpPr>
          <p:cNvPr id="7" name="TextBox 6"/>
          <p:cNvSpPr txBox="1"/>
          <p:nvPr/>
        </p:nvSpPr>
        <p:spPr>
          <a:xfrm>
            <a:off x="30151" y="954899"/>
            <a:ext cx="8196163" cy="1077206"/>
          </a:xfrm>
          <a:prstGeom prst="rect">
            <a:avLst/>
          </a:prstGeom>
          <a:solidFill>
            <a:srgbClr val="EBAAF0"/>
          </a:solidFill>
        </p:spPr>
        <p:txBody>
          <a:bodyPr wrap="square" lIns="91428" tIns="45714" rIns="91428" bIns="45714" rtlCol="0">
            <a:spAutoFit/>
          </a:bodyPr>
          <a:lstStyle/>
          <a:p>
            <a:pPr algn="just"/>
            <a:r>
              <a:rPr lang="en-US" sz="3200" dirty="0" err="1">
                <a:latin typeface="Times New Roman" panose="02020603050405020304" pitchFamily="18" charset="0"/>
                <a:ea typeface="Arial-Rounded" pitchFamily="34" charset="0"/>
                <a:cs typeface="Times New Roman" panose="02020603050405020304" pitchFamily="18" charset="0"/>
              </a:rPr>
              <a:t>Ngày</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đầu</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đi</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học</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bạn</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nhỏ</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thấy</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cảnh</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vật</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xung</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quanh</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b="1" dirty="0">
                <a:latin typeface="Arial-Rounded" pitchFamily="34" charset="0"/>
                <a:ea typeface="Arial-Rounded" pitchFamily="34" charset="0"/>
                <a:cs typeface="Arial-Rounded" pitchFamily="34" charset="0"/>
              </a:rPr>
              <a:t>				</a:t>
            </a: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588" y="2506416"/>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xmlns="" id="{8A2153B1-CCD5-2AB5-55D8-4782EBF85F41}"/>
              </a:ext>
            </a:extLst>
          </p:cNvPr>
          <p:cNvSpPr txBox="1"/>
          <p:nvPr/>
        </p:nvSpPr>
        <p:spPr>
          <a:xfrm>
            <a:off x="1066800" y="1414794"/>
            <a:ext cx="2682064" cy="584763"/>
          </a:xfrm>
          <a:prstGeom prst="rect">
            <a:avLst/>
          </a:prstGeom>
          <a:noFill/>
          <a:ln>
            <a:noFill/>
          </a:ln>
        </p:spPr>
        <p:txBody>
          <a:bodyPr wrap="square" lIns="91428" tIns="45714" rIns="91428" bIns="45714" rtlCol="0">
            <a:spAutoFit/>
          </a:bodyPr>
          <a:lstStyle/>
          <a:p>
            <a:pPr algn="ctr"/>
            <a:r>
              <a:rPr lang="en-US" sz="3200" dirty="0" err="1">
                <a:solidFill>
                  <a:srgbClr val="FF0000"/>
                </a:solidFill>
                <a:latin typeface="Times New Roman" panose="02020603050405020304" pitchFamily="18" charset="0"/>
                <a:ea typeface="Arial-Rounded" pitchFamily="34" charset="0"/>
                <a:cs typeface="Times New Roman" panose="02020603050405020304" pitchFamily="18" charset="0"/>
              </a:rPr>
              <a:t>đều</a:t>
            </a:r>
            <a:r>
              <a:rPr lang="en-US" sz="32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itchFamily="34" charset="0"/>
                <a:cs typeface="Times New Roman" panose="02020603050405020304" pitchFamily="18" charset="0"/>
              </a:rPr>
              <a:t>thay</a:t>
            </a:r>
            <a:r>
              <a:rPr lang="en-US" sz="32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itchFamily="34" charset="0"/>
                <a:cs typeface="Times New Roman" panose="02020603050405020304" pitchFamily="18" charset="0"/>
              </a:rPr>
              <a:t>đổi</a:t>
            </a:r>
            <a:endParaRPr lang="en-US" sz="3200" dirty="0">
              <a:solidFill>
                <a:srgbClr val="FF0000"/>
              </a:solidFill>
              <a:latin typeface="Times New Roman" panose="02020603050405020304" pitchFamily="18" charset="0"/>
              <a:ea typeface="Arial-Rounded"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xmlns="" id="{7CB596D5-41CC-1A03-2B0F-F824C5624B53}"/>
              </a:ext>
            </a:extLst>
          </p:cNvPr>
          <p:cNvSpPr txBox="1"/>
          <p:nvPr/>
        </p:nvSpPr>
        <p:spPr>
          <a:xfrm>
            <a:off x="774853" y="3029905"/>
            <a:ext cx="8043763" cy="584775"/>
          </a:xfrm>
          <a:prstGeom prst="rect">
            <a:avLst/>
          </a:prstGeom>
          <a:noFill/>
        </p:spPr>
        <p:txBody>
          <a:bodyPr wrap="square" rtlCol="0">
            <a:spAutoFit/>
          </a:bodyPr>
          <a:lstStyle/>
          <a:p>
            <a:r>
              <a:rPr lang="en-US" sz="3200" dirty="0" err="1">
                <a:latin typeface="HP001 4 hang 1 ô ly" panose="020B0603050302020204" pitchFamily="34" charset="0"/>
              </a:rPr>
              <a:t>Ngày</a:t>
            </a:r>
            <a:r>
              <a:rPr lang="en-US" sz="3200" dirty="0">
                <a:latin typeface="HP001 4 hang 1 ô ly" panose="020B0603050302020204" pitchFamily="34" charset="0"/>
              </a:rPr>
              <a:t> </a:t>
            </a:r>
            <a:r>
              <a:rPr lang="en-US" sz="3200" dirty="0" err="1">
                <a:latin typeface="HP001 4 hang 1 ô ly" panose="020B0603050302020204" pitchFamily="34" charset="0"/>
              </a:rPr>
              <a:t>đầu</a:t>
            </a:r>
            <a:r>
              <a:rPr lang="en-US" sz="3200" dirty="0">
                <a:latin typeface="HP001 4 hang 1 ô ly" panose="020B0603050302020204" pitchFamily="34" charset="0"/>
              </a:rPr>
              <a:t> </a:t>
            </a:r>
            <a:r>
              <a:rPr lang="en-US" sz="3200" dirty="0" err="1">
                <a:latin typeface="HP001 4 hang 1 ô ly" panose="020B0603050302020204" pitchFamily="34" charset="0"/>
              </a:rPr>
              <a:t>đi</a:t>
            </a:r>
            <a:r>
              <a:rPr lang="en-US" sz="3200" dirty="0">
                <a:latin typeface="HP001 4 hang 1 ô ly" panose="020B0603050302020204" pitchFamily="34" charset="0"/>
              </a:rPr>
              <a:t> </a:t>
            </a:r>
            <a:r>
              <a:rPr lang="en-US" sz="3200" dirty="0" err="1">
                <a:latin typeface="HP001 4 hang 1 ô ly" panose="020B0603050302020204" pitchFamily="34" charset="0"/>
              </a:rPr>
              <a:t>học</a:t>
            </a:r>
            <a:r>
              <a:rPr lang="en-US" sz="3200" dirty="0">
                <a:latin typeface="HP001 4 hang 1 ô ly" panose="020B0603050302020204" pitchFamily="34" charset="0"/>
              </a:rPr>
              <a:t>, </a:t>
            </a:r>
            <a:r>
              <a:rPr lang="en-US" sz="3200" dirty="0" err="1">
                <a:latin typeface="HP001 4 hang 1 ô ly" panose="020B0603050302020204" pitchFamily="34" charset="0"/>
              </a:rPr>
              <a:t>bạn</a:t>
            </a:r>
            <a:r>
              <a:rPr lang="en-US" sz="3200" dirty="0">
                <a:latin typeface="HP001 4 hang 1 ô ly" panose="020B0603050302020204" pitchFamily="34" charset="0"/>
              </a:rPr>
              <a:t> </a:t>
            </a:r>
            <a:r>
              <a:rPr lang="en-US" sz="3200" dirty="0" err="1">
                <a:latin typeface="HP001 4 hang 1 ô ly" panose="020B0603050302020204" pitchFamily="34" charset="0"/>
              </a:rPr>
              <a:t>nhỏ</a:t>
            </a:r>
            <a:r>
              <a:rPr lang="en-US" sz="3200" dirty="0">
                <a:latin typeface="HP001 4 hang 1 ô ly" panose="020B0603050302020204" pitchFamily="34" charset="0"/>
              </a:rPr>
              <a:t> </a:t>
            </a:r>
            <a:r>
              <a:rPr lang="en-US" sz="3200" dirty="0" err="1">
                <a:latin typeface="HP001 4 hang 1 ô ly" panose="020B0603050302020204" pitchFamily="34" charset="0"/>
              </a:rPr>
              <a:t>thấy</a:t>
            </a:r>
            <a:r>
              <a:rPr lang="en-US" sz="3200" dirty="0">
                <a:latin typeface="HP001 4 hang 1 ô ly" panose="020B0603050302020204" pitchFamily="34" charset="0"/>
              </a:rPr>
              <a:t> </a:t>
            </a:r>
            <a:r>
              <a:rPr lang="en-US" sz="3200" dirty="0" err="1">
                <a:latin typeface="HP001 4 hang 1 ô ly" panose="020B0603050302020204" pitchFamily="34" charset="0"/>
              </a:rPr>
              <a:t>cảnh</a:t>
            </a:r>
            <a:r>
              <a:rPr lang="en-US" sz="3200" dirty="0">
                <a:latin typeface="HP001 4 hang 1 ô ly" panose="020B0603050302020204" pitchFamily="34" charset="0"/>
              </a:rPr>
              <a:t> </a:t>
            </a:r>
            <a:r>
              <a:rPr lang="en-US" sz="3200" dirty="0" err="1">
                <a:latin typeface="HP001 4 hang 1 ô ly" panose="020B0603050302020204" pitchFamily="34" charset="0"/>
              </a:rPr>
              <a:t>vật</a:t>
            </a:r>
            <a:r>
              <a:rPr lang="en-US" sz="3200" dirty="0">
                <a:latin typeface="HP001 4 hang 1 ô ly" panose="020B0603050302020204" pitchFamily="34" charset="0"/>
              </a:rPr>
              <a:t> </a:t>
            </a:r>
            <a:endParaRPr lang="vi-VN" dirty="0"/>
          </a:p>
        </p:txBody>
      </p:sp>
      <p:sp>
        <p:nvSpPr>
          <p:cNvPr id="4" name="TextBox 3">
            <a:extLst>
              <a:ext uri="{FF2B5EF4-FFF2-40B4-BE49-F238E27FC236}">
                <a16:creationId xmlns:a16="http://schemas.microsoft.com/office/drawing/2014/main" xmlns="" id="{DA6397EA-5E14-6EFE-CCFF-D807CBD4DC25}"/>
              </a:ext>
            </a:extLst>
          </p:cNvPr>
          <p:cNvSpPr txBox="1"/>
          <p:nvPr/>
        </p:nvSpPr>
        <p:spPr>
          <a:xfrm>
            <a:off x="59553" y="3727199"/>
            <a:ext cx="8043763" cy="584775"/>
          </a:xfrm>
          <a:prstGeom prst="rect">
            <a:avLst/>
          </a:prstGeom>
          <a:noFill/>
        </p:spPr>
        <p:txBody>
          <a:bodyPr wrap="square" rtlCol="0">
            <a:spAutoFit/>
          </a:bodyPr>
          <a:lstStyle/>
          <a:p>
            <a:r>
              <a:rPr lang="en-US" sz="3200" dirty="0" err="1">
                <a:latin typeface="HP001 4 hang 1 ô ly" panose="020B0603050302020204" pitchFamily="34" charset="0"/>
              </a:rPr>
              <a:t>xung</a:t>
            </a:r>
            <a:r>
              <a:rPr lang="en-US" sz="3200" dirty="0">
                <a:latin typeface="HP001 4 hang 1 ô ly" panose="020B0603050302020204" pitchFamily="34" charset="0"/>
              </a:rPr>
              <a:t> </a:t>
            </a:r>
            <a:r>
              <a:rPr lang="en-US" sz="3200" dirty="0" err="1">
                <a:latin typeface="HP001 4 hang 1 ô ly" panose="020B0603050302020204" pitchFamily="34" charset="0"/>
              </a:rPr>
              <a:t>quanh</a:t>
            </a:r>
            <a:r>
              <a:rPr lang="en-US" sz="3200" dirty="0">
                <a:latin typeface="HP001 4 hang 1 ô ly" panose="020B0603050302020204" pitchFamily="34" charset="0"/>
              </a:rPr>
              <a:t> </a:t>
            </a:r>
            <a:r>
              <a:rPr lang="en-US" sz="3200" dirty="0" err="1">
                <a:latin typeface="HP001 4 hang 1 ô ly" panose="020B0603050302020204" pitchFamily="34" charset="0"/>
              </a:rPr>
              <a:t>đều</a:t>
            </a:r>
            <a:r>
              <a:rPr lang="en-US" sz="3200" dirty="0">
                <a:latin typeface="HP001 4 hang 1 ô ly" panose="020B0603050302020204" pitchFamily="34" charset="0"/>
              </a:rPr>
              <a:t> </a:t>
            </a:r>
            <a:r>
              <a:rPr lang="en-US" sz="3200" dirty="0" err="1">
                <a:latin typeface="HP001 4 hang 1 ô ly" panose="020B0603050302020204" pitchFamily="34" charset="0"/>
              </a:rPr>
              <a:t>thay</a:t>
            </a:r>
            <a:r>
              <a:rPr lang="en-US" sz="3200" dirty="0">
                <a:latin typeface="HP001 4 hang 1 ô ly" panose="020B0603050302020204" pitchFamily="34" charset="0"/>
              </a:rPr>
              <a:t> </a:t>
            </a:r>
            <a:r>
              <a:rPr lang="en-US" sz="3200" dirty="0" err="1">
                <a:latin typeface="HP001 4 hang 1 ô ly" panose="020B0603050302020204" pitchFamily="34" charset="0"/>
              </a:rPr>
              <a:t>đổi</a:t>
            </a:r>
            <a:r>
              <a:rPr lang="en-US" sz="3200" dirty="0">
                <a:latin typeface="HP001 4 hang 1 ô ly" panose="020B0603050302020204" pitchFamily="34" charset="0"/>
              </a:rPr>
              <a:t>. </a:t>
            </a:r>
            <a:endParaRPr lang="vi-VN" dirty="0"/>
          </a:p>
        </p:txBody>
      </p:sp>
    </p:spTree>
    <p:extLst>
      <p:ext uri="{BB962C8B-B14F-4D97-AF65-F5344CB8AC3E}">
        <p14:creationId xmlns:p14="http://schemas.microsoft.com/office/powerpoint/2010/main" val="295864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13447DE-3960-C7E0-C789-EAE84958E46E}"/>
              </a:ext>
            </a:extLst>
          </p:cNvPr>
          <p:cNvSpPr>
            <a:spLocks noGrp="1"/>
          </p:cNvSpPr>
          <p:nvPr>
            <p:ph idx="1"/>
          </p:nvPr>
        </p:nvSpPr>
        <p:spPr>
          <a:xfrm>
            <a:off x="457200" y="742950"/>
            <a:ext cx="8229600" cy="1523999"/>
          </a:xfrm>
        </p:spPr>
        <p:txBody>
          <a:bodyPr>
            <a:normAutofit/>
          </a:bodyPr>
          <a:lstStyle/>
          <a:p>
            <a:pPr marL="0" indent="0" algn="ctr">
              <a:buNone/>
            </a:pPr>
            <a:r>
              <a:rPr lang="en-US" sz="4400" dirty="0" err="1">
                <a:solidFill>
                  <a:srgbClr val="FF0000"/>
                </a:solidFill>
                <a:latin typeface="Times New Roman" panose="02020603050405020304" pitchFamily="18" charset="0"/>
                <a:cs typeface="Times New Roman" panose="02020603050405020304" pitchFamily="18" charset="0"/>
              </a:rPr>
              <a:t>Tiết</a:t>
            </a:r>
            <a:r>
              <a:rPr lang="en-US" sz="4400" dirty="0">
                <a:solidFill>
                  <a:srgbClr val="FF0000"/>
                </a:solidFill>
                <a:latin typeface="Times New Roman" panose="02020603050405020304" pitchFamily="18" charset="0"/>
                <a:cs typeface="Times New Roman" panose="02020603050405020304" pitchFamily="18" charset="0"/>
              </a:rPr>
              <a:t> 3</a:t>
            </a:r>
            <a:endParaRPr lang="vi-VN"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1135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33437" y="301045"/>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5</a:t>
            </a:r>
          </a:p>
        </p:txBody>
      </p:sp>
      <p:sp>
        <p:nvSpPr>
          <p:cNvPr id="17" name="TextBox 16"/>
          <p:cNvSpPr txBox="1"/>
          <p:nvPr/>
        </p:nvSpPr>
        <p:spPr>
          <a:xfrm>
            <a:off x="762000" y="294958"/>
            <a:ext cx="8113488" cy="523208"/>
          </a:xfrm>
          <a:prstGeom prst="rect">
            <a:avLst/>
          </a:prstGeom>
          <a:noFill/>
        </p:spPr>
        <p:txBody>
          <a:bodyPr wrap="square" lIns="91428" tIns="45714" rIns="91428" bIns="45714" rtlCol="0">
            <a:spAutoFit/>
          </a:bodyPr>
          <a:lstStyle/>
          <a:p>
            <a:pPr algn="just"/>
            <a:r>
              <a:rPr lang="en-US" sz="2800" b="1" dirty="0" err="1">
                <a:latin typeface="Times New Roman" panose="02020603050405020304" pitchFamily="18" charset="0"/>
                <a:ea typeface="Arial-Rounded" pitchFamily="34" charset="0"/>
                <a:cs typeface="Times New Roman" panose="02020603050405020304" pitchFamily="18" charset="0"/>
              </a:rPr>
              <a:t>Chọn</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từ</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ngữ</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để</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hoàn</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thiện</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câu</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và</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viết</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câu</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vào</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vở</a:t>
            </a:r>
            <a:endParaRPr lang="en-US" sz="2800" b="1" dirty="0">
              <a:latin typeface="Times New Roman" panose="02020603050405020304" pitchFamily="18" charset="0"/>
              <a:ea typeface="Arial-Rounded" pitchFamily="34" charset="0"/>
              <a:cs typeface="Times New Roman" panose="02020603050405020304" pitchFamily="18" charset="0"/>
            </a:endParaRPr>
          </a:p>
        </p:txBody>
      </p:sp>
      <p:sp>
        <p:nvSpPr>
          <p:cNvPr id="7" name="TextBox 6"/>
          <p:cNvSpPr txBox="1"/>
          <p:nvPr/>
        </p:nvSpPr>
        <p:spPr>
          <a:xfrm>
            <a:off x="893618" y="897815"/>
            <a:ext cx="6781800" cy="584763"/>
          </a:xfrm>
          <a:prstGeom prst="rect">
            <a:avLst/>
          </a:prstGeom>
          <a:solidFill>
            <a:srgbClr val="EBAAF0"/>
          </a:solidFill>
        </p:spPr>
        <p:txBody>
          <a:bodyPr wrap="square" lIns="91428" tIns="45714" rIns="91428" bIns="45714" rtlCol="0">
            <a:spAutoFit/>
          </a:bodyPr>
          <a:lstStyle/>
          <a:p>
            <a:pPr algn="just"/>
            <a:r>
              <a:rPr lang="en-US" sz="3200" b="1" dirty="0" err="1">
                <a:latin typeface="Times New Roman" panose="02020603050405020304" pitchFamily="18" charset="0"/>
                <a:ea typeface="Arial-Rounded" pitchFamily="34" charset="0"/>
                <a:cs typeface="Times New Roman" panose="02020603050405020304" pitchFamily="18" charset="0"/>
              </a:rPr>
              <a:t>bổ</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ích</a:t>
            </a:r>
            <a:r>
              <a:rPr lang="en-US" sz="3200" b="1" dirty="0">
                <a:latin typeface="Arial-Rounded" pitchFamily="34" charset="0"/>
                <a:ea typeface="Arial-Rounded" pitchFamily="34" charset="0"/>
                <a:cs typeface="Arial-Rounded" pitchFamily="34" charset="0"/>
              </a:rPr>
              <a:t>				</a:t>
            </a:r>
          </a:p>
        </p:txBody>
      </p:sp>
      <p:sp>
        <p:nvSpPr>
          <p:cNvPr id="11" name="TextBox 10"/>
          <p:cNvSpPr txBox="1"/>
          <p:nvPr/>
        </p:nvSpPr>
        <p:spPr>
          <a:xfrm>
            <a:off x="372202" y="2091959"/>
            <a:ext cx="8610600" cy="584763"/>
          </a:xfrm>
          <a:prstGeom prst="rect">
            <a:avLst/>
          </a:prstGeom>
          <a:noFill/>
        </p:spPr>
        <p:txBody>
          <a:bodyPr wrap="square" lIns="91428" tIns="45714" rIns="91428" bIns="45714" rtlCol="0">
            <a:spAutoFit/>
          </a:bodyPr>
          <a:lstStyle/>
          <a:p>
            <a:pPr algn="just"/>
            <a:r>
              <a:rPr lang="en-US" sz="3200" dirty="0" err="1">
                <a:latin typeface="Times New Roman" panose="02020603050405020304" pitchFamily="18" charset="0"/>
                <a:ea typeface="Arial-Rounded" pitchFamily="34" charset="0"/>
                <a:cs typeface="Times New Roman" panose="02020603050405020304" pitchFamily="18" charset="0"/>
              </a:rPr>
              <a:t>Cô</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giáo</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nhìn</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các</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bạn</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chơi</a:t>
            </a:r>
            <a:r>
              <a:rPr lang="en-US" sz="3200" dirty="0">
                <a:latin typeface="Times New Roman" panose="02020603050405020304" pitchFamily="18" charset="0"/>
                <a:ea typeface="Arial-Rounded" pitchFamily="34" charset="0"/>
                <a:cs typeface="Times New Roman" panose="02020603050405020304" pitchFamily="18" charset="0"/>
              </a:rPr>
              <a:t> ở </a:t>
            </a:r>
            <a:r>
              <a:rPr lang="en-US" sz="3200" dirty="0" err="1">
                <a:latin typeface="Times New Roman" panose="02020603050405020304" pitchFamily="18" charset="0"/>
                <a:ea typeface="Arial-Rounded" pitchFamily="34" charset="0"/>
                <a:cs typeface="Times New Roman" panose="02020603050405020304" pitchFamily="18" charset="0"/>
              </a:rPr>
              <a:t>sân</a:t>
            </a:r>
            <a:r>
              <a:rPr lang="en-US" sz="3200" dirty="0">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anose="02020603050405020304" pitchFamily="18" charset="0"/>
                <a:ea typeface="Arial-Rounded" pitchFamily="34" charset="0"/>
                <a:cs typeface="Times New Roman" panose="02020603050405020304" pitchFamily="18" charset="0"/>
              </a:rPr>
              <a:t>trường</a:t>
            </a:r>
            <a:r>
              <a:rPr lang="en-US" sz="3200" b="1" dirty="0">
                <a:latin typeface="Times New Roman" panose="02020603050405020304" pitchFamily="18" charset="0"/>
                <a:ea typeface="Arial-Rounded" pitchFamily="34" charset="0"/>
                <a:cs typeface="Times New Roman" panose="02020603050405020304" pitchFamily="18" charset="0"/>
              </a:rPr>
              <a:t>.</a:t>
            </a:r>
          </a:p>
        </p:txBody>
      </p:sp>
      <p:sp>
        <p:nvSpPr>
          <p:cNvPr id="12" name="TextBox 11"/>
          <p:cNvSpPr txBox="1"/>
          <p:nvPr/>
        </p:nvSpPr>
        <p:spPr>
          <a:xfrm>
            <a:off x="5560764" y="890496"/>
            <a:ext cx="2112818" cy="584763"/>
          </a:xfrm>
          <a:prstGeom prst="rect">
            <a:avLst/>
          </a:prstGeom>
          <a:solidFill>
            <a:srgbClr val="EBAAF0"/>
          </a:solidFill>
        </p:spPr>
        <p:txBody>
          <a:bodyPr wrap="square" lIns="91428" tIns="45714" rIns="91428" bIns="45714" rtlCol="0">
            <a:spAutoFit/>
          </a:bodyPr>
          <a:lstStyle/>
          <a:p>
            <a:pPr algn="ctr"/>
            <a:r>
              <a:rPr lang="en-US" sz="3200" b="1" dirty="0" err="1">
                <a:latin typeface="Times New Roman" panose="02020603050405020304" pitchFamily="18" charset="0"/>
                <a:ea typeface="Arial-Rounded" pitchFamily="34" charset="0"/>
                <a:cs typeface="Times New Roman" panose="02020603050405020304" pitchFamily="18" charset="0"/>
              </a:rPr>
              <a:t>xa</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lạ</a:t>
            </a:r>
            <a:endParaRPr lang="en-US" sz="3200" b="1" dirty="0">
              <a:latin typeface="Times New Roman" panose="02020603050405020304" pitchFamily="18" charset="0"/>
              <a:ea typeface="Arial-Rounded" pitchFamily="34" charset="0"/>
              <a:cs typeface="Times New Roman" panose="02020603050405020304" pitchFamily="18" charset="0"/>
            </a:endParaRPr>
          </a:p>
        </p:txBody>
      </p:sp>
      <p:sp>
        <p:nvSpPr>
          <p:cNvPr id="13" name="TextBox 12"/>
          <p:cNvSpPr txBox="1"/>
          <p:nvPr/>
        </p:nvSpPr>
        <p:spPr>
          <a:xfrm>
            <a:off x="970234" y="890495"/>
            <a:ext cx="2112818" cy="584763"/>
          </a:xfrm>
          <a:prstGeom prst="rect">
            <a:avLst/>
          </a:prstGeom>
          <a:solidFill>
            <a:srgbClr val="EBAAF0"/>
          </a:solidFill>
        </p:spPr>
        <p:txBody>
          <a:bodyPr wrap="square" lIns="91428" tIns="45714" rIns="91428" bIns="45714" rtlCol="0">
            <a:spAutoFit/>
          </a:bodyPr>
          <a:lstStyle/>
          <a:p>
            <a:pPr algn="just"/>
            <a:r>
              <a:rPr lang="en-US" sz="3200" b="1" dirty="0" err="1">
                <a:latin typeface="Times New Roman" panose="02020603050405020304" pitchFamily="18" charset="0"/>
                <a:ea typeface="Arial-Rounded" pitchFamily="34" charset="0"/>
                <a:cs typeface="Times New Roman" panose="02020603050405020304" pitchFamily="18" charset="0"/>
              </a:rPr>
              <a:t>buổi</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mai</a:t>
            </a:r>
            <a:endParaRPr lang="en-US" sz="3200" b="1" dirty="0">
              <a:latin typeface="Times New Roman" panose="02020603050405020304" pitchFamily="18" charset="0"/>
              <a:ea typeface="Arial-Rounded" pitchFamily="34" charset="0"/>
              <a:cs typeface="Times New Roman" panose="02020603050405020304" pitchFamily="18" charset="0"/>
            </a:endParaRPr>
          </a:p>
        </p:txBody>
      </p:sp>
      <p:sp>
        <p:nvSpPr>
          <p:cNvPr id="10" name="TextBox 9"/>
          <p:cNvSpPr txBox="1"/>
          <p:nvPr/>
        </p:nvSpPr>
        <p:spPr>
          <a:xfrm>
            <a:off x="3521808" y="879980"/>
            <a:ext cx="1600200" cy="584763"/>
          </a:xfrm>
          <a:prstGeom prst="rect">
            <a:avLst/>
          </a:prstGeom>
          <a:solidFill>
            <a:srgbClr val="EBAAF0"/>
          </a:solidFill>
          <a:ln>
            <a:noFill/>
          </a:ln>
        </p:spPr>
        <p:txBody>
          <a:bodyPr wrap="square" lIns="91428" tIns="45714" rIns="91428" bIns="45714" rtlCol="0">
            <a:spAutoFit/>
          </a:bodyPr>
          <a:lstStyle/>
          <a:p>
            <a:pPr algn="ctr"/>
            <a:r>
              <a:rPr lang="en-US" sz="3200" b="1" dirty="0" err="1">
                <a:latin typeface="Times New Roman" panose="02020603050405020304" pitchFamily="18" charset="0"/>
                <a:ea typeface="Arial-Rounded" pitchFamily="34" charset="0"/>
                <a:cs typeface="Times New Roman" panose="02020603050405020304" pitchFamily="18" charset="0"/>
              </a:rPr>
              <a:t>âu</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yếm</a:t>
            </a:r>
            <a:endParaRPr lang="en-US" sz="3200" b="1" dirty="0">
              <a:latin typeface="Times New Roman" panose="02020603050405020304" pitchFamily="18" charset="0"/>
              <a:ea typeface="Arial-Rounded" pitchFamily="34" charset="0"/>
              <a:cs typeface="Times New Roman" panose="02020603050405020304" pitchFamily="18" charset="0"/>
            </a:endParaRPr>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950" y="3078973"/>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338237" y="3569605"/>
            <a:ext cx="9067800" cy="630942"/>
          </a:xfrm>
          <a:prstGeom prst="rect">
            <a:avLst/>
          </a:prstGeom>
        </p:spPr>
        <p:txBody>
          <a:bodyPr wrap="square">
            <a:spAutoFit/>
          </a:bodyPr>
          <a:lstStyle/>
          <a:p>
            <a:pPr algn="just"/>
            <a:r>
              <a:rPr lang="vi-VN" sz="3500" b="1" dirty="0">
                <a:solidFill>
                  <a:srgbClr val="7030A0"/>
                </a:solidFill>
                <a:latin typeface="HP001 4 hàng" pitchFamily="34" charset="0"/>
              </a:rPr>
              <a:t>   Cô giáo âu </a:t>
            </a:r>
            <a:r>
              <a:rPr lang="el-GR" sz="3500" b="1" dirty="0">
                <a:solidFill>
                  <a:srgbClr val="7030A0"/>
                </a:solidFill>
                <a:latin typeface="HP001 4 hàng" pitchFamily="34" charset="0"/>
              </a:rPr>
              <a:t>ΐ</a:t>
            </a:r>
            <a:r>
              <a:rPr lang="vi-VN" sz="3500" b="1" dirty="0">
                <a:solidFill>
                  <a:srgbClr val="7030A0"/>
                </a:solidFill>
                <a:latin typeface="HP001 4 hàng" pitchFamily="34" charset="0"/>
              </a:rPr>
              <a:t>Ğm </a:t>
            </a:r>
            <a:r>
              <a:rPr lang="el-GR" sz="3500" b="1" dirty="0">
                <a:solidFill>
                  <a:srgbClr val="7030A0"/>
                </a:solidFill>
                <a:latin typeface="HP001 4 hàng" pitchFamily="34" charset="0"/>
              </a:rPr>
              <a:t>η</a:t>
            </a:r>
            <a:r>
              <a:rPr lang="vi-VN" sz="3500" b="1" dirty="0">
                <a:solidFill>
                  <a:srgbClr val="7030A0"/>
                </a:solidFill>
                <a:latin typeface="HP001 4 hàng" pitchFamily="34" charset="0"/>
              </a:rPr>
              <a:t>ìn các bạn </a:t>
            </a:r>
            <a:r>
              <a:rPr lang="el-GR" sz="3500" b="1" dirty="0">
                <a:solidFill>
                  <a:srgbClr val="7030A0"/>
                </a:solidFill>
                <a:latin typeface="HP001 4 hàng" pitchFamily="34" charset="0"/>
              </a:rPr>
              <a:t>εΠ </a:t>
            </a:r>
            <a:r>
              <a:rPr lang="vi-VN" sz="3500" b="1" dirty="0">
                <a:solidFill>
                  <a:srgbClr val="7030A0"/>
                </a:solidFill>
                <a:latin typeface="HP001 4 hàng" pitchFamily="34" charset="0"/>
              </a:rPr>
              <a:t>ở sâ</a:t>
            </a:r>
            <a:r>
              <a:rPr lang="en-US" sz="3500" b="1" dirty="0">
                <a:solidFill>
                  <a:srgbClr val="7030A0"/>
                </a:solidFill>
                <a:latin typeface="HP001 4 hàng" pitchFamily="34" charset="0"/>
              </a:rPr>
              <a:t>n</a:t>
            </a:r>
          </a:p>
        </p:txBody>
      </p:sp>
      <p:sp>
        <p:nvSpPr>
          <p:cNvPr id="18" name="Rectangle 17"/>
          <p:cNvSpPr/>
          <p:nvPr/>
        </p:nvSpPr>
        <p:spPr>
          <a:xfrm>
            <a:off x="228600" y="4273117"/>
            <a:ext cx="9067800" cy="630942"/>
          </a:xfrm>
          <a:prstGeom prst="rect">
            <a:avLst/>
          </a:prstGeom>
        </p:spPr>
        <p:txBody>
          <a:bodyPr wrap="square">
            <a:spAutoFit/>
          </a:bodyPr>
          <a:lstStyle/>
          <a:p>
            <a:pPr algn="just"/>
            <a:r>
              <a:rPr lang="vi-VN" sz="3500" b="1" dirty="0">
                <a:solidFill>
                  <a:srgbClr val="7030A0"/>
                </a:solidFill>
                <a:latin typeface="HP001 4 hàng" pitchFamily="34" charset="0"/>
              </a:rPr>
              <a:t>ǇrưŊg</a:t>
            </a:r>
            <a:r>
              <a:rPr lang="en-US" sz="3500" b="1" dirty="0">
                <a:solidFill>
                  <a:srgbClr val="7030A0"/>
                </a:solidFill>
                <a:latin typeface="HP001 4 hàng" pitchFamily="34" charset="0"/>
              </a:rPr>
              <a:t>.</a:t>
            </a:r>
            <a:r>
              <a:rPr lang="vi-VN" sz="3500" b="1" dirty="0">
                <a:solidFill>
                  <a:srgbClr val="7030A0"/>
                </a:solidFill>
                <a:latin typeface="HP001 4 hàng" pitchFamily="34" charset="0"/>
              </a:rPr>
              <a:t> </a:t>
            </a:r>
            <a:endParaRPr lang="en-US" sz="3500" b="1" dirty="0">
              <a:solidFill>
                <a:srgbClr val="7030A0"/>
              </a:solidFill>
              <a:latin typeface="HP001 4 hàng" pitchFamily="34" charset="0"/>
            </a:endParaRPr>
          </a:p>
        </p:txBody>
      </p:sp>
      <p:sp>
        <p:nvSpPr>
          <p:cNvPr id="2" name="TextBox 1">
            <a:extLst>
              <a:ext uri="{FF2B5EF4-FFF2-40B4-BE49-F238E27FC236}">
                <a16:creationId xmlns:a16="http://schemas.microsoft.com/office/drawing/2014/main" xmlns="" id="{8A2153B1-CCD5-2AB5-55D8-4782EBF85F41}"/>
              </a:ext>
            </a:extLst>
          </p:cNvPr>
          <p:cNvSpPr txBox="1"/>
          <p:nvPr/>
        </p:nvSpPr>
        <p:spPr>
          <a:xfrm>
            <a:off x="1889936" y="2034776"/>
            <a:ext cx="1633708" cy="584763"/>
          </a:xfrm>
          <a:prstGeom prst="rect">
            <a:avLst/>
          </a:prstGeom>
          <a:noFill/>
          <a:ln>
            <a:noFill/>
          </a:ln>
        </p:spPr>
        <p:txBody>
          <a:bodyPr wrap="square" lIns="91428" tIns="45714" rIns="91428" bIns="45714" rtlCol="0">
            <a:spAutoFit/>
          </a:bodyPr>
          <a:lstStyle/>
          <a:p>
            <a:pPr algn="ctr"/>
            <a:r>
              <a:rPr lang="en-US" sz="3200" b="1" dirty="0" err="1">
                <a:solidFill>
                  <a:srgbClr val="FF0000"/>
                </a:solidFill>
                <a:latin typeface="Times New Roman" panose="02020603050405020304" pitchFamily="18" charset="0"/>
                <a:ea typeface="Arial-Rounded" pitchFamily="34" charset="0"/>
                <a:cs typeface="Times New Roman" panose="02020603050405020304" pitchFamily="18" charset="0"/>
              </a:rPr>
              <a:t>âu</a:t>
            </a: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itchFamily="34" charset="0"/>
                <a:cs typeface="Times New Roman" panose="02020603050405020304" pitchFamily="18" charset="0"/>
              </a:rPr>
              <a:t>yếm</a:t>
            </a:r>
            <a:endPar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3"/>
                                        </p:tgtEl>
                                        <p:attrNameLst>
                                          <p:attrName>r</p:attrName>
                                        </p:attrNameLst>
                                      </p:cBhvr>
                                    </p:animRot>
                                    <p:animRot by="-240000">
                                      <p:cBhvr>
                                        <p:cTn id="25" dur="200" fill="hold">
                                          <p:stCondLst>
                                            <p:cond delay="200"/>
                                          </p:stCondLst>
                                        </p:cTn>
                                        <p:tgtEl>
                                          <p:spTgt spid="13"/>
                                        </p:tgtEl>
                                        <p:attrNameLst>
                                          <p:attrName>r</p:attrName>
                                        </p:attrNameLst>
                                      </p:cBhvr>
                                    </p:animRot>
                                    <p:animRot by="240000">
                                      <p:cBhvr>
                                        <p:cTn id="26" dur="200" fill="hold">
                                          <p:stCondLst>
                                            <p:cond delay="400"/>
                                          </p:stCondLst>
                                        </p:cTn>
                                        <p:tgtEl>
                                          <p:spTgt spid="13"/>
                                        </p:tgtEl>
                                        <p:attrNameLst>
                                          <p:attrName>r</p:attrName>
                                        </p:attrNameLst>
                                      </p:cBhvr>
                                    </p:animRot>
                                    <p:animRot by="-240000">
                                      <p:cBhvr>
                                        <p:cTn id="27" dur="200" fill="hold">
                                          <p:stCondLst>
                                            <p:cond delay="600"/>
                                          </p:stCondLst>
                                        </p:cTn>
                                        <p:tgtEl>
                                          <p:spTgt spid="13"/>
                                        </p:tgtEl>
                                        <p:attrNameLst>
                                          <p:attrName>r</p:attrName>
                                        </p:attrNameLst>
                                      </p:cBhvr>
                                    </p:animRot>
                                    <p:animRot by="120000">
                                      <p:cBhvr>
                                        <p:cTn id="28" dur="200" fill="hold">
                                          <p:stCondLst>
                                            <p:cond delay="800"/>
                                          </p:stCondLst>
                                        </p:cTn>
                                        <p:tgtEl>
                                          <p:spTgt spid="13"/>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29" restart="whenNotActive" fill="hold" evtFilter="cancelBubble" nodeType="interactiveSeq">
                <p:stCondLst>
                  <p:cond evt="onClick" delay="0">
                    <p:tgtEl>
                      <p:spTgt spid="12"/>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2"/>
                                        </p:tgtEl>
                                        <p:attrNameLst>
                                          <p:attrName>r</p:attrName>
                                        </p:attrNameLst>
                                      </p:cBhvr>
                                    </p:animRot>
                                    <p:animRot by="-240000">
                                      <p:cBhvr>
                                        <p:cTn id="34" dur="200" fill="hold">
                                          <p:stCondLst>
                                            <p:cond delay="200"/>
                                          </p:stCondLst>
                                        </p:cTn>
                                        <p:tgtEl>
                                          <p:spTgt spid="12"/>
                                        </p:tgtEl>
                                        <p:attrNameLst>
                                          <p:attrName>r</p:attrName>
                                        </p:attrNameLst>
                                      </p:cBhvr>
                                    </p:animRot>
                                    <p:animRot by="240000">
                                      <p:cBhvr>
                                        <p:cTn id="35" dur="200" fill="hold">
                                          <p:stCondLst>
                                            <p:cond delay="400"/>
                                          </p:stCondLst>
                                        </p:cTn>
                                        <p:tgtEl>
                                          <p:spTgt spid="12"/>
                                        </p:tgtEl>
                                        <p:attrNameLst>
                                          <p:attrName>r</p:attrName>
                                        </p:attrNameLst>
                                      </p:cBhvr>
                                    </p:animRot>
                                    <p:animRot by="-240000">
                                      <p:cBhvr>
                                        <p:cTn id="36" dur="200" fill="hold">
                                          <p:stCondLst>
                                            <p:cond delay="600"/>
                                          </p:stCondLst>
                                        </p:cTn>
                                        <p:tgtEl>
                                          <p:spTgt spid="12"/>
                                        </p:tgtEl>
                                        <p:attrNameLst>
                                          <p:attrName>r</p:attrName>
                                        </p:attrNameLst>
                                      </p:cBhvr>
                                    </p:animRot>
                                    <p:animRot by="120000">
                                      <p:cBhvr>
                                        <p:cTn id="37" dur="200" fill="hold">
                                          <p:stCondLst>
                                            <p:cond delay="800"/>
                                          </p:stCondLst>
                                        </p:cTn>
                                        <p:tgtEl>
                                          <p:spTgt spid="12"/>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42" presetClass="path" presetSubtype="0" accel="50000" decel="50000" fill="hold" grpId="0" nodeType="clickEffect">
                                  <p:stCondLst>
                                    <p:cond delay="0"/>
                                  </p:stCondLst>
                                  <p:childTnLst>
                                    <p:animMotion origin="layout" path="M 3.61111E-6 1.32221E-6 L -0.18525 0.18968 " pathEditMode="relative" rAng="0" ptsTypes="AA">
                                      <p:cBhvr>
                                        <p:cTn id="42" dur="2000" fill="hold"/>
                                        <p:tgtEl>
                                          <p:spTgt spid="10"/>
                                        </p:tgtEl>
                                        <p:attrNameLst>
                                          <p:attrName>ppt_x</p:attrName>
                                          <p:attrName>ppt_y</p:attrName>
                                        </p:attrNameLst>
                                      </p:cBhvr>
                                      <p:rCtr x="-9271" y="9484"/>
                                    </p:animMotion>
                                  </p:childTnLst>
                                  <p:subTnLst>
                                    <p:audio>
                                      <p:cMediaNode>
                                        <p:cTn display="0" masterRel="sameClick">
                                          <p:stCondLst>
                                            <p:cond evt="begin" delay="0">
                                              <p:tn val="41"/>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P spid="15" grpId="0"/>
      <p:bldP spid="18"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271378"/>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6</a:t>
            </a:r>
          </a:p>
        </p:txBody>
      </p:sp>
      <p:sp>
        <p:nvSpPr>
          <p:cNvPr id="3" name="TextBox 2"/>
          <p:cNvSpPr txBox="1"/>
          <p:nvPr/>
        </p:nvSpPr>
        <p:spPr>
          <a:xfrm>
            <a:off x="744682" y="358576"/>
            <a:ext cx="8094518" cy="954095"/>
          </a:xfrm>
          <a:prstGeom prst="rect">
            <a:avLst/>
          </a:prstGeom>
          <a:noFill/>
        </p:spPr>
        <p:txBody>
          <a:bodyPr wrap="square" lIns="91428" tIns="45714" rIns="91428" bIns="45714" rtlCol="0">
            <a:spAutoFit/>
          </a:bodyPr>
          <a:lstStyle/>
          <a:p>
            <a:pPr algn="just"/>
            <a:r>
              <a:rPr lang="en-US" sz="2800" b="1" dirty="0">
                <a:latin typeface="Times New Roman" panose="02020603050405020304" pitchFamily="18" charset="0"/>
                <a:ea typeface="Arial-Rounded" pitchFamily="34" charset="0"/>
                <a:cs typeface="Times New Roman" panose="02020603050405020304" pitchFamily="18" charset="0"/>
              </a:rPr>
              <a:t>Quan </a:t>
            </a:r>
            <a:r>
              <a:rPr lang="en-US" sz="2800" b="1" dirty="0" err="1">
                <a:latin typeface="Times New Roman" panose="02020603050405020304" pitchFamily="18" charset="0"/>
                <a:ea typeface="Arial-Rounded" pitchFamily="34" charset="0"/>
                <a:cs typeface="Times New Roman" panose="02020603050405020304" pitchFamily="18" charset="0"/>
              </a:rPr>
              <a:t>sát</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tranh</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và</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dùng</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từ</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ngữ</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trong</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khung</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để</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nói</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theo</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tranh</a:t>
            </a:r>
            <a:endParaRPr lang="en-US" sz="2800" b="1" dirty="0">
              <a:latin typeface="Times New Roman" panose="02020603050405020304" pitchFamily="18" charset="0"/>
              <a:ea typeface="Arial-Rounded" pitchFamily="34" charset="0"/>
              <a:cs typeface="Times New Roman" panose="02020603050405020304" pitchFamily="18" charset="0"/>
            </a:endParaRPr>
          </a:p>
        </p:txBody>
      </p:sp>
      <p:sp>
        <p:nvSpPr>
          <p:cNvPr id="20" name="TextBox 19"/>
          <p:cNvSpPr txBox="1"/>
          <p:nvPr/>
        </p:nvSpPr>
        <p:spPr>
          <a:xfrm>
            <a:off x="2057400" y="1312671"/>
            <a:ext cx="5638800" cy="523208"/>
          </a:xfrm>
          <a:prstGeom prst="rect">
            <a:avLst/>
          </a:prstGeom>
          <a:noFill/>
          <a:ln>
            <a:solidFill>
              <a:schemeClr val="accent6"/>
            </a:solidFill>
          </a:ln>
        </p:spPr>
        <p:txBody>
          <a:bodyPr wrap="square" lIns="91428" tIns="45714" rIns="91428" bIns="45714" rtlCol="0">
            <a:spAutoFit/>
          </a:bodyPr>
          <a:lstStyle/>
          <a:p>
            <a:pPr algn="just"/>
            <a:r>
              <a:rPr lang="en-US" sz="2800" dirty="0" err="1">
                <a:latin typeface="Times New Roman" panose="02020603050405020304" pitchFamily="18" charset="0"/>
                <a:ea typeface="Arial-Rounded" pitchFamily="34" charset="0"/>
                <a:cs typeface="Times New Roman" panose="02020603050405020304" pitchFamily="18" charset="0"/>
              </a:rPr>
              <a:t>đông</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vui</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thân</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thiện</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sôi</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nổi</a:t>
            </a:r>
            <a:endParaRPr lang="en-US" sz="2800" dirty="0">
              <a:latin typeface="Times New Roman" panose="02020603050405020304" pitchFamily="18" charset="0"/>
              <a:ea typeface="Arial-Rounded" pitchFamily="34" charset="0"/>
              <a:cs typeface="Times New Roman" panose="02020603050405020304" pitchFamily="18"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682" y="2002924"/>
            <a:ext cx="7637317" cy="2948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FB7FD4-00D4-E2A2-02BB-71A5C19DB621}"/>
              </a:ext>
            </a:extLst>
          </p:cNvPr>
          <p:cNvSpPr>
            <a:spLocks noGrp="1"/>
          </p:cNvSpPr>
          <p:nvPr>
            <p:ph type="title"/>
          </p:nvPr>
        </p:nvSpPr>
        <p:spPr>
          <a:xfrm>
            <a:off x="304800" y="1749616"/>
            <a:ext cx="8229600" cy="857250"/>
          </a:xfrm>
        </p:spPr>
        <p:txBody>
          <a:bodyPr/>
          <a:lstStyle/>
          <a:p>
            <a:r>
              <a:rPr lang="en-US" dirty="0">
                <a:latin typeface="Times New Roman" panose="02020603050405020304" pitchFamily="18" charset="0"/>
                <a:cs typeface="Times New Roman" panose="02020603050405020304" pitchFamily="18" charset="0"/>
              </a:rPr>
              <a:t>TIẾT 4</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60254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179281"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Đoạn trên có mấy câu?</a:t>
            </a:r>
          </a:p>
        </p:txBody>
      </p:sp>
      <p:grpSp>
        <p:nvGrpSpPr>
          <p:cNvPr id="2" name="Group 1"/>
          <p:cNvGrpSpPr/>
          <p:nvPr/>
        </p:nvGrpSpPr>
        <p:grpSpPr>
          <a:xfrm>
            <a:off x="167465" y="812101"/>
            <a:ext cx="8873836" cy="334333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7</a:t>
            </a: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Nghe viết</a:t>
            </a:r>
          </a:p>
        </p:txBody>
      </p:sp>
      <p:sp>
        <p:nvSpPr>
          <p:cNvPr id="6" name="TextBox 5"/>
          <p:cNvSpPr txBox="1"/>
          <p:nvPr/>
        </p:nvSpPr>
        <p:spPr>
          <a:xfrm>
            <a:off x="1407884" y="1352550"/>
            <a:ext cx="6689436" cy="523208"/>
          </a:xfrm>
          <a:prstGeom prst="rect">
            <a:avLst/>
          </a:prstGeom>
          <a:noFill/>
        </p:spPr>
        <p:txBody>
          <a:bodyPr wrap="square" lIns="91428" tIns="45714" rIns="91428" bIns="45714" rtlCol="0">
            <a:spAutoFit/>
          </a:bodyPr>
          <a:lstStyle/>
          <a:p>
            <a:pPr algn="just"/>
            <a:r>
              <a:rPr lang="en-US" sz="2800" dirty="0" err="1">
                <a:latin typeface="Times New Roman" panose="02020603050405020304" pitchFamily="18" charset="0"/>
                <a:ea typeface="Arial-Rounded" pitchFamily="34" charset="0"/>
                <a:cs typeface="Times New Roman" panose="02020603050405020304" pitchFamily="18" charset="0"/>
              </a:rPr>
              <a:t>Mẹ</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dẫn</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tôi</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đi</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trên</a:t>
            </a:r>
            <a:r>
              <a:rPr lang="en-US" sz="2800" dirty="0">
                <a:latin typeface="Times New Roman" panose="02020603050405020304" pitchFamily="18" charset="0"/>
                <a:ea typeface="Arial-Rounded" pitchFamily="34" charset="0"/>
                <a:cs typeface="Times New Roman" panose="02020603050405020304" pitchFamily="18" charset="0"/>
              </a:rPr>
              <a:t> con </a:t>
            </a:r>
            <a:r>
              <a:rPr lang="en-US" sz="2800" dirty="0" err="1">
                <a:latin typeface="Times New Roman" panose="02020603050405020304" pitchFamily="18" charset="0"/>
                <a:ea typeface="Arial-Rounded" pitchFamily="34" charset="0"/>
                <a:cs typeface="Times New Roman" panose="02020603050405020304" pitchFamily="18" charset="0"/>
              </a:rPr>
              <a:t>đường</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làng</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dài</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và</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hẹp</a:t>
            </a:r>
            <a:r>
              <a:rPr lang="en-US" sz="2800" dirty="0">
                <a:latin typeface="Times New Roman" panose="02020603050405020304" pitchFamily="18" charset="0"/>
                <a:ea typeface="Arial-Rounded" pitchFamily="34" charset="0"/>
                <a:cs typeface="Times New Roman" panose="02020603050405020304" pitchFamily="18" charset="0"/>
              </a:rPr>
              <a:t>.</a:t>
            </a:r>
          </a:p>
        </p:txBody>
      </p:sp>
      <p:sp>
        <p:nvSpPr>
          <p:cNvPr id="7" name="TextBox 6"/>
          <p:cNvSpPr txBox="1"/>
          <p:nvPr/>
        </p:nvSpPr>
        <p:spPr>
          <a:xfrm>
            <a:off x="1018310" y="1841048"/>
            <a:ext cx="6677890" cy="523208"/>
          </a:xfrm>
          <a:prstGeom prst="rect">
            <a:avLst/>
          </a:prstGeom>
          <a:noFill/>
        </p:spPr>
        <p:txBody>
          <a:bodyPr wrap="square" lIns="91428" tIns="45714" rIns="91428" bIns="45714" rtlCol="0">
            <a:spAutoFit/>
          </a:bodyPr>
          <a:lstStyle/>
          <a:p>
            <a:pPr algn="just"/>
            <a:r>
              <a:rPr lang="en-US" sz="2800" dirty="0">
                <a:latin typeface="Times New Roman" panose="02020603050405020304" pitchFamily="18" charset="0"/>
                <a:ea typeface="Arial-Rounded" pitchFamily="34" charset="0"/>
                <a:cs typeface="Times New Roman" panose="02020603050405020304" pitchFamily="18" charset="0"/>
              </a:rPr>
              <a:t>Con </a:t>
            </a:r>
            <a:r>
              <a:rPr lang="en-US" sz="2800" dirty="0" err="1">
                <a:latin typeface="Times New Roman" panose="02020603050405020304" pitchFamily="18" charset="0"/>
                <a:ea typeface="Arial-Rounded" pitchFamily="34" charset="0"/>
                <a:cs typeface="Times New Roman" panose="02020603050405020304" pitchFamily="18" charset="0"/>
              </a:rPr>
              <a:t>đường</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tôi</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đã</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đi</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lại</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nhiều</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mà</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sao</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thấy</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lạ</a:t>
            </a:r>
            <a:r>
              <a:rPr lang="en-US" sz="2800" dirty="0">
                <a:latin typeface="Times New Roman" panose="02020603050405020304" pitchFamily="18" charset="0"/>
                <a:ea typeface="Arial-Rounded" pitchFamily="34" charset="0"/>
                <a:cs typeface="Times New Roman" panose="02020603050405020304" pitchFamily="18" charset="0"/>
              </a:rPr>
              <a:t>.</a:t>
            </a:r>
          </a:p>
        </p:txBody>
      </p:sp>
      <p:sp>
        <p:nvSpPr>
          <p:cNvPr id="11" name="TextBox 10"/>
          <p:cNvSpPr txBox="1"/>
          <p:nvPr/>
        </p:nvSpPr>
        <p:spPr>
          <a:xfrm>
            <a:off x="1026883" y="4431803"/>
            <a:ext cx="6918037" cy="523208"/>
          </a:xfrm>
          <a:prstGeom prst="rect">
            <a:avLst/>
          </a:prstGeom>
          <a:solidFill>
            <a:schemeClr val="bg1"/>
          </a:solidFill>
        </p:spPr>
        <p:txBody>
          <a:bodyPr wrap="square" lIns="91428" tIns="45714" rIns="91428" bIns="45714" rtlCol="0">
            <a:spAutoFit/>
          </a:bodyPr>
          <a:lstStyle/>
          <a:p>
            <a:pPr algn="ctr"/>
            <a:r>
              <a:rPr lang="en-US" sz="2800" b="1" dirty="0">
                <a:latin typeface="Times New Roman" panose="02020603050405020304" pitchFamily="18" charset="0"/>
                <a:ea typeface="Arial-Rounded" pitchFamily="34" charset="0"/>
                <a:cs typeface="Times New Roman" panose="02020603050405020304" pitchFamily="18" charset="0"/>
              </a:rPr>
              <a:t>Khi </a:t>
            </a:r>
            <a:r>
              <a:rPr lang="en-US" sz="2800" b="1" dirty="0" err="1">
                <a:latin typeface="Times New Roman" panose="02020603050405020304" pitchFamily="18" charset="0"/>
                <a:ea typeface="Arial-Rounded" pitchFamily="34" charset="0"/>
                <a:cs typeface="Times New Roman" panose="02020603050405020304" pitchFamily="18" charset="0"/>
              </a:rPr>
              <a:t>viết</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chữ</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đầu</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dòng</a:t>
            </a:r>
            <a:r>
              <a:rPr lang="en-US" sz="2800" b="1" dirty="0">
                <a:latin typeface="Times New Roman" panose="02020603050405020304" pitchFamily="18" charset="0"/>
                <a:ea typeface="Arial-Rounded" pitchFamily="34" charset="0"/>
                <a:cs typeface="Times New Roman" panose="02020603050405020304" pitchFamily="18" charset="0"/>
              </a:rPr>
              <a:t>, ta </a:t>
            </a:r>
            <a:r>
              <a:rPr lang="en-US" sz="2800" b="1" dirty="0" err="1">
                <a:latin typeface="Times New Roman" panose="02020603050405020304" pitchFamily="18" charset="0"/>
                <a:ea typeface="Arial-Rounded" pitchFamily="34" charset="0"/>
                <a:cs typeface="Times New Roman" panose="02020603050405020304" pitchFamily="18" charset="0"/>
              </a:rPr>
              <a:t>lưu</a:t>
            </a:r>
            <a:r>
              <a:rPr lang="en-US" sz="2800" b="1" dirty="0">
                <a:latin typeface="Times New Roman" panose="02020603050405020304" pitchFamily="18" charset="0"/>
                <a:ea typeface="Arial-Rounded" pitchFamily="34" charset="0"/>
                <a:cs typeface="Times New Roman" panose="02020603050405020304" pitchFamily="18" charset="0"/>
              </a:rPr>
              <a:t> ý </a:t>
            </a:r>
            <a:r>
              <a:rPr lang="en-US" sz="2800" b="1" dirty="0" err="1">
                <a:latin typeface="Times New Roman" panose="02020603050405020304" pitchFamily="18" charset="0"/>
                <a:ea typeface="Arial-Rounded" pitchFamily="34" charset="0"/>
                <a:cs typeface="Times New Roman" panose="02020603050405020304" pitchFamily="18" charset="0"/>
              </a:rPr>
              <a:t>gì</a:t>
            </a:r>
            <a:r>
              <a:rPr lang="en-US" sz="2800" b="1" dirty="0">
                <a:latin typeface="Times New Roman" panose="02020603050405020304" pitchFamily="18" charset="0"/>
                <a:ea typeface="Arial-Rounded" pitchFamily="34" charset="0"/>
                <a:cs typeface="Times New Roman" panose="02020603050405020304" pitchFamily="18" charset="0"/>
              </a:rPr>
              <a:t>?</a:t>
            </a:r>
          </a:p>
        </p:txBody>
      </p:sp>
      <p:sp>
        <p:nvSpPr>
          <p:cNvPr id="5" name="Right Arrow 4"/>
          <p:cNvSpPr/>
          <p:nvPr/>
        </p:nvSpPr>
        <p:spPr>
          <a:xfrm>
            <a:off x="1037358" y="1488628"/>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79651" y="4473082"/>
            <a:ext cx="6918037" cy="523208"/>
          </a:xfrm>
          <a:prstGeom prst="rect">
            <a:avLst/>
          </a:prstGeom>
          <a:solidFill>
            <a:schemeClr val="bg1"/>
          </a:solidFill>
        </p:spPr>
        <p:txBody>
          <a:bodyPr wrap="square" lIns="91428" tIns="45714" rIns="91428" bIns="45714" rtlCol="0">
            <a:spAutoFit/>
          </a:bodyPr>
          <a:lstStyle/>
          <a:p>
            <a:pPr algn="ctr"/>
            <a:r>
              <a:rPr lang="en-US" sz="2800" b="1" dirty="0" err="1">
                <a:latin typeface="Times New Roman" panose="02020603050405020304" pitchFamily="18" charset="0"/>
                <a:ea typeface="Arial-Rounded" pitchFamily="34" charset="0"/>
                <a:cs typeface="Times New Roman" panose="02020603050405020304" pitchFamily="18" charset="0"/>
              </a:rPr>
              <a:t>Những</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chữ</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nào</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viết</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hoa</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Vì</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sao</a:t>
            </a:r>
            <a:r>
              <a:rPr lang="en-US" sz="2800" b="1" dirty="0">
                <a:latin typeface="Times New Roman" panose="02020603050405020304" pitchFamily="18" charset="0"/>
                <a:ea typeface="Arial-Rounded" pitchFamily="34" charset="0"/>
                <a:cs typeface="Times New Roman" panose="02020603050405020304" pitchFamily="18" charset="0"/>
              </a:rPr>
              <a:t>?</a:t>
            </a:r>
          </a:p>
        </p:txBody>
      </p:sp>
      <p:cxnSp>
        <p:nvCxnSpPr>
          <p:cNvPr id="9" name="Straight Connector 8"/>
          <p:cNvCxnSpPr/>
          <p:nvPr/>
        </p:nvCxnSpPr>
        <p:spPr>
          <a:xfrm>
            <a:off x="1462519" y="1775856"/>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65429" y="2258697"/>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664" y="4517764"/>
            <a:ext cx="6918037" cy="523208"/>
          </a:xfrm>
          <a:prstGeom prst="rect">
            <a:avLst/>
          </a:prstGeom>
          <a:solidFill>
            <a:schemeClr val="bg1"/>
          </a:solidFill>
        </p:spPr>
        <p:txBody>
          <a:bodyPr wrap="square" lIns="91428" tIns="45714" rIns="91428" bIns="45714" rtlCol="0">
            <a:spAutoFit/>
          </a:bodyPr>
          <a:lstStyle/>
          <a:p>
            <a:pPr algn="ctr"/>
            <a:r>
              <a:rPr lang="en-US" sz="2800" b="1" dirty="0" err="1">
                <a:latin typeface="Times New Roman" panose="02020603050405020304" pitchFamily="18" charset="0"/>
                <a:ea typeface="Arial-Rounded" pitchFamily="34" charset="0"/>
                <a:cs typeface="Times New Roman" panose="02020603050405020304" pitchFamily="18" charset="0"/>
              </a:rPr>
              <a:t>Kết</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thúc</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câu</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có</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dấu</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gì</a:t>
            </a:r>
            <a:r>
              <a:rPr lang="en-US" sz="2800" b="1" dirty="0">
                <a:latin typeface="Times New Roman" panose="02020603050405020304" pitchFamily="18" charset="0"/>
                <a:ea typeface="Arial-Rounded" pitchFamily="34" charset="0"/>
                <a:cs typeface="Times New Roman" panose="02020603050405020304" pitchFamily="18" charset="0"/>
              </a:rPr>
              <a:t>?</a:t>
            </a:r>
          </a:p>
        </p:txBody>
      </p:sp>
      <p:sp>
        <p:nvSpPr>
          <p:cNvPr id="20" name="Oval 19"/>
          <p:cNvSpPr/>
          <p:nvPr/>
        </p:nvSpPr>
        <p:spPr>
          <a:xfrm>
            <a:off x="7887769" y="1595680"/>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752600" y="4500193"/>
            <a:ext cx="6918037" cy="523208"/>
          </a:xfrm>
          <a:prstGeom prst="rect">
            <a:avLst/>
          </a:prstGeom>
          <a:solidFill>
            <a:schemeClr val="bg1"/>
          </a:solidFill>
        </p:spPr>
        <p:txBody>
          <a:bodyPr wrap="square" lIns="91428" tIns="45714" rIns="91428" bIns="45714" rtlCol="0">
            <a:spAutoFit/>
          </a:bodyPr>
          <a:lstStyle/>
          <a:p>
            <a:pPr algn="ctr"/>
            <a:r>
              <a:rPr lang="en-US" sz="2800" b="1" dirty="0">
                <a:latin typeface="Times New Roman" panose="02020603050405020304" pitchFamily="18" charset="0"/>
                <a:ea typeface="Arial-Rounded" pitchFamily="34" charset="0"/>
                <a:cs typeface="Times New Roman" panose="02020603050405020304" pitchFamily="18" charset="0"/>
              </a:rPr>
              <a:t>Em </a:t>
            </a:r>
            <a:r>
              <a:rPr lang="en-US" sz="2800" b="1" dirty="0" err="1">
                <a:latin typeface="Times New Roman" panose="02020603050405020304" pitchFamily="18" charset="0"/>
                <a:ea typeface="Arial-Rounded" pitchFamily="34" charset="0"/>
                <a:cs typeface="Times New Roman" panose="02020603050405020304" pitchFamily="18" charset="0"/>
              </a:rPr>
              <a:t>hãy</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tìm</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từ</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dễ</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viết</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lẫn</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trong</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bài</a:t>
            </a:r>
            <a:r>
              <a:rPr lang="en-US" sz="2800" b="1" dirty="0">
                <a:latin typeface="Times New Roman" panose="02020603050405020304" pitchFamily="18" charset="0"/>
                <a:ea typeface="Arial-Rounded" pitchFamily="34" charset="0"/>
                <a:cs typeface="Times New Roman" panose="02020603050405020304" pitchFamily="18" charset="0"/>
              </a:rPr>
              <a:t>.</a:t>
            </a:r>
          </a:p>
        </p:txBody>
      </p:sp>
      <p:sp>
        <p:nvSpPr>
          <p:cNvPr id="26" name="Oval 25"/>
          <p:cNvSpPr/>
          <p:nvPr/>
        </p:nvSpPr>
        <p:spPr>
          <a:xfrm>
            <a:off x="7391400" y="2045354"/>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1237" y="2323565"/>
            <a:ext cx="3553077" cy="1743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32" presetClass="emph" presetSubtype="0" fill="hold" grpId="0" nodeType="afterEffect">
                                  <p:stCondLst>
                                    <p:cond delay="0"/>
                                  </p:stCondLst>
                                  <p:childTnLst>
                                    <p:animRot by="120000">
                                      <p:cBhvr>
                                        <p:cTn id="20" dur="300" fill="hold">
                                          <p:stCondLst>
                                            <p:cond delay="0"/>
                                          </p:stCondLst>
                                        </p:cTn>
                                        <p:tgtEl>
                                          <p:spTgt spid="5"/>
                                        </p:tgtEl>
                                        <p:attrNameLst>
                                          <p:attrName>r</p:attrName>
                                        </p:attrNameLst>
                                      </p:cBhvr>
                                    </p:animRot>
                                    <p:animRot by="-240000">
                                      <p:cBhvr>
                                        <p:cTn id="21" dur="600" fill="hold">
                                          <p:stCondLst>
                                            <p:cond delay="600"/>
                                          </p:stCondLst>
                                        </p:cTn>
                                        <p:tgtEl>
                                          <p:spTgt spid="5"/>
                                        </p:tgtEl>
                                        <p:attrNameLst>
                                          <p:attrName>r</p:attrName>
                                        </p:attrNameLst>
                                      </p:cBhvr>
                                    </p:animRot>
                                    <p:animRot by="240000">
                                      <p:cBhvr>
                                        <p:cTn id="22" dur="600" fill="hold">
                                          <p:stCondLst>
                                            <p:cond delay="1200"/>
                                          </p:stCondLst>
                                        </p:cTn>
                                        <p:tgtEl>
                                          <p:spTgt spid="5"/>
                                        </p:tgtEl>
                                        <p:attrNameLst>
                                          <p:attrName>r</p:attrName>
                                        </p:attrNameLst>
                                      </p:cBhvr>
                                    </p:animRot>
                                    <p:animRot by="-240000">
                                      <p:cBhvr>
                                        <p:cTn id="23" dur="600" fill="hold">
                                          <p:stCondLst>
                                            <p:cond delay="1800"/>
                                          </p:stCondLst>
                                        </p:cTn>
                                        <p:tgtEl>
                                          <p:spTgt spid="5"/>
                                        </p:tgtEl>
                                        <p:attrNameLst>
                                          <p:attrName>r</p:attrName>
                                        </p:attrNameLst>
                                      </p:cBhvr>
                                    </p:animRot>
                                    <p:animRot by="120000">
                                      <p:cBhvr>
                                        <p:cTn id="24" dur="600" fill="hold">
                                          <p:stCondLst>
                                            <p:cond delay="2400"/>
                                          </p:stCondLst>
                                        </p:cTn>
                                        <p:tgtEl>
                                          <p:spTgt spid="5"/>
                                        </p:tgtEl>
                                        <p:attrNameLst>
                                          <p:attrName>r</p:attrName>
                                        </p:attrNameLst>
                                      </p:cBhvr>
                                    </p:animRot>
                                  </p:childTnLst>
                                </p:cTn>
                              </p:par>
                            </p:childTnLst>
                          </p:cTn>
                        </p:par>
                        <p:par>
                          <p:cTn id="25" fill="hold">
                            <p:stCondLst>
                              <p:cond delay="3500"/>
                            </p:stCondLst>
                            <p:childTnLst>
                              <p:par>
                                <p:cTn id="26" presetID="10" presetClass="exit" presetSubtype="0" fill="hold" grpId="2" nodeType="after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3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3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500"/>
                            </p:stCondLst>
                            <p:childTnLst>
                              <p:par>
                                <p:cTn id="64" presetID="8" presetClass="emph" presetSubtype="0" fill="hold" grpId="1" nodeType="afterEffect">
                                  <p:stCondLst>
                                    <p:cond delay="0"/>
                                  </p:stCondLst>
                                  <p:childTnLst>
                                    <p:animRot by="21600000">
                                      <p:cBhvr>
                                        <p:cTn id="65" dur="2500" fill="hold"/>
                                        <p:tgtEl>
                                          <p:spTgt spid="26"/>
                                        </p:tgtEl>
                                        <p:attrNameLst>
                                          <p:attrName>r</p:attrName>
                                        </p:attrNameLst>
                                      </p:cBhvr>
                                    </p:animRot>
                                  </p:childTnLst>
                                </p:cTn>
                              </p:par>
                              <p:par>
                                <p:cTn id="66" presetID="8" presetClass="emph" presetSubtype="0" fill="hold" grpId="1" nodeType="withEffect">
                                  <p:stCondLst>
                                    <p:cond delay="0"/>
                                  </p:stCondLst>
                                  <p:childTnLst>
                                    <p:animRot by="21600000">
                                      <p:cBhvr>
                                        <p:cTn id="67" dur="2500" fill="hold"/>
                                        <p:tgtEl>
                                          <p:spTgt spid="20"/>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animBg="1"/>
      <p:bldP spid="5" grpId="0" animBg="1"/>
      <p:bldP spid="5" grpId="1" animBg="1"/>
      <p:bldP spid="5" grpId="2" animBg="1"/>
      <p:bldP spid="13" grpId="0" animBg="1"/>
      <p:bldP spid="24" grpId="0" animBg="1"/>
      <p:bldP spid="20" grpId="0" animBg="1"/>
      <p:bldP spid="20" grpId="1" animBg="1"/>
      <p:bldP spid="27" grpId="0" animBg="1"/>
      <p:bldP spid="26" grpId="0" animBg="1"/>
      <p:bldP spid="2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5977" y="8327"/>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8</a:t>
            </a:r>
          </a:p>
        </p:txBody>
      </p:sp>
      <p:sp>
        <p:nvSpPr>
          <p:cNvPr id="6" name="TextBox 5"/>
          <p:cNvSpPr txBox="1"/>
          <p:nvPr/>
        </p:nvSpPr>
        <p:spPr>
          <a:xfrm>
            <a:off x="692727" y="56059"/>
            <a:ext cx="8451273" cy="523208"/>
          </a:xfrm>
          <a:prstGeom prst="rect">
            <a:avLst/>
          </a:prstGeom>
          <a:noFill/>
        </p:spPr>
        <p:txBody>
          <a:bodyPr wrap="square" lIns="91428" tIns="45714" rIns="91428" bIns="45714" rtlCol="0">
            <a:spAutoFit/>
          </a:bodyPr>
          <a:lstStyle/>
          <a:p>
            <a:pPr algn="just"/>
            <a:r>
              <a:rPr lang="en-US" sz="2800" b="1" dirty="0" err="1">
                <a:latin typeface="Times New Roman" panose="02020603050405020304" pitchFamily="18" charset="0"/>
                <a:ea typeface="Arial-Rounded" pitchFamily="34" charset="0"/>
                <a:cs typeface="Times New Roman" panose="02020603050405020304" pitchFamily="18" charset="0"/>
              </a:rPr>
              <a:t>Tìm</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tiếng</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cùng</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vần</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với</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mỗi</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tiếng</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i="1" dirty="0" err="1">
                <a:latin typeface="Times New Roman" panose="02020603050405020304" pitchFamily="18" charset="0"/>
                <a:ea typeface="Arial-Rounded" pitchFamily="34" charset="0"/>
                <a:cs typeface="Times New Roman" panose="02020603050405020304" pitchFamily="18" charset="0"/>
              </a:rPr>
              <a:t>ương</a:t>
            </a:r>
            <a:r>
              <a:rPr lang="en-US" sz="2800" b="1" i="1" dirty="0">
                <a:latin typeface="Times New Roman" panose="02020603050405020304" pitchFamily="18" charset="0"/>
                <a:ea typeface="Arial-Rounded" pitchFamily="34" charset="0"/>
                <a:cs typeface="Times New Roman" panose="02020603050405020304" pitchFamily="18" charset="0"/>
              </a:rPr>
              <a:t>, </a:t>
            </a:r>
            <a:r>
              <a:rPr lang="en-US" sz="2800" b="1" i="1" dirty="0" err="1">
                <a:latin typeface="Times New Roman" panose="02020603050405020304" pitchFamily="18" charset="0"/>
                <a:ea typeface="Arial-Rounded" pitchFamily="34" charset="0"/>
                <a:cs typeface="Times New Roman" panose="02020603050405020304" pitchFamily="18" charset="0"/>
              </a:rPr>
              <a:t>ươn</a:t>
            </a:r>
            <a:r>
              <a:rPr lang="en-US" sz="2800" b="1" i="1" dirty="0">
                <a:latin typeface="Times New Roman" panose="02020603050405020304" pitchFamily="18" charset="0"/>
                <a:ea typeface="Arial-Rounded" pitchFamily="34" charset="0"/>
                <a:cs typeface="Times New Roman" panose="02020603050405020304" pitchFamily="18" charset="0"/>
              </a:rPr>
              <a:t>, </a:t>
            </a:r>
            <a:r>
              <a:rPr lang="en-US" sz="2800" b="1" i="1" dirty="0" err="1">
                <a:latin typeface="Times New Roman" panose="02020603050405020304" pitchFamily="18" charset="0"/>
                <a:ea typeface="Arial-Rounded" pitchFamily="34" charset="0"/>
                <a:cs typeface="Times New Roman" panose="02020603050405020304" pitchFamily="18" charset="0"/>
              </a:rPr>
              <a:t>ươi</a:t>
            </a:r>
            <a:r>
              <a:rPr lang="en-US" sz="2800" b="1" i="1" dirty="0">
                <a:latin typeface="Times New Roman" panose="02020603050405020304" pitchFamily="18" charset="0"/>
                <a:ea typeface="Arial-Rounded" pitchFamily="34" charset="0"/>
                <a:cs typeface="Times New Roman" panose="02020603050405020304" pitchFamily="18" charset="0"/>
              </a:rPr>
              <a:t>, </a:t>
            </a:r>
            <a:r>
              <a:rPr lang="en-US" sz="2800" b="1" i="1" dirty="0" err="1">
                <a:latin typeface="Times New Roman" panose="02020603050405020304" pitchFamily="18" charset="0"/>
                <a:ea typeface="Arial-Rounded" pitchFamily="34" charset="0"/>
                <a:cs typeface="Times New Roman" panose="02020603050405020304" pitchFamily="18" charset="0"/>
              </a:rPr>
              <a:t>ươu</a:t>
            </a:r>
            <a:endParaRPr lang="en-US" sz="2800" b="1" dirty="0">
              <a:latin typeface="Times New Roman" panose="02020603050405020304" pitchFamily="18" charset="0"/>
              <a:ea typeface="Arial-Rounded" pitchFamily="34" charset="0"/>
              <a:cs typeface="Times New Roman" panose="02020603050405020304" pitchFamily="18" charset="0"/>
            </a:endParaRPr>
          </a:p>
        </p:txBody>
      </p:sp>
      <p:sp>
        <p:nvSpPr>
          <p:cNvPr id="20" name="Oval 19"/>
          <p:cNvSpPr/>
          <p:nvPr/>
        </p:nvSpPr>
        <p:spPr>
          <a:xfrm>
            <a:off x="834318" y="594186"/>
            <a:ext cx="1815597" cy="939102"/>
          </a:xfrm>
          <a:prstGeom prst="ellipse">
            <a:avLst/>
          </a:prstGeom>
          <a:solidFill>
            <a:srgbClr val="CC27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Times New Roman" panose="02020603050405020304" pitchFamily="18" charset="0"/>
                <a:ea typeface="Arial-Rounded" pitchFamily="34" charset="0"/>
                <a:cs typeface="Times New Roman" panose="02020603050405020304" pitchFamily="18" charset="0"/>
              </a:rPr>
              <a:t>ương</a:t>
            </a:r>
            <a:endParaRPr lang="en-US" sz="3600" b="1" dirty="0">
              <a:latin typeface="Times New Roman" panose="02020603050405020304" pitchFamily="18" charset="0"/>
              <a:ea typeface="Arial-Rounded" pitchFamily="34" charset="0"/>
              <a:cs typeface="Times New Roman" panose="02020603050405020304" pitchFamily="18" charset="0"/>
            </a:endParaRPr>
          </a:p>
        </p:txBody>
      </p:sp>
      <p:grpSp>
        <p:nvGrpSpPr>
          <p:cNvPr id="23" name="Group 22"/>
          <p:cNvGrpSpPr/>
          <p:nvPr/>
        </p:nvGrpSpPr>
        <p:grpSpPr>
          <a:xfrm>
            <a:off x="869568" y="1363554"/>
            <a:ext cx="1617841" cy="770435"/>
            <a:chOff x="673007" y="2106117"/>
            <a:chExt cx="1617841" cy="770435"/>
          </a:xfrm>
          <a:solidFill>
            <a:schemeClr val="accent6">
              <a:lumMod val="20000"/>
              <a:lumOff val="80000"/>
            </a:schemeClr>
          </a:solidFill>
        </p:grpSpPr>
        <p:sp>
          <p:nvSpPr>
            <p:cNvPr id="24" name="Right Arrow 23"/>
            <p:cNvSpPr/>
            <p:nvPr/>
          </p:nvSpPr>
          <p:spPr>
            <a:xfrm rot="7286705">
              <a:off x="450386" y="2328738"/>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5400000">
              <a:off x="1162488" y="2503197"/>
              <a:ext cx="595976"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3356926">
              <a:off x="1917493" y="2372713"/>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p:cNvSpPr/>
          <p:nvPr/>
        </p:nvSpPr>
        <p:spPr>
          <a:xfrm rot="2148785">
            <a:off x="107916" y="1838237"/>
            <a:ext cx="934487"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Times New Roman" panose="02020603050405020304" pitchFamily="18" charset="0"/>
                <a:ea typeface="Arial-Rounded" pitchFamily="34" charset="0"/>
                <a:cs typeface="Times New Roman" panose="02020603050405020304" pitchFamily="18" charset="0"/>
              </a:rPr>
              <a:t>nương</a:t>
            </a:r>
            <a:endParaRPr lang="en-US" sz="2000" dirty="0">
              <a:solidFill>
                <a:schemeClr val="tx1"/>
              </a:solidFill>
              <a:latin typeface="Times New Roman" panose="02020603050405020304" pitchFamily="18" charset="0"/>
              <a:ea typeface="Arial-Rounded" pitchFamily="34" charset="0"/>
              <a:cs typeface="Times New Roman" panose="02020603050405020304" pitchFamily="18" charset="0"/>
            </a:endParaRPr>
          </a:p>
        </p:txBody>
      </p:sp>
      <p:sp>
        <p:nvSpPr>
          <p:cNvPr id="36" name="Rectangle 35"/>
          <p:cNvSpPr/>
          <p:nvPr/>
        </p:nvSpPr>
        <p:spPr>
          <a:xfrm>
            <a:off x="1171770" y="2151391"/>
            <a:ext cx="97053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ea typeface="Arial-Rounded" pitchFamily="34" charset="0"/>
                <a:cs typeface="Times New Roman" panose="02020603050405020304" pitchFamily="18" charset="0"/>
              </a:rPr>
              <a:t>lương</a:t>
            </a:r>
            <a:endParaRPr lang="en-US" sz="2400" dirty="0">
              <a:solidFill>
                <a:schemeClr val="tx1"/>
              </a:solidFill>
              <a:latin typeface="Times New Roman" panose="02020603050405020304" pitchFamily="18" charset="0"/>
              <a:ea typeface="Arial-Rounded" pitchFamily="34" charset="0"/>
              <a:cs typeface="Times New Roman" panose="02020603050405020304" pitchFamily="18" charset="0"/>
            </a:endParaRPr>
          </a:p>
        </p:txBody>
      </p:sp>
      <p:sp>
        <p:nvSpPr>
          <p:cNvPr id="37" name="Rectangle 36"/>
          <p:cNvSpPr/>
          <p:nvPr/>
        </p:nvSpPr>
        <p:spPr>
          <a:xfrm rot="19920687">
            <a:off x="2275642" y="1892316"/>
            <a:ext cx="1019765"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Times New Roman" panose="02020603050405020304" pitchFamily="18" charset="0"/>
                <a:ea typeface="Arial-Rounded" pitchFamily="34" charset="0"/>
                <a:cs typeface="Times New Roman" panose="02020603050405020304" pitchFamily="18" charset="0"/>
              </a:rPr>
              <a:t>nướng</a:t>
            </a:r>
            <a:endParaRPr lang="en-US" sz="2000" dirty="0">
              <a:solidFill>
                <a:schemeClr val="tx1"/>
              </a:solidFill>
              <a:latin typeface="Times New Roman" panose="02020603050405020304" pitchFamily="18" charset="0"/>
              <a:ea typeface="Arial-Rounded" pitchFamily="34" charset="0"/>
              <a:cs typeface="Times New Roman" panose="02020603050405020304" pitchFamily="18" charset="0"/>
            </a:endParaRPr>
          </a:p>
        </p:txBody>
      </p:sp>
      <p:sp>
        <p:nvSpPr>
          <p:cNvPr id="52" name="Oval 51"/>
          <p:cNvSpPr/>
          <p:nvPr/>
        </p:nvSpPr>
        <p:spPr>
          <a:xfrm>
            <a:off x="4722481" y="576318"/>
            <a:ext cx="1815597" cy="939102"/>
          </a:xfrm>
          <a:prstGeom prst="ellipse">
            <a:avLst/>
          </a:prstGeom>
          <a:solidFill>
            <a:srgbClr val="CC27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Times New Roman" panose="02020603050405020304" pitchFamily="18" charset="0"/>
                <a:ea typeface="Arial-Rounded" pitchFamily="34" charset="0"/>
                <a:cs typeface="Times New Roman" panose="02020603050405020304" pitchFamily="18" charset="0"/>
              </a:rPr>
              <a:t>ươn</a:t>
            </a:r>
            <a:endParaRPr lang="en-US" sz="3600" b="1" dirty="0">
              <a:latin typeface="Times New Roman" panose="02020603050405020304" pitchFamily="18" charset="0"/>
              <a:ea typeface="Arial-Rounded" pitchFamily="34" charset="0"/>
              <a:cs typeface="Times New Roman" panose="02020603050405020304" pitchFamily="18" charset="0"/>
            </a:endParaRPr>
          </a:p>
        </p:txBody>
      </p:sp>
      <p:grpSp>
        <p:nvGrpSpPr>
          <p:cNvPr id="53" name="Group 52"/>
          <p:cNvGrpSpPr/>
          <p:nvPr/>
        </p:nvGrpSpPr>
        <p:grpSpPr>
          <a:xfrm>
            <a:off x="4757731" y="1345686"/>
            <a:ext cx="1617841" cy="770435"/>
            <a:chOff x="673007" y="2106117"/>
            <a:chExt cx="1617841" cy="770435"/>
          </a:xfrm>
          <a:solidFill>
            <a:schemeClr val="accent6">
              <a:lumMod val="20000"/>
              <a:lumOff val="80000"/>
            </a:schemeClr>
          </a:solidFill>
        </p:grpSpPr>
        <p:sp>
          <p:nvSpPr>
            <p:cNvPr id="54" name="Right Arrow 53"/>
            <p:cNvSpPr/>
            <p:nvPr/>
          </p:nvSpPr>
          <p:spPr>
            <a:xfrm rot="7286705">
              <a:off x="450386" y="2328738"/>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Arrow 54"/>
            <p:cNvSpPr/>
            <p:nvPr/>
          </p:nvSpPr>
          <p:spPr>
            <a:xfrm rot="5400000">
              <a:off x="1162488" y="2503197"/>
              <a:ext cx="595976"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ight Arrow 55"/>
            <p:cNvSpPr/>
            <p:nvPr/>
          </p:nvSpPr>
          <p:spPr>
            <a:xfrm rot="3356926">
              <a:off x="1917493" y="2372713"/>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Rectangle 56"/>
          <p:cNvSpPr/>
          <p:nvPr/>
        </p:nvSpPr>
        <p:spPr>
          <a:xfrm rot="2148785">
            <a:off x="3996079" y="1820369"/>
            <a:ext cx="934487"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ea typeface="Arial-Rounded" pitchFamily="34" charset="0"/>
                <a:cs typeface="Times New Roman" panose="02020603050405020304" pitchFamily="18" charset="0"/>
              </a:rPr>
              <a:t>sườn</a:t>
            </a:r>
            <a:endParaRPr lang="en-US" sz="2800" dirty="0">
              <a:solidFill>
                <a:schemeClr val="tx1"/>
              </a:solidFill>
              <a:latin typeface="Times New Roman" panose="02020603050405020304" pitchFamily="18" charset="0"/>
              <a:ea typeface="Arial-Rounded" pitchFamily="34" charset="0"/>
              <a:cs typeface="Times New Roman" panose="02020603050405020304" pitchFamily="18" charset="0"/>
            </a:endParaRPr>
          </a:p>
        </p:txBody>
      </p:sp>
      <p:sp>
        <p:nvSpPr>
          <p:cNvPr id="58" name="Rectangle 57"/>
          <p:cNvSpPr/>
          <p:nvPr/>
        </p:nvSpPr>
        <p:spPr>
          <a:xfrm>
            <a:off x="5059933" y="2133523"/>
            <a:ext cx="97053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ea typeface="Arial-Rounded" pitchFamily="34" charset="0"/>
                <a:cs typeface="Times New Roman" panose="02020603050405020304" pitchFamily="18" charset="0"/>
              </a:rPr>
              <a:t>mượn</a:t>
            </a:r>
            <a:endParaRPr lang="en-US" sz="2400" dirty="0">
              <a:solidFill>
                <a:schemeClr val="tx1"/>
              </a:solidFill>
              <a:latin typeface="Times New Roman" panose="02020603050405020304" pitchFamily="18" charset="0"/>
              <a:ea typeface="Arial-Rounded" pitchFamily="34" charset="0"/>
              <a:cs typeface="Times New Roman" panose="02020603050405020304" pitchFamily="18" charset="0"/>
            </a:endParaRPr>
          </a:p>
        </p:txBody>
      </p:sp>
      <p:sp>
        <p:nvSpPr>
          <p:cNvPr id="59" name="Rectangle 58"/>
          <p:cNvSpPr/>
          <p:nvPr/>
        </p:nvSpPr>
        <p:spPr>
          <a:xfrm rot="19920687">
            <a:off x="6194505" y="1911297"/>
            <a:ext cx="86272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ea typeface="Arial-Rounded" pitchFamily="34" charset="0"/>
                <a:cs typeface="Times New Roman" panose="02020603050405020304" pitchFamily="18" charset="0"/>
              </a:rPr>
              <a:t>ươn</a:t>
            </a:r>
            <a:endParaRPr lang="en-US" sz="2800" dirty="0">
              <a:solidFill>
                <a:schemeClr val="tx1"/>
              </a:solidFill>
              <a:latin typeface="Times New Roman" panose="02020603050405020304" pitchFamily="18" charset="0"/>
              <a:ea typeface="Arial-Rounded" pitchFamily="34" charset="0"/>
              <a:cs typeface="Times New Roman" panose="02020603050405020304" pitchFamily="18" charset="0"/>
            </a:endParaRPr>
          </a:p>
        </p:txBody>
      </p:sp>
      <p:sp>
        <p:nvSpPr>
          <p:cNvPr id="60" name="Oval 59"/>
          <p:cNvSpPr/>
          <p:nvPr/>
        </p:nvSpPr>
        <p:spPr>
          <a:xfrm>
            <a:off x="2521559" y="2721598"/>
            <a:ext cx="1815597" cy="939102"/>
          </a:xfrm>
          <a:prstGeom prst="ellipse">
            <a:avLst/>
          </a:prstGeom>
          <a:solidFill>
            <a:srgbClr val="CC27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Times New Roman" panose="02020603050405020304" pitchFamily="18" charset="0"/>
                <a:ea typeface="Arial-Rounded" pitchFamily="34" charset="0"/>
                <a:cs typeface="Times New Roman" panose="02020603050405020304" pitchFamily="18" charset="0"/>
              </a:rPr>
              <a:t>ươi</a:t>
            </a:r>
            <a:endParaRPr lang="en-US" sz="3600" b="1" dirty="0">
              <a:latin typeface="Times New Roman" panose="02020603050405020304" pitchFamily="18" charset="0"/>
              <a:ea typeface="Arial-Rounded" pitchFamily="34" charset="0"/>
              <a:cs typeface="Times New Roman" panose="02020603050405020304" pitchFamily="18" charset="0"/>
            </a:endParaRPr>
          </a:p>
        </p:txBody>
      </p:sp>
      <p:grpSp>
        <p:nvGrpSpPr>
          <p:cNvPr id="61" name="Group 60"/>
          <p:cNvGrpSpPr/>
          <p:nvPr/>
        </p:nvGrpSpPr>
        <p:grpSpPr>
          <a:xfrm>
            <a:off x="2556809" y="3490966"/>
            <a:ext cx="1617841" cy="770435"/>
            <a:chOff x="673007" y="2106117"/>
            <a:chExt cx="1617841" cy="770435"/>
          </a:xfrm>
          <a:solidFill>
            <a:schemeClr val="accent6">
              <a:lumMod val="20000"/>
              <a:lumOff val="80000"/>
            </a:schemeClr>
          </a:solidFill>
        </p:grpSpPr>
        <p:sp>
          <p:nvSpPr>
            <p:cNvPr id="62" name="Right Arrow 61"/>
            <p:cNvSpPr/>
            <p:nvPr/>
          </p:nvSpPr>
          <p:spPr>
            <a:xfrm rot="7286705">
              <a:off x="450386" y="2328738"/>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Arrow 62"/>
            <p:cNvSpPr/>
            <p:nvPr/>
          </p:nvSpPr>
          <p:spPr>
            <a:xfrm rot="5400000">
              <a:off x="1162488" y="2503197"/>
              <a:ext cx="595976"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Arrow 63"/>
            <p:cNvSpPr/>
            <p:nvPr/>
          </p:nvSpPr>
          <p:spPr>
            <a:xfrm rot="3356926">
              <a:off x="1917493" y="2372713"/>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Rectangle 64"/>
          <p:cNvSpPr/>
          <p:nvPr/>
        </p:nvSpPr>
        <p:spPr>
          <a:xfrm rot="2148785">
            <a:off x="1795157" y="3965649"/>
            <a:ext cx="934487"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ea typeface="Arial-Rounded" pitchFamily="34" charset="0"/>
                <a:cs typeface="Times New Roman" panose="02020603050405020304" pitchFamily="18" charset="0"/>
              </a:rPr>
              <a:t>cười</a:t>
            </a:r>
            <a:endParaRPr lang="en-US" sz="2800" dirty="0">
              <a:solidFill>
                <a:schemeClr val="tx1"/>
              </a:solidFill>
              <a:latin typeface="Times New Roman" panose="02020603050405020304" pitchFamily="18" charset="0"/>
              <a:ea typeface="Arial-Rounded" pitchFamily="34" charset="0"/>
              <a:cs typeface="Times New Roman" panose="02020603050405020304" pitchFamily="18" charset="0"/>
            </a:endParaRPr>
          </a:p>
        </p:txBody>
      </p:sp>
      <p:sp>
        <p:nvSpPr>
          <p:cNvPr id="66" name="Rectangle 65"/>
          <p:cNvSpPr/>
          <p:nvPr/>
        </p:nvSpPr>
        <p:spPr>
          <a:xfrm>
            <a:off x="2859011" y="4278803"/>
            <a:ext cx="97053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ea typeface="Arial-Rounded" pitchFamily="34" charset="0"/>
                <a:cs typeface="Times New Roman" panose="02020603050405020304" pitchFamily="18" charset="0"/>
              </a:rPr>
              <a:t>tươi</a:t>
            </a:r>
            <a:endParaRPr lang="en-US" sz="2800" dirty="0">
              <a:solidFill>
                <a:schemeClr val="tx1"/>
              </a:solidFill>
              <a:latin typeface="Times New Roman" panose="02020603050405020304" pitchFamily="18" charset="0"/>
              <a:ea typeface="Arial-Rounded" pitchFamily="34" charset="0"/>
              <a:cs typeface="Times New Roman" panose="02020603050405020304" pitchFamily="18" charset="0"/>
            </a:endParaRPr>
          </a:p>
        </p:txBody>
      </p:sp>
      <p:sp>
        <p:nvSpPr>
          <p:cNvPr id="67" name="Rectangle 66"/>
          <p:cNvSpPr/>
          <p:nvPr/>
        </p:nvSpPr>
        <p:spPr>
          <a:xfrm rot="19920687">
            <a:off x="3993583" y="4056577"/>
            <a:ext cx="86272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ea typeface="Arial-Rounded" pitchFamily="34" charset="0"/>
                <a:cs typeface="Times New Roman" panose="02020603050405020304" pitchFamily="18" charset="0"/>
              </a:rPr>
              <a:t>tưới</a:t>
            </a:r>
            <a:endParaRPr lang="en-US" sz="2800" dirty="0">
              <a:solidFill>
                <a:schemeClr val="tx1"/>
              </a:solidFill>
              <a:latin typeface="Times New Roman" panose="02020603050405020304" pitchFamily="18" charset="0"/>
              <a:ea typeface="Arial-Rounded" pitchFamily="34" charset="0"/>
              <a:cs typeface="Times New Roman" panose="02020603050405020304" pitchFamily="18" charset="0"/>
            </a:endParaRPr>
          </a:p>
        </p:txBody>
      </p:sp>
      <p:sp>
        <p:nvSpPr>
          <p:cNvPr id="68" name="Oval 67"/>
          <p:cNvSpPr/>
          <p:nvPr/>
        </p:nvSpPr>
        <p:spPr>
          <a:xfrm>
            <a:off x="6569471" y="2791328"/>
            <a:ext cx="1815597" cy="939102"/>
          </a:xfrm>
          <a:prstGeom prst="ellipse">
            <a:avLst/>
          </a:prstGeom>
          <a:solidFill>
            <a:srgbClr val="CC27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Times New Roman" panose="02020603050405020304" pitchFamily="18" charset="0"/>
                <a:ea typeface="Arial-Rounded" pitchFamily="34" charset="0"/>
                <a:cs typeface="Times New Roman" panose="02020603050405020304" pitchFamily="18" charset="0"/>
              </a:rPr>
              <a:t>ươu</a:t>
            </a:r>
            <a:endParaRPr lang="en-US" sz="3600" b="1" dirty="0">
              <a:latin typeface="Times New Roman" panose="02020603050405020304" pitchFamily="18" charset="0"/>
              <a:ea typeface="Arial-Rounded" pitchFamily="34" charset="0"/>
              <a:cs typeface="Times New Roman" panose="02020603050405020304" pitchFamily="18" charset="0"/>
            </a:endParaRPr>
          </a:p>
        </p:txBody>
      </p:sp>
      <p:grpSp>
        <p:nvGrpSpPr>
          <p:cNvPr id="69" name="Group 68"/>
          <p:cNvGrpSpPr/>
          <p:nvPr/>
        </p:nvGrpSpPr>
        <p:grpSpPr>
          <a:xfrm>
            <a:off x="6613296" y="3516297"/>
            <a:ext cx="1617841" cy="770435"/>
            <a:chOff x="673007" y="2106117"/>
            <a:chExt cx="1617841" cy="770435"/>
          </a:xfrm>
          <a:solidFill>
            <a:schemeClr val="accent6">
              <a:lumMod val="20000"/>
              <a:lumOff val="80000"/>
            </a:schemeClr>
          </a:solidFill>
        </p:grpSpPr>
        <p:sp>
          <p:nvSpPr>
            <p:cNvPr id="70" name="Right Arrow 69"/>
            <p:cNvSpPr/>
            <p:nvPr/>
          </p:nvSpPr>
          <p:spPr>
            <a:xfrm rot="7286705">
              <a:off x="450386" y="2328738"/>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ight Arrow 70"/>
            <p:cNvSpPr/>
            <p:nvPr/>
          </p:nvSpPr>
          <p:spPr>
            <a:xfrm rot="5400000">
              <a:off x="1162488" y="2503197"/>
              <a:ext cx="595976"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ight Arrow 71"/>
            <p:cNvSpPr/>
            <p:nvPr/>
          </p:nvSpPr>
          <p:spPr>
            <a:xfrm rot="3356926">
              <a:off x="1917493" y="2372713"/>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Rectangle 72"/>
          <p:cNvSpPr/>
          <p:nvPr/>
        </p:nvSpPr>
        <p:spPr>
          <a:xfrm rot="2148785">
            <a:off x="5851644" y="3990980"/>
            <a:ext cx="934487"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ea typeface="Arial-Rounded" pitchFamily="34" charset="0"/>
                <a:cs typeface="Times New Roman" panose="02020603050405020304" pitchFamily="18" charset="0"/>
              </a:rPr>
              <a:t>hươu</a:t>
            </a:r>
            <a:endParaRPr lang="en-US" sz="2400" dirty="0">
              <a:solidFill>
                <a:schemeClr val="tx1"/>
              </a:solidFill>
              <a:latin typeface="Times New Roman" panose="02020603050405020304" pitchFamily="18" charset="0"/>
              <a:ea typeface="Arial-Rounded" pitchFamily="34" charset="0"/>
              <a:cs typeface="Times New Roman" panose="02020603050405020304" pitchFamily="18" charset="0"/>
            </a:endParaRPr>
          </a:p>
        </p:txBody>
      </p:sp>
      <p:sp>
        <p:nvSpPr>
          <p:cNvPr id="74" name="Rectangle 73"/>
          <p:cNvSpPr/>
          <p:nvPr/>
        </p:nvSpPr>
        <p:spPr>
          <a:xfrm>
            <a:off x="6915498" y="4304134"/>
            <a:ext cx="97053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ea typeface="Arial-Rounded" pitchFamily="34" charset="0"/>
                <a:cs typeface="Times New Roman" panose="02020603050405020304" pitchFamily="18" charset="0"/>
              </a:rPr>
              <a:t>rượu</a:t>
            </a:r>
            <a:endParaRPr lang="en-US" sz="2400" dirty="0">
              <a:solidFill>
                <a:schemeClr val="tx1"/>
              </a:solidFill>
              <a:latin typeface="Times New Roman" panose="02020603050405020304" pitchFamily="18" charset="0"/>
              <a:ea typeface="Arial-Rounded" pitchFamily="34" charset="0"/>
              <a:cs typeface="Times New Roman" panose="02020603050405020304" pitchFamily="18" charset="0"/>
            </a:endParaRPr>
          </a:p>
        </p:txBody>
      </p:sp>
      <p:sp>
        <p:nvSpPr>
          <p:cNvPr id="75" name="Rectangle 74"/>
          <p:cNvSpPr/>
          <p:nvPr/>
        </p:nvSpPr>
        <p:spPr>
          <a:xfrm rot="19920687">
            <a:off x="8050070" y="4081908"/>
            <a:ext cx="86272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Times New Roman" panose="02020603050405020304" pitchFamily="18" charset="0"/>
                <a:ea typeface="Arial-Rounded" pitchFamily="34" charset="0"/>
                <a:cs typeface="Times New Roman" panose="02020603050405020304" pitchFamily="18" charset="0"/>
              </a:rPr>
              <a:t>khướu</a:t>
            </a:r>
            <a:endParaRPr lang="en-US" sz="2000" dirty="0">
              <a:solidFill>
                <a:schemeClr val="tx1"/>
              </a:solidFill>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500"/>
                                        <p:tgtEl>
                                          <p:spTgt spid="6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500"/>
                                        <p:tgtEl>
                                          <p:spTgt spid="5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fade">
                                      <p:cBhvr>
                                        <p:cTn id="52" dur="500"/>
                                        <p:tgtEl>
                                          <p:spTgt spid="5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500"/>
                                        <p:tgtEl>
                                          <p:spTgt spid="5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500"/>
                                        <p:tgtEl>
                                          <p:spTgt spid="5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500"/>
                                        <p:tgtEl>
                                          <p:spTgt spid="6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5"/>
                                        </p:tgtEl>
                                        <p:attrNameLst>
                                          <p:attrName>style.visibility</p:attrName>
                                        </p:attrNameLst>
                                      </p:cBhvr>
                                      <p:to>
                                        <p:strVal val="visible"/>
                                      </p:to>
                                    </p:set>
                                    <p:animEffect transition="in" filter="fade">
                                      <p:cBhvr>
                                        <p:cTn id="72" dur="500"/>
                                        <p:tgtEl>
                                          <p:spTgt spid="6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66"/>
                                        </p:tgtEl>
                                        <p:attrNameLst>
                                          <p:attrName>style.visibility</p:attrName>
                                        </p:attrNameLst>
                                      </p:cBhvr>
                                      <p:to>
                                        <p:strVal val="visible"/>
                                      </p:to>
                                    </p:set>
                                    <p:animEffect transition="in" filter="fade">
                                      <p:cBhvr>
                                        <p:cTn id="77" dur="500"/>
                                        <p:tgtEl>
                                          <p:spTgt spid="6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fade">
                                      <p:cBhvr>
                                        <p:cTn id="82" dur="500"/>
                                        <p:tgtEl>
                                          <p:spTgt spid="6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69"/>
                                        </p:tgtEl>
                                        <p:attrNameLst>
                                          <p:attrName>style.visibility</p:attrName>
                                        </p:attrNameLst>
                                      </p:cBhvr>
                                      <p:to>
                                        <p:strVal val="visible"/>
                                      </p:to>
                                    </p:set>
                                    <p:animEffect transition="in" filter="fade">
                                      <p:cBhvr>
                                        <p:cTn id="87" dur="500"/>
                                        <p:tgtEl>
                                          <p:spTgt spid="6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73"/>
                                        </p:tgtEl>
                                        <p:attrNameLst>
                                          <p:attrName>style.visibility</p:attrName>
                                        </p:attrNameLst>
                                      </p:cBhvr>
                                      <p:to>
                                        <p:strVal val="visible"/>
                                      </p:to>
                                    </p:set>
                                    <p:animEffect transition="in" filter="fade">
                                      <p:cBhvr>
                                        <p:cTn id="92" dur="500"/>
                                        <p:tgtEl>
                                          <p:spTgt spid="7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fade">
                                      <p:cBhvr>
                                        <p:cTn id="97" dur="500"/>
                                        <p:tgtEl>
                                          <p:spTgt spid="7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75"/>
                                        </p:tgtEl>
                                        <p:attrNameLst>
                                          <p:attrName>style.visibility</p:attrName>
                                        </p:attrNameLst>
                                      </p:cBhvr>
                                      <p:to>
                                        <p:strVal val="visible"/>
                                      </p:to>
                                    </p:set>
                                    <p:animEffect transition="in" filter="fade">
                                      <p:cBhvr>
                                        <p:cTn id="10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5" grpId="0" animBg="1"/>
      <p:bldP spid="36" grpId="0" animBg="1"/>
      <p:bldP spid="37" grpId="0" animBg="1"/>
      <p:bldP spid="52" grpId="0" animBg="1"/>
      <p:bldP spid="57" grpId="0" animBg="1"/>
      <p:bldP spid="58" grpId="0" animBg="1"/>
      <p:bldP spid="59" grpId="0" animBg="1"/>
      <p:bldP spid="60" grpId="0" animBg="1"/>
      <p:bldP spid="65" grpId="0" animBg="1"/>
      <p:bldP spid="66" grpId="0" animBg="1"/>
      <p:bldP spid="67" grpId="0" animBg="1"/>
      <p:bldP spid="68" grpId="0" animBg="1"/>
      <p:bldP spid="73" grpId="0" animBg="1"/>
      <p:bldP spid="74" grpId="0" animBg="1"/>
      <p:bldP spid="7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5977" y="356663"/>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9</a:t>
            </a:r>
          </a:p>
        </p:txBody>
      </p:sp>
      <p:sp>
        <p:nvSpPr>
          <p:cNvPr id="9" name="TextBox 8"/>
          <p:cNvSpPr txBox="1"/>
          <p:nvPr/>
        </p:nvSpPr>
        <p:spPr>
          <a:xfrm>
            <a:off x="692727" y="404395"/>
            <a:ext cx="7536873" cy="584763"/>
          </a:xfrm>
          <a:prstGeom prst="rect">
            <a:avLst/>
          </a:prstGeom>
          <a:noFill/>
        </p:spPr>
        <p:txBody>
          <a:bodyPr wrap="square" lIns="91428" tIns="45714" rIns="91428" bIns="45714" rtlCol="0">
            <a:spAutoFit/>
          </a:bodyPr>
          <a:lstStyle/>
          <a:p>
            <a:pPr algn="just"/>
            <a:r>
              <a:rPr lang="en-US" sz="3200" b="1" dirty="0" err="1">
                <a:latin typeface="Times New Roman" panose="02020603050405020304" pitchFamily="18" charset="0"/>
                <a:ea typeface="Arial-Rounded" pitchFamily="34" charset="0"/>
                <a:cs typeface="Times New Roman" panose="02020603050405020304" pitchFamily="18" charset="0"/>
              </a:rPr>
              <a:t>Hát</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một</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bài</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hát</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về</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ngày</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đầu</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tiên</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đi</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học</a:t>
            </a:r>
            <a:endParaRPr lang="en-US" sz="3200" b="1" dirty="0">
              <a:latin typeface="Times New Roman" panose="02020603050405020304" pitchFamily="18" charset="0"/>
              <a:ea typeface="Arial-Rounded" pitchFamily="34" charset="0"/>
              <a:cs typeface="Times New Roman" panose="02020603050405020304" pitchFamily="18"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57" y="989158"/>
            <a:ext cx="5694363"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251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098459"/>
            <a:ext cx="5326568" cy="857250"/>
          </a:xfrm>
          <a:solidFill>
            <a:srgbClr val="EBAAF0"/>
          </a:solidFill>
        </p:spPr>
        <p:txBody>
          <a:bodyPr/>
          <a:lstStyle/>
          <a:p>
            <a:r>
              <a:rPr lang="en-US" dirty="0" err="1">
                <a:latin typeface="Times New Roman" panose="02020603050405020304" pitchFamily="18" charset="0"/>
                <a:ea typeface="Arial-Rounded" pitchFamily="34" charset="0"/>
                <a:cs typeface="Times New Roman" panose="02020603050405020304" pitchFamily="18" charset="0"/>
              </a:rPr>
              <a:t>Ôn</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và</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khởi</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động</a:t>
            </a:r>
            <a:endParaRPr lang="en-US" dirty="0">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7967401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4000" t="-4000" r="14000" b="-11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571750"/>
            <a:ext cx="82296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819150"/>
            <a:ext cx="7162800" cy="1384995"/>
          </a:xfrm>
          <a:prstGeom prst="rect">
            <a:avLst/>
          </a:prstGeom>
          <a:noFill/>
        </p:spPr>
        <p:txBody>
          <a:bodyPr wrap="square" rtlCol="0">
            <a:spAutoFit/>
          </a:bodyPr>
          <a:lstStyle/>
          <a:p>
            <a:pPr algn="ctr"/>
            <a:r>
              <a:rPr lang="en-US" sz="2800" b="1" dirty="0" err="1">
                <a:latin typeface="Times New Roman" panose="02020603050405020304" pitchFamily="18" charset="0"/>
                <a:ea typeface="Arial-Rounded" pitchFamily="34" charset="0"/>
                <a:cs typeface="Times New Roman" panose="02020603050405020304" pitchFamily="18" charset="0"/>
              </a:rPr>
              <a:t>Dặn</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dò</a:t>
            </a:r>
            <a:r>
              <a:rPr lang="en-US" sz="2800" b="1" dirty="0">
                <a:latin typeface="Times New Roman" panose="02020603050405020304" pitchFamily="18" charset="0"/>
                <a:ea typeface="Arial-Rounded" pitchFamily="34" charset="0"/>
                <a:cs typeface="Times New Roman" panose="02020603050405020304" pitchFamily="18" charset="0"/>
              </a:rPr>
              <a:t>:</a:t>
            </a:r>
          </a:p>
          <a:p>
            <a:pPr algn="ctr"/>
            <a:r>
              <a:rPr lang="en-US" sz="2800" b="1" dirty="0">
                <a:latin typeface="Times New Roman" panose="02020603050405020304" pitchFamily="18" charset="0"/>
                <a:ea typeface="Arial-Rounded" pitchFamily="34" charset="0"/>
                <a:cs typeface="Times New Roman" panose="02020603050405020304" pitchFamily="18" charset="0"/>
              </a:rPr>
              <a:t> + </a:t>
            </a:r>
            <a:r>
              <a:rPr lang="en-US" sz="2800" b="1" dirty="0" err="1">
                <a:latin typeface="Times New Roman" panose="02020603050405020304" pitchFamily="18" charset="0"/>
                <a:ea typeface="Arial-Rounded" pitchFamily="34" charset="0"/>
                <a:cs typeface="Times New Roman" panose="02020603050405020304" pitchFamily="18" charset="0"/>
              </a:rPr>
              <a:t>Xem</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lại</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bài</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trang</a:t>
            </a:r>
            <a:r>
              <a:rPr lang="en-US" sz="2800" b="1" dirty="0">
                <a:latin typeface="Times New Roman" panose="02020603050405020304" pitchFamily="18" charset="0"/>
                <a:ea typeface="Arial-Rounded" pitchFamily="34" charset="0"/>
                <a:cs typeface="Times New Roman" panose="02020603050405020304" pitchFamily="18" charset="0"/>
              </a:rPr>
              <a:t> 44 </a:t>
            </a:r>
            <a:r>
              <a:rPr lang="en-US" sz="2800" b="1" dirty="0" err="1">
                <a:latin typeface="Times New Roman" panose="02020603050405020304" pitchFamily="18" charset="0"/>
                <a:ea typeface="Arial-Rounded" pitchFamily="34" charset="0"/>
                <a:cs typeface="Times New Roman" panose="02020603050405020304" pitchFamily="18" charset="0"/>
              </a:rPr>
              <a:t>đến</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trang</a:t>
            </a:r>
            <a:r>
              <a:rPr lang="en-US" sz="2800" b="1" dirty="0">
                <a:latin typeface="Times New Roman" panose="02020603050405020304" pitchFamily="18" charset="0"/>
                <a:ea typeface="Arial-Rounded" pitchFamily="34" charset="0"/>
                <a:cs typeface="Times New Roman" panose="02020603050405020304" pitchFamily="18" charset="0"/>
              </a:rPr>
              <a:t> 47</a:t>
            </a:r>
          </a:p>
          <a:p>
            <a:pPr algn="ct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Xem</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dirty="0" err="1">
                <a:latin typeface="Times New Roman" panose="02020603050405020304" pitchFamily="18" charset="0"/>
                <a:ea typeface="Arial-Rounded" pitchFamily="34" charset="0"/>
                <a:cs typeface="Times New Roman" panose="02020603050405020304" pitchFamily="18" charset="0"/>
              </a:rPr>
              <a:t>bài</a:t>
            </a:r>
            <a:r>
              <a:rPr lang="en-US" sz="2800" b="1" dirty="0">
                <a:latin typeface="Times New Roman" panose="02020603050405020304" pitchFamily="18" charset="0"/>
                <a:ea typeface="Arial-Rounded" pitchFamily="34" charset="0"/>
                <a:cs typeface="Times New Roman" panose="02020603050405020304" pitchFamily="18" charset="0"/>
              </a:rPr>
              <a:t> </a:t>
            </a:r>
            <a:r>
              <a:rPr lang="en-US" sz="2800" b="1" i="1" dirty="0" err="1">
                <a:latin typeface="Times New Roman" panose="02020603050405020304" pitchFamily="18" charset="0"/>
                <a:ea typeface="Arial-Rounded" pitchFamily="34" charset="0"/>
                <a:cs typeface="Times New Roman" panose="02020603050405020304" pitchFamily="18" charset="0"/>
              </a:rPr>
              <a:t>Đi</a:t>
            </a:r>
            <a:r>
              <a:rPr lang="en-US" sz="2800" b="1" i="1" dirty="0">
                <a:latin typeface="Times New Roman" panose="02020603050405020304" pitchFamily="18" charset="0"/>
                <a:ea typeface="Arial-Rounded" pitchFamily="34" charset="0"/>
                <a:cs typeface="Times New Roman" panose="02020603050405020304" pitchFamily="18" charset="0"/>
              </a:rPr>
              <a:t> </a:t>
            </a:r>
            <a:r>
              <a:rPr lang="en-US" sz="2800" b="1" i="1" dirty="0" err="1">
                <a:latin typeface="Times New Roman" panose="02020603050405020304" pitchFamily="18" charset="0"/>
                <a:ea typeface="Arial-Rounded" pitchFamily="34" charset="0"/>
                <a:cs typeface="Times New Roman" panose="02020603050405020304" pitchFamily="18" charset="0"/>
              </a:rPr>
              <a:t>học</a:t>
            </a:r>
            <a:r>
              <a:rPr lang="en-US" sz="2800" b="1" i="1" dirty="0">
                <a:latin typeface="Times New Roman" panose="02020603050405020304" pitchFamily="18" charset="0"/>
                <a:ea typeface="Arial-Rounded" pitchFamily="34" charset="0"/>
                <a:cs typeface="Times New Roman" panose="02020603050405020304" pitchFamily="18" charset="0"/>
              </a:rPr>
              <a:t> </a:t>
            </a:r>
            <a:r>
              <a:rPr lang="en-US" sz="2800" b="1" dirty="0">
                <a:latin typeface="Times New Roman" panose="02020603050405020304" pitchFamily="18" charset="0"/>
                <a:ea typeface="Arial-Rounded" pitchFamily="34" charset="0"/>
                <a:cs typeface="Times New Roman" panose="02020603050405020304" pitchFamily="18" charset="0"/>
              </a:rPr>
              <a:t>(</a:t>
            </a:r>
            <a:r>
              <a:rPr lang="en-US" sz="2800" b="1" dirty="0" err="1">
                <a:latin typeface="Times New Roman" panose="02020603050405020304" pitchFamily="18" charset="0"/>
                <a:ea typeface="Arial-Rounded" pitchFamily="34" charset="0"/>
                <a:cs typeface="Times New Roman" panose="02020603050405020304" pitchFamily="18" charset="0"/>
              </a:rPr>
              <a:t>trang</a:t>
            </a:r>
            <a:r>
              <a:rPr lang="en-US" sz="2800" b="1" dirty="0">
                <a:latin typeface="Times New Roman" panose="02020603050405020304" pitchFamily="18" charset="0"/>
                <a:ea typeface="Arial-Rounded" pitchFamily="34" charset="0"/>
                <a:cs typeface="Times New Roman" panose="02020603050405020304" pitchFamily="18" charset="0"/>
              </a:rPr>
              <a:t> 48 + 49)</a:t>
            </a: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313896"/>
            <a:ext cx="6856536" cy="609600"/>
          </a:xfrm>
          <a:solidFill>
            <a:srgbClr val="F8E2FA"/>
          </a:solidFill>
          <a:ln>
            <a:solidFill>
              <a:schemeClr val="tx1"/>
            </a:solidFill>
          </a:ln>
        </p:spPr>
        <p:txBody>
          <a:bodyPr>
            <a:noAutofit/>
          </a:bodyPr>
          <a:lstStyle/>
          <a:p>
            <a:pPr algn="just"/>
            <a:r>
              <a:rPr lang="en-US" sz="2800" dirty="0">
                <a:latin typeface="Times New Roman" panose="02020603050405020304" pitchFamily="18" charset="0"/>
                <a:ea typeface="Arial-Rounded" pitchFamily="34" charset="0"/>
                <a:cs typeface="Times New Roman" panose="02020603050405020304" pitchFamily="18" charset="0"/>
              </a:rPr>
              <a:t>Em </a:t>
            </a:r>
            <a:r>
              <a:rPr lang="en-US" sz="2800" dirty="0" err="1">
                <a:latin typeface="Times New Roman" panose="02020603050405020304" pitchFamily="18" charset="0"/>
                <a:ea typeface="Arial-Rounded" pitchFamily="34" charset="0"/>
                <a:cs typeface="Times New Roman" panose="02020603050405020304" pitchFamily="18" charset="0"/>
              </a:rPr>
              <a:t>hãy</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đọc</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đoạn</a:t>
            </a:r>
            <a:r>
              <a:rPr lang="en-US" sz="2800" dirty="0">
                <a:latin typeface="Times New Roman" panose="02020603050405020304" pitchFamily="18" charset="0"/>
                <a:ea typeface="Arial-Rounded" pitchFamily="34" charset="0"/>
                <a:cs typeface="Times New Roman" panose="02020603050405020304" pitchFamily="18" charset="0"/>
              </a:rPr>
              <a:t> 1 </a:t>
            </a:r>
            <a:r>
              <a:rPr lang="en-US" sz="2800" dirty="0" err="1">
                <a:latin typeface="Times New Roman" panose="02020603050405020304" pitchFamily="18" charset="0"/>
                <a:ea typeface="Arial-Rounded" pitchFamily="34" charset="0"/>
                <a:cs typeface="Times New Roman" panose="02020603050405020304" pitchFamily="18" charset="0"/>
              </a:rPr>
              <a:t>bài</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i="1" dirty="0" err="1">
                <a:latin typeface="Times New Roman" panose="02020603050405020304" pitchFamily="18" charset="0"/>
                <a:ea typeface="Arial-Rounded" pitchFamily="34" charset="0"/>
                <a:cs typeface="Times New Roman" panose="02020603050405020304" pitchFamily="18" charset="0"/>
              </a:rPr>
              <a:t>Tôi</a:t>
            </a:r>
            <a:r>
              <a:rPr lang="en-US" sz="2800" i="1" dirty="0">
                <a:latin typeface="Times New Roman" panose="02020603050405020304" pitchFamily="18" charset="0"/>
                <a:ea typeface="Arial-Rounded" pitchFamily="34" charset="0"/>
                <a:cs typeface="Times New Roman" panose="02020603050405020304" pitchFamily="18" charset="0"/>
              </a:rPr>
              <a:t> </a:t>
            </a:r>
            <a:r>
              <a:rPr lang="en-US" sz="2800" i="1" dirty="0" err="1">
                <a:latin typeface="Times New Roman" panose="02020603050405020304" pitchFamily="18" charset="0"/>
                <a:ea typeface="Arial-Rounded" pitchFamily="34" charset="0"/>
                <a:cs typeface="Times New Roman" panose="02020603050405020304" pitchFamily="18" charset="0"/>
              </a:rPr>
              <a:t>đi</a:t>
            </a:r>
            <a:r>
              <a:rPr lang="en-US" sz="2800" i="1" dirty="0">
                <a:latin typeface="Times New Roman" panose="02020603050405020304" pitchFamily="18" charset="0"/>
                <a:ea typeface="Arial-Rounded" pitchFamily="34" charset="0"/>
                <a:cs typeface="Times New Roman" panose="02020603050405020304" pitchFamily="18" charset="0"/>
              </a:rPr>
              <a:t> </a:t>
            </a:r>
            <a:r>
              <a:rPr lang="en-US" sz="2800" i="1" dirty="0" err="1">
                <a:latin typeface="Times New Roman" panose="02020603050405020304" pitchFamily="18" charset="0"/>
                <a:ea typeface="Arial-Rounded" pitchFamily="34" charset="0"/>
                <a:cs typeface="Times New Roman" panose="02020603050405020304" pitchFamily="18" charset="0"/>
              </a:rPr>
              <a:t>học</a:t>
            </a:r>
            <a:endParaRPr lang="en-US" sz="2800" dirty="0">
              <a:latin typeface="Times New Roman" panose="02020603050405020304" pitchFamily="18" charset="0"/>
              <a:ea typeface="Arial-Rounded" pitchFamily="34" charset="0"/>
              <a:cs typeface="Times New Roman" panose="02020603050405020304" pitchFamily="18" charset="0"/>
            </a:endParaRP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536" y="1010835"/>
            <a:ext cx="111601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370" y="2380055"/>
            <a:ext cx="927099" cy="929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17128" y="1365550"/>
            <a:ext cx="933799" cy="67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740" y="3654650"/>
            <a:ext cx="701616"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1"/>
          <p:cNvSpPr txBox="1">
            <a:spLocks/>
          </p:cNvSpPr>
          <p:nvPr/>
        </p:nvSpPr>
        <p:spPr>
          <a:xfrm>
            <a:off x="1363516" y="2421867"/>
            <a:ext cx="6839217" cy="982887"/>
          </a:xfrm>
          <a:prstGeom prst="rect">
            <a:avLst/>
          </a:prstGeom>
          <a:solidFill>
            <a:srgbClr val="F8E2FA"/>
          </a:solidFill>
          <a:ln>
            <a:solidFill>
              <a:schemeClr val="tx1"/>
            </a:solidFill>
          </a:ln>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just"/>
            <a:r>
              <a:rPr lang="en-US" sz="2800" dirty="0" err="1">
                <a:latin typeface="Times New Roman" panose="02020603050405020304" pitchFamily="18" charset="0"/>
                <a:ea typeface="Arial-Rounded" pitchFamily="34" charset="0"/>
                <a:cs typeface="Times New Roman" panose="02020603050405020304" pitchFamily="18" charset="0"/>
              </a:rPr>
              <a:t>Cũng</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như</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tôi</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mấy</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cậu</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học</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trò</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mới</a:t>
            </a:r>
            <a:r>
              <a:rPr lang="en-US" sz="2800" dirty="0">
                <a:latin typeface="Times New Roman" panose="02020603050405020304" pitchFamily="18" charset="0"/>
                <a:ea typeface="Arial-Rounded" pitchFamily="34" charset="0"/>
                <a:cs typeface="Times New Roman" panose="02020603050405020304" pitchFamily="18" charset="0"/>
              </a:rPr>
              <a:t> (…) </a:t>
            </a:r>
            <a:r>
              <a:rPr lang="en-US" sz="2800" dirty="0" err="1">
                <a:latin typeface="Times New Roman" panose="02020603050405020304" pitchFamily="18" charset="0"/>
                <a:ea typeface="Arial-Rounded" pitchFamily="34" charset="0"/>
                <a:cs typeface="Times New Roman" panose="02020603050405020304" pitchFamily="18" charset="0"/>
              </a:rPr>
              <a:t>đứng</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nép</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bên</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người</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thân</a:t>
            </a:r>
            <a:r>
              <a:rPr lang="en-US" sz="2800" dirty="0">
                <a:latin typeface="Times New Roman" panose="02020603050405020304" pitchFamily="18" charset="0"/>
                <a:ea typeface="Arial-Rounded" pitchFamily="34" charset="0"/>
                <a:cs typeface="Times New Roman" panose="02020603050405020304" pitchFamily="18" charset="0"/>
              </a:rPr>
              <a:t>.</a:t>
            </a:r>
          </a:p>
        </p:txBody>
      </p:sp>
      <p:sp>
        <p:nvSpPr>
          <p:cNvPr id="14" name="Title 1"/>
          <p:cNvSpPr txBox="1">
            <a:spLocks/>
          </p:cNvSpPr>
          <p:nvPr/>
        </p:nvSpPr>
        <p:spPr>
          <a:xfrm>
            <a:off x="1335807" y="3867150"/>
            <a:ext cx="6866927" cy="982887"/>
          </a:xfrm>
          <a:prstGeom prst="rect">
            <a:avLst/>
          </a:prstGeom>
          <a:solidFill>
            <a:srgbClr val="F8E2FA"/>
          </a:solidFill>
          <a:ln>
            <a:solidFill>
              <a:schemeClr val="tx1"/>
            </a:solidFill>
          </a:ln>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just"/>
            <a:r>
              <a:rPr lang="en-US" sz="2800" dirty="0" err="1">
                <a:latin typeface="Times New Roman" panose="02020603050405020304" pitchFamily="18" charset="0"/>
                <a:ea typeface="Arial-Rounded" pitchFamily="34" charset="0"/>
                <a:cs typeface="Times New Roman" panose="02020603050405020304" pitchFamily="18" charset="0"/>
              </a:rPr>
              <a:t>Nếu</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được</a:t>
            </a:r>
            <a:r>
              <a:rPr lang="en-US" sz="2800" dirty="0">
                <a:latin typeface="Times New Roman" panose="02020603050405020304" pitchFamily="18" charset="0"/>
                <a:ea typeface="Arial-Rounded" pitchFamily="34" charset="0"/>
                <a:cs typeface="Times New Roman" panose="02020603050405020304" pitchFamily="18" charset="0"/>
              </a:rPr>
              <a:t> quay </a:t>
            </a:r>
            <a:r>
              <a:rPr lang="en-US" sz="2800" dirty="0" err="1">
                <a:latin typeface="Times New Roman" panose="02020603050405020304" pitchFamily="18" charset="0"/>
                <a:ea typeface="Arial-Rounded" pitchFamily="34" charset="0"/>
                <a:cs typeface="Times New Roman" panose="02020603050405020304" pitchFamily="18" charset="0"/>
              </a:rPr>
              <a:t>lại</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ngày</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đầu</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đi</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học</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em</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sẽ</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thế</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nào</a:t>
            </a:r>
            <a:r>
              <a:rPr lang="en-US" sz="2800" dirty="0">
                <a:latin typeface="Times New Roman" panose="02020603050405020304" pitchFamily="18" charset="0"/>
                <a:ea typeface="Arial-Rounded" pitchFamily="34" charset="0"/>
                <a:cs typeface="Times New Roman" panose="02020603050405020304" pitchFamily="18" charset="0"/>
              </a:rPr>
              <a:t>?</a:t>
            </a:r>
          </a:p>
        </p:txBody>
      </p:sp>
      <p:grpSp>
        <p:nvGrpSpPr>
          <p:cNvPr id="5" name="Group 4"/>
          <p:cNvGrpSpPr/>
          <p:nvPr/>
        </p:nvGrpSpPr>
        <p:grpSpPr>
          <a:xfrm>
            <a:off x="3086100" y="1262690"/>
            <a:ext cx="4343400" cy="864158"/>
            <a:chOff x="2729345" y="1268839"/>
            <a:chExt cx="4343400" cy="864158"/>
          </a:xfrm>
        </p:grpSpPr>
        <p:pic>
          <p:nvPicPr>
            <p:cNvPr id="4111"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9345"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3945"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8345"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3400"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42855"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 name="Group 21"/>
          <p:cNvGrpSpPr/>
          <p:nvPr/>
        </p:nvGrpSpPr>
        <p:grpSpPr>
          <a:xfrm>
            <a:off x="4193849" y="2499124"/>
            <a:ext cx="1814945" cy="864158"/>
            <a:chOff x="4343400" y="1268839"/>
            <a:chExt cx="1814945" cy="864158"/>
          </a:xfrm>
        </p:grpSpPr>
        <p:pic>
          <p:nvPicPr>
            <p:cNvPr id="24"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3945"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3400"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1307" y="3867150"/>
            <a:ext cx="1005320" cy="1005320"/>
          </a:xfrm>
          <a:prstGeom prst="rect">
            <a:avLst/>
          </a:prstGeom>
        </p:spPr>
      </p:pic>
      <p:pic>
        <p:nvPicPr>
          <p:cNvPr id="3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30983" y="2577942"/>
            <a:ext cx="933799" cy="67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30983" y="4034442"/>
            <a:ext cx="933799" cy="67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69595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099"/>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099"/>
                                        </p:tgtEl>
                                        <p:attrNameLst>
                                          <p:attrName>r</p:attrName>
                                        </p:attrNameLst>
                                      </p:cBhvr>
                                    </p:animRot>
                                  </p:childTnLst>
                                </p:cTn>
                              </p:par>
                            </p:childTnLst>
                          </p:cTn>
                        </p:par>
                        <p:par>
                          <p:cTn id="7" fill="hold">
                            <p:stCondLst>
                              <p:cond delay="2000"/>
                            </p:stCondLst>
                            <p:childTnLst>
                              <p:par>
                                <p:cTn id="8" presetID="53" presetClass="entr" presetSubtype="16"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750" fill="hold"/>
                                        <p:tgtEl>
                                          <p:spTgt spid="2"/>
                                        </p:tgtEl>
                                        <p:attrNameLst>
                                          <p:attrName>ppt_w</p:attrName>
                                        </p:attrNameLst>
                                      </p:cBhvr>
                                      <p:tavLst>
                                        <p:tav tm="0">
                                          <p:val>
                                            <p:fltVal val="0"/>
                                          </p:val>
                                        </p:tav>
                                        <p:tav tm="100000">
                                          <p:val>
                                            <p:strVal val="#ppt_w"/>
                                          </p:val>
                                        </p:tav>
                                      </p:tavLst>
                                    </p:anim>
                                    <p:anim calcmode="lin" valueType="num">
                                      <p:cBhvr>
                                        <p:cTn id="11" dur="1750" fill="hold"/>
                                        <p:tgtEl>
                                          <p:spTgt spid="2"/>
                                        </p:tgtEl>
                                        <p:attrNameLst>
                                          <p:attrName>ppt_h</p:attrName>
                                        </p:attrNameLst>
                                      </p:cBhvr>
                                      <p:tavLst>
                                        <p:tav tm="0">
                                          <p:val>
                                            <p:fltVal val="0"/>
                                          </p:val>
                                        </p:tav>
                                        <p:tav tm="100000">
                                          <p:val>
                                            <p:strVal val="#ppt_h"/>
                                          </p:val>
                                        </p:tav>
                                      </p:tavLst>
                                    </p:anim>
                                    <p:animEffect transition="in" filter="fade">
                                      <p:cBhvr>
                                        <p:cTn id="12" dur="1750"/>
                                        <p:tgtEl>
                                          <p:spTgt spid="2"/>
                                        </p:tgtEl>
                                      </p:cBhvr>
                                    </p:animEffect>
                                  </p:childTnLst>
                                </p:cTn>
                              </p:par>
                            </p:childTnLst>
                          </p:cTn>
                        </p:par>
                      </p:childTnLst>
                    </p:cTn>
                  </p:par>
                </p:childTnLst>
              </p:cTn>
              <p:nextCondLst>
                <p:cond evt="onClick" delay="0">
                  <p:tgtEl>
                    <p:spTgt spid="4099"/>
                  </p:tgtEl>
                </p:cond>
              </p:nextCondLst>
            </p:seq>
            <p:seq concurrent="1" nextAc="seek">
              <p:cTn id="13" restart="whenNotActive" fill="hold" evtFilter="cancelBubble" nodeType="interactiveSeq">
                <p:stCondLst>
                  <p:cond evt="onClick" delay="0">
                    <p:tgtEl>
                      <p:spTgt spid="4104"/>
                    </p:tgtEl>
                  </p:cond>
                </p:stCondLst>
                <p:endSync evt="end" delay="0">
                  <p:rtn val="all"/>
                </p:endSync>
                <p:childTnLst>
                  <p:par>
                    <p:cTn id="14" fill="hold">
                      <p:stCondLst>
                        <p:cond delay="0"/>
                      </p:stCondLst>
                      <p:childTnLst>
                        <p:par>
                          <p:cTn id="15" fill="hold">
                            <p:stCondLst>
                              <p:cond delay="0"/>
                            </p:stCondLst>
                            <p:childTnLst>
                              <p:par>
                                <p:cTn id="16" presetID="8" presetClass="emph" presetSubtype="0" fill="hold" nodeType="clickEffect">
                                  <p:stCondLst>
                                    <p:cond delay="0"/>
                                  </p:stCondLst>
                                  <p:childTnLst>
                                    <p:animRot by="21600000">
                                      <p:cBhvr>
                                        <p:cTn id="17" dur="2000" fill="hold"/>
                                        <p:tgtEl>
                                          <p:spTgt spid="4104"/>
                                        </p:tgtEl>
                                        <p:attrNameLst>
                                          <p:attrName>r</p:attrName>
                                        </p:attrNameLst>
                                      </p:cBhvr>
                                    </p:animRo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500" fill="hold"/>
                                        <p:tgtEl>
                                          <p:spTgt spid="13"/>
                                        </p:tgtEl>
                                        <p:attrNameLst>
                                          <p:attrName>ppt_w</p:attrName>
                                        </p:attrNameLst>
                                      </p:cBhvr>
                                      <p:tavLst>
                                        <p:tav tm="0">
                                          <p:val>
                                            <p:fltVal val="0"/>
                                          </p:val>
                                        </p:tav>
                                        <p:tav tm="100000">
                                          <p:val>
                                            <p:strVal val="#ppt_w"/>
                                          </p:val>
                                        </p:tav>
                                      </p:tavLst>
                                    </p:anim>
                                    <p:anim calcmode="lin" valueType="num">
                                      <p:cBhvr>
                                        <p:cTn id="22" dur="1500" fill="hold"/>
                                        <p:tgtEl>
                                          <p:spTgt spid="13"/>
                                        </p:tgtEl>
                                        <p:attrNameLst>
                                          <p:attrName>ppt_h</p:attrName>
                                        </p:attrNameLst>
                                      </p:cBhvr>
                                      <p:tavLst>
                                        <p:tav tm="0">
                                          <p:val>
                                            <p:fltVal val="0"/>
                                          </p:val>
                                        </p:tav>
                                        <p:tav tm="100000">
                                          <p:val>
                                            <p:strVal val="#ppt_h"/>
                                          </p:val>
                                        </p:tav>
                                      </p:tavLst>
                                    </p:anim>
                                    <p:animEffect transition="in" filter="fade">
                                      <p:cBhvr>
                                        <p:cTn id="23" dur="1500"/>
                                        <p:tgtEl>
                                          <p:spTgt spid="13"/>
                                        </p:tgtEl>
                                      </p:cBhvr>
                                    </p:animEffect>
                                  </p:childTnLst>
                                </p:cTn>
                              </p:par>
                            </p:childTnLst>
                          </p:cTn>
                        </p:par>
                      </p:childTnLst>
                    </p:cTn>
                  </p:par>
                </p:childTnLst>
              </p:cTn>
              <p:nextCondLst>
                <p:cond evt="onClick" delay="0">
                  <p:tgtEl>
                    <p:spTgt spid="4104"/>
                  </p:tgtEl>
                </p:cond>
              </p:nextCondLst>
            </p:seq>
            <p:seq concurrent="1" nextAc="seek">
              <p:cTn id="24" restart="whenNotActive" fill="hold" evtFilter="cancelBubble" nodeType="interactiveSeq">
                <p:stCondLst>
                  <p:cond evt="onClick" delay="0">
                    <p:tgtEl>
                      <p:spTgt spid="4110"/>
                    </p:tgtEl>
                  </p:cond>
                </p:stCondLst>
                <p:endSync evt="end" delay="0">
                  <p:rtn val="all"/>
                </p:endSync>
                <p:childTnLst>
                  <p:par>
                    <p:cTn id="25" fill="hold">
                      <p:stCondLst>
                        <p:cond delay="0"/>
                      </p:stCondLst>
                      <p:childTnLst>
                        <p:par>
                          <p:cTn id="26" fill="hold">
                            <p:stCondLst>
                              <p:cond delay="0"/>
                            </p:stCondLst>
                            <p:childTnLst>
                              <p:par>
                                <p:cTn id="27" presetID="8" presetClass="emph" presetSubtype="0" fill="hold" nodeType="clickEffect">
                                  <p:stCondLst>
                                    <p:cond delay="0"/>
                                  </p:stCondLst>
                                  <p:childTnLst>
                                    <p:animRot by="21600000">
                                      <p:cBhvr>
                                        <p:cTn id="28" dur="2000" fill="hold"/>
                                        <p:tgtEl>
                                          <p:spTgt spid="4110"/>
                                        </p:tgtEl>
                                        <p:attrNameLst>
                                          <p:attrName>r</p:attrName>
                                        </p:attrNameLst>
                                      </p:cBhvr>
                                    </p:animRo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750" fill="hold"/>
                                        <p:tgtEl>
                                          <p:spTgt spid="14"/>
                                        </p:tgtEl>
                                        <p:attrNameLst>
                                          <p:attrName>ppt_w</p:attrName>
                                        </p:attrNameLst>
                                      </p:cBhvr>
                                      <p:tavLst>
                                        <p:tav tm="0">
                                          <p:val>
                                            <p:fltVal val="0"/>
                                          </p:val>
                                        </p:tav>
                                        <p:tav tm="100000">
                                          <p:val>
                                            <p:strVal val="#ppt_w"/>
                                          </p:val>
                                        </p:tav>
                                      </p:tavLst>
                                    </p:anim>
                                    <p:anim calcmode="lin" valueType="num">
                                      <p:cBhvr>
                                        <p:cTn id="33" dur="1750" fill="hold"/>
                                        <p:tgtEl>
                                          <p:spTgt spid="14"/>
                                        </p:tgtEl>
                                        <p:attrNameLst>
                                          <p:attrName>ppt_h</p:attrName>
                                        </p:attrNameLst>
                                      </p:cBhvr>
                                      <p:tavLst>
                                        <p:tav tm="0">
                                          <p:val>
                                            <p:fltVal val="0"/>
                                          </p:val>
                                        </p:tav>
                                        <p:tav tm="100000">
                                          <p:val>
                                            <p:strVal val="#ppt_h"/>
                                          </p:val>
                                        </p:tav>
                                      </p:tavLst>
                                    </p:anim>
                                    <p:animEffect transition="in" filter="fade">
                                      <p:cBhvr>
                                        <p:cTn id="34" dur="1750"/>
                                        <p:tgtEl>
                                          <p:spTgt spid="14"/>
                                        </p:tgtEl>
                                      </p:cBhvr>
                                    </p:animEffect>
                                  </p:childTnLst>
                                </p:cTn>
                              </p:par>
                            </p:childTnLst>
                          </p:cTn>
                        </p:par>
                      </p:childTnLst>
                    </p:cTn>
                  </p:par>
                </p:childTnLst>
              </p:cTn>
              <p:nextCondLst>
                <p:cond evt="onClick" delay="0">
                  <p:tgtEl>
                    <p:spTgt spid="4110"/>
                  </p:tgtEl>
                </p:cond>
              </p:nextCondLst>
            </p:seq>
            <p:seq concurrent="1" nextAc="seek">
              <p:cTn id="35" restart="whenNotActive" fill="hold" evtFilter="cancelBubble" nodeType="interactiveSeq">
                <p:stCondLst>
                  <p:cond evt="onClick" delay="0">
                    <p:tgtEl>
                      <p:spTgt spid="4107"/>
                    </p:tgtEl>
                  </p:cond>
                </p:stCondLst>
                <p:endSync evt="end" delay="0">
                  <p:rtn val="all"/>
                </p:endSync>
                <p:childTnLst>
                  <p:par>
                    <p:cTn id="36" fill="hold">
                      <p:stCondLst>
                        <p:cond delay="0"/>
                      </p:stCondLst>
                      <p:childTnLst>
                        <p:par>
                          <p:cTn id="37" fill="hold">
                            <p:stCondLst>
                              <p:cond delay="0"/>
                            </p:stCondLst>
                            <p:childTnLst>
                              <p:par>
                                <p:cTn id="38" presetID="32" presetClass="emph" presetSubtype="0" fill="hold" nodeType="clickEffect">
                                  <p:stCondLst>
                                    <p:cond delay="0"/>
                                  </p:stCondLst>
                                  <p:childTnLst>
                                    <p:animRot by="120000">
                                      <p:cBhvr>
                                        <p:cTn id="39" dur="100" fill="hold">
                                          <p:stCondLst>
                                            <p:cond delay="0"/>
                                          </p:stCondLst>
                                        </p:cTn>
                                        <p:tgtEl>
                                          <p:spTgt spid="4107"/>
                                        </p:tgtEl>
                                        <p:attrNameLst>
                                          <p:attrName>r</p:attrName>
                                        </p:attrNameLst>
                                      </p:cBhvr>
                                    </p:animRot>
                                    <p:animRot by="-240000">
                                      <p:cBhvr>
                                        <p:cTn id="40" dur="200" fill="hold">
                                          <p:stCondLst>
                                            <p:cond delay="200"/>
                                          </p:stCondLst>
                                        </p:cTn>
                                        <p:tgtEl>
                                          <p:spTgt spid="4107"/>
                                        </p:tgtEl>
                                        <p:attrNameLst>
                                          <p:attrName>r</p:attrName>
                                        </p:attrNameLst>
                                      </p:cBhvr>
                                    </p:animRot>
                                    <p:animRot by="240000">
                                      <p:cBhvr>
                                        <p:cTn id="41" dur="200" fill="hold">
                                          <p:stCondLst>
                                            <p:cond delay="400"/>
                                          </p:stCondLst>
                                        </p:cTn>
                                        <p:tgtEl>
                                          <p:spTgt spid="4107"/>
                                        </p:tgtEl>
                                        <p:attrNameLst>
                                          <p:attrName>r</p:attrName>
                                        </p:attrNameLst>
                                      </p:cBhvr>
                                    </p:animRot>
                                    <p:animRot by="-240000">
                                      <p:cBhvr>
                                        <p:cTn id="42" dur="200" fill="hold">
                                          <p:stCondLst>
                                            <p:cond delay="600"/>
                                          </p:stCondLst>
                                        </p:cTn>
                                        <p:tgtEl>
                                          <p:spTgt spid="4107"/>
                                        </p:tgtEl>
                                        <p:attrNameLst>
                                          <p:attrName>r</p:attrName>
                                        </p:attrNameLst>
                                      </p:cBhvr>
                                    </p:animRot>
                                    <p:animRot by="120000">
                                      <p:cBhvr>
                                        <p:cTn id="43" dur="200" fill="hold">
                                          <p:stCondLst>
                                            <p:cond delay="800"/>
                                          </p:stCondLst>
                                        </p:cTn>
                                        <p:tgtEl>
                                          <p:spTgt spid="4107"/>
                                        </p:tgtEl>
                                        <p:attrNameLst>
                                          <p:attrName>r</p:attrName>
                                        </p:attrNameLst>
                                      </p:cBhvr>
                                    </p:animRot>
                                  </p:childTnLst>
                                </p:cTn>
                              </p:par>
                            </p:childTnLst>
                          </p:cTn>
                        </p:par>
                        <p:par>
                          <p:cTn id="44" fill="hold">
                            <p:stCondLst>
                              <p:cond delay="1000"/>
                            </p:stCondLst>
                            <p:childTnLst>
                              <p:par>
                                <p:cTn id="45" presetID="53" presetClass="exit" presetSubtype="32" fill="hold" grpId="1" nodeType="afterEffect">
                                  <p:stCondLst>
                                    <p:cond delay="0"/>
                                  </p:stCondLst>
                                  <p:childTnLst>
                                    <p:anim calcmode="lin" valueType="num">
                                      <p:cBhvr>
                                        <p:cTn id="46" dur="1750"/>
                                        <p:tgtEl>
                                          <p:spTgt spid="2"/>
                                        </p:tgtEl>
                                        <p:attrNameLst>
                                          <p:attrName>ppt_w</p:attrName>
                                        </p:attrNameLst>
                                      </p:cBhvr>
                                      <p:tavLst>
                                        <p:tav tm="0">
                                          <p:val>
                                            <p:strVal val="ppt_w"/>
                                          </p:val>
                                        </p:tav>
                                        <p:tav tm="100000">
                                          <p:val>
                                            <p:fltVal val="0"/>
                                          </p:val>
                                        </p:tav>
                                      </p:tavLst>
                                    </p:anim>
                                    <p:anim calcmode="lin" valueType="num">
                                      <p:cBhvr>
                                        <p:cTn id="47" dur="1750"/>
                                        <p:tgtEl>
                                          <p:spTgt spid="2"/>
                                        </p:tgtEl>
                                        <p:attrNameLst>
                                          <p:attrName>ppt_h</p:attrName>
                                        </p:attrNameLst>
                                      </p:cBhvr>
                                      <p:tavLst>
                                        <p:tav tm="0">
                                          <p:val>
                                            <p:strVal val="ppt_h"/>
                                          </p:val>
                                        </p:tav>
                                        <p:tav tm="100000">
                                          <p:val>
                                            <p:fltVal val="0"/>
                                          </p:val>
                                        </p:tav>
                                      </p:tavLst>
                                    </p:anim>
                                    <p:animEffect transition="out" filter="fade">
                                      <p:cBhvr>
                                        <p:cTn id="48" dur="1750"/>
                                        <p:tgtEl>
                                          <p:spTgt spid="2"/>
                                        </p:tgtEl>
                                      </p:cBhvr>
                                    </p:animEffect>
                                    <p:set>
                                      <p:cBhvr>
                                        <p:cTn id="49" dur="1" fill="hold">
                                          <p:stCondLst>
                                            <p:cond delay="1749"/>
                                          </p:stCondLst>
                                        </p:cTn>
                                        <p:tgtEl>
                                          <p:spTgt spid="2"/>
                                        </p:tgtEl>
                                        <p:attrNameLst>
                                          <p:attrName>style.visibility</p:attrName>
                                        </p:attrNameLst>
                                      </p:cBhvr>
                                      <p:to>
                                        <p:strVal val="hidden"/>
                                      </p:to>
                                    </p:set>
                                  </p:childTnLst>
                                </p:cTn>
                              </p:par>
                            </p:childTnLst>
                          </p:cTn>
                        </p:par>
                        <p:par>
                          <p:cTn id="50" fill="hold">
                            <p:stCondLst>
                              <p:cond delay="2750"/>
                            </p:stCondLst>
                            <p:childTnLst>
                              <p:par>
                                <p:cTn id="51" presetID="53" presetClass="entr" presetSubtype="16"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1750" fill="hold"/>
                                        <p:tgtEl>
                                          <p:spTgt spid="5"/>
                                        </p:tgtEl>
                                        <p:attrNameLst>
                                          <p:attrName>ppt_w</p:attrName>
                                        </p:attrNameLst>
                                      </p:cBhvr>
                                      <p:tavLst>
                                        <p:tav tm="0">
                                          <p:val>
                                            <p:fltVal val="0"/>
                                          </p:val>
                                        </p:tav>
                                        <p:tav tm="100000">
                                          <p:val>
                                            <p:strVal val="#ppt_w"/>
                                          </p:val>
                                        </p:tav>
                                      </p:tavLst>
                                    </p:anim>
                                    <p:anim calcmode="lin" valueType="num">
                                      <p:cBhvr>
                                        <p:cTn id="54" dur="1750" fill="hold"/>
                                        <p:tgtEl>
                                          <p:spTgt spid="5"/>
                                        </p:tgtEl>
                                        <p:attrNameLst>
                                          <p:attrName>ppt_h</p:attrName>
                                        </p:attrNameLst>
                                      </p:cBhvr>
                                      <p:tavLst>
                                        <p:tav tm="0">
                                          <p:val>
                                            <p:fltVal val="0"/>
                                          </p:val>
                                        </p:tav>
                                        <p:tav tm="100000">
                                          <p:val>
                                            <p:strVal val="#ppt_h"/>
                                          </p:val>
                                        </p:tav>
                                      </p:tavLst>
                                    </p:anim>
                                    <p:animEffect transition="in" filter="fade">
                                      <p:cBhvr>
                                        <p:cTn id="55" dur="1750"/>
                                        <p:tgtEl>
                                          <p:spTgt spid="5"/>
                                        </p:tgtEl>
                                      </p:cBhvr>
                                    </p:animEffect>
                                  </p:childTnLst>
                                </p:cTn>
                              </p:par>
                            </p:childTnLst>
                          </p:cTn>
                        </p:par>
                      </p:childTnLst>
                    </p:cTn>
                  </p:par>
                </p:childTnLst>
              </p:cTn>
              <p:nextCondLst>
                <p:cond evt="onClick" delay="0">
                  <p:tgtEl>
                    <p:spTgt spid="4107"/>
                  </p:tgtEl>
                </p:cond>
              </p:nextCondLst>
            </p:seq>
            <p:seq concurrent="1" nextAc="seek">
              <p:cTn id="56" restart="whenNotActive" fill="hold" evtFilter="cancelBubble" nodeType="interactiveSeq">
                <p:stCondLst>
                  <p:cond evt="onClick" delay="0">
                    <p:tgtEl>
                      <p:spTgt spid="32"/>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nodeType="clickEffect">
                                  <p:stCondLst>
                                    <p:cond delay="0"/>
                                  </p:stCondLst>
                                  <p:childTnLst>
                                    <p:animRot by="120000">
                                      <p:cBhvr>
                                        <p:cTn id="60" dur="100" fill="hold">
                                          <p:stCondLst>
                                            <p:cond delay="0"/>
                                          </p:stCondLst>
                                        </p:cTn>
                                        <p:tgtEl>
                                          <p:spTgt spid="32"/>
                                        </p:tgtEl>
                                        <p:attrNameLst>
                                          <p:attrName>r</p:attrName>
                                        </p:attrNameLst>
                                      </p:cBhvr>
                                    </p:animRot>
                                    <p:animRot by="-240000">
                                      <p:cBhvr>
                                        <p:cTn id="61" dur="200" fill="hold">
                                          <p:stCondLst>
                                            <p:cond delay="200"/>
                                          </p:stCondLst>
                                        </p:cTn>
                                        <p:tgtEl>
                                          <p:spTgt spid="32"/>
                                        </p:tgtEl>
                                        <p:attrNameLst>
                                          <p:attrName>r</p:attrName>
                                        </p:attrNameLst>
                                      </p:cBhvr>
                                    </p:animRot>
                                    <p:animRot by="240000">
                                      <p:cBhvr>
                                        <p:cTn id="62" dur="200" fill="hold">
                                          <p:stCondLst>
                                            <p:cond delay="400"/>
                                          </p:stCondLst>
                                        </p:cTn>
                                        <p:tgtEl>
                                          <p:spTgt spid="32"/>
                                        </p:tgtEl>
                                        <p:attrNameLst>
                                          <p:attrName>r</p:attrName>
                                        </p:attrNameLst>
                                      </p:cBhvr>
                                    </p:animRot>
                                    <p:animRot by="-240000">
                                      <p:cBhvr>
                                        <p:cTn id="63" dur="200" fill="hold">
                                          <p:stCondLst>
                                            <p:cond delay="600"/>
                                          </p:stCondLst>
                                        </p:cTn>
                                        <p:tgtEl>
                                          <p:spTgt spid="32"/>
                                        </p:tgtEl>
                                        <p:attrNameLst>
                                          <p:attrName>r</p:attrName>
                                        </p:attrNameLst>
                                      </p:cBhvr>
                                    </p:animRot>
                                    <p:animRot by="120000">
                                      <p:cBhvr>
                                        <p:cTn id="64" dur="200" fill="hold">
                                          <p:stCondLst>
                                            <p:cond delay="800"/>
                                          </p:stCondLst>
                                        </p:cTn>
                                        <p:tgtEl>
                                          <p:spTgt spid="32"/>
                                        </p:tgtEl>
                                        <p:attrNameLst>
                                          <p:attrName>r</p:attrName>
                                        </p:attrNameLst>
                                      </p:cBhvr>
                                    </p:animRot>
                                  </p:childTnLst>
                                </p:cTn>
                              </p:par>
                            </p:childTnLst>
                          </p:cTn>
                        </p:par>
                        <p:par>
                          <p:cTn id="65" fill="hold">
                            <p:stCondLst>
                              <p:cond delay="1000"/>
                            </p:stCondLst>
                            <p:childTnLst>
                              <p:par>
                                <p:cTn id="66" presetID="53" presetClass="exit" presetSubtype="32" fill="hold" grpId="1" nodeType="afterEffect">
                                  <p:stCondLst>
                                    <p:cond delay="0"/>
                                  </p:stCondLst>
                                  <p:childTnLst>
                                    <p:anim calcmode="lin" valueType="num">
                                      <p:cBhvr>
                                        <p:cTn id="67" dur="1500"/>
                                        <p:tgtEl>
                                          <p:spTgt spid="13"/>
                                        </p:tgtEl>
                                        <p:attrNameLst>
                                          <p:attrName>ppt_w</p:attrName>
                                        </p:attrNameLst>
                                      </p:cBhvr>
                                      <p:tavLst>
                                        <p:tav tm="0">
                                          <p:val>
                                            <p:strVal val="ppt_w"/>
                                          </p:val>
                                        </p:tav>
                                        <p:tav tm="100000">
                                          <p:val>
                                            <p:fltVal val="0"/>
                                          </p:val>
                                        </p:tav>
                                      </p:tavLst>
                                    </p:anim>
                                    <p:anim calcmode="lin" valueType="num">
                                      <p:cBhvr>
                                        <p:cTn id="68" dur="1500"/>
                                        <p:tgtEl>
                                          <p:spTgt spid="13"/>
                                        </p:tgtEl>
                                        <p:attrNameLst>
                                          <p:attrName>ppt_h</p:attrName>
                                        </p:attrNameLst>
                                      </p:cBhvr>
                                      <p:tavLst>
                                        <p:tav tm="0">
                                          <p:val>
                                            <p:strVal val="ppt_h"/>
                                          </p:val>
                                        </p:tav>
                                        <p:tav tm="100000">
                                          <p:val>
                                            <p:fltVal val="0"/>
                                          </p:val>
                                        </p:tav>
                                      </p:tavLst>
                                    </p:anim>
                                    <p:animEffect transition="out" filter="fade">
                                      <p:cBhvr>
                                        <p:cTn id="69" dur="1500"/>
                                        <p:tgtEl>
                                          <p:spTgt spid="13"/>
                                        </p:tgtEl>
                                      </p:cBhvr>
                                    </p:animEffect>
                                    <p:set>
                                      <p:cBhvr>
                                        <p:cTn id="70" dur="1" fill="hold">
                                          <p:stCondLst>
                                            <p:cond delay="1499"/>
                                          </p:stCondLst>
                                        </p:cTn>
                                        <p:tgtEl>
                                          <p:spTgt spid="13"/>
                                        </p:tgtEl>
                                        <p:attrNameLst>
                                          <p:attrName>style.visibility</p:attrName>
                                        </p:attrNameLst>
                                      </p:cBhvr>
                                      <p:to>
                                        <p:strVal val="hidden"/>
                                      </p:to>
                                    </p:set>
                                  </p:childTnLst>
                                </p:cTn>
                              </p:par>
                            </p:childTnLst>
                          </p:cTn>
                        </p:par>
                        <p:par>
                          <p:cTn id="71" fill="hold">
                            <p:stCondLst>
                              <p:cond delay="2500"/>
                            </p:stCondLst>
                            <p:childTnLst>
                              <p:par>
                                <p:cTn id="72" presetID="53" presetClass="entr" presetSubtype="16"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p:cTn id="74" dur="500" fill="hold"/>
                                        <p:tgtEl>
                                          <p:spTgt spid="22"/>
                                        </p:tgtEl>
                                        <p:attrNameLst>
                                          <p:attrName>ppt_w</p:attrName>
                                        </p:attrNameLst>
                                      </p:cBhvr>
                                      <p:tavLst>
                                        <p:tav tm="0">
                                          <p:val>
                                            <p:fltVal val="0"/>
                                          </p:val>
                                        </p:tav>
                                        <p:tav tm="100000">
                                          <p:val>
                                            <p:strVal val="#ppt_w"/>
                                          </p:val>
                                        </p:tav>
                                      </p:tavLst>
                                    </p:anim>
                                    <p:anim calcmode="lin" valueType="num">
                                      <p:cBhvr>
                                        <p:cTn id="75" dur="500" fill="hold"/>
                                        <p:tgtEl>
                                          <p:spTgt spid="22"/>
                                        </p:tgtEl>
                                        <p:attrNameLst>
                                          <p:attrName>ppt_h</p:attrName>
                                        </p:attrNameLst>
                                      </p:cBhvr>
                                      <p:tavLst>
                                        <p:tav tm="0">
                                          <p:val>
                                            <p:fltVal val="0"/>
                                          </p:val>
                                        </p:tav>
                                        <p:tav tm="100000">
                                          <p:val>
                                            <p:strVal val="#ppt_h"/>
                                          </p:val>
                                        </p:tav>
                                      </p:tavLst>
                                    </p:anim>
                                    <p:animEffect transition="in" filter="fade">
                                      <p:cBhvr>
                                        <p:cTn id="76" dur="500"/>
                                        <p:tgtEl>
                                          <p:spTgt spid="22"/>
                                        </p:tgtEl>
                                      </p:cBhvr>
                                    </p:animEffect>
                                  </p:childTnLst>
                                </p:cTn>
                              </p:par>
                            </p:childTnLst>
                          </p:cTn>
                        </p:par>
                      </p:childTnLst>
                    </p:cTn>
                  </p:par>
                </p:childTnLst>
              </p:cTn>
              <p:nextCondLst>
                <p:cond evt="onClick" delay="0">
                  <p:tgtEl>
                    <p:spTgt spid="32"/>
                  </p:tgtEl>
                </p:cond>
              </p:nextCondLst>
            </p:seq>
            <p:seq concurrent="1" nextAc="seek">
              <p:cTn id="77" restart="whenNotActive" fill="hold" evtFilter="cancelBubble" nodeType="interactiveSeq">
                <p:stCondLst>
                  <p:cond evt="onClick" delay="0">
                    <p:tgtEl>
                      <p:spTgt spid="33"/>
                    </p:tgtEl>
                  </p:cond>
                </p:stCondLst>
                <p:endSync evt="end" delay="0">
                  <p:rtn val="all"/>
                </p:endSync>
                <p:childTnLst>
                  <p:par>
                    <p:cTn id="78" fill="hold">
                      <p:stCondLst>
                        <p:cond delay="0"/>
                      </p:stCondLst>
                      <p:childTnLst>
                        <p:par>
                          <p:cTn id="79" fill="hold">
                            <p:stCondLst>
                              <p:cond delay="0"/>
                            </p:stCondLst>
                            <p:childTnLst>
                              <p:par>
                                <p:cTn id="80" presetID="32" presetClass="emph" presetSubtype="0" fill="hold" nodeType="clickEffect">
                                  <p:stCondLst>
                                    <p:cond delay="0"/>
                                  </p:stCondLst>
                                  <p:childTnLst>
                                    <p:animRot by="120000">
                                      <p:cBhvr>
                                        <p:cTn id="81" dur="100" fill="hold">
                                          <p:stCondLst>
                                            <p:cond delay="0"/>
                                          </p:stCondLst>
                                        </p:cTn>
                                        <p:tgtEl>
                                          <p:spTgt spid="33"/>
                                        </p:tgtEl>
                                        <p:attrNameLst>
                                          <p:attrName>r</p:attrName>
                                        </p:attrNameLst>
                                      </p:cBhvr>
                                    </p:animRot>
                                    <p:animRot by="-240000">
                                      <p:cBhvr>
                                        <p:cTn id="82" dur="200" fill="hold">
                                          <p:stCondLst>
                                            <p:cond delay="200"/>
                                          </p:stCondLst>
                                        </p:cTn>
                                        <p:tgtEl>
                                          <p:spTgt spid="33"/>
                                        </p:tgtEl>
                                        <p:attrNameLst>
                                          <p:attrName>r</p:attrName>
                                        </p:attrNameLst>
                                      </p:cBhvr>
                                    </p:animRot>
                                    <p:animRot by="240000">
                                      <p:cBhvr>
                                        <p:cTn id="83" dur="200" fill="hold">
                                          <p:stCondLst>
                                            <p:cond delay="400"/>
                                          </p:stCondLst>
                                        </p:cTn>
                                        <p:tgtEl>
                                          <p:spTgt spid="33"/>
                                        </p:tgtEl>
                                        <p:attrNameLst>
                                          <p:attrName>r</p:attrName>
                                        </p:attrNameLst>
                                      </p:cBhvr>
                                    </p:animRot>
                                    <p:animRot by="-240000">
                                      <p:cBhvr>
                                        <p:cTn id="84" dur="200" fill="hold">
                                          <p:stCondLst>
                                            <p:cond delay="600"/>
                                          </p:stCondLst>
                                        </p:cTn>
                                        <p:tgtEl>
                                          <p:spTgt spid="33"/>
                                        </p:tgtEl>
                                        <p:attrNameLst>
                                          <p:attrName>r</p:attrName>
                                        </p:attrNameLst>
                                      </p:cBhvr>
                                    </p:animRot>
                                    <p:animRot by="120000">
                                      <p:cBhvr>
                                        <p:cTn id="85" dur="200" fill="hold">
                                          <p:stCondLst>
                                            <p:cond delay="800"/>
                                          </p:stCondLst>
                                        </p:cTn>
                                        <p:tgtEl>
                                          <p:spTgt spid="33"/>
                                        </p:tgtEl>
                                        <p:attrNameLst>
                                          <p:attrName>r</p:attrName>
                                        </p:attrNameLst>
                                      </p:cBhvr>
                                    </p:animRot>
                                  </p:childTnLst>
                                </p:cTn>
                              </p:par>
                            </p:childTnLst>
                          </p:cTn>
                        </p:par>
                        <p:par>
                          <p:cTn id="86" fill="hold">
                            <p:stCondLst>
                              <p:cond delay="1000"/>
                            </p:stCondLst>
                            <p:childTnLst>
                              <p:par>
                                <p:cTn id="87" presetID="53" presetClass="exit" presetSubtype="32" fill="hold" grpId="1" nodeType="afterEffect">
                                  <p:stCondLst>
                                    <p:cond delay="0"/>
                                  </p:stCondLst>
                                  <p:childTnLst>
                                    <p:anim calcmode="lin" valueType="num">
                                      <p:cBhvr>
                                        <p:cTn id="88" dur="1750"/>
                                        <p:tgtEl>
                                          <p:spTgt spid="14"/>
                                        </p:tgtEl>
                                        <p:attrNameLst>
                                          <p:attrName>ppt_w</p:attrName>
                                        </p:attrNameLst>
                                      </p:cBhvr>
                                      <p:tavLst>
                                        <p:tav tm="0">
                                          <p:val>
                                            <p:strVal val="ppt_w"/>
                                          </p:val>
                                        </p:tav>
                                        <p:tav tm="100000">
                                          <p:val>
                                            <p:fltVal val="0"/>
                                          </p:val>
                                        </p:tav>
                                      </p:tavLst>
                                    </p:anim>
                                    <p:anim calcmode="lin" valueType="num">
                                      <p:cBhvr>
                                        <p:cTn id="89" dur="1750"/>
                                        <p:tgtEl>
                                          <p:spTgt spid="14"/>
                                        </p:tgtEl>
                                        <p:attrNameLst>
                                          <p:attrName>ppt_h</p:attrName>
                                        </p:attrNameLst>
                                      </p:cBhvr>
                                      <p:tavLst>
                                        <p:tav tm="0">
                                          <p:val>
                                            <p:strVal val="ppt_h"/>
                                          </p:val>
                                        </p:tav>
                                        <p:tav tm="100000">
                                          <p:val>
                                            <p:fltVal val="0"/>
                                          </p:val>
                                        </p:tav>
                                      </p:tavLst>
                                    </p:anim>
                                    <p:animEffect transition="out" filter="fade">
                                      <p:cBhvr>
                                        <p:cTn id="90" dur="1750"/>
                                        <p:tgtEl>
                                          <p:spTgt spid="14"/>
                                        </p:tgtEl>
                                      </p:cBhvr>
                                    </p:animEffect>
                                    <p:set>
                                      <p:cBhvr>
                                        <p:cTn id="91" dur="1" fill="hold">
                                          <p:stCondLst>
                                            <p:cond delay="1749"/>
                                          </p:stCondLst>
                                        </p:cTn>
                                        <p:tgtEl>
                                          <p:spTgt spid="14"/>
                                        </p:tgtEl>
                                        <p:attrNameLst>
                                          <p:attrName>style.visibility</p:attrName>
                                        </p:attrNameLst>
                                      </p:cBhvr>
                                      <p:to>
                                        <p:strVal val="hidden"/>
                                      </p:to>
                                    </p:set>
                                  </p:childTnLst>
                                </p:cTn>
                              </p:par>
                            </p:childTnLst>
                          </p:cTn>
                        </p:par>
                        <p:par>
                          <p:cTn id="92" fill="hold">
                            <p:stCondLst>
                              <p:cond delay="2750"/>
                            </p:stCondLst>
                            <p:childTnLst>
                              <p:par>
                                <p:cTn id="93" presetID="53" presetClass="entr" presetSubtype="16"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 calcmode="lin" valueType="num">
                                      <p:cBhvr>
                                        <p:cTn id="95" dur="2000" fill="hold"/>
                                        <p:tgtEl>
                                          <p:spTgt spid="6"/>
                                        </p:tgtEl>
                                        <p:attrNameLst>
                                          <p:attrName>ppt_w</p:attrName>
                                        </p:attrNameLst>
                                      </p:cBhvr>
                                      <p:tavLst>
                                        <p:tav tm="0">
                                          <p:val>
                                            <p:fltVal val="0"/>
                                          </p:val>
                                        </p:tav>
                                        <p:tav tm="100000">
                                          <p:val>
                                            <p:strVal val="#ppt_w"/>
                                          </p:val>
                                        </p:tav>
                                      </p:tavLst>
                                    </p:anim>
                                    <p:anim calcmode="lin" valueType="num">
                                      <p:cBhvr>
                                        <p:cTn id="96" dur="2000" fill="hold"/>
                                        <p:tgtEl>
                                          <p:spTgt spid="6"/>
                                        </p:tgtEl>
                                        <p:attrNameLst>
                                          <p:attrName>ppt_h</p:attrName>
                                        </p:attrNameLst>
                                      </p:cBhvr>
                                      <p:tavLst>
                                        <p:tav tm="0">
                                          <p:val>
                                            <p:fltVal val="0"/>
                                          </p:val>
                                        </p:tav>
                                        <p:tav tm="100000">
                                          <p:val>
                                            <p:strVal val="#ppt_h"/>
                                          </p:val>
                                        </p:tav>
                                      </p:tavLst>
                                    </p:anim>
                                    <p:animEffect transition="in" filter="fade">
                                      <p:cBhvr>
                                        <p:cTn id="97" dur="2000"/>
                                        <p:tgtEl>
                                          <p:spTgt spid="6"/>
                                        </p:tgtEl>
                                      </p:cBhvr>
                                    </p:animEffect>
                                  </p:childTnLst>
                                </p:cTn>
                              </p:par>
                            </p:childTnLst>
                          </p:cTn>
                        </p:par>
                      </p:childTnLst>
                    </p:cTn>
                  </p:par>
                </p:childTnLst>
              </p:cTn>
              <p:nextCondLst>
                <p:cond evt="onClick" delay="0">
                  <p:tgtEl>
                    <p:spTgt spid="33"/>
                  </p:tgtEl>
                </p:cond>
              </p:nextCondLst>
            </p:seq>
          </p:childTnLst>
        </p:cTn>
      </p:par>
    </p:tnLst>
    <p:bldLst>
      <p:bldP spid="2" grpId="0" animBg="1"/>
      <p:bldP spid="2" grpId="1" animBg="1"/>
      <p:bldP spid="13" grpId="0" animBg="1"/>
      <p:bldP spid="13" grpId="1" animBg="1"/>
      <p:bldP spid="14" grpId="0" animBg="1"/>
      <p:bldP spid="1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CC27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a:solidFill>
            <a:srgbClr val="A71FB1"/>
          </a:solidFill>
        </p:grpSpPr>
        <p:sp>
          <p:nvSpPr>
            <p:cNvPr id="9" name="Oval 8"/>
            <p:cNvSpPr/>
            <p:nvPr/>
          </p:nvSpPr>
          <p:spPr>
            <a:xfrm>
              <a:off x="1212273" y="1084984"/>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rgbClr val="A71FB1"/>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676400" y="461345"/>
            <a:ext cx="7304442"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TRƯỜNG MẾN YÊU</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sp>
        <p:nvSpPr>
          <p:cNvPr id="24" name="TextBox 23"/>
          <p:cNvSpPr txBox="1"/>
          <p:nvPr/>
        </p:nvSpPr>
        <p:spPr>
          <a:xfrm>
            <a:off x="2273078" y="2289089"/>
            <a:ext cx="5121462" cy="646282"/>
          </a:xfrm>
          <a:prstGeom prst="rect">
            <a:avLst/>
          </a:prstGeom>
          <a:noFill/>
        </p:spPr>
        <p:txBody>
          <a:bodyPr wrap="square" lIns="91391" tIns="45696" rIns="91391" bIns="45696" rtlCol="0">
            <a:spAutoFit/>
          </a:bodyPr>
          <a:lstStyle/>
          <a:p>
            <a:pPr algn="ctr"/>
            <a:r>
              <a:rPr lang="en-US" sz="3600" b="1">
                <a:solidFill>
                  <a:srgbClr val="A71FB1"/>
                </a:solidFill>
                <a:latin typeface="Arial-Rounded" pitchFamily="34" charset="0"/>
                <a:ea typeface="Arial-Rounded" pitchFamily="34" charset="0"/>
                <a:cs typeface="Arial-Rounded" pitchFamily="34" charset="0"/>
              </a:rPr>
              <a:t>TÔI ĐI HỌC</a:t>
            </a:r>
          </a:p>
        </p:txBody>
      </p:sp>
      <p:grpSp>
        <p:nvGrpSpPr>
          <p:cNvPr id="20" name="Group 19"/>
          <p:cNvGrpSpPr/>
          <p:nvPr/>
        </p:nvGrpSpPr>
        <p:grpSpPr>
          <a:xfrm>
            <a:off x="-659634" y="-848744"/>
            <a:ext cx="2469633" cy="2296731"/>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12700" y="178394"/>
            <a:ext cx="1341530" cy="1107911"/>
          </a:xfrm>
          <a:prstGeom prst="rect">
            <a:avLst/>
          </a:prstGeom>
          <a:noFill/>
        </p:spPr>
        <p:txBody>
          <a:bodyPr wrap="square" lIns="91354" tIns="45678" rIns="91354" bIns="45678" rtlCol="0">
            <a:spAutoFit/>
          </a:bodyPr>
          <a:lstStyle/>
          <a:p>
            <a:pPr algn="ctr"/>
            <a:r>
              <a:rPr lang="en-US" sz="6600" b="1">
                <a:solidFill>
                  <a:srgbClr val="7030A0"/>
                </a:solidFill>
                <a:latin typeface="Arial Rounded MT Bold" pitchFamily="34" charset="0"/>
                <a:ea typeface="Arial-Rounded" pitchFamily="34" charset="0"/>
                <a:cs typeface="Times New Roman" pitchFamily="18" charset="0"/>
              </a:rPr>
              <a:t>3</a:t>
            </a:r>
          </a:p>
        </p:txBody>
      </p:sp>
    </p:spTree>
    <p:extLst>
      <p:ext uri="{BB962C8B-B14F-4D97-AF65-F5344CB8AC3E}">
        <p14:creationId xmlns:p14="http://schemas.microsoft.com/office/powerpoint/2010/main" val="3391228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355024" y="68221"/>
            <a:ext cx="1341530" cy="584727"/>
          </a:xfrm>
          <a:prstGeom prst="rect">
            <a:avLst/>
          </a:prstGeom>
          <a:noFill/>
        </p:spPr>
        <p:txBody>
          <a:bodyPr wrap="square" lIns="91391" tIns="45696" rIns="91391" bIns="45696" rtlCol="0">
            <a:spAutoFit/>
          </a:bodyPr>
          <a:lstStyle/>
          <a:p>
            <a:pPr algn="ct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2</a:t>
            </a:r>
          </a:p>
        </p:txBody>
      </p:sp>
      <p:grpSp>
        <p:nvGrpSpPr>
          <p:cNvPr id="20" name="Group 19"/>
          <p:cNvGrpSpPr/>
          <p:nvPr/>
        </p:nvGrpSpPr>
        <p:grpSpPr>
          <a:xfrm>
            <a:off x="364197" y="63202"/>
            <a:ext cx="1676400" cy="584691"/>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556418" y="59911"/>
            <a:ext cx="1341530" cy="584691"/>
          </a:xfrm>
          <a:prstGeom prst="rect">
            <a:avLst/>
          </a:prstGeom>
          <a:noFill/>
        </p:spPr>
        <p:txBody>
          <a:bodyPr wrap="square" lIns="91354" tIns="45678" rIns="91354" bIns="45678" rtlCol="0">
            <a:spAutoFit/>
          </a:bodyPr>
          <a:lstStyle/>
          <a:p>
            <a:pPr algn="ctr"/>
            <a:r>
              <a:rPr lang="en-US" sz="3200" b="1" dirty="0" err="1">
                <a:solidFill>
                  <a:srgbClr val="FF0000"/>
                </a:solidFill>
                <a:latin typeface="Times New Roman" panose="02020603050405020304" pitchFamily="18" charset="0"/>
                <a:ea typeface="Arial-Rounded" pitchFamily="34" charset="0"/>
                <a:cs typeface="Times New Roman" panose="02020603050405020304" pitchFamily="18" charset="0"/>
              </a:rPr>
              <a:t>Đọc</a:t>
            </a:r>
            <a:endPar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xmlns="" id="{0A69D971-1A5C-109F-FE03-D83F2B29F223}"/>
              </a:ext>
            </a:extLst>
          </p:cNvPr>
          <p:cNvSpPr txBox="1"/>
          <p:nvPr/>
        </p:nvSpPr>
        <p:spPr>
          <a:xfrm>
            <a:off x="76200" y="759103"/>
            <a:ext cx="8826500" cy="3970318"/>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hẹp</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nay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than. </a:t>
            </a:r>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D20C32D5-CE1B-6716-708A-EC607D005043}"/>
              </a:ext>
            </a:extLst>
          </p:cNvPr>
          <p:cNvSpPr txBox="1"/>
          <p:nvPr/>
        </p:nvSpPr>
        <p:spPr>
          <a:xfrm>
            <a:off x="3157859" y="174328"/>
            <a:ext cx="4495800"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Tôi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endParaRPr lang="vi-VN" sz="3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5E70C858-8A7D-E29D-E82A-0C9DFC7E32FD}"/>
              </a:ext>
            </a:extLst>
          </p:cNvPr>
          <p:cNvSpPr txBox="1"/>
          <p:nvPr/>
        </p:nvSpPr>
        <p:spPr>
          <a:xfrm>
            <a:off x="6359640" y="4373911"/>
            <a:ext cx="25146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Theo Thanh </a:t>
            </a:r>
            <a:r>
              <a:rPr lang="en-US" sz="2400" dirty="0" err="1">
                <a:latin typeface="Times New Roman" panose="02020603050405020304" pitchFamily="18" charset="0"/>
                <a:cs typeface="Times New Roman" panose="02020603050405020304" pitchFamily="18" charset="0"/>
              </a:rPr>
              <a:t>Tịnh</a:t>
            </a:r>
            <a:endParaRPr lang="vi-VN" sz="24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62B99182-E920-9280-154D-D75D30DF745F}"/>
              </a:ext>
            </a:extLst>
          </p:cNvPr>
          <p:cNvSpPr txBox="1"/>
          <p:nvPr/>
        </p:nvSpPr>
        <p:spPr>
          <a:xfrm>
            <a:off x="1287023" y="4579210"/>
            <a:ext cx="2514600"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Vần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yêm</a:t>
            </a:r>
            <a:endParaRPr lang="vi-VN" sz="24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9DC4BE10-9B42-C3B2-ED7E-B369C56F44C4}"/>
              </a:ext>
            </a:extLst>
          </p:cNvPr>
          <p:cNvSpPr txBox="1"/>
          <p:nvPr/>
        </p:nvSpPr>
        <p:spPr>
          <a:xfrm>
            <a:off x="1287023" y="759103"/>
            <a:ext cx="1441678"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buổi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mai</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191A6D49-9057-6D62-5418-527786A95C5A}"/>
              </a:ext>
            </a:extLst>
          </p:cNvPr>
          <p:cNvSpPr txBox="1"/>
          <p:nvPr/>
        </p:nvSpPr>
        <p:spPr>
          <a:xfrm>
            <a:off x="3262079" y="759103"/>
            <a:ext cx="1441678"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âu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yếm</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01FD2C1D-84BB-BE71-D5D0-491FDA722707}"/>
              </a:ext>
            </a:extLst>
          </p:cNvPr>
          <p:cNvSpPr txBox="1"/>
          <p:nvPr/>
        </p:nvSpPr>
        <p:spPr>
          <a:xfrm>
            <a:off x="5673840" y="2482652"/>
            <a:ext cx="1371600"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bỡ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ngỡ</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xmlns="" id="{C6746A20-09B2-6C9E-FD60-18829D6E2E0D}"/>
              </a:ext>
            </a:extLst>
          </p:cNvPr>
          <p:cNvSpPr txBox="1"/>
          <p:nvPr/>
        </p:nvSpPr>
        <p:spPr>
          <a:xfrm>
            <a:off x="7580979" y="2482652"/>
            <a:ext cx="786182"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nép</a:t>
            </a:r>
            <a:endParaRPr lang="vi-VN"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954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6" grpId="0"/>
      <p:bldP spid="17" grpId="0"/>
      <p:bldP spid="19" grpId="0"/>
      <p:bldP spid="21"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355024" y="68221"/>
            <a:ext cx="1341530" cy="584727"/>
          </a:xfrm>
          <a:prstGeom prst="rect">
            <a:avLst/>
          </a:prstGeom>
          <a:noFill/>
        </p:spPr>
        <p:txBody>
          <a:bodyPr wrap="square" lIns="91391" tIns="45696" rIns="91391" bIns="45696" rtlCol="0">
            <a:spAutoFit/>
          </a:bodyPr>
          <a:lstStyle/>
          <a:p>
            <a:pPr algn="ct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2</a:t>
            </a:r>
          </a:p>
        </p:txBody>
      </p:sp>
      <p:grpSp>
        <p:nvGrpSpPr>
          <p:cNvPr id="20" name="Group 19"/>
          <p:cNvGrpSpPr/>
          <p:nvPr/>
        </p:nvGrpSpPr>
        <p:grpSpPr>
          <a:xfrm>
            <a:off x="364197" y="63202"/>
            <a:ext cx="1676400" cy="584691"/>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556418" y="59911"/>
            <a:ext cx="1341530" cy="584691"/>
          </a:xfrm>
          <a:prstGeom prst="rect">
            <a:avLst/>
          </a:prstGeom>
          <a:noFill/>
        </p:spPr>
        <p:txBody>
          <a:bodyPr wrap="square" lIns="91354" tIns="45678" rIns="91354" bIns="45678" rtlCol="0">
            <a:spAutoFit/>
          </a:bodyPr>
          <a:lstStyle/>
          <a:p>
            <a:pPr algn="ctr"/>
            <a:r>
              <a:rPr lang="en-US" sz="3200" b="1" dirty="0" err="1">
                <a:solidFill>
                  <a:srgbClr val="FF0000"/>
                </a:solidFill>
                <a:latin typeface="Times New Roman" panose="02020603050405020304" pitchFamily="18" charset="0"/>
                <a:ea typeface="Arial-Rounded" pitchFamily="34" charset="0"/>
                <a:cs typeface="Times New Roman" panose="02020603050405020304" pitchFamily="18" charset="0"/>
              </a:rPr>
              <a:t>Đọc</a:t>
            </a:r>
            <a:endPar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xmlns="" id="{0A69D971-1A5C-109F-FE03-D83F2B29F223}"/>
              </a:ext>
            </a:extLst>
          </p:cNvPr>
          <p:cNvSpPr txBox="1"/>
          <p:nvPr/>
        </p:nvSpPr>
        <p:spPr>
          <a:xfrm>
            <a:off x="76200" y="759103"/>
            <a:ext cx="8826500" cy="3970318"/>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hẹp</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nay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than.    </a:t>
            </a:r>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D20C32D5-CE1B-6716-708A-EC607D005043}"/>
              </a:ext>
            </a:extLst>
          </p:cNvPr>
          <p:cNvSpPr txBox="1"/>
          <p:nvPr/>
        </p:nvSpPr>
        <p:spPr>
          <a:xfrm>
            <a:off x="2844550" y="59827"/>
            <a:ext cx="4495800"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Tôi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endParaRPr lang="vi-VN" sz="3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5E70C858-8A7D-E29D-E82A-0C9DFC7E32FD}"/>
              </a:ext>
            </a:extLst>
          </p:cNvPr>
          <p:cNvSpPr txBox="1"/>
          <p:nvPr/>
        </p:nvSpPr>
        <p:spPr>
          <a:xfrm>
            <a:off x="6019800" y="4729421"/>
            <a:ext cx="25146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Theo Thanh </a:t>
            </a:r>
            <a:r>
              <a:rPr lang="en-US" sz="2400" dirty="0" err="1">
                <a:latin typeface="Times New Roman" panose="02020603050405020304" pitchFamily="18" charset="0"/>
                <a:cs typeface="Times New Roman" panose="02020603050405020304" pitchFamily="18" charset="0"/>
              </a:rPr>
              <a:t>Tịnh</a:t>
            </a:r>
            <a:endParaRPr lang="vi-VN" sz="24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AEC30337-DDA4-1387-D29B-EF1335FAAC07}"/>
              </a:ext>
            </a:extLst>
          </p:cNvPr>
          <p:cNvSpPr/>
          <p:nvPr/>
        </p:nvSpPr>
        <p:spPr>
          <a:xfrm>
            <a:off x="315741" y="872947"/>
            <a:ext cx="330833" cy="4034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Times New Roman" panose="02020603050405020304" pitchFamily="18" charset="0"/>
                <a:cs typeface="Times New Roman" panose="02020603050405020304" pitchFamily="18" charset="0"/>
              </a:rPr>
              <a:t>1</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E9DDD6C2-3BCC-0990-9941-38BF8FD91DA3}"/>
              </a:ext>
            </a:extLst>
          </p:cNvPr>
          <p:cNvSpPr/>
          <p:nvPr/>
        </p:nvSpPr>
        <p:spPr>
          <a:xfrm>
            <a:off x="3429000" y="1276655"/>
            <a:ext cx="330833" cy="4034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Times New Roman" panose="02020603050405020304" pitchFamily="18" charset="0"/>
                <a:cs typeface="Times New Roman" panose="02020603050405020304" pitchFamily="18" charset="0"/>
              </a:rPr>
              <a:t>2</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F87E5B58-48A8-C911-CCBF-C5F3DF1BC2CB}"/>
              </a:ext>
            </a:extLst>
          </p:cNvPr>
          <p:cNvSpPr/>
          <p:nvPr/>
        </p:nvSpPr>
        <p:spPr>
          <a:xfrm>
            <a:off x="5240342" y="1692222"/>
            <a:ext cx="330833" cy="4034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Times New Roman" panose="02020603050405020304" pitchFamily="18" charset="0"/>
                <a:cs typeface="Times New Roman" panose="02020603050405020304" pitchFamily="18" charset="0"/>
              </a:rPr>
              <a:t>3</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4D6FCDF9-7DC0-2D40-8815-95005E0BED99}"/>
              </a:ext>
            </a:extLst>
          </p:cNvPr>
          <p:cNvSpPr/>
          <p:nvPr/>
        </p:nvSpPr>
        <p:spPr>
          <a:xfrm>
            <a:off x="2477802" y="2103372"/>
            <a:ext cx="330833" cy="4034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Times New Roman" panose="02020603050405020304" pitchFamily="18" charset="0"/>
                <a:cs typeface="Times New Roman" panose="02020603050405020304" pitchFamily="18" charset="0"/>
              </a:rPr>
              <a:t>4</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8DEE7761-4BD2-2986-764B-C296E1711CCA}"/>
              </a:ext>
            </a:extLst>
          </p:cNvPr>
          <p:cNvSpPr/>
          <p:nvPr/>
        </p:nvSpPr>
        <p:spPr>
          <a:xfrm>
            <a:off x="391001" y="2542560"/>
            <a:ext cx="330833" cy="4034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Times New Roman" panose="02020603050405020304" pitchFamily="18" charset="0"/>
                <a:cs typeface="Times New Roman" panose="02020603050405020304" pitchFamily="18" charset="0"/>
              </a:rPr>
              <a:t>5</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8B93B202-837B-A0E3-8009-CCD88A8CAD48}"/>
              </a:ext>
            </a:extLst>
          </p:cNvPr>
          <p:cNvSpPr/>
          <p:nvPr/>
        </p:nvSpPr>
        <p:spPr>
          <a:xfrm>
            <a:off x="1804648" y="2948029"/>
            <a:ext cx="330833" cy="4034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Times New Roman" panose="02020603050405020304" pitchFamily="18" charset="0"/>
                <a:cs typeface="Times New Roman" panose="02020603050405020304" pitchFamily="18" charset="0"/>
              </a:rPr>
              <a:t>6</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38B35EDD-F6DB-FA2A-C6B8-F6CB18112AEB}"/>
              </a:ext>
            </a:extLst>
          </p:cNvPr>
          <p:cNvSpPr/>
          <p:nvPr/>
        </p:nvSpPr>
        <p:spPr>
          <a:xfrm>
            <a:off x="1913701" y="3380563"/>
            <a:ext cx="304800" cy="4034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Times New Roman" panose="02020603050405020304" pitchFamily="18" charset="0"/>
                <a:cs typeface="Times New Roman" panose="02020603050405020304" pitchFamily="18" charset="0"/>
              </a:rPr>
              <a:t>7</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xmlns="" id="{ACB79755-0A92-7C92-21D6-1DE0A81A6C8C}"/>
              </a:ext>
            </a:extLst>
          </p:cNvPr>
          <p:cNvSpPr/>
          <p:nvPr/>
        </p:nvSpPr>
        <p:spPr>
          <a:xfrm>
            <a:off x="2355382" y="3855899"/>
            <a:ext cx="304800" cy="4034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Times New Roman" panose="02020603050405020304" pitchFamily="18" charset="0"/>
                <a:cs typeface="Times New Roman" panose="02020603050405020304" pitchFamily="18" charset="0"/>
              </a:rPr>
              <a:t>8</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9E61B8E5-D8CA-584F-752D-B199714A1C02}"/>
              </a:ext>
            </a:extLst>
          </p:cNvPr>
          <p:cNvSpPr txBox="1"/>
          <p:nvPr/>
        </p:nvSpPr>
        <p:spPr>
          <a:xfrm>
            <a:off x="7700693" y="258139"/>
            <a:ext cx="1162453"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Đọc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194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2" grpId="0"/>
      <p:bldP spid="3" grpId="0"/>
      <p:bldP spid="4" grpId="0"/>
      <p:bldP spid="8"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355024" y="68221"/>
            <a:ext cx="1341530" cy="584727"/>
          </a:xfrm>
          <a:prstGeom prst="rect">
            <a:avLst/>
          </a:prstGeom>
          <a:noFill/>
        </p:spPr>
        <p:txBody>
          <a:bodyPr wrap="square" lIns="91391" tIns="45696" rIns="91391" bIns="45696" rtlCol="0">
            <a:spAutoFit/>
          </a:bodyPr>
          <a:lstStyle/>
          <a:p>
            <a:pPr algn="ct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2</a:t>
            </a:r>
          </a:p>
        </p:txBody>
      </p:sp>
      <p:grpSp>
        <p:nvGrpSpPr>
          <p:cNvPr id="20" name="Group 19"/>
          <p:cNvGrpSpPr/>
          <p:nvPr/>
        </p:nvGrpSpPr>
        <p:grpSpPr>
          <a:xfrm>
            <a:off x="364197" y="63202"/>
            <a:ext cx="1676400" cy="584691"/>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556418" y="59911"/>
            <a:ext cx="1341530" cy="584691"/>
          </a:xfrm>
          <a:prstGeom prst="rect">
            <a:avLst/>
          </a:prstGeom>
          <a:noFill/>
        </p:spPr>
        <p:txBody>
          <a:bodyPr wrap="square" lIns="91354" tIns="45678" rIns="91354" bIns="45678" rtlCol="0">
            <a:spAutoFit/>
          </a:bodyPr>
          <a:lstStyle/>
          <a:p>
            <a:pPr algn="ctr"/>
            <a:r>
              <a:rPr lang="en-US" sz="3200" b="1" dirty="0" err="1">
                <a:solidFill>
                  <a:srgbClr val="FF0000"/>
                </a:solidFill>
                <a:latin typeface="Times New Roman" panose="02020603050405020304" pitchFamily="18" charset="0"/>
                <a:ea typeface="Arial-Rounded" pitchFamily="34" charset="0"/>
                <a:cs typeface="Times New Roman" panose="02020603050405020304" pitchFamily="18" charset="0"/>
              </a:rPr>
              <a:t>Đọc</a:t>
            </a:r>
            <a:endPar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xmlns="" id="{0A69D971-1A5C-109F-FE03-D83F2B29F223}"/>
              </a:ext>
            </a:extLst>
          </p:cNvPr>
          <p:cNvSpPr txBox="1"/>
          <p:nvPr/>
        </p:nvSpPr>
        <p:spPr>
          <a:xfrm>
            <a:off x="76200" y="759103"/>
            <a:ext cx="8826500"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hẹp</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a:t>
            </a:r>
            <a:r>
              <a:rPr lang="en-US" sz="2800" dirty="0">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xmlns="" id="{D20C32D5-CE1B-6716-708A-EC607D005043}"/>
              </a:ext>
            </a:extLst>
          </p:cNvPr>
          <p:cNvSpPr txBox="1"/>
          <p:nvPr/>
        </p:nvSpPr>
        <p:spPr>
          <a:xfrm>
            <a:off x="7430643" y="237657"/>
            <a:ext cx="1414141"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Đọc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dài</a:t>
            </a:r>
            <a:endParaRPr lang="vi-VN" dirty="0">
              <a:latin typeface="Times New Roman" panose="02020603050405020304" pitchFamily="18"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xmlns="" id="{1D542747-7283-6FE9-8505-355DF57D0A33}"/>
              </a:ext>
            </a:extLst>
          </p:cNvPr>
          <p:cNvCxnSpPr/>
          <p:nvPr/>
        </p:nvCxnSpPr>
        <p:spPr>
          <a:xfrm flipH="1">
            <a:off x="2743200" y="824695"/>
            <a:ext cx="152400" cy="451655"/>
          </a:xfrm>
          <a:prstGeom prst="line">
            <a:avLst/>
          </a:prstGeom>
        </p:spPr>
        <p:style>
          <a:lnRef idx="2">
            <a:schemeClr val="accent6"/>
          </a:lnRef>
          <a:fillRef idx="0">
            <a:schemeClr val="accent6"/>
          </a:fillRef>
          <a:effectRef idx="1">
            <a:schemeClr val="accent6"/>
          </a:effectRef>
          <a:fontRef idx="minor">
            <a:schemeClr val="tx1"/>
          </a:fontRef>
        </p:style>
      </p:cxnSp>
      <p:cxnSp>
        <p:nvCxnSpPr>
          <p:cNvPr id="4" name="Straight Connector 3">
            <a:extLst>
              <a:ext uri="{FF2B5EF4-FFF2-40B4-BE49-F238E27FC236}">
                <a16:creationId xmlns:a16="http://schemas.microsoft.com/office/drawing/2014/main" xmlns="" id="{E288E3EF-2F95-6FAE-6016-43A4907A9E0C}"/>
              </a:ext>
            </a:extLst>
          </p:cNvPr>
          <p:cNvCxnSpPr/>
          <p:nvPr/>
        </p:nvCxnSpPr>
        <p:spPr>
          <a:xfrm flipH="1">
            <a:off x="6172202" y="792745"/>
            <a:ext cx="152400" cy="451655"/>
          </a:xfrm>
          <a:prstGeom prst="line">
            <a:avLst/>
          </a:prstGeom>
        </p:spPr>
        <p:style>
          <a:lnRef idx="2">
            <a:schemeClr val="accent6"/>
          </a:lnRef>
          <a:fillRef idx="0">
            <a:schemeClr val="accent6"/>
          </a:fillRef>
          <a:effectRef idx="1">
            <a:schemeClr val="accent6"/>
          </a:effectRef>
          <a:fontRef idx="minor">
            <a:schemeClr val="tx1"/>
          </a:fontRef>
        </p:style>
      </p:cxnSp>
      <p:cxnSp>
        <p:nvCxnSpPr>
          <p:cNvPr id="8" name="Straight Connector 7">
            <a:extLst>
              <a:ext uri="{FF2B5EF4-FFF2-40B4-BE49-F238E27FC236}">
                <a16:creationId xmlns:a16="http://schemas.microsoft.com/office/drawing/2014/main" xmlns="" id="{2678375E-0F68-1F8C-5267-8D4B97DF6647}"/>
              </a:ext>
            </a:extLst>
          </p:cNvPr>
          <p:cNvCxnSpPr/>
          <p:nvPr/>
        </p:nvCxnSpPr>
        <p:spPr>
          <a:xfrm flipH="1">
            <a:off x="1810877" y="1261421"/>
            <a:ext cx="152400" cy="451655"/>
          </a:xfrm>
          <a:prstGeom prst="line">
            <a:avLst/>
          </a:prstGeom>
        </p:spPr>
        <p:style>
          <a:lnRef idx="2">
            <a:schemeClr val="accent6"/>
          </a:lnRef>
          <a:fillRef idx="0">
            <a:schemeClr val="accent6"/>
          </a:fillRef>
          <a:effectRef idx="1">
            <a:schemeClr val="accent6"/>
          </a:effectRef>
          <a:fontRef idx="minor">
            <a:schemeClr val="tx1"/>
          </a:fontRef>
        </p:style>
      </p:cxnSp>
      <p:cxnSp>
        <p:nvCxnSpPr>
          <p:cNvPr id="9" name="Straight Connector 8">
            <a:extLst>
              <a:ext uri="{FF2B5EF4-FFF2-40B4-BE49-F238E27FC236}">
                <a16:creationId xmlns:a16="http://schemas.microsoft.com/office/drawing/2014/main" xmlns="" id="{874F2CE3-DB68-F765-0C88-D3C0E4001E25}"/>
              </a:ext>
            </a:extLst>
          </p:cNvPr>
          <p:cNvCxnSpPr/>
          <p:nvPr/>
        </p:nvCxnSpPr>
        <p:spPr>
          <a:xfrm flipH="1">
            <a:off x="5943600" y="1278638"/>
            <a:ext cx="152400" cy="451655"/>
          </a:xfrm>
          <a:prstGeom prst="line">
            <a:avLst/>
          </a:prstGeom>
        </p:spPr>
        <p:style>
          <a:lnRef idx="2">
            <a:schemeClr val="accent6"/>
          </a:lnRef>
          <a:fillRef idx="0">
            <a:schemeClr val="accent6"/>
          </a:fillRef>
          <a:effectRef idx="1">
            <a:schemeClr val="accent6"/>
          </a:effectRef>
          <a:fontRef idx="minor">
            <a:schemeClr val="tx1"/>
          </a:fontRef>
        </p:style>
      </p:cxnSp>
      <p:cxnSp>
        <p:nvCxnSpPr>
          <p:cNvPr id="10" name="Straight Connector 9">
            <a:extLst>
              <a:ext uri="{FF2B5EF4-FFF2-40B4-BE49-F238E27FC236}">
                <a16:creationId xmlns:a16="http://schemas.microsoft.com/office/drawing/2014/main" xmlns="" id="{2B1EC688-285C-14D0-B709-64FD96608D6A}"/>
              </a:ext>
            </a:extLst>
          </p:cNvPr>
          <p:cNvCxnSpPr/>
          <p:nvPr/>
        </p:nvCxnSpPr>
        <p:spPr>
          <a:xfrm flipH="1">
            <a:off x="714939" y="1668667"/>
            <a:ext cx="152400" cy="451655"/>
          </a:xfrm>
          <a:prstGeom prst="line">
            <a:avLst/>
          </a:prstGeom>
        </p:spPr>
        <p:style>
          <a:lnRef idx="2">
            <a:schemeClr val="accent6"/>
          </a:lnRef>
          <a:fillRef idx="0">
            <a:schemeClr val="accent6"/>
          </a:fillRef>
          <a:effectRef idx="1">
            <a:schemeClr val="accent6"/>
          </a:effectRef>
          <a:fontRef idx="minor">
            <a:schemeClr val="tx1"/>
          </a:fontRef>
        </p:style>
      </p:cxnSp>
      <p:cxnSp>
        <p:nvCxnSpPr>
          <p:cNvPr id="11" name="Straight Connector 10">
            <a:extLst>
              <a:ext uri="{FF2B5EF4-FFF2-40B4-BE49-F238E27FC236}">
                <a16:creationId xmlns:a16="http://schemas.microsoft.com/office/drawing/2014/main" xmlns="" id="{6F5C69B5-4101-ACF2-F754-9C04803BA232}"/>
              </a:ext>
            </a:extLst>
          </p:cNvPr>
          <p:cNvCxnSpPr/>
          <p:nvPr/>
        </p:nvCxnSpPr>
        <p:spPr>
          <a:xfrm flipH="1">
            <a:off x="2948456" y="1713076"/>
            <a:ext cx="152400" cy="451655"/>
          </a:xfrm>
          <a:prstGeom prst="line">
            <a:avLst/>
          </a:prstGeom>
        </p:spPr>
        <p:style>
          <a:lnRef idx="2">
            <a:schemeClr val="accent6"/>
          </a:lnRef>
          <a:fillRef idx="0">
            <a:schemeClr val="accent6"/>
          </a:fillRef>
          <a:effectRef idx="1">
            <a:schemeClr val="accent6"/>
          </a:effectRef>
          <a:fontRef idx="minor">
            <a:schemeClr val="tx1"/>
          </a:fontRef>
        </p:style>
      </p:cxnSp>
      <p:sp>
        <p:nvSpPr>
          <p:cNvPr id="12" name="TextBox 11">
            <a:extLst>
              <a:ext uri="{FF2B5EF4-FFF2-40B4-BE49-F238E27FC236}">
                <a16:creationId xmlns:a16="http://schemas.microsoft.com/office/drawing/2014/main" xmlns="" id="{43787B45-8DB8-51DE-DF05-BB45F4C18B44}"/>
              </a:ext>
            </a:extLst>
          </p:cNvPr>
          <p:cNvSpPr txBox="1"/>
          <p:nvPr/>
        </p:nvSpPr>
        <p:spPr>
          <a:xfrm>
            <a:off x="7269" y="2472427"/>
            <a:ext cx="88265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xmlns="" id="{DC2840E2-496B-C775-4F4B-5FF848D7BDD4}"/>
              </a:ext>
            </a:extLst>
          </p:cNvPr>
          <p:cNvCxnSpPr/>
          <p:nvPr/>
        </p:nvCxnSpPr>
        <p:spPr>
          <a:xfrm flipH="1">
            <a:off x="3657600" y="2534625"/>
            <a:ext cx="152400" cy="451655"/>
          </a:xfrm>
          <a:prstGeom prst="line">
            <a:avLst/>
          </a:prstGeom>
        </p:spPr>
        <p:style>
          <a:lnRef idx="2">
            <a:schemeClr val="accent6"/>
          </a:lnRef>
          <a:fillRef idx="0">
            <a:schemeClr val="accent6"/>
          </a:fillRef>
          <a:effectRef idx="1">
            <a:schemeClr val="accent6"/>
          </a:effectRef>
          <a:fontRef idx="minor">
            <a:schemeClr val="tx1"/>
          </a:fontRef>
        </p:style>
      </p:cxnSp>
      <p:cxnSp>
        <p:nvCxnSpPr>
          <p:cNvPr id="14" name="Straight Connector 13">
            <a:extLst>
              <a:ext uri="{FF2B5EF4-FFF2-40B4-BE49-F238E27FC236}">
                <a16:creationId xmlns:a16="http://schemas.microsoft.com/office/drawing/2014/main" xmlns="" id="{95FFF536-F9BD-9037-551B-F686B918B0F6}"/>
              </a:ext>
            </a:extLst>
          </p:cNvPr>
          <p:cNvCxnSpPr/>
          <p:nvPr/>
        </p:nvCxnSpPr>
        <p:spPr>
          <a:xfrm flipH="1">
            <a:off x="7543800" y="2534625"/>
            <a:ext cx="152400" cy="451655"/>
          </a:xfrm>
          <a:prstGeom prst="line">
            <a:avLst/>
          </a:prstGeom>
        </p:spPr>
        <p:style>
          <a:lnRef idx="2">
            <a:schemeClr val="accent6"/>
          </a:lnRef>
          <a:fillRef idx="0">
            <a:schemeClr val="accent6"/>
          </a:fillRef>
          <a:effectRef idx="1">
            <a:schemeClr val="accent6"/>
          </a:effectRef>
          <a:fontRef idx="minor">
            <a:schemeClr val="tx1"/>
          </a:fontRef>
        </p:style>
      </p:cxnSp>
      <p:cxnSp>
        <p:nvCxnSpPr>
          <p:cNvPr id="21" name="Straight Connector 20">
            <a:extLst>
              <a:ext uri="{FF2B5EF4-FFF2-40B4-BE49-F238E27FC236}">
                <a16:creationId xmlns:a16="http://schemas.microsoft.com/office/drawing/2014/main" xmlns="" id="{874F2CE3-DB68-F765-0C88-D3C0E4001E25}"/>
              </a:ext>
            </a:extLst>
          </p:cNvPr>
          <p:cNvCxnSpPr/>
          <p:nvPr/>
        </p:nvCxnSpPr>
        <p:spPr>
          <a:xfrm flipH="1">
            <a:off x="3505200" y="1276350"/>
            <a:ext cx="152400" cy="451655"/>
          </a:xfrm>
          <a:prstGeom prst="line">
            <a:avLst/>
          </a:prstGeom>
        </p:spPr>
        <p:style>
          <a:lnRef idx="2">
            <a:schemeClr val="accent6"/>
          </a:lnRef>
          <a:fillRef idx="0">
            <a:schemeClr val="accent6"/>
          </a:fillRef>
          <a:effectRef idx="1">
            <a:schemeClr val="accent6"/>
          </a:effectRef>
          <a:fontRef idx="minor">
            <a:schemeClr val="tx1"/>
          </a:fontRef>
        </p:style>
      </p:cxnSp>
      <p:cxnSp>
        <p:nvCxnSpPr>
          <p:cNvPr id="24" name="Straight Connector 23">
            <a:extLst>
              <a:ext uri="{FF2B5EF4-FFF2-40B4-BE49-F238E27FC236}">
                <a16:creationId xmlns:a16="http://schemas.microsoft.com/office/drawing/2014/main" xmlns="" id="{874F2CE3-DB68-F765-0C88-D3C0E4001E25}"/>
              </a:ext>
            </a:extLst>
          </p:cNvPr>
          <p:cNvCxnSpPr/>
          <p:nvPr/>
        </p:nvCxnSpPr>
        <p:spPr>
          <a:xfrm flipH="1">
            <a:off x="3617167" y="1278638"/>
            <a:ext cx="152400" cy="451655"/>
          </a:xfrm>
          <a:prstGeom prst="line">
            <a:avLst/>
          </a:prstGeom>
        </p:spPr>
        <p:style>
          <a:lnRef idx="2">
            <a:schemeClr val="accent6"/>
          </a:lnRef>
          <a:fillRef idx="0">
            <a:schemeClr val="accent6"/>
          </a:fillRef>
          <a:effectRef idx="1">
            <a:schemeClr val="accent6"/>
          </a:effectRef>
          <a:fontRef idx="minor">
            <a:schemeClr val="tx1"/>
          </a:fontRef>
        </p:style>
      </p:cxnSp>
      <p:cxnSp>
        <p:nvCxnSpPr>
          <p:cNvPr id="25" name="Straight Connector 24">
            <a:extLst>
              <a:ext uri="{FF2B5EF4-FFF2-40B4-BE49-F238E27FC236}">
                <a16:creationId xmlns:a16="http://schemas.microsoft.com/office/drawing/2014/main" xmlns="" id="{874F2CE3-DB68-F765-0C88-D3C0E4001E25}"/>
              </a:ext>
            </a:extLst>
          </p:cNvPr>
          <p:cNvCxnSpPr/>
          <p:nvPr/>
        </p:nvCxnSpPr>
        <p:spPr>
          <a:xfrm flipH="1">
            <a:off x="5562600" y="1730293"/>
            <a:ext cx="152400" cy="451655"/>
          </a:xfrm>
          <a:prstGeom prst="line">
            <a:avLst/>
          </a:prstGeom>
        </p:spPr>
        <p:style>
          <a:lnRef idx="2">
            <a:schemeClr val="accent6"/>
          </a:lnRef>
          <a:fillRef idx="0">
            <a:schemeClr val="accent6"/>
          </a:fillRef>
          <a:effectRef idx="1">
            <a:schemeClr val="accent6"/>
          </a:effectRef>
          <a:fontRef idx="minor">
            <a:schemeClr val="tx1"/>
          </a:fontRef>
        </p:style>
      </p:cxnSp>
      <p:cxnSp>
        <p:nvCxnSpPr>
          <p:cNvPr id="26" name="Straight Connector 25">
            <a:extLst>
              <a:ext uri="{FF2B5EF4-FFF2-40B4-BE49-F238E27FC236}">
                <a16:creationId xmlns:a16="http://schemas.microsoft.com/office/drawing/2014/main" xmlns="" id="{874F2CE3-DB68-F765-0C88-D3C0E4001E25}"/>
              </a:ext>
            </a:extLst>
          </p:cNvPr>
          <p:cNvCxnSpPr/>
          <p:nvPr/>
        </p:nvCxnSpPr>
        <p:spPr>
          <a:xfrm flipH="1">
            <a:off x="5431971" y="1692443"/>
            <a:ext cx="152400" cy="451655"/>
          </a:xfrm>
          <a:prstGeom prst="line">
            <a:avLst/>
          </a:prstGeom>
        </p:spPr>
        <p:style>
          <a:lnRef idx="2">
            <a:schemeClr val="accent6"/>
          </a:lnRef>
          <a:fillRef idx="0">
            <a:schemeClr val="accent6"/>
          </a:fillRef>
          <a:effectRef idx="1">
            <a:schemeClr val="accent6"/>
          </a:effectRef>
          <a:fontRef idx="minor">
            <a:schemeClr val="tx1"/>
          </a:fontRef>
        </p:style>
      </p:cxnSp>
      <p:cxnSp>
        <p:nvCxnSpPr>
          <p:cNvPr id="29" name="Straight Connector 28">
            <a:extLst>
              <a:ext uri="{FF2B5EF4-FFF2-40B4-BE49-F238E27FC236}">
                <a16:creationId xmlns:a16="http://schemas.microsoft.com/office/drawing/2014/main" xmlns="" id="{DC2840E2-496B-C775-4F4B-5FF848D7BDD4}"/>
              </a:ext>
            </a:extLst>
          </p:cNvPr>
          <p:cNvCxnSpPr/>
          <p:nvPr/>
        </p:nvCxnSpPr>
        <p:spPr>
          <a:xfrm flipH="1">
            <a:off x="3886200" y="2974879"/>
            <a:ext cx="152400" cy="451655"/>
          </a:xfrm>
          <a:prstGeom prst="line">
            <a:avLst/>
          </a:prstGeom>
        </p:spPr>
        <p:style>
          <a:lnRef idx="2">
            <a:schemeClr val="accent6"/>
          </a:lnRef>
          <a:fillRef idx="0">
            <a:schemeClr val="accent6"/>
          </a:fillRef>
          <a:effectRef idx="1">
            <a:schemeClr val="accent6"/>
          </a:effectRef>
          <a:fontRef idx="minor">
            <a:schemeClr val="tx1"/>
          </a:fontRef>
        </p:style>
      </p:cxnSp>
      <p:cxnSp>
        <p:nvCxnSpPr>
          <p:cNvPr id="31" name="Straight Connector 30">
            <a:extLst>
              <a:ext uri="{FF2B5EF4-FFF2-40B4-BE49-F238E27FC236}">
                <a16:creationId xmlns:a16="http://schemas.microsoft.com/office/drawing/2014/main" xmlns="" id="{DC2840E2-496B-C775-4F4B-5FF848D7BDD4}"/>
              </a:ext>
            </a:extLst>
          </p:cNvPr>
          <p:cNvCxnSpPr/>
          <p:nvPr/>
        </p:nvCxnSpPr>
        <p:spPr>
          <a:xfrm flipH="1">
            <a:off x="4026159" y="2986280"/>
            <a:ext cx="152400" cy="451655"/>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05034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par>
                                <p:cTn id="52" presetID="10" presetClass="entr" presetSubtype="0"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par>
                                <p:cTn id="55" presetID="10" presetClass="entr" presetSubtype="0"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par>
                                <p:cTn id="58" presetID="10" presetClass="entr" presetSubtype="0" fill="hold"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355024" y="68221"/>
            <a:ext cx="1341530" cy="584727"/>
          </a:xfrm>
          <a:prstGeom prst="rect">
            <a:avLst/>
          </a:prstGeom>
          <a:noFill/>
        </p:spPr>
        <p:txBody>
          <a:bodyPr wrap="square" lIns="91391" tIns="45696" rIns="91391" bIns="45696" rtlCol="0">
            <a:spAutoFit/>
          </a:bodyPr>
          <a:lstStyle/>
          <a:p>
            <a:pPr algn="ct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2</a:t>
            </a:r>
          </a:p>
        </p:txBody>
      </p:sp>
      <p:grpSp>
        <p:nvGrpSpPr>
          <p:cNvPr id="20" name="Group 19"/>
          <p:cNvGrpSpPr/>
          <p:nvPr/>
        </p:nvGrpSpPr>
        <p:grpSpPr>
          <a:xfrm>
            <a:off x="364197" y="63202"/>
            <a:ext cx="1676400" cy="584691"/>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556418" y="59911"/>
            <a:ext cx="1341530" cy="584691"/>
          </a:xfrm>
          <a:prstGeom prst="rect">
            <a:avLst/>
          </a:prstGeom>
          <a:noFill/>
        </p:spPr>
        <p:txBody>
          <a:bodyPr wrap="square" lIns="91354" tIns="45678" rIns="91354" bIns="45678" rtlCol="0">
            <a:spAutoFit/>
          </a:bodyPr>
          <a:lstStyle/>
          <a:p>
            <a:pPr algn="ctr"/>
            <a:r>
              <a:rPr lang="en-US" sz="3200" b="1" dirty="0" err="1">
                <a:solidFill>
                  <a:srgbClr val="FF0000"/>
                </a:solidFill>
                <a:latin typeface="Times New Roman" panose="02020603050405020304" pitchFamily="18" charset="0"/>
                <a:ea typeface="Arial-Rounded" pitchFamily="34" charset="0"/>
                <a:cs typeface="Times New Roman" panose="02020603050405020304" pitchFamily="18" charset="0"/>
              </a:rPr>
              <a:t>Đọc</a:t>
            </a:r>
            <a:endPar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xmlns="" id="{0A69D971-1A5C-109F-FE03-D83F2B29F223}"/>
              </a:ext>
            </a:extLst>
          </p:cNvPr>
          <p:cNvSpPr txBox="1"/>
          <p:nvPr/>
        </p:nvSpPr>
        <p:spPr>
          <a:xfrm>
            <a:off x="76200" y="759103"/>
            <a:ext cx="8826500" cy="3970318"/>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hẹp</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nay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than. </a:t>
            </a:r>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D20C32D5-CE1B-6716-708A-EC607D005043}"/>
              </a:ext>
            </a:extLst>
          </p:cNvPr>
          <p:cNvSpPr txBox="1"/>
          <p:nvPr/>
        </p:nvSpPr>
        <p:spPr>
          <a:xfrm>
            <a:off x="3157859" y="174328"/>
            <a:ext cx="4495800"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Tôi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endParaRPr lang="vi-VN" sz="3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5E70C858-8A7D-E29D-E82A-0C9DFC7E32FD}"/>
              </a:ext>
            </a:extLst>
          </p:cNvPr>
          <p:cNvSpPr txBox="1"/>
          <p:nvPr/>
        </p:nvSpPr>
        <p:spPr>
          <a:xfrm>
            <a:off x="6359640" y="4373911"/>
            <a:ext cx="25146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Theo Thanh </a:t>
            </a:r>
            <a:r>
              <a:rPr lang="en-US" sz="2400" dirty="0" err="1">
                <a:latin typeface="Times New Roman" panose="02020603050405020304" pitchFamily="18" charset="0"/>
                <a:cs typeface="Times New Roman" panose="02020603050405020304" pitchFamily="18" charset="0"/>
              </a:rPr>
              <a:t>Tịnh</a:t>
            </a:r>
            <a:endParaRPr lang="vi-VN" sz="24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62B99182-E920-9280-154D-D75D30DF745F}"/>
              </a:ext>
            </a:extLst>
          </p:cNvPr>
          <p:cNvSpPr txBox="1"/>
          <p:nvPr/>
        </p:nvSpPr>
        <p:spPr>
          <a:xfrm>
            <a:off x="1287023" y="4579210"/>
            <a:ext cx="2514600"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Vần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yêm</a:t>
            </a:r>
            <a:endParaRPr lang="vi-VN" sz="24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9DC4BE10-9B42-C3B2-ED7E-B369C56F44C4}"/>
              </a:ext>
            </a:extLst>
          </p:cNvPr>
          <p:cNvSpPr txBox="1"/>
          <p:nvPr/>
        </p:nvSpPr>
        <p:spPr>
          <a:xfrm>
            <a:off x="1287023" y="759103"/>
            <a:ext cx="1441678"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buổi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mai</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191A6D49-9057-6D62-5418-527786A95C5A}"/>
              </a:ext>
            </a:extLst>
          </p:cNvPr>
          <p:cNvSpPr txBox="1"/>
          <p:nvPr/>
        </p:nvSpPr>
        <p:spPr>
          <a:xfrm>
            <a:off x="3262079" y="759103"/>
            <a:ext cx="1441678"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âu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yếm</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01FD2C1D-84BB-BE71-D5D0-491FDA722707}"/>
              </a:ext>
            </a:extLst>
          </p:cNvPr>
          <p:cNvSpPr txBox="1"/>
          <p:nvPr/>
        </p:nvSpPr>
        <p:spPr>
          <a:xfrm>
            <a:off x="5673840" y="2482652"/>
            <a:ext cx="1371600"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bỡ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ngỡ</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xmlns="" id="{C6746A20-09B2-6C9E-FD60-18829D6E2E0D}"/>
              </a:ext>
            </a:extLst>
          </p:cNvPr>
          <p:cNvSpPr txBox="1"/>
          <p:nvPr/>
        </p:nvSpPr>
        <p:spPr>
          <a:xfrm>
            <a:off x="7580979" y="2482652"/>
            <a:ext cx="786182"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nép</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xmlns="" id="{115F1A2F-6E71-C311-7441-834A3B2904EB}"/>
              </a:ext>
            </a:extLst>
          </p:cNvPr>
          <p:cNvSpPr/>
          <p:nvPr/>
        </p:nvSpPr>
        <p:spPr>
          <a:xfrm>
            <a:off x="312177" y="872947"/>
            <a:ext cx="334397" cy="4093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1</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xmlns="" id="{B0E55BFF-7460-58F7-72DD-FFEB5A115CB9}"/>
              </a:ext>
            </a:extLst>
          </p:cNvPr>
          <p:cNvSpPr/>
          <p:nvPr/>
        </p:nvSpPr>
        <p:spPr>
          <a:xfrm>
            <a:off x="311737" y="2571750"/>
            <a:ext cx="334397" cy="4093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2</a:t>
            </a:r>
            <a:endParaRPr lang="vi-VN"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180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ppt_x"/>
                                          </p:val>
                                        </p:tav>
                                        <p:tav tm="100000">
                                          <p:val>
                                            <p:strVal val="#ppt_x"/>
                                          </p:val>
                                        </p:tav>
                                      </p:tavLst>
                                    </p:anim>
                                    <p:anim calcmode="lin" valueType="num">
                                      <p:cBhvr additive="base">
                                        <p:cTn id="5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ppt_x"/>
                                          </p:val>
                                        </p:tav>
                                        <p:tav tm="100000">
                                          <p:val>
                                            <p:strVal val="#ppt_x"/>
                                          </p:val>
                                        </p:tav>
                                      </p:tavLst>
                                    </p:anim>
                                    <p:anim calcmode="lin" valueType="num">
                                      <p:cBhvr additive="base">
                                        <p:cTn id="6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6" grpId="0"/>
      <p:bldP spid="17" grpId="0"/>
      <p:bldP spid="19" grpId="0"/>
      <p:bldP spid="21" grpId="0"/>
      <p:bldP spid="25" grpId="0"/>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F5795A-D64A-7FB7-C7BD-EB9FBA9CC2AC}"/>
              </a:ext>
            </a:extLst>
          </p:cNvPr>
          <p:cNvSpPr>
            <a:spLocks noGrp="1"/>
          </p:cNvSpPr>
          <p:nvPr>
            <p:ph type="title"/>
          </p:nvPr>
        </p:nvSpPr>
        <p:spPr>
          <a:xfrm>
            <a:off x="457200" y="502843"/>
            <a:ext cx="1752600" cy="613171"/>
          </a:xfrm>
        </p:spPr>
        <p:txBody>
          <a:bodyPr>
            <a:normAutofit/>
          </a:bodyPr>
          <a:lstStyle/>
          <a:p>
            <a:pPr algn="l"/>
            <a:r>
              <a:rPr lang="en-US" sz="2800" dirty="0" err="1">
                <a:latin typeface="Times New Roman" panose="02020603050405020304" pitchFamily="18" charset="0"/>
                <a:cs typeface="Times New Roman" panose="02020603050405020304" pitchFamily="18" charset="0"/>
              </a:rPr>
              <a:t>Buổi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mai</a:t>
            </a:r>
            <a:r>
              <a:rPr lang="en-US"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610C8258-3547-D61A-9BE9-EF456EB90E36}"/>
              </a:ext>
            </a:extLst>
          </p:cNvPr>
          <p:cNvSpPr>
            <a:spLocks noGrp="1"/>
          </p:cNvSpPr>
          <p:nvPr>
            <p:ph idx="1"/>
          </p:nvPr>
        </p:nvSpPr>
        <p:spPr>
          <a:xfrm>
            <a:off x="39477" y="1428749"/>
            <a:ext cx="1371600" cy="761999"/>
          </a:xfrm>
        </p:spPr>
        <p:txBody>
          <a:bodyPr>
            <a:normAutofit fontScale="92500"/>
          </a:bodyPr>
          <a:lstStyle/>
          <a:p>
            <a:pPr marL="0" indent="0">
              <a:buNone/>
            </a:pPr>
            <a:r>
              <a:rPr lang="en-US" sz="2800" dirty="0" err="1">
                <a:latin typeface="Times New Roman" panose="02020603050405020304" pitchFamily="18" charset="0"/>
                <a:cs typeface="Times New Roman" panose="02020603050405020304" pitchFamily="18" charset="0"/>
              </a:rPr>
              <a:t>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yếm</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xmlns="" id="{9E92E0FB-C617-FB5D-A4DD-0DEF8DCCECE9}"/>
              </a:ext>
            </a:extLst>
          </p:cNvPr>
          <p:cNvSpPr txBox="1">
            <a:spLocks/>
          </p:cNvSpPr>
          <p:nvPr/>
        </p:nvSpPr>
        <p:spPr>
          <a:xfrm>
            <a:off x="7209622" y="0"/>
            <a:ext cx="1890311" cy="613171"/>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l"/>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endParaRPr lang="vi-VN" sz="2400" dirty="0">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xmlns="" id="{68447059-9E86-01E2-62C2-B36002BD51F0}"/>
              </a:ext>
            </a:extLst>
          </p:cNvPr>
          <p:cNvSpPr txBox="1">
            <a:spLocks/>
          </p:cNvSpPr>
          <p:nvPr/>
        </p:nvSpPr>
        <p:spPr>
          <a:xfrm>
            <a:off x="2199701" y="502843"/>
            <a:ext cx="2895600" cy="613171"/>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l"/>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buổi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sáng</a:t>
            </a:r>
            <a:r>
              <a:rPr lang="en-US" sz="32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sớm</a:t>
            </a:r>
            <a:endParaRPr lang="vi-VN" sz="2800" dirty="0">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xmlns="" id="{CDE80784-BA74-48DC-E9E3-01F549E93D80}"/>
              </a:ext>
            </a:extLst>
          </p:cNvPr>
          <p:cNvSpPr txBox="1">
            <a:spLocks/>
          </p:cNvSpPr>
          <p:nvPr/>
        </p:nvSpPr>
        <p:spPr>
          <a:xfrm>
            <a:off x="1143000" y="1504950"/>
            <a:ext cx="8229600" cy="613172"/>
          </a:xfrm>
          <a:prstGeom prst="rect">
            <a:avLst/>
          </a:prstGeom>
        </p:spPr>
        <p:txBody>
          <a:bodyPr vert="horz" lIns="91428" tIns="45714" rIns="91428" bIns="45714" rtlCol="0">
            <a:normAutofit fontScale="85000" lnSpcReduction="10000"/>
          </a:bodyPr>
          <a:lst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thươngbằng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nói</a:t>
            </a:r>
            <a:endParaRPr lang="vi-VN" dirty="0">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xmlns="" id="{73B3619C-04E6-F4CA-708A-60B60B04EC84}"/>
              </a:ext>
            </a:extLst>
          </p:cNvPr>
          <p:cNvSpPr txBox="1">
            <a:spLocks/>
          </p:cNvSpPr>
          <p:nvPr/>
        </p:nvSpPr>
        <p:spPr>
          <a:xfrm>
            <a:off x="39477" y="2118122"/>
            <a:ext cx="1560723" cy="613172"/>
          </a:xfrm>
          <a:prstGeom prst="rect">
            <a:avLst/>
          </a:prstGeom>
        </p:spPr>
        <p:txBody>
          <a:bodyPr vert="horz" lIns="91428" tIns="45714" rIns="91428" bIns="45714" rtlCol="0">
            <a:normAutofit/>
          </a:bodyPr>
          <a:lst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ngỡ</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xmlns="" id="{183B95D4-E82C-7F11-4EC8-51E7DD8EA8B8}"/>
              </a:ext>
            </a:extLst>
          </p:cNvPr>
          <p:cNvSpPr txBox="1">
            <a:spLocks/>
          </p:cNvSpPr>
          <p:nvPr/>
        </p:nvSpPr>
        <p:spPr>
          <a:xfrm>
            <a:off x="1459735" y="2137631"/>
            <a:ext cx="7379465" cy="613172"/>
          </a:xfrm>
          <a:prstGeom prst="rect">
            <a:avLst/>
          </a:prstGeom>
        </p:spPr>
        <p:txBody>
          <a:bodyPr vert="horz" lIns="91428" tIns="45714" rIns="91428" bIns="45714" rtlCol="0">
            <a:normAutofit/>
          </a:bodyPr>
          <a:lst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xmlns="" id="{121E108D-03B5-61D7-3B45-512046C37579}"/>
              </a:ext>
            </a:extLst>
          </p:cNvPr>
          <p:cNvSpPr txBox="1">
            <a:spLocks/>
          </p:cNvSpPr>
          <p:nvPr/>
        </p:nvSpPr>
        <p:spPr>
          <a:xfrm>
            <a:off x="39477" y="2703315"/>
            <a:ext cx="874923" cy="613172"/>
          </a:xfrm>
          <a:prstGeom prst="rect">
            <a:avLst/>
          </a:prstGeom>
        </p:spPr>
        <p:txBody>
          <a:bodyPr vert="horz" lIns="91428" tIns="45714" rIns="91428" bIns="45714" rtlCol="0">
            <a:normAutofit fontScale="92500"/>
          </a:bodyPr>
          <a:lst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nép</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0" name="Content Placeholder 2">
            <a:extLst>
              <a:ext uri="{FF2B5EF4-FFF2-40B4-BE49-F238E27FC236}">
                <a16:creationId xmlns:a16="http://schemas.microsoft.com/office/drawing/2014/main" xmlns="" id="{BDB57501-A921-6893-2DD3-36018A0EB73E}"/>
              </a:ext>
            </a:extLst>
          </p:cNvPr>
          <p:cNvSpPr txBox="1">
            <a:spLocks/>
          </p:cNvSpPr>
          <p:nvPr/>
        </p:nvSpPr>
        <p:spPr>
          <a:xfrm>
            <a:off x="819838" y="2770313"/>
            <a:ext cx="8185533" cy="792038"/>
          </a:xfrm>
          <a:prstGeom prst="rect">
            <a:avLst/>
          </a:prstGeom>
        </p:spPr>
        <p:txBody>
          <a:bodyPr vert="horz" lIns="91428" tIns="45714" rIns="91428" bIns="45714" rtlCol="0">
            <a:normAutofit fontScale="70000" lnSpcReduction="20000"/>
          </a:bodyPr>
          <a:lst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áp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tránh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hoặc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che</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chở</a:t>
            </a:r>
            <a:endParaRPr lang="vi-VN"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023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p:bldP spid="7" grpId="0"/>
      <p:bldP spid="8" grpId="0"/>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871</TotalTime>
  <Words>1210</Words>
  <Application>Microsoft Office PowerPoint</Application>
  <PresentationFormat>On-screen Show (16:9)</PresentationFormat>
  <Paragraphs>142</Paragraphs>
  <Slides>21</Slides>
  <Notes>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Ôn và khởi động</vt:lpstr>
      <vt:lpstr>Em hãy đọc đoạn 1 bài Tôi đi học</vt:lpstr>
      <vt:lpstr>PowerPoint Presentation</vt:lpstr>
      <vt:lpstr>PowerPoint Presentation</vt:lpstr>
      <vt:lpstr>PowerPoint Presentation</vt:lpstr>
      <vt:lpstr>PowerPoint Presentation</vt:lpstr>
      <vt:lpstr>PowerPoint Presentation</vt:lpstr>
      <vt:lpstr>Buổi mai: </vt:lpstr>
      <vt:lpstr>Tiết 2</vt:lpstr>
      <vt:lpstr>PowerPoint Presentation</vt:lpstr>
      <vt:lpstr>PowerPoint Presentation</vt:lpstr>
      <vt:lpstr>PowerPoint Presentation</vt:lpstr>
      <vt:lpstr>PowerPoint Presentation</vt:lpstr>
      <vt:lpstr>PowerPoint Presentation</vt:lpstr>
      <vt:lpstr>TIẾT 4</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This PC</cp:lastModifiedBy>
  <cp:revision>153</cp:revision>
  <dcterms:created xsi:type="dcterms:W3CDTF">2020-12-08T15:48:47Z</dcterms:created>
  <dcterms:modified xsi:type="dcterms:W3CDTF">2024-02-17T03:43:15Z</dcterms:modified>
</cp:coreProperties>
</file>