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</p:sldMasterIdLst>
  <p:notesMasterIdLst>
    <p:notesMasterId r:id="rId50"/>
  </p:notesMasterIdLst>
  <p:sldIdLst>
    <p:sldId id="257" r:id="rId11"/>
    <p:sldId id="263" r:id="rId12"/>
    <p:sldId id="264" r:id="rId13"/>
    <p:sldId id="258" r:id="rId14"/>
    <p:sldId id="259" r:id="rId15"/>
    <p:sldId id="260" r:id="rId16"/>
    <p:sldId id="261" r:id="rId17"/>
    <p:sldId id="266" r:id="rId18"/>
    <p:sldId id="268" r:id="rId19"/>
    <p:sldId id="270" r:id="rId20"/>
    <p:sldId id="271" r:id="rId21"/>
    <p:sldId id="506" r:id="rId22"/>
    <p:sldId id="507" r:id="rId23"/>
    <p:sldId id="508" r:id="rId24"/>
    <p:sldId id="304" r:id="rId25"/>
    <p:sldId id="494" r:id="rId26"/>
    <p:sldId id="495" r:id="rId27"/>
    <p:sldId id="496" r:id="rId28"/>
    <p:sldId id="497" r:id="rId29"/>
    <p:sldId id="278" r:id="rId30"/>
    <p:sldId id="325" r:id="rId31"/>
    <p:sldId id="276" r:id="rId32"/>
    <p:sldId id="279" r:id="rId33"/>
    <p:sldId id="280" r:id="rId34"/>
    <p:sldId id="498" r:id="rId35"/>
    <p:sldId id="282" r:id="rId36"/>
    <p:sldId id="285" r:id="rId37"/>
    <p:sldId id="286" r:id="rId38"/>
    <p:sldId id="499" r:id="rId39"/>
    <p:sldId id="505" r:id="rId40"/>
    <p:sldId id="500" r:id="rId41"/>
    <p:sldId id="501" r:id="rId42"/>
    <p:sldId id="256" r:id="rId43"/>
    <p:sldId id="502" r:id="rId44"/>
    <p:sldId id="503" r:id="rId45"/>
    <p:sldId id="504" r:id="rId46"/>
    <p:sldId id="328" r:id="rId47"/>
    <p:sldId id="487" r:id="rId48"/>
    <p:sldId id="2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34" d="100"/>
          <a:sy n="34" d="100"/>
        </p:scale>
        <p:origin x="10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6.xml"/><Relationship Id="rId3" Type="http://schemas.openxmlformats.org/officeDocument/2006/relationships/image" Target="../media/image67.jpeg"/><Relationship Id="rId7" Type="http://schemas.openxmlformats.org/officeDocument/2006/relationships/slide" Target="slide34.xml"/><Relationship Id="rId12" Type="http://schemas.openxmlformats.org/officeDocument/2006/relationships/image" Target="../media/image73.png"/><Relationship Id="rId2" Type="http://schemas.openxmlformats.org/officeDocument/2006/relationships/image" Target="../media/image66.jpg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8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thích nhất câu thơ nào? Vì sao?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lớn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bé đã 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1290</Words>
  <Application>Microsoft Office PowerPoint</Application>
  <PresentationFormat>Widescreen</PresentationFormat>
  <Paragraphs>243</Paragraphs>
  <Slides>39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35</cp:revision>
  <dcterms:created xsi:type="dcterms:W3CDTF">2021-05-27T07:23:15Z</dcterms:created>
  <dcterms:modified xsi:type="dcterms:W3CDTF">2024-02-19T11:59:16Z</dcterms:modified>
</cp:coreProperties>
</file>