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2"/>
  </p:notesMasterIdLst>
  <p:sldIdLst>
    <p:sldId id="327" r:id="rId3"/>
    <p:sldId id="391" r:id="rId4"/>
    <p:sldId id="393" r:id="rId5"/>
    <p:sldId id="398" r:id="rId6"/>
    <p:sldId id="395" r:id="rId7"/>
    <p:sldId id="396" r:id="rId8"/>
    <p:sldId id="399" r:id="rId9"/>
    <p:sldId id="331" r:id="rId10"/>
    <p:sldId id="392" r:id="rId11"/>
  </p:sldIdLst>
  <p:sldSz cx="16002000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C87"/>
    <a:srgbClr val="FF9900"/>
    <a:srgbClr val="F3A957"/>
    <a:srgbClr val="EEBC40"/>
    <a:srgbClr val="EB9625"/>
    <a:srgbClr val="DFA70B"/>
    <a:srgbClr val="EAB200"/>
    <a:srgbClr val="C8EEED"/>
    <a:srgbClr val="BEDCAE"/>
    <a:srgbClr val="B2D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>
        <p:scale>
          <a:sx n="40" d="100"/>
          <a:sy n="40" d="100"/>
        </p:scale>
        <p:origin x="-804" y="-534"/>
      </p:cViewPr>
      <p:guideLst>
        <p:guide orient="horz" pos="2880"/>
        <p:guide pos="50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8625" y="685800"/>
            <a:ext cx="6000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891CDE-6BAD-4566-95A4-685FBB5AE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508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840568"/>
            <a:ext cx="136017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5181600"/>
            <a:ext cx="112014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25BF0-C4E0-4E4A-BE12-BF9272222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78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D4FA-FDE7-4317-B6C2-0010DD0E29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30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01450" y="366185"/>
            <a:ext cx="36004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366185"/>
            <a:ext cx="105346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0300-713B-4C9D-9F7B-CD87CF4EA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837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840568"/>
            <a:ext cx="136017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5181600"/>
            <a:ext cx="112014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25BF0-C4E0-4E4A-BE12-BF9272222DE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56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83CB6-799F-4980-A848-C9C55F2F2A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88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48" y="5875867"/>
            <a:ext cx="1360170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048" y="3875618"/>
            <a:ext cx="13601700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7716-0984-47B1-8011-E8FE6729A1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69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435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3531B-EF46-4F74-BEC4-B16BED238A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82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6817"/>
            <a:ext cx="7070329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899833"/>
            <a:ext cx="7070329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28795" y="2046817"/>
            <a:ext cx="707310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28795" y="2899833"/>
            <a:ext cx="7073106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6643B-728C-4434-B5A7-5A3D8D9C073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395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4E927-B9FC-43F0-B575-9DCD6C1E16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35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4DD4-8051-41D5-9F48-2D5B91390C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18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364067"/>
            <a:ext cx="5264548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337" y="364067"/>
            <a:ext cx="894556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1" y="1913467"/>
            <a:ext cx="5264548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DD7C-BCA5-4DCE-9C50-2F3943A91D8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9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83CB6-799F-4980-A848-C9C55F2F2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66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504" y="6400800"/>
            <a:ext cx="96012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6504" y="817033"/>
            <a:ext cx="96012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6504" y="7156451"/>
            <a:ext cx="96012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64978-3241-4BC9-97F7-F747F0C7699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01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D4FA-FDE7-4317-B6C2-0010DD0E296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03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01450" y="366185"/>
            <a:ext cx="36004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366185"/>
            <a:ext cx="105346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0300-713B-4C9D-9F7B-CD87CF4EAF3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8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48" y="5875867"/>
            <a:ext cx="1360170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048" y="3875618"/>
            <a:ext cx="13601700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7716-0984-47B1-8011-E8FE6729A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87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435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3531B-EF46-4F74-BEC4-B16BED238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40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6817"/>
            <a:ext cx="7070329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899833"/>
            <a:ext cx="7070329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28795" y="2046817"/>
            <a:ext cx="707310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28795" y="2899833"/>
            <a:ext cx="7073106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6643B-728C-4434-B5A7-5A3D8D9C07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25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4E927-B9FC-43F0-B575-9DCD6C1E1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03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4DD4-8051-41D5-9F48-2D5B91390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3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364067"/>
            <a:ext cx="5264548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337" y="364067"/>
            <a:ext cx="894556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1" y="1913467"/>
            <a:ext cx="5264548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DD7C-BCA5-4DCE-9C50-2F3943A91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11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504" y="6400800"/>
            <a:ext cx="96012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6504" y="817033"/>
            <a:ext cx="96012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6504" y="7156451"/>
            <a:ext cx="96012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64978-3241-4BC9-97F7-F747F0C76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92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366713"/>
            <a:ext cx="14401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2133600"/>
            <a:ext cx="144018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2617EFA2-66CE-485E-B347-99A5E496F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366713"/>
            <a:ext cx="14401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2133600"/>
            <a:ext cx="144018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2617EFA2-66CE-485E-B347-99A5E496F1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4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224" y="6091731"/>
            <a:ext cx="55213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939943" y="1217613"/>
            <a:ext cx="5334000" cy="113078"/>
            <a:chOff x="6172200" y="1985797"/>
            <a:chExt cx="5334000" cy="11307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172200" y="1985797"/>
              <a:ext cx="533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858000" y="2098875"/>
              <a:ext cx="38862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7" t="45886" r="2917" b="12500"/>
          <a:stretch/>
        </p:blipFill>
        <p:spPr>
          <a:xfrm>
            <a:off x="12954000" y="7147517"/>
            <a:ext cx="2787094" cy="1728787"/>
          </a:xfrm>
          <a:prstGeom prst="rect">
            <a:avLst/>
          </a:prstGeom>
        </p:spPr>
      </p:pic>
      <p:pic>
        <p:nvPicPr>
          <p:cNvPr id="11" name="Picture 6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974" y="6964100"/>
            <a:ext cx="2229307" cy="195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20928" y="2963822"/>
            <a:ext cx="1044494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46140" y="2954260"/>
            <a:ext cx="1044494" cy="123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68387" y="4108824"/>
            <a:ext cx="14097000" cy="199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MÔN TOÁN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29: PHÉP CỘNG SỐ CÓ HAI CHỮ SỐ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VỚI SỐ CÓ MỘT CHỮ SỐ (T1)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43250" y="533400"/>
            <a:ext cx="986790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&amp; THCS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ĐẠI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SƠN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514600" y="7878762"/>
            <a:ext cx="587375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LÊ</a:t>
            </a:r>
            <a:r>
              <a:rPr lang="en-US" alt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THẮM</a:t>
            </a:r>
            <a:endParaRPr lang="en-US" altLang="en-US" sz="2400" b="1" i="1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itchFamily="18" charset="0"/>
              </a:rPr>
              <a:t>:  </a:t>
            </a:r>
            <a:r>
              <a:rPr lang="en-US" alt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1A</a:t>
            </a:r>
            <a:endParaRPr lang="en-US" altLang="en-US" sz="2400" b="1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7210476" y="681221"/>
            <a:ext cx="1573366" cy="446615"/>
            <a:chOff x="2756" y="336"/>
            <a:chExt cx="743" cy="211"/>
          </a:xfrm>
        </p:grpSpPr>
        <p:sp>
          <p:nvSpPr>
            <p:cNvPr id="17" name="Line 79"/>
            <p:cNvSpPr>
              <a:spLocks noChangeShapeType="1"/>
            </p:cNvSpPr>
            <p:nvPr/>
          </p:nvSpPr>
          <p:spPr bwMode="auto">
            <a:xfrm>
              <a:off x="2756" y="547"/>
              <a:ext cx="7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762" y="336"/>
              <a:ext cx="737" cy="1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700" b="1" kern="10">
                  <a:solidFill>
                    <a:srgbClr val="FF0000"/>
                  </a:solidFill>
                  <a:latin typeface="Times New Roman"/>
                  <a:cs typeface="Times New Roman"/>
                </a:rPr>
                <a:t>TOÁN</a:t>
              </a: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716542" y="1049520"/>
            <a:ext cx="830580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29: PHÉP CỘNG SỐ CÓ HAI CHỮ SỐ VỚI SỐ CÓ MỘT CHỮ SỐ (T1)</a:t>
            </a:r>
            <a:endParaRPr lang="en-US" sz="32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t="29746" r="77161" b="57591"/>
          <a:stretch/>
        </p:blipFill>
        <p:spPr bwMode="auto">
          <a:xfrm>
            <a:off x="631824" y="1729901"/>
            <a:ext cx="2644775" cy="108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t="44776" r="69713" b="42663"/>
          <a:stretch/>
        </p:blipFill>
        <p:spPr bwMode="auto">
          <a:xfrm>
            <a:off x="685801" y="3167449"/>
            <a:ext cx="6400800" cy="185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t="57337" r="69713" b="33268"/>
          <a:stretch/>
        </p:blipFill>
        <p:spPr bwMode="auto">
          <a:xfrm>
            <a:off x="685800" y="4998720"/>
            <a:ext cx="6400800" cy="138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t="66732" r="69713" b="23873"/>
          <a:stretch/>
        </p:blipFill>
        <p:spPr bwMode="auto">
          <a:xfrm>
            <a:off x="685801" y="6385560"/>
            <a:ext cx="6400800" cy="138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023589"/>
              </p:ext>
            </p:extLst>
          </p:nvPr>
        </p:nvGraphicFramePr>
        <p:xfrm>
          <a:off x="7391400" y="3581400"/>
          <a:ext cx="220980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104900"/>
              </a:tblGrid>
              <a:tr h="1092200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075C8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075C8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98600">
                <a:tc>
                  <a:txBody>
                    <a:bodyPr/>
                    <a:lstStyle/>
                    <a:p>
                      <a:endParaRPr lang="en-US" sz="3600">
                        <a:solidFill>
                          <a:srgbClr val="075C8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rgbClr val="075C8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 sz="3600">
                        <a:solidFill>
                          <a:srgbClr val="075C8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rgbClr val="075C8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69442" y="47244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75C87"/>
                </a:solidFill>
              </a:rPr>
              <a:t>4</a:t>
            </a:r>
            <a:endParaRPr lang="en-US" sz="4000" b="1">
              <a:solidFill>
                <a:srgbClr val="075C87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55254" y="47244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75C87"/>
                </a:solidFill>
              </a:rPr>
              <a:t>1</a:t>
            </a:r>
            <a:endParaRPr lang="en-US" sz="4000" b="1">
              <a:solidFill>
                <a:srgbClr val="075C87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16572" y="5259523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75C87"/>
                </a:solidFill>
              </a:rPr>
              <a:t>+</a:t>
            </a:r>
            <a:endParaRPr lang="en-US" sz="4000" b="1">
              <a:solidFill>
                <a:srgbClr val="075C87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55254" y="537571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75C87"/>
                </a:solidFill>
              </a:rPr>
              <a:t>5</a:t>
            </a:r>
            <a:endParaRPr lang="en-US" sz="4000" b="1">
              <a:solidFill>
                <a:srgbClr val="075C87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55254" y="61722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75C87"/>
                </a:solidFill>
              </a:rPr>
              <a:t>6</a:t>
            </a:r>
            <a:endParaRPr lang="en-US" sz="4000" b="1">
              <a:solidFill>
                <a:srgbClr val="075C87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69442" y="61722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75C87"/>
                </a:solidFill>
              </a:rPr>
              <a:t>4</a:t>
            </a:r>
            <a:endParaRPr lang="en-US" sz="4000" b="1">
              <a:solidFill>
                <a:srgbClr val="075C87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231628" y="46863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41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82200" y="5140411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+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521433" y="546431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5</a:t>
            </a:r>
            <a:endParaRPr lang="en-US" sz="4000" b="1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0162629" y="6083601"/>
            <a:ext cx="8243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536673" y="61722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6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349306" y="4862668"/>
            <a:ext cx="4043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75C87"/>
                </a:solidFill>
              </a:rPr>
              <a:t>- 1 cộng 5 bằng 6, viết 6</a:t>
            </a:r>
            <a:endParaRPr lang="en-US" sz="2800">
              <a:solidFill>
                <a:srgbClr val="075C87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349306" y="5572780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75C87"/>
                </a:solidFill>
              </a:rPr>
              <a:t>- Hạ 4, viết 4</a:t>
            </a:r>
            <a:endParaRPr lang="en-US" sz="2800">
              <a:solidFill>
                <a:srgbClr val="075C87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243720" y="61790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58200" y="3893403"/>
            <a:ext cx="141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75C87"/>
                </a:solidFill>
              </a:rPr>
              <a:t>Đơn</a:t>
            </a:r>
            <a:r>
              <a:rPr lang="en-US" sz="2400" b="1" dirty="0">
                <a:solidFill>
                  <a:srgbClr val="075C87"/>
                </a:solidFill>
              </a:rPr>
              <a:t> </a:t>
            </a:r>
            <a:r>
              <a:rPr lang="en-US" sz="2400" b="1" dirty="0" err="1">
                <a:solidFill>
                  <a:srgbClr val="075C87"/>
                </a:solidFill>
              </a:rPr>
              <a:t>vị</a:t>
            </a:r>
            <a:endParaRPr lang="en-US" sz="2400" b="1" dirty="0">
              <a:solidFill>
                <a:srgbClr val="075C87"/>
              </a:solidFill>
            </a:endParaRPr>
          </a:p>
          <a:p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434226" y="3893403"/>
            <a:ext cx="1111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75C87"/>
                </a:solidFill>
              </a:rPr>
              <a:t>Chục</a:t>
            </a:r>
          </a:p>
          <a:p>
            <a:endParaRPr lang="en-US" sz="2400" b="1"/>
          </a:p>
        </p:txBody>
      </p:sp>
      <p:sp>
        <p:nvSpPr>
          <p:cNvPr id="10" name="TextBox 9"/>
          <p:cNvSpPr txBox="1"/>
          <p:nvPr/>
        </p:nvSpPr>
        <p:spPr>
          <a:xfrm>
            <a:off x="5943600" y="4045803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B050"/>
                </a:solidFill>
              </a:rPr>
              <a:t>41</a:t>
            </a:r>
            <a:endParaRPr lang="en-US" sz="4800" b="1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07442" y="5275656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6974" y="6532989"/>
            <a:ext cx="92422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46</a:t>
            </a:r>
            <a:endParaRPr lang="en-US" sz="4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2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2" grpId="0"/>
      <p:bldP spid="3" grpId="0"/>
      <p:bldP spid="10" grpId="0"/>
      <p:bldP spid="10" grpId="1"/>
      <p:bldP spid="39" grpId="0"/>
      <p:bldP spid="39" grpId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7210476" y="681221"/>
            <a:ext cx="1573366" cy="446615"/>
            <a:chOff x="2756" y="336"/>
            <a:chExt cx="743" cy="211"/>
          </a:xfrm>
        </p:grpSpPr>
        <p:sp>
          <p:nvSpPr>
            <p:cNvPr id="17" name="Line 79"/>
            <p:cNvSpPr>
              <a:spLocks noChangeShapeType="1"/>
            </p:cNvSpPr>
            <p:nvPr/>
          </p:nvSpPr>
          <p:spPr bwMode="auto">
            <a:xfrm>
              <a:off x="2756" y="547"/>
              <a:ext cx="7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762" y="336"/>
              <a:ext cx="737" cy="1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700" b="1" kern="10">
                  <a:solidFill>
                    <a:srgbClr val="FF0000"/>
                  </a:solidFill>
                  <a:latin typeface="Times New Roman"/>
                  <a:cs typeface="Times New Roman"/>
                </a:rPr>
                <a:t>TOÁN</a:t>
              </a: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733800" y="1164913"/>
            <a:ext cx="830580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29: PHÉP CỘNG SỐ CÓ HAI CHỮ SỐ VỚI SỐ CÓ MỘT CHỮ SỐ (T1)</a:t>
            </a:r>
            <a:endParaRPr lang="en-US" sz="32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0" t="38051" r="75205" b="46953"/>
          <a:stretch/>
        </p:blipFill>
        <p:spPr bwMode="auto">
          <a:xfrm>
            <a:off x="434373" y="3276600"/>
            <a:ext cx="6657756" cy="215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t="29746" r="77161" b="57591"/>
          <a:stretch/>
        </p:blipFill>
        <p:spPr bwMode="auto">
          <a:xfrm>
            <a:off x="882563" y="2133600"/>
            <a:ext cx="2582373" cy="102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517091"/>
              </p:ext>
            </p:extLst>
          </p:nvPr>
        </p:nvGraphicFramePr>
        <p:xfrm>
          <a:off x="7539306" y="3581400"/>
          <a:ext cx="220980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104900"/>
              </a:tblGrid>
              <a:tr h="1092200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075C8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075C8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98600">
                <a:tc>
                  <a:txBody>
                    <a:bodyPr/>
                    <a:lstStyle/>
                    <a:p>
                      <a:endParaRPr lang="en-US" sz="3600">
                        <a:solidFill>
                          <a:srgbClr val="075C8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rgbClr val="075C8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 sz="3600">
                        <a:solidFill>
                          <a:srgbClr val="075C8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rgbClr val="075C8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8017348" y="47244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75C87"/>
                </a:solidFill>
              </a:rPr>
              <a:t>2</a:t>
            </a:r>
            <a:endParaRPr lang="en-US" sz="4000" b="1">
              <a:solidFill>
                <a:srgbClr val="075C87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003160" y="47244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75C87"/>
                </a:solidFill>
              </a:rPr>
              <a:t>0</a:t>
            </a:r>
            <a:endParaRPr lang="en-US" sz="4000" b="1">
              <a:solidFill>
                <a:srgbClr val="075C87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64478" y="5259523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75C87"/>
                </a:solidFill>
              </a:rPr>
              <a:t>+</a:t>
            </a:r>
            <a:endParaRPr lang="en-US" sz="4000" b="1">
              <a:solidFill>
                <a:srgbClr val="075C87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03160" y="537571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75C87"/>
                </a:solidFill>
              </a:rPr>
              <a:t>4</a:t>
            </a:r>
            <a:endParaRPr lang="en-US" sz="4000" b="1">
              <a:solidFill>
                <a:srgbClr val="075C87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003160" y="61722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75C87"/>
                </a:solidFill>
              </a:rPr>
              <a:t>4</a:t>
            </a:r>
            <a:endParaRPr lang="en-US" sz="4000" b="1">
              <a:solidFill>
                <a:srgbClr val="075C87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17348" y="61722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75C87"/>
                </a:solidFill>
              </a:rPr>
              <a:t>2</a:t>
            </a:r>
            <a:endParaRPr lang="en-US" sz="4000" b="1">
              <a:solidFill>
                <a:srgbClr val="075C87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608134" y="46863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20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358706" y="5140411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+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897939" y="546431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4</a:t>
            </a:r>
            <a:endParaRPr lang="en-US" sz="4000" b="1">
              <a:solidFill>
                <a:srgbClr val="FF0000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0539135" y="6083601"/>
            <a:ext cx="824334" cy="0"/>
          </a:xfrm>
          <a:prstGeom prst="line">
            <a:avLst/>
          </a:prstGeom>
          <a:ln w="57150">
            <a:solidFill>
              <a:srgbClr val="075C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0913179" y="61722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4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806506" y="4786468"/>
            <a:ext cx="4043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75C87"/>
                </a:solidFill>
              </a:rPr>
              <a:t>- 0 cộng 4 bằng 4, viết 4</a:t>
            </a:r>
            <a:endParaRPr lang="en-US" sz="2800">
              <a:solidFill>
                <a:srgbClr val="075C87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806506" y="5496580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75C87"/>
                </a:solidFill>
              </a:rPr>
              <a:t>- Hạ 2, viết 2</a:t>
            </a:r>
            <a:endParaRPr lang="en-US" sz="2800">
              <a:solidFill>
                <a:srgbClr val="075C87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620226" y="61790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2</a:t>
            </a:r>
            <a:endParaRPr lang="en-US" sz="4000" b="1">
              <a:solidFill>
                <a:srgbClr val="FF0000"/>
              </a:solidFill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53183" r="68851" b="40917"/>
          <a:stretch/>
        </p:blipFill>
        <p:spPr bwMode="auto">
          <a:xfrm>
            <a:off x="228600" y="5531345"/>
            <a:ext cx="7162800" cy="102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58379" r="68851" b="32426"/>
          <a:stretch/>
        </p:blipFill>
        <p:spPr bwMode="auto">
          <a:xfrm>
            <a:off x="203420" y="6754161"/>
            <a:ext cx="7187980" cy="124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8641801" y="3893403"/>
            <a:ext cx="141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75C87"/>
                </a:solidFill>
              </a:rPr>
              <a:t>Đơn</a:t>
            </a:r>
            <a:r>
              <a:rPr lang="en-US" sz="2400" b="1" dirty="0">
                <a:solidFill>
                  <a:srgbClr val="075C87"/>
                </a:solidFill>
              </a:rPr>
              <a:t> </a:t>
            </a:r>
            <a:r>
              <a:rPr lang="en-US" sz="2400" b="1" dirty="0" err="1">
                <a:solidFill>
                  <a:srgbClr val="075C87"/>
                </a:solidFill>
              </a:rPr>
              <a:t>vị</a:t>
            </a:r>
            <a:endParaRPr lang="en-US" sz="2400" b="1" dirty="0">
              <a:solidFill>
                <a:srgbClr val="075C87"/>
              </a:solidFill>
            </a:endParaRPr>
          </a:p>
          <a:p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575759" y="3893403"/>
            <a:ext cx="1111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75C87"/>
                </a:solidFill>
              </a:rPr>
              <a:t>Chục</a:t>
            </a:r>
          </a:p>
          <a:p>
            <a:endParaRPr lang="en-US" sz="2400" b="1"/>
          </a:p>
        </p:txBody>
      </p:sp>
      <p:sp>
        <p:nvSpPr>
          <p:cNvPr id="57" name="TextBox 56"/>
          <p:cNvSpPr txBox="1"/>
          <p:nvPr/>
        </p:nvSpPr>
        <p:spPr>
          <a:xfrm>
            <a:off x="5943600" y="4045803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B050"/>
                </a:solidFill>
              </a:rPr>
              <a:t>20</a:t>
            </a:r>
            <a:endParaRPr lang="en-US" sz="4800" b="1">
              <a:solidFill>
                <a:srgbClr val="00B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07442" y="5275656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B050"/>
                </a:solidFill>
              </a:rPr>
              <a:t>4</a:t>
            </a:r>
            <a:endParaRPr lang="en-US" sz="4800" b="1">
              <a:solidFill>
                <a:srgbClr val="00B05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00600" y="6712803"/>
            <a:ext cx="92422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24</a:t>
            </a:r>
            <a:endParaRPr lang="en-US" sz="4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9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54" grpId="0"/>
      <p:bldP spid="37" grpId="0"/>
      <p:bldP spid="39" grpId="0"/>
      <p:bldP spid="57" grpId="0"/>
      <p:bldP spid="57" grpId="1"/>
      <p:bldP spid="58" grpId="0"/>
      <p:bldP spid="58" grpId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7210476" y="681221"/>
            <a:ext cx="1573366" cy="446615"/>
            <a:chOff x="2756" y="336"/>
            <a:chExt cx="743" cy="211"/>
          </a:xfrm>
        </p:grpSpPr>
        <p:sp>
          <p:nvSpPr>
            <p:cNvPr id="17" name="Line 79"/>
            <p:cNvSpPr>
              <a:spLocks noChangeShapeType="1"/>
            </p:cNvSpPr>
            <p:nvPr/>
          </p:nvSpPr>
          <p:spPr bwMode="auto">
            <a:xfrm>
              <a:off x="2756" y="547"/>
              <a:ext cx="7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762" y="336"/>
              <a:ext cx="737" cy="1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700" b="1" kern="10">
                  <a:solidFill>
                    <a:srgbClr val="FF0000"/>
                  </a:solidFill>
                  <a:latin typeface="Times New Roman"/>
                  <a:cs typeface="Times New Roman"/>
                </a:rPr>
                <a:t>TOÁN</a:t>
              </a: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733800" y="1164913"/>
            <a:ext cx="830580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29: PHÉP CỘNG SỐ CÓ HAI CHỮ SỐ VỚI SỐ CÓ MỘT CHỮ SỐ (T1)</a:t>
            </a:r>
            <a:endParaRPr lang="en-US" sz="32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24222" r="37902" b="61496"/>
          <a:stretch/>
        </p:blipFill>
        <p:spPr bwMode="auto">
          <a:xfrm>
            <a:off x="612774" y="1828800"/>
            <a:ext cx="2694307" cy="116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-196191" y="-51256"/>
            <a:ext cx="16230600" cy="898588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5pPr>
            <a:lvl6pPr marL="718444" algn="ctr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6pPr>
            <a:lvl7pPr marL="1436888" algn="ctr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7pPr>
            <a:lvl8pPr marL="2155332" algn="ctr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8pPr>
            <a:lvl9pPr marL="2873776" algn="ctr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6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930" y="5688508"/>
            <a:ext cx="3767505" cy="3417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41632" y="5937884"/>
            <a:ext cx="969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24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42061" y="6454914"/>
            <a:ext cx="629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+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6432" y="6928484"/>
            <a:ext cx="611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3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91400" y="5958783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60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83172" y="647700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+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88744" y="6928484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7</a:t>
            </a:r>
            <a:endParaRPr lang="en-US" sz="4800" b="1">
              <a:solidFill>
                <a:srgbClr val="FF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7073102" y="7750434"/>
            <a:ext cx="1080298" cy="16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483049" y="59436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82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107372" y="6454914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+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826091" y="6935687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5</a:t>
            </a:r>
            <a:endParaRPr lang="en-US" sz="4800" b="1">
              <a:solidFill>
                <a:srgbClr val="FF0000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0210800" y="7750434"/>
            <a:ext cx="1027584" cy="10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97985" y="795831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7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28160" y="7965162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2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61225" y="7919084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7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91400" y="792593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6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902291" y="7919084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7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439400" y="792593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8</a:t>
            </a:r>
            <a:endParaRPr lang="en-US" sz="4800" b="1">
              <a:solidFill>
                <a:srgbClr val="FF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4114800" y="7766684"/>
            <a:ext cx="990600" cy="10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39049" r="13250" b="42587"/>
          <a:stretch/>
        </p:blipFill>
        <p:spPr bwMode="auto">
          <a:xfrm>
            <a:off x="-76200" y="3013427"/>
            <a:ext cx="12115800" cy="267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50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50" grpId="0"/>
      <p:bldP spid="51" grpId="0"/>
      <p:bldP spid="52" grpId="0"/>
      <p:bldP spid="55" grpId="0"/>
      <p:bldP spid="56" grpId="0"/>
      <p:bldP spid="57" grpId="0"/>
      <p:bldP spid="34" grpId="0"/>
      <p:bldP spid="35" grpId="0"/>
      <p:bldP spid="36" grpId="0"/>
      <p:bldP spid="37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7210476" y="681221"/>
            <a:ext cx="1573366" cy="446615"/>
            <a:chOff x="2756" y="336"/>
            <a:chExt cx="743" cy="211"/>
          </a:xfrm>
        </p:grpSpPr>
        <p:sp>
          <p:nvSpPr>
            <p:cNvPr id="17" name="Line 79"/>
            <p:cNvSpPr>
              <a:spLocks noChangeShapeType="1"/>
            </p:cNvSpPr>
            <p:nvPr/>
          </p:nvSpPr>
          <p:spPr bwMode="auto">
            <a:xfrm>
              <a:off x="2756" y="547"/>
              <a:ext cx="7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762" y="336"/>
              <a:ext cx="737" cy="1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700" b="1" kern="10">
                  <a:solidFill>
                    <a:srgbClr val="FF0000"/>
                  </a:solidFill>
                  <a:latin typeface="Times New Roman"/>
                  <a:cs typeface="Times New Roman"/>
                </a:rPr>
                <a:t>TOÁN</a:t>
              </a: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733800" y="1164913"/>
            <a:ext cx="830580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29: PHÉP CỘNG SỐ CÓ HAI CHỮ SỐ VỚI SỐ CÓ MỘT CHỮ SỐ (T1)</a:t>
            </a:r>
            <a:endParaRPr lang="en-US" sz="32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24222" r="37902" b="61496"/>
          <a:stretch/>
        </p:blipFill>
        <p:spPr bwMode="auto">
          <a:xfrm>
            <a:off x="612774" y="2015001"/>
            <a:ext cx="2968625" cy="128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58407" r="13250" b="24223"/>
          <a:stretch/>
        </p:blipFill>
        <p:spPr bwMode="auto">
          <a:xfrm>
            <a:off x="1600200" y="3298466"/>
            <a:ext cx="10744200" cy="242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-223211" y="-107522"/>
            <a:ext cx="16230600" cy="898588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5pPr>
            <a:lvl6pPr marL="718444" algn="ctr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6pPr>
            <a:lvl7pPr marL="1436888" algn="ctr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7pPr>
            <a:lvl8pPr marL="2155332" algn="ctr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8pPr>
            <a:lvl9pPr marL="2873776" algn="ctr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60000"/>
              </a:lnSpc>
            </a:pP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55930" y="5688508"/>
            <a:ext cx="3767505" cy="3417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341632" y="5848111"/>
            <a:ext cx="969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11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42061" y="6302514"/>
            <a:ext cx="629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+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22632" y="6781800"/>
            <a:ext cx="611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8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22632" y="7772757"/>
            <a:ext cx="611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9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41632" y="7751954"/>
            <a:ext cx="611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1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98939" y="5812099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71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10400" y="6302514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+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88744" y="68652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5</a:t>
            </a:r>
            <a:endParaRPr lang="en-US" sz="4800" b="1">
              <a:solidFill>
                <a:srgbClr val="FF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7149302" y="7603750"/>
            <a:ext cx="1080298" cy="16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456714" y="7788122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800" b="1" smtClean="0">
                <a:solidFill>
                  <a:srgbClr val="FF0000"/>
                </a:solidFill>
              </a:rPr>
              <a:t>76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559249" y="5874603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94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058400" y="6302514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+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902291" y="67890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4</a:t>
            </a:r>
            <a:endParaRPr lang="en-US" sz="4800" b="1">
              <a:solidFill>
                <a:srgbClr val="FF0000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0210800" y="7603750"/>
            <a:ext cx="1027584" cy="10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559249" y="7780919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98</a:t>
            </a:r>
            <a:endParaRPr lang="en-US" sz="4800" b="1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4114800" y="7593747"/>
            <a:ext cx="990600" cy="10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5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50" grpId="0"/>
      <p:bldP spid="51" grpId="0"/>
      <p:bldP spid="52" grpId="0"/>
      <p:bldP spid="54" grpId="0"/>
      <p:bldP spid="55" grpId="0"/>
      <p:bldP spid="56" grpId="0"/>
      <p:bldP spid="57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7210476" y="681221"/>
            <a:ext cx="1573366" cy="446615"/>
            <a:chOff x="2756" y="336"/>
            <a:chExt cx="743" cy="211"/>
          </a:xfrm>
        </p:grpSpPr>
        <p:sp>
          <p:nvSpPr>
            <p:cNvPr id="17" name="Line 79"/>
            <p:cNvSpPr>
              <a:spLocks noChangeShapeType="1"/>
            </p:cNvSpPr>
            <p:nvPr/>
          </p:nvSpPr>
          <p:spPr bwMode="auto">
            <a:xfrm>
              <a:off x="2756" y="547"/>
              <a:ext cx="7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762" y="336"/>
              <a:ext cx="737" cy="1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700" b="1" kern="10">
                  <a:solidFill>
                    <a:srgbClr val="FF0000"/>
                  </a:solidFill>
                  <a:latin typeface="Times New Roman"/>
                  <a:cs typeface="Times New Roman"/>
                </a:rPr>
                <a:t>TOÁN</a:t>
              </a: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733800" y="1164913"/>
            <a:ext cx="830580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29: PHÉP CỘNG SỐ CÓ HAI CHỮ SỐ VỚI SỐ CÓ MỘT CHỮ SỐ (T1)</a:t>
            </a:r>
            <a:endParaRPr lang="en-US" sz="32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24222" r="37902" b="61496"/>
          <a:stretch/>
        </p:blipFill>
        <p:spPr bwMode="auto">
          <a:xfrm>
            <a:off x="612774" y="1371600"/>
            <a:ext cx="3273425" cy="156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5" t="17334" r="5875" b="10223"/>
          <a:stretch/>
        </p:blipFill>
        <p:spPr bwMode="auto">
          <a:xfrm>
            <a:off x="765175" y="2819536"/>
            <a:ext cx="13941425" cy="632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>
          <a:xfrm>
            <a:off x="6771503" y="5375189"/>
            <a:ext cx="3515497" cy="3235411"/>
          </a:xfrm>
          <a:custGeom>
            <a:avLst/>
            <a:gdLst>
              <a:gd name="connsiteX0" fmla="*/ 0 w 864973"/>
              <a:gd name="connsiteY0" fmla="*/ 0 h 2730843"/>
              <a:gd name="connsiteX1" fmla="*/ 506627 w 864973"/>
              <a:gd name="connsiteY1" fmla="*/ 766119 h 2730843"/>
              <a:gd name="connsiteX2" fmla="*/ 506627 w 864973"/>
              <a:gd name="connsiteY2" fmla="*/ 2075935 h 2730843"/>
              <a:gd name="connsiteX3" fmla="*/ 864973 w 864973"/>
              <a:gd name="connsiteY3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973" h="2730843">
                <a:moveTo>
                  <a:pt x="0" y="0"/>
                </a:moveTo>
                <a:cubicBezTo>
                  <a:pt x="211094" y="210065"/>
                  <a:pt x="422189" y="420130"/>
                  <a:pt x="506627" y="766119"/>
                </a:cubicBezTo>
                <a:cubicBezTo>
                  <a:pt x="591065" y="1112108"/>
                  <a:pt x="446903" y="1748481"/>
                  <a:pt x="506627" y="2075935"/>
                </a:cubicBezTo>
                <a:cubicBezTo>
                  <a:pt x="566351" y="2403389"/>
                  <a:pt x="715662" y="2567116"/>
                  <a:pt x="864973" y="2730843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flipV="1">
            <a:off x="6248400" y="4495800"/>
            <a:ext cx="3581400" cy="2268492"/>
          </a:xfrm>
          <a:custGeom>
            <a:avLst/>
            <a:gdLst>
              <a:gd name="connsiteX0" fmla="*/ 0 w 864973"/>
              <a:gd name="connsiteY0" fmla="*/ 0 h 2730843"/>
              <a:gd name="connsiteX1" fmla="*/ 506627 w 864973"/>
              <a:gd name="connsiteY1" fmla="*/ 766119 h 2730843"/>
              <a:gd name="connsiteX2" fmla="*/ 506627 w 864973"/>
              <a:gd name="connsiteY2" fmla="*/ 2075935 h 2730843"/>
              <a:gd name="connsiteX3" fmla="*/ 864973 w 864973"/>
              <a:gd name="connsiteY3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973" h="2730843">
                <a:moveTo>
                  <a:pt x="0" y="0"/>
                </a:moveTo>
                <a:cubicBezTo>
                  <a:pt x="211094" y="210065"/>
                  <a:pt x="422189" y="420130"/>
                  <a:pt x="506627" y="766119"/>
                </a:cubicBezTo>
                <a:cubicBezTo>
                  <a:pt x="591065" y="1112108"/>
                  <a:pt x="446903" y="1748481"/>
                  <a:pt x="506627" y="2075935"/>
                </a:cubicBezTo>
                <a:cubicBezTo>
                  <a:pt x="566351" y="2403389"/>
                  <a:pt x="715662" y="2567116"/>
                  <a:pt x="864973" y="273084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 flipV="1">
            <a:off x="6740610" y="7315199"/>
            <a:ext cx="2936790" cy="838198"/>
          </a:xfrm>
          <a:custGeom>
            <a:avLst/>
            <a:gdLst>
              <a:gd name="connsiteX0" fmla="*/ 0 w 864973"/>
              <a:gd name="connsiteY0" fmla="*/ 0 h 2730843"/>
              <a:gd name="connsiteX1" fmla="*/ 506627 w 864973"/>
              <a:gd name="connsiteY1" fmla="*/ 766119 h 2730843"/>
              <a:gd name="connsiteX2" fmla="*/ 506627 w 864973"/>
              <a:gd name="connsiteY2" fmla="*/ 2075935 h 2730843"/>
              <a:gd name="connsiteX3" fmla="*/ 864973 w 864973"/>
              <a:gd name="connsiteY3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973" h="2730843">
                <a:moveTo>
                  <a:pt x="0" y="0"/>
                </a:moveTo>
                <a:cubicBezTo>
                  <a:pt x="211094" y="210065"/>
                  <a:pt x="422189" y="420130"/>
                  <a:pt x="506627" y="766119"/>
                </a:cubicBezTo>
                <a:cubicBezTo>
                  <a:pt x="591065" y="1112108"/>
                  <a:pt x="446903" y="1748481"/>
                  <a:pt x="506627" y="2075935"/>
                </a:cubicBezTo>
                <a:cubicBezTo>
                  <a:pt x="566351" y="2403389"/>
                  <a:pt x="715662" y="2567116"/>
                  <a:pt x="864973" y="2730843"/>
                </a:cubicBezTo>
              </a:path>
            </a:pathLst>
          </a:custGeom>
          <a:ln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9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79"/>
          <p:cNvSpPr>
            <a:spLocks noChangeShapeType="1"/>
          </p:cNvSpPr>
          <p:nvPr/>
        </p:nvSpPr>
        <p:spPr bwMode="auto">
          <a:xfrm>
            <a:off x="7210476" y="-29429"/>
            <a:ext cx="155854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-185064" y="0"/>
            <a:ext cx="16230600" cy="898588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5pPr>
            <a:lvl6pPr marL="718444" algn="ctr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6pPr>
            <a:lvl7pPr marL="1436888" algn="ctr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7pPr>
            <a:lvl8pPr marL="2155332" algn="ctr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8pPr>
            <a:lvl9pPr marL="2873776" algn="ctr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6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930" y="5688508"/>
            <a:ext cx="3767505" cy="3417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42571" y="2057400"/>
            <a:ext cx="969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24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43000" y="2574430"/>
            <a:ext cx="629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+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47371" y="3048000"/>
            <a:ext cx="611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3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92339" y="2078299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60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84111" y="2596516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+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89683" y="30480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7</a:t>
            </a:r>
            <a:endParaRPr lang="en-US" sz="4800" b="1">
              <a:solidFill>
                <a:srgbClr val="FF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4274041" y="3869950"/>
            <a:ext cx="1080298" cy="16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683988" y="2063116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82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308311" y="257443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+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27030" y="30552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5</a:t>
            </a:r>
            <a:endParaRPr lang="en-US" sz="4800" b="1">
              <a:solidFill>
                <a:srgbClr val="FF0000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7475955" y="3847984"/>
            <a:ext cx="1027584" cy="10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98924" y="4077832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7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9099" y="4084678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2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62164" y="40386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7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92339" y="404544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6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03230" y="40386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7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40339" y="404544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8</a:t>
            </a:r>
            <a:endParaRPr lang="en-US" sz="4800" b="1">
              <a:solidFill>
                <a:srgbClr val="FF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1315739" y="3886200"/>
            <a:ext cx="990600" cy="10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252119" y="282714"/>
            <a:ext cx="10378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HP001 5 hàng" pitchFamily="34" charset="0"/>
              </a:rPr>
              <a:t>Toán</a:t>
            </a:r>
            <a:endParaRPr lang="en-US" sz="4000" b="1">
              <a:solidFill>
                <a:srgbClr val="FF0000"/>
              </a:solidFill>
              <a:latin typeface="HP001 5 hàng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925" y="1273314"/>
            <a:ext cx="1805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5 hàng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HP001 5 hàng" pitchFamily="34" charset="0"/>
              </a:rPr>
              <a:t> 1: </a:t>
            </a:r>
            <a:endParaRPr lang="en-US" sz="4000" b="1" dirty="0">
              <a:solidFill>
                <a:srgbClr val="FF0000"/>
              </a:solidFill>
              <a:latin typeface="HP001 5 hàng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7975" y="5159514"/>
            <a:ext cx="1976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5 hàng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HP001 5 hàng" pitchFamily="34" charset="0"/>
              </a:rPr>
              <a:t> 2: </a:t>
            </a:r>
            <a:endParaRPr lang="en-US" sz="4000" b="1" dirty="0">
              <a:solidFill>
                <a:srgbClr val="FF0000"/>
              </a:solidFill>
              <a:latin typeface="HP001 5 hàng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42571" y="5991992"/>
            <a:ext cx="969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11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43000" y="6446395"/>
            <a:ext cx="629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+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23571" y="6925681"/>
            <a:ext cx="611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8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23571" y="7916638"/>
            <a:ext cx="611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9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542571" y="7895835"/>
            <a:ext cx="611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1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99878" y="595598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71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11339" y="6446395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+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89683" y="7009084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5</a:t>
            </a:r>
            <a:endParaRPr lang="en-US" sz="4800" b="1">
              <a:solidFill>
                <a:srgbClr val="FF0000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4350241" y="7747631"/>
            <a:ext cx="1080298" cy="16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657653" y="7932003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800" b="1" smtClean="0">
                <a:solidFill>
                  <a:srgbClr val="FF0000"/>
                </a:solidFill>
              </a:rPr>
              <a:t>76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760188" y="6018484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94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259339" y="6446395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+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103230" y="6932884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4</a:t>
            </a:r>
            <a:endParaRPr lang="en-US" sz="4800" b="1">
              <a:solidFill>
                <a:srgbClr val="FF0000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7411739" y="7747631"/>
            <a:ext cx="1027584" cy="10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760188" y="79248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98</a:t>
            </a:r>
            <a:endParaRPr lang="en-US" sz="4800" b="1">
              <a:solidFill>
                <a:srgbClr val="FF0000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1315739" y="7737628"/>
            <a:ext cx="990600" cy="10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83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9" grpId="0"/>
      <p:bldP spid="40" grpId="0"/>
      <p:bldP spid="44" grpId="0"/>
      <p:bldP spid="48" grpId="0"/>
      <p:bldP spid="49" grpId="0"/>
      <p:bldP spid="54" grpId="0"/>
      <p:bldP spid="59" grpId="0"/>
      <p:bldP spid="60" grpId="0"/>
      <p:bldP spid="61" grpId="0"/>
      <p:bldP spid="62" grpId="0"/>
      <p:bldP spid="63" grpId="0"/>
      <p:bldP spid="65" grpId="0"/>
      <p:bldP spid="66" grpId="0"/>
      <p:bldP spid="67" grpId="0"/>
      <p:bldP spid="68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94469"/>
            <a:ext cx="14668500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WordArt 3"/>
          <p:cNvSpPr>
            <a:spLocks noChangeArrowheads="1" noChangeShapeType="1" noTextEdit="1"/>
          </p:cNvSpPr>
          <p:nvPr/>
        </p:nvSpPr>
        <p:spPr bwMode="auto">
          <a:xfrm>
            <a:off x="323850" y="3463131"/>
            <a:ext cx="15354300" cy="158273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4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04800" y="1802449"/>
            <a:ext cx="7206053" cy="2839204"/>
            <a:chOff x="765174" y="3200400"/>
            <a:chExt cx="3273425" cy="150006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91" t="39705" r="65058" b="50744"/>
            <a:stretch/>
          </p:blipFill>
          <p:spPr bwMode="auto">
            <a:xfrm>
              <a:off x="765174" y="3200400"/>
              <a:ext cx="3273425" cy="1208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1179984" y="4424027"/>
              <a:ext cx="1666716" cy="276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Chiếc bút nào dài hơn?</a:t>
              </a:r>
              <a:endParaRPr lang="en-US" sz="2800"/>
            </a:p>
          </p:txBody>
        </p:sp>
      </p:grp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7210476" y="681221"/>
            <a:ext cx="1573366" cy="446615"/>
            <a:chOff x="2756" y="336"/>
            <a:chExt cx="743" cy="211"/>
          </a:xfrm>
        </p:grpSpPr>
        <p:sp>
          <p:nvSpPr>
            <p:cNvPr id="17" name="Line 79"/>
            <p:cNvSpPr>
              <a:spLocks noChangeShapeType="1"/>
            </p:cNvSpPr>
            <p:nvPr/>
          </p:nvSpPr>
          <p:spPr bwMode="auto">
            <a:xfrm>
              <a:off x="2756" y="547"/>
              <a:ext cx="7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762" y="336"/>
              <a:ext cx="737" cy="1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700" b="1" kern="10">
                  <a:solidFill>
                    <a:srgbClr val="FF0000"/>
                  </a:solidFill>
                  <a:latin typeface="Times New Roman"/>
                  <a:cs typeface="Times New Roman"/>
                </a:rPr>
                <a:t>TOÁN</a:t>
              </a: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4038600" y="1164913"/>
            <a:ext cx="80010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SẮC MÀU EM YÊU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069976" y="2057400"/>
            <a:ext cx="6440878" cy="258425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769019" y="4963029"/>
            <a:ext cx="6394781" cy="3803957"/>
            <a:chOff x="5369588" y="4963029"/>
            <a:chExt cx="5324174" cy="380395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6" t="67890" r="66651" b="9662"/>
            <a:stretch/>
          </p:blipFill>
          <p:spPr bwMode="auto">
            <a:xfrm>
              <a:off x="5369588" y="4963029"/>
              <a:ext cx="5324174" cy="3280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566853" y="8243766"/>
              <a:ext cx="34419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Xe cẩu dài mấy cm?</a:t>
              </a:r>
              <a:endParaRPr lang="en-US" sz="28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6967" y="4963029"/>
            <a:ext cx="6804386" cy="3525142"/>
            <a:chOff x="1088302" y="6030408"/>
            <a:chExt cx="2818436" cy="2246762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04" t="68648" r="68068" b="16534"/>
            <a:stretch/>
          </p:blipFill>
          <p:spPr bwMode="auto">
            <a:xfrm>
              <a:off x="1088302" y="6030408"/>
              <a:ext cx="2818436" cy="1875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1295400" y="7943694"/>
              <a:ext cx="1343625" cy="333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Con vật nào cao hơn?</a:t>
              </a:r>
              <a:endParaRPr lang="en-US" sz="28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29600" y="1936486"/>
            <a:ext cx="7239000" cy="3168914"/>
            <a:chOff x="4800600" y="2663887"/>
            <a:chExt cx="3773711" cy="2468026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16" t="53738" r="55888" b="31000"/>
            <a:stretch/>
          </p:blipFill>
          <p:spPr bwMode="auto">
            <a:xfrm>
              <a:off x="4800600" y="2663887"/>
              <a:ext cx="3530962" cy="1931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5369588" y="4608693"/>
              <a:ext cx="32047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Bạn nào cao nhất?</a:t>
              </a:r>
              <a:endParaRPr lang="en-US" sz="2800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8431188" y="5105400"/>
            <a:ext cx="6571754" cy="2799636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2500" b="1"/>
          </a:p>
        </p:txBody>
      </p:sp>
      <p:sp>
        <p:nvSpPr>
          <p:cNvPr id="39" name="Rounded Rectangle 38"/>
          <p:cNvSpPr/>
          <p:nvPr/>
        </p:nvSpPr>
        <p:spPr>
          <a:xfrm>
            <a:off x="8229601" y="1936486"/>
            <a:ext cx="6773342" cy="270516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/>
          </a:p>
        </p:txBody>
      </p:sp>
      <p:sp>
        <p:nvSpPr>
          <p:cNvPr id="40" name="Rounded Rectangle 39"/>
          <p:cNvSpPr/>
          <p:nvPr/>
        </p:nvSpPr>
        <p:spPr>
          <a:xfrm>
            <a:off x="1069975" y="5105400"/>
            <a:ext cx="6631378" cy="279963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2500" b="1"/>
          </a:p>
        </p:txBody>
      </p:sp>
      <p:sp>
        <p:nvSpPr>
          <p:cNvPr id="48" name="Rounded Rectangle 47"/>
          <p:cNvSpPr/>
          <p:nvPr/>
        </p:nvSpPr>
        <p:spPr>
          <a:xfrm>
            <a:off x="11582400" y="7239000"/>
            <a:ext cx="351666" cy="34548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5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2" name="Multiply 1"/>
          <p:cNvSpPr/>
          <p:nvPr/>
        </p:nvSpPr>
        <p:spPr>
          <a:xfrm>
            <a:off x="2565911" y="2057400"/>
            <a:ext cx="1149526" cy="89299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8431188" y="2729848"/>
            <a:ext cx="1149526" cy="89299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Multiply 60"/>
          <p:cNvSpPr/>
          <p:nvPr/>
        </p:nvSpPr>
        <p:spPr>
          <a:xfrm>
            <a:off x="2477730" y="6325955"/>
            <a:ext cx="1149526" cy="89299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1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9" grpId="0" animBg="1"/>
      <p:bldP spid="40" grpId="0" animBg="1"/>
      <p:bldP spid="48" grpId="0" animBg="1"/>
      <p:bldP spid="2" grpId="0" animBg="1"/>
      <p:bldP spid="60" grpId="0" animBg="1"/>
      <p:bldP spid="6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20399</TotalTime>
  <Words>308</Words>
  <Application>Microsoft Office PowerPoint</Application>
  <PresentationFormat>Custom</PresentationFormat>
  <Paragraphs>120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 VINH LONG - TT Bo Ha - Yen The - BG</dc:creator>
  <cp:lastModifiedBy>This PC</cp:lastModifiedBy>
  <cp:revision>2700</cp:revision>
  <dcterms:created xsi:type="dcterms:W3CDTF">2008-09-09T22:52:10Z</dcterms:created>
  <dcterms:modified xsi:type="dcterms:W3CDTF">2024-03-05T08:45:24Z</dcterms:modified>
</cp:coreProperties>
</file>