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77" r:id="rId2"/>
    <p:sldId id="379" r:id="rId3"/>
    <p:sldId id="378" r:id="rId4"/>
    <p:sldId id="272" r:id="rId5"/>
    <p:sldId id="274" r:id="rId6"/>
    <p:sldId id="266" r:id="rId7"/>
    <p:sldId id="278" r:id="rId8"/>
    <p:sldId id="355" r:id="rId9"/>
    <p:sldId id="357" r:id="rId10"/>
    <p:sldId id="256" r:id="rId11"/>
    <p:sldId id="356" r:id="rId12"/>
    <p:sldId id="358" r:id="rId13"/>
    <p:sldId id="267" r:id="rId14"/>
    <p:sldId id="268" r:id="rId15"/>
    <p:sldId id="359" r:id="rId16"/>
    <p:sldId id="360" r:id="rId17"/>
    <p:sldId id="361" r:id="rId18"/>
    <p:sldId id="315" r:id="rId19"/>
    <p:sldId id="316" r:id="rId20"/>
    <p:sldId id="363" r:id="rId21"/>
    <p:sldId id="362" r:id="rId22"/>
    <p:sldId id="365" r:id="rId23"/>
    <p:sldId id="376" r:id="rId24"/>
    <p:sldId id="298" r:id="rId25"/>
    <p:sldId id="320" r:id="rId26"/>
    <p:sldId id="289" r:id="rId27"/>
    <p:sldId id="366" r:id="rId28"/>
    <p:sldId id="367" r:id="rId29"/>
    <p:sldId id="368" r:id="rId30"/>
    <p:sldId id="369" r:id="rId31"/>
    <p:sldId id="370" r:id="rId32"/>
    <p:sldId id="372" r:id="rId33"/>
    <p:sldId id="373" r:id="rId34"/>
    <p:sldId id="374" r:id="rId35"/>
    <p:sldId id="375" r:id="rId36"/>
    <p:sldId id="279" r:id="rId37"/>
    <p:sldId id="299" r:id="rId38"/>
    <p:sldId id="34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4472C4"/>
    <a:srgbClr val="DCDEEB"/>
    <a:srgbClr val="9594A2"/>
    <a:srgbClr val="453E33"/>
    <a:srgbClr val="B3B44E"/>
    <a:srgbClr val="4B3929"/>
    <a:srgbClr val="FFC000"/>
    <a:srgbClr val="CCFF9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1056" y="372"/>
      </p:cViewPr>
      <p:guideLst>
        <p:guide orient="horz" pos="2183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B999B-81A6-4FCD-B6AE-B962CC22576D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E7C4C-2E75-4B85-8F14-34925BD81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3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/>
            </a:endParaRPr>
          </a:p>
        </p:txBody>
      </p:sp>
      <p:sp>
        <p:nvSpPr>
          <p:cNvPr id="52228" name="灯片编号占位符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855F94B9-4E40-4B8D-9297-9A7761F87374}" type="slidenum">
              <a:rPr lang="zh-CN" altLang="en-US" smtClean="0">
                <a:cs typeface="等线"/>
              </a:rPr>
              <a:pPr/>
              <a:t>38</a:t>
            </a:fld>
            <a:endParaRPr lang="zh-CN" altLang="en-US">
              <a:cs typeface="等线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E396E-04F8-A43B-B33B-4EDBFDDDC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13B0FB-EF8A-961F-818B-F89F6B713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82DC9-3333-A068-0FDE-96A146EF9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FB81-5948-4D5B-B70A-2574CE2A76BC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C6BBB-8BB8-68F4-33A8-F6DA64D99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BF592-939B-79F5-FC34-AEB585C3C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B51-2D1B-41B7-B44D-15C5496B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749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FBB7-4AE3-A918-CD22-DEC9CDC0D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55EAD8-0B10-8088-D461-9310BEB6A3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E281C-BB7B-777C-86B8-D56C51065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FB81-5948-4D5B-B70A-2574CE2A76BC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43C85-2DA6-952D-4A73-6B32FAA0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CE8AB-72F5-23F6-481C-938002B60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B51-2D1B-41B7-B44D-15C5496B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394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41D06-A465-08B7-2871-46984EF6AE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533534-CDD2-BAB5-E72F-A99667C81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01BB9-BEE6-2163-9468-2D17EC9C0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FB81-5948-4D5B-B70A-2574CE2A76BC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478DF-2053-BD1F-A20C-99B2BAF4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B39A6-A98E-E7EB-E4D9-1277453E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B51-2D1B-41B7-B44D-15C5496B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90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F1EB0-F8CC-ECAA-0C7E-F9D5D74BE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7DCCBF-78C4-966C-74D6-CFFD78684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C41BF-EC64-B06A-C2E2-C1564C7A0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FB81-5948-4D5B-B70A-2574CE2A76BC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0087C-180C-DA60-882F-1CA339295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BC8C8-C1FA-266A-C70A-A101EE670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B51-2D1B-41B7-B44D-15C5496B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92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AA1EC-FA2D-73D2-5AA4-BA52F1CF0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57CD1-DE6C-0B44-1EE1-DE8F5D5807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20A92-4B66-6EEF-38FC-D12C4A168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FB81-5948-4D5B-B70A-2574CE2A76BC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318C4-E0FB-AFCA-18FB-E1C3C37DF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2C0FC-128D-E9DA-3933-695A25B15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B51-2D1B-41B7-B44D-15C5496B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70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78F52-076C-71A1-5C17-DECD0F083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736F8-B091-99CD-6695-BCF83DD2D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C3CC9-0C99-9EB4-C83D-0A3AF7763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B25BE-75E9-5A9C-9064-DD7B4E8C9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FB81-5948-4D5B-B70A-2574CE2A76BC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694E5-65B0-5A63-D7FA-9CD9052B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58ACC1-2FDB-8761-958B-51152D483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B51-2D1B-41B7-B44D-15C5496B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0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2BBA3-5EE7-38EE-2B1A-739BEF6BC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191728-BA1A-4E91-7A27-82E45BE73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D1C3F-4157-72E1-6EA5-C12005A7E4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148E6-D496-F143-62E4-D7FE08FDA7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A0826B-8C85-FAC1-9058-365B0E660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9EFA6-742F-93F3-3565-339D6CAFF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FB81-5948-4D5B-B70A-2574CE2A76BC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C0FC95-2764-8970-063A-40880F3B4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6FE990-D6B6-0D3C-E131-F7650AFE7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B51-2D1B-41B7-B44D-15C5496B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5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AFE18-DE0D-DA85-617C-2377366AA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2B12D-FFBB-9813-FEAB-055396706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FB81-5948-4D5B-B70A-2574CE2A76BC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5AEF94-4DA2-78CC-11A6-88848988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39EF9-CEF7-0A96-1840-C5E242550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B51-2D1B-41B7-B44D-15C5496B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77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24F2EA-38B5-8993-193A-A87BCA728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FB81-5948-4D5B-B70A-2574CE2A76BC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A5EC09-EA56-41F9-A26C-584B4E9D4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4C01B-A960-C635-4145-B70A68526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B51-2D1B-41B7-B44D-15C5496B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88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99CA0-216E-AA30-E783-15B899C57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F769F-6571-E3B7-734E-4AC13A5D9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8E5B2-CF37-AF61-DDAB-D730E9A817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34D10B-E3D4-9912-5BA0-F41C789C3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FB81-5948-4D5B-B70A-2574CE2A76BC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9099E-0D7A-4847-D7EC-2FC85CB19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53B26-C4C3-CD49-B1EF-97096A8E1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B51-2D1B-41B7-B44D-15C5496B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10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069FB-5700-348A-3ED6-5357AE9A9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C92FA7-08EE-2607-ABC1-BC25A44ABB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3FE51-39BF-9854-73EA-D9E1916DD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781C6-AB5E-FBE0-D917-6C2D34E9E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FFB81-5948-4D5B-B70A-2574CE2A76BC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17E04D-97D0-835F-FCA6-FDD41EB4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93CFF-CA39-F74E-51C3-486D3D76A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B51-2D1B-41B7-B44D-15C5496B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32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F996F2-6B0A-FA12-97CF-6074FB61E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D81D3-560F-F3AE-A295-7E92242D7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383A3-9386-E2D8-0261-BFF5D3E0C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FFB81-5948-4D5B-B70A-2574CE2A76BC}" type="datetimeFigureOut">
              <a:rPr lang="en-US" smtClean="0"/>
              <a:t>1/5/2023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B5B89-4004-4424-86E4-FC46FFDD5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E5A3C-C352-7AE1-BCCB-0B25E21FAE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4FB51-2D1B-41B7-B44D-15C5496B2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69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fif"/><Relationship Id="rId7" Type="http://schemas.openxmlformats.org/officeDocument/2006/relationships/image" Target="../media/image34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6.wav"/><Relationship Id="rId7" Type="http://schemas.openxmlformats.org/officeDocument/2006/relationships/image" Target="../media/image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1.jpg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fif"/><Relationship Id="rId4" Type="http://schemas.openxmlformats.org/officeDocument/2006/relationships/image" Target="../media/image16.jf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751F162-A8E7-59BD-39AF-062FDC6DC9EB}"/>
              </a:ext>
            </a:extLst>
          </p:cNvPr>
          <p:cNvSpPr/>
          <p:nvPr/>
        </p:nvSpPr>
        <p:spPr>
          <a:xfrm>
            <a:off x="1524004" y="7088"/>
            <a:ext cx="9143999" cy="6858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194FF3F-5E4B-850C-EA8E-24E0F876F254}"/>
              </a:ext>
            </a:extLst>
          </p:cNvPr>
          <p:cNvCxnSpPr>
            <a:endCxn id="8" idx="1"/>
          </p:cNvCxnSpPr>
          <p:nvPr/>
        </p:nvCxnSpPr>
        <p:spPr>
          <a:xfrm>
            <a:off x="1857225" y="357368"/>
            <a:ext cx="1142381" cy="307872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2285E2B-0B29-9A7C-91E5-6A0CE3B9E16C}"/>
              </a:ext>
            </a:extLst>
          </p:cNvPr>
          <p:cNvCxnSpPr>
            <a:stCxn id="9" idx="1"/>
          </p:cNvCxnSpPr>
          <p:nvPr/>
        </p:nvCxnSpPr>
        <p:spPr>
          <a:xfrm>
            <a:off x="9194095" y="3436091"/>
            <a:ext cx="1128218" cy="30956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D8ACB40-5CB5-28EC-EECF-9C46949F7A00}"/>
              </a:ext>
            </a:extLst>
          </p:cNvPr>
          <p:cNvSpPr/>
          <p:nvPr/>
        </p:nvSpPr>
        <p:spPr>
          <a:xfrm>
            <a:off x="3009900" y="1878092"/>
            <a:ext cx="6172200" cy="309335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E100F8-27E6-5872-7ADA-C0730D54D339}"/>
              </a:ext>
            </a:extLst>
          </p:cNvPr>
          <p:cNvCxnSpPr>
            <a:stCxn id="8" idx="1"/>
          </p:cNvCxnSpPr>
          <p:nvPr/>
        </p:nvCxnSpPr>
        <p:spPr>
          <a:xfrm flipH="1">
            <a:off x="1858207" y="3436088"/>
            <a:ext cx="1141399" cy="3089764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E0E754-0FC9-3413-3666-46F818CE28DC}"/>
              </a:ext>
            </a:extLst>
          </p:cNvPr>
          <p:cNvCxnSpPr>
            <a:endCxn id="9" idx="1"/>
          </p:cNvCxnSpPr>
          <p:nvPr/>
        </p:nvCxnSpPr>
        <p:spPr>
          <a:xfrm flipH="1">
            <a:off x="9194095" y="356708"/>
            <a:ext cx="1128218" cy="30793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>
            <a:extLst>
              <a:ext uri="{FF2B5EF4-FFF2-40B4-BE49-F238E27FC236}">
                <a16:creationId xmlns:a16="http://schemas.microsoft.com/office/drawing/2014/main" id="{99B0F8EB-4E9B-7364-0539-645D29157178}"/>
              </a:ext>
            </a:extLst>
          </p:cNvPr>
          <p:cNvSpPr/>
          <p:nvPr/>
        </p:nvSpPr>
        <p:spPr>
          <a:xfrm rot="10800000" flipH="1">
            <a:off x="2999606" y="1815647"/>
            <a:ext cx="196649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Left Bracket 8">
            <a:extLst>
              <a:ext uri="{FF2B5EF4-FFF2-40B4-BE49-F238E27FC236}">
                <a16:creationId xmlns:a16="http://schemas.microsoft.com/office/drawing/2014/main" id="{AC563E7F-94CA-E7B9-FEAD-43E5E845EA3D}"/>
              </a:ext>
            </a:extLst>
          </p:cNvPr>
          <p:cNvSpPr/>
          <p:nvPr/>
        </p:nvSpPr>
        <p:spPr>
          <a:xfrm rot="10800000">
            <a:off x="9003939" y="1815647"/>
            <a:ext cx="190156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9DB13B-B5BC-4820-061A-C596E18C68A0}"/>
              </a:ext>
            </a:extLst>
          </p:cNvPr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9F69615-1345-043B-6044-4A941792823A}"/>
                </a:ext>
              </a:extLst>
            </p:cNvPr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21D9F78-9C55-9B6D-C1B2-EAFE07EFA738}"/>
                </a:ext>
              </a:extLst>
            </p:cNvPr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49C2D6-D957-3301-0EBA-81FED419CB03}"/>
              </a:ext>
            </a:extLst>
          </p:cNvPr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EA0E1D6-347B-C6CC-D881-7DB3B7B3096A}"/>
                </a:ext>
              </a:extLst>
            </p:cNvPr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045E26-461B-A196-28AC-F8847EA68314}"/>
                </a:ext>
              </a:extLst>
            </p:cNvPr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16" name="Picture 5" descr="n3">
            <a:extLst>
              <a:ext uri="{FF2B5EF4-FFF2-40B4-BE49-F238E27FC236}">
                <a16:creationId xmlns:a16="http://schemas.microsoft.com/office/drawing/2014/main" id="{5ECAB3FF-B952-E5D9-9145-D7471CEA9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 descr="n3">
            <a:extLst>
              <a:ext uri="{FF2B5EF4-FFF2-40B4-BE49-F238E27FC236}">
                <a16:creationId xmlns:a16="http://schemas.microsoft.com/office/drawing/2014/main" id="{DDF21C0E-EDE6-B956-C4E0-216379B90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E25AD7B-0557-45E9-88F5-29B24E2672EF}"/>
              </a:ext>
            </a:extLst>
          </p:cNvPr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8A6CEBF-A114-8EA7-4629-6A767173CF5E}"/>
                </a:ext>
              </a:extLst>
            </p:cNvPr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6F7A0433-6D94-8ECA-1012-65D09D7F6362}"/>
                </a:ext>
              </a:extLst>
            </p:cNvPr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7958479-3F72-98A8-82F8-BEC3DCCB758B}"/>
              </a:ext>
            </a:extLst>
          </p:cNvPr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883A4C5-2DA3-ABE3-DD9E-326B24DBAEF4}"/>
                </a:ext>
              </a:extLst>
            </p:cNvPr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D6DF37-0111-A267-775F-F50321DB35B4}"/>
                </a:ext>
              </a:extLst>
            </p:cNvPr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2DDA189-7342-2850-94DB-100B500C33B2}"/>
              </a:ext>
            </a:extLst>
          </p:cNvPr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F12CDFA-15A5-EA6F-6D96-3FB78D764C9C}"/>
                </a:ext>
              </a:extLst>
            </p:cNvPr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9658B29-481C-2734-4C0F-B57081CCD024}"/>
                </a:ext>
              </a:extLst>
            </p:cNvPr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30073E5-BA4C-2C24-01AE-4875D838030F}"/>
              </a:ext>
            </a:extLst>
          </p:cNvPr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7752425-A92B-5E09-AB56-D32A008C9103}"/>
                </a:ext>
              </a:extLst>
            </p:cNvPr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27D0724-EFE7-2B5D-7BA0-A3EA3B4D923D}"/>
                </a:ext>
              </a:extLst>
            </p:cNvPr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0" name="nhacnen3">
            <a:hlinkClick r:id="" action="ppaction://media"/>
            <a:extLst>
              <a:ext uri="{FF2B5EF4-FFF2-40B4-BE49-F238E27FC236}">
                <a16:creationId xmlns:a16="http://schemas.microsoft.com/office/drawing/2014/main" id="{08A3BDC0-3930-E057-C58B-D31E82FE8C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16.6213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247972" y="572675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17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1"/>
                            </p:stCondLst>
                            <p:childTnLst>
                              <p:par>
                                <p:cTn id="50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1"/>
                            </p:stCondLst>
                            <p:childTnLst>
                              <p:par>
                                <p:cTn id="53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8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5" grpId="1" build="allAtOnce" animBg="1"/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7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E62D17-509C-DEB8-30F1-78C37D27C4E2}"/>
              </a:ext>
            </a:extLst>
          </p:cNvPr>
          <p:cNvSpPr txBox="1"/>
          <p:nvPr/>
        </p:nvSpPr>
        <p:spPr>
          <a:xfrm>
            <a:off x="2435747" y="482320"/>
            <a:ext cx="9876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I. VAI TRÒ CỦA PHÒNG, TRỊ BỆNH CHO VẬT NUÔI.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8476D-7032-8965-44E5-F054B75C587B}"/>
              </a:ext>
            </a:extLst>
          </p:cNvPr>
          <p:cNvSpPr txBox="1"/>
          <p:nvPr/>
        </p:nvSpPr>
        <p:spPr>
          <a:xfrm>
            <a:off x="5881585" y="1902217"/>
            <a:ext cx="2033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 spc="-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i="1" spc="-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i="1" spc="-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000" i="1" spc="-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537663-BA1F-05DE-9BE4-6C114D32EB44}"/>
              </a:ext>
            </a:extLst>
          </p:cNvPr>
          <p:cNvSpPr txBox="1"/>
          <p:nvPr/>
        </p:nvSpPr>
        <p:spPr>
          <a:xfrm>
            <a:off x="2302945" y="1805759"/>
            <a:ext cx="9601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MỘT SỐ NGUYÊN NHÂN GÂY BỆNH CHO VẬT NUÔI.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2B7D5-021E-55CB-6812-4D8680E72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86" y="3821135"/>
            <a:ext cx="2509406" cy="2476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C39010-36C9-DF59-96C6-AD22140D5C6F}"/>
              </a:ext>
            </a:extLst>
          </p:cNvPr>
          <p:cNvSpPr txBox="1"/>
          <p:nvPr/>
        </p:nvSpPr>
        <p:spPr>
          <a:xfrm>
            <a:off x="3389961" y="3429000"/>
            <a:ext cx="86861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000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11.2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4000" i="1" spc="-15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i="1" spc="-150" dirty="0"/>
          </a:p>
        </p:txBody>
      </p:sp>
    </p:spTree>
    <p:extLst>
      <p:ext uri="{BB962C8B-B14F-4D97-AF65-F5344CB8AC3E}">
        <p14:creationId xmlns:p14="http://schemas.microsoft.com/office/powerpoint/2010/main" val="27224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213DAC8-0D24-B9C4-D585-A73B26B858F9}"/>
              </a:ext>
            </a:extLst>
          </p:cNvPr>
          <p:cNvSpPr/>
          <p:nvPr/>
        </p:nvSpPr>
        <p:spPr>
          <a:xfrm>
            <a:off x="0" y="0"/>
            <a:ext cx="5903495" cy="3304674"/>
          </a:xfrm>
          <a:custGeom>
            <a:avLst/>
            <a:gdLst>
              <a:gd name="connsiteX0" fmla="*/ 0 w 5903495"/>
              <a:gd name="connsiteY0" fmla="*/ 0 h 3304674"/>
              <a:gd name="connsiteX1" fmla="*/ 5903495 w 5903495"/>
              <a:gd name="connsiteY1" fmla="*/ 0 h 3304674"/>
              <a:gd name="connsiteX2" fmla="*/ 5903495 w 5903495"/>
              <a:gd name="connsiteY2" fmla="*/ 2614863 h 3304674"/>
              <a:gd name="connsiteX3" fmla="*/ 4229773 w 5903495"/>
              <a:gd name="connsiteY3" fmla="*/ 2614863 h 3304674"/>
              <a:gd name="connsiteX4" fmla="*/ 3978442 w 5903495"/>
              <a:gd name="connsiteY4" fmla="*/ 2866194 h 3304674"/>
              <a:gd name="connsiteX5" fmla="*/ 3978442 w 5903495"/>
              <a:gd name="connsiteY5" fmla="*/ 3304674 h 3304674"/>
              <a:gd name="connsiteX6" fmla="*/ 0 w 5903495"/>
              <a:gd name="connsiteY6" fmla="*/ 3304674 h 330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3495" h="3304674">
                <a:moveTo>
                  <a:pt x="0" y="0"/>
                </a:moveTo>
                <a:lnTo>
                  <a:pt x="5903495" y="0"/>
                </a:lnTo>
                <a:lnTo>
                  <a:pt x="5903495" y="2614863"/>
                </a:lnTo>
                <a:lnTo>
                  <a:pt x="4229773" y="2614863"/>
                </a:lnTo>
                <a:cubicBezTo>
                  <a:pt x="4090967" y="2614863"/>
                  <a:pt x="3978442" y="2727388"/>
                  <a:pt x="3978442" y="2866194"/>
                </a:cubicBezTo>
                <a:lnTo>
                  <a:pt x="3978442" y="3304674"/>
                </a:lnTo>
                <a:lnTo>
                  <a:pt x="0" y="330467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38F5A2D-E31C-6E9B-B995-DD42EAEAF625}"/>
              </a:ext>
            </a:extLst>
          </p:cNvPr>
          <p:cNvSpPr/>
          <p:nvPr/>
        </p:nvSpPr>
        <p:spPr>
          <a:xfrm>
            <a:off x="-24063" y="3553362"/>
            <a:ext cx="5903495" cy="3304674"/>
          </a:xfrm>
          <a:custGeom>
            <a:avLst/>
            <a:gdLst>
              <a:gd name="connsiteX0" fmla="*/ 0 w 5903495"/>
              <a:gd name="connsiteY0" fmla="*/ 0 h 3304674"/>
              <a:gd name="connsiteX1" fmla="*/ 3986463 w 5903495"/>
              <a:gd name="connsiteY1" fmla="*/ 0 h 3304674"/>
              <a:gd name="connsiteX2" fmla="*/ 3986463 w 5903495"/>
              <a:gd name="connsiteY2" fmla="*/ 322157 h 3304674"/>
              <a:gd name="connsiteX3" fmla="*/ 4237794 w 5903495"/>
              <a:gd name="connsiteY3" fmla="*/ 573488 h 3304674"/>
              <a:gd name="connsiteX4" fmla="*/ 5903495 w 5903495"/>
              <a:gd name="connsiteY4" fmla="*/ 573488 h 3304674"/>
              <a:gd name="connsiteX5" fmla="*/ 5903495 w 5903495"/>
              <a:gd name="connsiteY5" fmla="*/ 3304674 h 3304674"/>
              <a:gd name="connsiteX6" fmla="*/ 0 w 5903495"/>
              <a:gd name="connsiteY6" fmla="*/ 3304674 h 330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3495" h="3304674">
                <a:moveTo>
                  <a:pt x="0" y="0"/>
                </a:moveTo>
                <a:lnTo>
                  <a:pt x="3986463" y="0"/>
                </a:lnTo>
                <a:lnTo>
                  <a:pt x="3986463" y="322157"/>
                </a:lnTo>
                <a:cubicBezTo>
                  <a:pt x="3986463" y="460963"/>
                  <a:pt x="4098988" y="573488"/>
                  <a:pt x="4237794" y="573488"/>
                </a:cubicBezTo>
                <a:lnTo>
                  <a:pt x="5903495" y="573488"/>
                </a:lnTo>
                <a:lnTo>
                  <a:pt x="5903495" y="3304674"/>
                </a:lnTo>
                <a:lnTo>
                  <a:pt x="0" y="3304674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9F2CE92-C991-FD3B-6B94-429CF3373460}"/>
              </a:ext>
            </a:extLst>
          </p:cNvPr>
          <p:cNvSpPr/>
          <p:nvPr/>
        </p:nvSpPr>
        <p:spPr>
          <a:xfrm flipH="1">
            <a:off x="6288504" y="0"/>
            <a:ext cx="5903495" cy="3304674"/>
          </a:xfrm>
          <a:custGeom>
            <a:avLst/>
            <a:gdLst>
              <a:gd name="connsiteX0" fmla="*/ 0 w 5903495"/>
              <a:gd name="connsiteY0" fmla="*/ 0 h 3304674"/>
              <a:gd name="connsiteX1" fmla="*/ 5903495 w 5903495"/>
              <a:gd name="connsiteY1" fmla="*/ 0 h 3304674"/>
              <a:gd name="connsiteX2" fmla="*/ 5903495 w 5903495"/>
              <a:gd name="connsiteY2" fmla="*/ 2614863 h 3304674"/>
              <a:gd name="connsiteX3" fmla="*/ 4229773 w 5903495"/>
              <a:gd name="connsiteY3" fmla="*/ 2614863 h 3304674"/>
              <a:gd name="connsiteX4" fmla="*/ 3978442 w 5903495"/>
              <a:gd name="connsiteY4" fmla="*/ 2866194 h 3304674"/>
              <a:gd name="connsiteX5" fmla="*/ 3978442 w 5903495"/>
              <a:gd name="connsiteY5" fmla="*/ 3304674 h 3304674"/>
              <a:gd name="connsiteX6" fmla="*/ 0 w 5903495"/>
              <a:gd name="connsiteY6" fmla="*/ 3304674 h 330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3495" h="3304674">
                <a:moveTo>
                  <a:pt x="0" y="0"/>
                </a:moveTo>
                <a:lnTo>
                  <a:pt x="5903495" y="0"/>
                </a:lnTo>
                <a:lnTo>
                  <a:pt x="5903495" y="2614863"/>
                </a:lnTo>
                <a:lnTo>
                  <a:pt x="4229773" y="2614863"/>
                </a:lnTo>
                <a:cubicBezTo>
                  <a:pt x="4090967" y="2614863"/>
                  <a:pt x="3978442" y="2727388"/>
                  <a:pt x="3978442" y="2866194"/>
                </a:cubicBezTo>
                <a:lnTo>
                  <a:pt x="3978442" y="3304674"/>
                </a:lnTo>
                <a:lnTo>
                  <a:pt x="0" y="330467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616DF00-2CC4-1488-F928-4BA20CF5456D}"/>
              </a:ext>
            </a:extLst>
          </p:cNvPr>
          <p:cNvSpPr/>
          <p:nvPr/>
        </p:nvSpPr>
        <p:spPr>
          <a:xfrm flipH="1">
            <a:off x="6312570" y="3553362"/>
            <a:ext cx="5903495" cy="3304674"/>
          </a:xfrm>
          <a:custGeom>
            <a:avLst/>
            <a:gdLst>
              <a:gd name="connsiteX0" fmla="*/ 0 w 5903495"/>
              <a:gd name="connsiteY0" fmla="*/ 0 h 3304674"/>
              <a:gd name="connsiteX1" fmla="*/ 3986463 w 5903495"/>
              <a:gd name="connsiteY1" fmla="*/ 0 h 3304674"/>
              <a:gd name="connsiteX2" fmla="*/ 3986463 w 5903495"/>
              <a:gd name="connsiteY2" fmla="*/ 322157 h 3304674"/>
              <a:gd name="connsiteX3" fmla="*/ 4237794 w 5903495"/>
              <a:gd name="connsiteY3" fmla="*/ 573488 h 3304674"/>
              <a:gd name="connsiteX4" fmla="*/ 5903495 w 5903495"/>
              <a:gd name="connsiteY4" fmla="*/ 573488 h 3304674"/>
              <a:gd name="connsiteX5" fmla="*/ 5903495 w 5903495"/>
              <a:gd name="connsiteY5" fmla="*/ 3304674 h 3304674"/>
              <a:gd name="connsiteX6" fmla="*/ 0 w 5903495"/>
              <a:gd name="connsiteY6" fmla="*/ 3304674 h 330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3495" h="3304674">
                <a:moveTo>
                  <a:pt x="0" y="0"/>
                </a:moveTo>
                <a:lnTo>
                  <a:pt x="3986463" y="0"/>
                </a:lnTo>
                <a:lnTo>
                  <a:pt x="3986463" y="322157"/>
                </a:lnTo>
                <a:cubicBezTo>
                  <a:pt x="3986463" y="460963"/>
                  <a:pt x="4098988" y="573488"/>
                  <a:pt x="4237794" y="573488"/>
                </a:cubicBezTo>
                <a:lnTo>
                  <a:pt x="5903495" y="573488"/>
                </a:lnTo>
                <a:lnTo>
                  <a:pt x="5903495" y="3304674"/>
                </a:lnTo>
                <a:lnTo>
                  <a:pt x="0" y="3304674"/>
                </a:lnTo>
                <a:close/>
              </a:path>
            </a:pathLst>
          </a:custGeom>
          <a:solidFill>
            <a:srgbClr val="4B3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498C964-6C31-AFFA-920A-A2E344996DB6}"/>
              </a:ext>
            </a:extLst>
          </p:cNvPr>
          <p:cNvGrpSpPr/>
          <p:nvPr/>
        </p:nvGrpSpPr>
        <p:grpSpPr>
          <a:xfrm>
            <a:off x="4042611" y="2664878"/>
            <a:ext cx="4090735" cy="1396848"/>
            <a:chOff x="3793959" y="2655770"/>
            <a:chExt cx="4090735" cy="1360662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2D757AB-CC83-9663-AB81-09580E01296C}"/>
                </a:ext>
              </a:extLst>
            </p:cNvPr>
            <p:cNvSpPr/>
            <p:nvPr/>
          </p:nvSpPr>
          <p:spPr>
            <a:xfrm>
              <a:off x="3793959" y="2692993"/>
              <a:ext cx="4090735" cy="1323439"/>
            </a:xfrm>
            <a:prstGeom prst="round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F2C4C8E-C711-B970-867D-0325A2052728}"/>
                </a:ext>
              </a:extLst>
            </p:cNvPr>
            <p:cNvSpPr txBox="1"/>
            <p:nvPr/>
          </p:nvSpPr>
          <p:spPr>
            <a:xfrm>
              <a:off x="4026569" y="2655770"/>
              <a:ext cx="364155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40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0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40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40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endPara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0" name="Picture 49" descr="A picture containing swine, mammal, dog&#10;&#10;Description automatically generated">
            <a:extLst>
              <a:ext uri="{FF2B5EF4-FFF2-40B4-BE49-F238E27FC236}">
                <a16:creationId xmlns:a16="http://schemas.microsoft.com/office/drawing/2014/main" id="{91977C04-B31D-4E80-6BE4-16D40A6E3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5" y="80708"/>
            <a:ext cx="3352800" cy="2638425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0332FD9-51A5-D521-9536-9B23244B5CE0}"/>
              </a:ext>
            </a:extLst>
          </p:cNvPr>
          <p:cNvSpPr txBox="1"/>
          <p:nvPr/>
        </p:nvSpPr>
        <p:spPr>
          <a:xfrm>
            <a:off x="3550319" y="80708"/>
            <a:ext cx="22559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lở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mồm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endParaRPr lang="en-US" sz="4000" spc="-1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94E5FA2-5632-3A90-0925-B853B59A9EAF}"/>
              </a:ext>
            </a:extLst>
          </p:cNvPr>
          <p:cNvSpPr txBox="1"/>
          <p:nvPr/>
        </p:nvSpPr>
        <p:spPr>
          <a:xfrm>
            <a:off x="601580" y="2628801"/>
            <a:ext cx="285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Virus (VSV)</a:t>
            </a:r>
          </a:p>
        </p:txBody>
      </p:sp>
      <p:pic>
        <p:nvPicPr>
          <p:cNvPr id="53" name="Picture 7" descr="1e022e2c89165c1872c5189bcc1f9bf3_38234190">
            <a:extLst>
              <a:ext uri="{FF2B5EF4-FFF2-40B4-BE49-F238E27FC236}">
                <a16:creationId xmlns:a16="http://schemas.microsoft.com/office/drawing/2014/main" id="{0A6BD588-4510-2233-A3D7-1DC582B87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735" y="80707"/>
            <a:ext cx="3429000" cy="263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8129A61F-CBBC-43A8-453C-865A8C1886CC}"/>
              </a:ext>
            </a:extLst>
          </p:cNvPr>
          <p:cNvSpPr txBox="1"/>
          <p:nvPr/>
        </p:nvSpPr>
        <p:spPr>
          <a:xfrm>
            <a:off x="8474236" y="2628801"/>
            <a:ext cx="3965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4000" spc="-1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FF5A20D-213F-E7F2-9512-A2A5AA2149F9}"/>
              </a:ext>
            </a:extLst>
          </p:cNvPr>
          <p:cNvSpPr txBox="1"/>
          <p:nvPr/>
        </p:nvSpPr>
        <p:spPr>
          <a:xfrm>
            <a:off x="6300537" y="96526"/>
            <a:ext cx="23501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6" name="Picture 2" descr="Yên Bái: 38 con gia súc bị chết vì rét - Liên minh HTX tỉnh Yên Bái">
            <a:extLst>
              <a:ext uri="{FF2B5EF4-FFF2-40B4-BE49-F238E27FC236}">
                <a16:creationId xmlns:a16="http://schemas.microsoft.com/office/drawing/2014/main" id="{5B7F5C28-E35C-93B7-B944-22C7C7B65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5" y="4162199"/>
            <a:ext cx="3428999" cy="261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2059A02-6E61-B256-A254-FFD734751390}"/>
              </a:ext>
            </a:extLst>
          </p:cNvPr>
          <p:cNvSpPr txBox="1"/>
          <p:nvPr/>
        </p:nvSpPr>
        <p:spPr>
          <a:xfrm>
            <a:off x="665748" y="3503838"/>
            <a:ext cx="2255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endParaRPr lang="en-US" sz="4000" spc="-1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1726E18-E18E-E45B-2F1A-04B030093130}"/>
              </a:ext>
            </a:extLst>
          </p:cNvPr>
          <p:cNvSpPr txBox="1"/>
          <p:nvPr/>
        </p:nvSpPr>
        <p:spPr>
          <a:xfrm>
            <a:off x="3511717" y="4692802"/>
            <a:ext cx="23852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spc="-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spc="-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spc="-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spc="-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000" spc="-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4000" spc="-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Dinh dưỡng ảnh hưởng đến hệ miễn dịch như thế nào? (Phần II) - ANOVA BIOTECH">
            <a:extLst>
              <a:ext uri="{FF2B5EF4-FFF2-40B4-BE49-F238E27FC236}">
                <a16:creationId xmlns:a16="http://schemas.microsoft.com/office/drawing/2014/main" id="{FCCE67D0-F788-6330-C77E-0A74B4F88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987" y="4138395"/>
            <a:ext cx="3393905" cy="266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6EE20219-17ED-CC1C-3DFB-B121A9C706A2}"/>
              </a:ext>
            </a:extLst>
          </p:cNvPr>
          <p:cNvSpPr txBox="1"/>
          <p:nvPr/>
        </p:nvSpPr>
        <p:spPr>
          <a:xfrm>
            <a:off x="6295023" y="4683236"/>
            <a:ext cx="23852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spc="-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spc="-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000" spc="-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000" spc="-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DCA1350-C7A6-240E-A0F2-31FEBFA7CF72}"/>
              </a:ext>
            </a:extLst>
          </p:cNvPr>
          <p:cNvSpPr txBox="1"/>
          <p:nvPr/>
        </p:nvSpPr>
        <p:spPr>
          <a:xfrm>
            <a:off x="8474236" y="3441446"/>
            <a:ext cx="3965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endParaRPr lang="en-US" sz="4000" spc="-1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Arrow: Left 61">
            <a:extLst>
              <a:ext uri="{FF2B5EF4-FFF2-40B4-BE49-F238E27FC236}">
                <a16:creationId xmlns:a16="http://schemas.microsoft.com/office/drawing/2014/main" id="{0348689E-FB0B-DA6C-EAE4-96D3473D4D45}"/>
              </a:ext>
            </a:extLst>
          </p:cNvPr>
          <p:cNvSpPr/>
          <p:nvPr/>
        </p:nvSpPr>
        <p:spPr>
          <a:xfrm rot="16200000" flipV="1">
            <a:off x="7098321" y="4327468"/>
            <a:ext cx="588859" cy="330161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Arrow: Left 62">
            <a:extLst>
              <a:ext uri="{FF2B5EF4-FFF2-40B4-BE49-F238E27FC236}">
                <a16:creationId xmlns:a16="http://schemas.microsoft.com/office/drawing/2014/main" id="{382B682E-71F4-14CA-11BB-B8F3F67F825C}"/>
              </a:ext>
            </a:extLst>
          </p:cNvPr>
          <p:cNvSpPr/>
          <p:nvPr/>
        </p:nvSpPr>
        <p:spPr>
          <a:xfrm rot="16200000" flipV="1">
            <a:off x="4493064" y="4367119"/>
            <a:ext cx="588859" cy="330161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Arrow: Left 1023">
            <a:extLst>
              <a:ext uri="{FF2B5EF4-FFF2-40B4-BE49-F238E27FC236}">
                <a16:creationId xmlns:a16="http://schemas.microsoft.com/office/drawing/2014/main" id="{D6010CF8-BCEC-1872-FD2B-4F3FF7277448}"/>
              </a:ext>
            </a:extLst>
          </p:cNvPr>
          <p:cNvSpPr/>
          <p:nvPr/>
        </p:nvSpPr>
        <p:spPr>
          <a:xfrm rot="5400000">
            <a:off x="7098320" y="2072266"/>
            <a:ext cx="588859" cy="330161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Arrow: Left 1024">
            <a:extLst>
              <a:ext uri="{FF2B5EF4-FFF2-40B4-BE49-F238E27FC236}">
                <a16:creationId xmlns:a16="http://schemas.microsoft.com/office/drawing/2014/main" id="{81565E5F-29FF-7D40-C82B-543D663E1DC0}"/>
              </a:ext>
            </a:extLst>
          </p:cNvPr>
          <p:cNvSpPr/>
          <p:nvPr/>
        </p:nvSpPr>
        <p:spPr>
          <a:xfrm flipV="1">
            <a:off x="3282962" y="2892572"/>
            <a:ext cx="588859" cy="330161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97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5" grpId="0"/>
      <p:bldP spid="57" grpId="0"/>
      <p:bldP spid="58" grpId="0"/>
      <p:bldP spid="62" grpId="0" animBg="1"/>
      <p:bldP spid="63" grpId="0" animBg="1"/>
      <p:bldP spid="1024" grpId="0" animBg="1"/>
      <p:bldP spid="10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7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9537663-BA1F-05DE-9BE4-6C114D32EB44}"/>
              </a:ext>
            </a:extLst>
          </p:cNvPr>
          <p:cNvSpPr txBox="1"/>
          <p:nvPr/>
        </p:nvSpPr>
        <p:spPr>
          <a:xfrm>
            <a:off x="2254819" y="425133"/>
            <a:ext cx="9601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II. MỘT SỐ NGUYÊN NHÂN GÂY BỆNH CHO VẬT NUÔI.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C39010-36C9-DF59-96C6-AD22140D5C6F}"/>
              </a:ext>
            </a:extLst>
          </p:cNvPr>
          <p:cNvSpPr txBox="1"/>
          <p:nvPr/>
        </p:nvSpPr>
        <p:spPr>
          <a:xfrm>
            <a:off x="2511493" y="1878962"/>
            <a:ext cx="98212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Do vi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vi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virus,..</a:t>
            </a:r>
            <a:endParaRPr lang="en-US" sz="4000" i="1" spc="-1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3AB98-7F12-8EC0-C8DB-3C0B1D785D31}"/>
              </a:ext>
            </a:extLst>
          </p:cNvPr>
          <p:cNvSpPr txBox="1"/>
          <p:nvPr/>
        </p:nvSpPr>
        <p:spPr>
          <a:xfrm>
            <a:off x="2511493" y="2612886"/>
            <a:ext cx="98212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rận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4000" i="1" spc="-1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D0FC15-FA80-6947-AD49-FF30ED85BA9E}"/>
              </a:ext>
            </a:extLst>
          </p:cNvPr>
          <p:cNvSpPr txBox="1"/>
          <p:nvPr/>
        </p:nvSpPr>
        <p:spPr>
          <a:xfrm>
            <a:off x="2370729" y="3346810"/>
            <a:ext cx="98212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Do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  <a:endParaRPr lang="en-US" sz="4000" i="1" spc="-1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F12C07-CAF4-94FE-3E51-3F65523A9D82}"/>
              </a:ext>
            </a:extLst>
          </p:cNvPr>
          <p:cNvSpPr txBox="1"/>
          <p:nvPr/>
        </p:nvSpPr>
        <p:spPr>
          <a:xfrm>
            <a:off x="2370729" y="4664203"/>
            <a:ext cx="98212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Do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4000" i="1" spc="-1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2F1B1-8C96-5E96-C452-A0C2135D7D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2023" r="95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03"/>
          <a:stretch/>
        </p:blipFill>
        <p:spPr>
          <a:xfrm>
            <a:off x="10732168" y="1497296"/>
            <a:ext cx="770021" cy="136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81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8000" t="4000" r="46000"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DAF4B5F-6907-1C13-AB00-825E3941F9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DCDDFE8-8B43-25ED-D3C6-4225BCE4667C}"/>
              </a:ext>
            </a:extLst>
          </p:cNvPr>
          <p:cNvSpPr/>
          <p:nvPr/>
        </p:nvSpPr>
        <p:spPr>
          <a:xfrm rot="5400000">
            <a:off x="3277565" y="3461480"/>
            <a:ext cx="1043200" cy="5448687"/>
          </a:xfrm>
          <a:custGeom>
            <a:avLst/>
            <a:gdLst/>
            <a:ahLst/>
            <a:cxnLst/>
            <a:rect l="l" t="t" r="r" b="b"/>
            <a:pathLst>
              <a:path w="424731" h="2464157">
                <a:moveTo>
                  <a:pt x="125208" y="2202876"/>
                </a:moveTo>
                <a:lnTo>
                  <a:pt x="118114" y="2204285"/>
                </a:lnTo>
                <a:cubicBezTo>
                  <a:pt x="118568" y="2205162"/>
                  <a:pt x="119366" y="2205997"/>
                  <a:pt x="120509" y="2206791"/>
                </a:cubicBezTo>
                <a:cubicBezTo>
                  <a:pt x="121652" y="2207586"/>
                  <a:pt x="122660" y="2207837"/>
                  <a:pt x="123533" y="2207546"/>
                </a:cubicBezTo>
                <a:cubicBezTo>
                  <a:pt x="125258" y="2206408"/>
                  <a:pt x="125817" y="2204852"/>
                  <a:pt x="125208" y="2202876"/>
                </a:cubicBezTo>
                <a:close/>
                <a:moveTo>
                  <a:pt x="118468" y="2188599"/>
                </a:moveTo>
                <a:cubicBezTo>
                  <a:pt x="118823" y="2189523"/>
                  <a:pt x="119423" y="2190452"/>
                  <a:pt x="120269" y="2191386"/>
                </a:cubicBezTo>
                <a:cubicBezTo>
                  <a:pt x="121114" y="2192321"/>
                  <a:pt x="122320" y="2192479"/>
                  <a:pt x="123887" y="2191860"/>
                </a:cubicBezTo>
                <a:lnTo>
                  <a:pt x="125474" y="2191112"/>
                </a:lnTo>
                <a:cubicBezTo>
                  <a:pt x="123976" y="2187939"/>
                  <a:pt x="121641" y="2187101"/>
                  <a:pt x="118468" y="2188599"/>
                </a:cubicBezTo>
                <a:close/>
                <a:moveTo>
                  <a:pt x="247581" y="2100494"/>
                </a:moveTo>
                <a:cubicBezTo>
                  <a:pt x="247969" y="2101401"/>
                  <a:pt x="248503" y="2102362"/>
                  <a:pt x="249183" y="2103374"/>
                </a:cubicBezTo>
                <a:cubicBezTo>
                  <a:pt x="249863" y="2104387"/>
                  <a:pt x="250607" y="2104763"/>
                  <a:pt x="251414" y="2104504"/>
                </a:cubicBezTo>
                <a:lnTo>
                  <a:pt x="255424" y="2100671"/>
                </a:lnTo>
                <a:close/>
                <a:moveTo>
                  <a:pt x="264102" y="2037895"/>
                </a:moveTo>
                <a:cubicBezTo>
                  <a:pt x="262472" y="2037695"/>
                  <a:pt x="260830" y="2037985"/>
                  <a:pt x="259178" y="2038765"/>
                </a:cubicBezTo>
                <a:cubicBezTo>
                  <a:pt x="259533" y="2039688"/>
                  <a:pt x="260133" y="2040617"/>
                  <a:pt x="260978" y="2041552"/>
                </a:cubicBezTo>
                <a:cubicBezTo>
                  <a:pt x="261824" y="2042486"/>
                  <a:pt x="263030" y="2042644"/>
                  <a:pt x="264597" y="2042026"/>
                </a:cubicBezTo>
                <a:lnTo>
                  <a:pt x="267770" y="2040528"/>
                </a:lnTo>
                <a:cubicBezTo>
                  <a:pt x="266955" y="2038973"/>
                  <a:pt x="265732" y="2038095"/>
                  <a:pt x="264102" y="2037895"/>
                </a:cubicBezTo>
                <a:close/>
                <a:moveTo>
                  <a:pt x="365146" y="2037237"/>
                </a:moveTo>
                <a:lnTo>
                  <a:pt x="376734" y="2045346"/>
                </a:lnTo>
                <a:lnTo>
                  <a:pt x="381138" y="2058785"/>
                </a:lnTo>
                <a:cubicBezTo>
                  <a:pt x="377424" y="2061104"/>
                  <a:pt x="376248" y="2063922"/>
                  <a:pt x="377612" y="2067239"/>
                </a:cubicBezTo>
                <a:cubicBezTo>
                  <a:pt x="378975" y="2070556"/>
                  <a:pt x="376610" y="2073935"/>
                  <a:pt x="370516" y="2077378"/>
                </a:cubicBezTo>
                <a:cubicBezTo>
                  <a:pt x="368046" y="2070946"/>
                  <a:pt x="367151" y="2064256"/>
                  <a:pt x="367831" y="2057307"/>
                </a:cubicBezTo>
                <a:cubicBezTo>
                  <a:pt x="368512" y="2050359"/>
                  <a:pt x="367617" y="2043669"/>
                  <a:pt x="365146" y="2037237"/>
                </a:cubicBezTo>
                <a:close/>
                <a:moveTo>
                  <a:pt x="163614" y="1996584"/>
                </a:moveTo>
                <a:lnTo>
                  <a:pt x="167358" y="2004516"/>
                </a:lnTo>
                <a:cubicBezTo>
                  <a:pt x="168500" y="2006765"/>
                  <a:pt x="169817" y="2007841"/>
                  <a:pt x="171306" y="2007744"/>
                </a:cubicBezTo>
                <a:cubicBezTo>
                  <a:pt x="172796" y="2007647"/>
                  <a:pt x="174344" y="2007159"/>
                  <a:pt x="175950" y="2006280"/>
                </a:cubicBezTo>
                <a:close/>
                <a:moveTo>
                  <a:pt x="171240" y="1971646"/>
                </a:moveTo>
                <a:cubicBezTo>
                  <a:pt x="170544" y="1972056"/>
                  <a:pt x="170140" y="1972570"/>
                  <a:pt x="170028" y="1973189"/>
                </a:cubicBezTo>
                <a:cubicBezTo>
                  <a:pt x="169916" y="1973807"/>
                  <a:pt x="169512" y="1974321"/>
                  <a:pt x="168816" y="1974731"/>
                </a:cubicBezTo>
                <a:cubicBezTo>
                  <a:pt x="169301" y="1975673"/>
                  <a:pt x="170225" y="1976773"/>
                  <a:pt x="171586" y="1978030"/>
                </a:cubicBezTo>
                <a:cubicBezTo>
                  <a:pt x="172947" y="1979287"/>
                  <a:pt x="174080" y="1979803"/>
                  <a:pt x="174984" y="1979578"/>
                </a:cubicBezTo>
                <a:cubicBezTo>
                  <a:pt x="176457" y="1978761"/>
                  <a:pt x="177102" y="1977730"/>
                  <a:pt x="176918" y="1976483"/>
                </a:cubicBezTo>
                <a:cubicBezTo>
                  <a:pt x="176733" y="1975237"/>
                  <a:pt x="176397" y="1974183"/>
                  <a:pt x="175910" y="1973322"/>
                </a:cubicBezTo>
                <a:cubicBezTo>
                  <a:pt x="174772" y="1971596"/>
                  <a:pt x="173215" y="1971037"/>
                  <a:pt x="171240" y="1971646"/>
                </a:cubicBezTo>
                <a:close/>
                <a:moveTo>
                  <a:pt x="344672" y="1936333"/>
                </a:moveTo>
                <a:lnTo>
                  <a:pt x="337577" y="1937742"/>
                </a:lnTo>
                <a:cubicBezTo>
                  <a:pt x="338063" y="1938685"/>
                  <a:pt x="338986" y="1939785"/>
                  <a:pt x="340347" y="1941041"/>
                </a:cubicBezTo>
                <a:cubicBezTo>
                  <a:pt x="341709" y="1942298"/>
                  <a:pt x="342841" y="1942814"/>
                  <a:pt x="343745" y="1942590"/>
                </a:cubicBezTo>
                <a:cubicBezTo>
                  <a:pt x="345219" y="1941773"/>
                  <a:pt x="345863" y="1940741"/>
                  <a:pt x="345679" y="1939494"/>
                </a:cubicBezTo>
                <a:cubicBezTo>
                  <a:pt x="345495" y="1938248"/>
                  <a:pt x="345159" y="1937194"/>
                  <a:pt x="344672" y="1936333"/>
                </a:cubicBezTo>
                <a:close/>
                <a:moveTo>
                  <a:pt x="272587" y="1931564"/>
                </a:moveTo>
                <a:cubicBezTo>
                  <a:pt x="267891" y="1933943"/>
                  <a:pt x="265133" y="1937346"/>
                  <a:pt x="264313" y="1941774"/>
                </a:cubicBezTo>
                <a:cubicBezTo>
                  <a:pt x="263494" y="1946203"/>
                  <a:pt x="264239" y="1950862"/>
                  <a:pt x="266547" y="1955753"/>
                </a:cubicBezTo>
                <a:lnTo>
                  <a:pt x="267296" y="1957340"/>
                </a:lnTo>
                <a:cubicBezTo>
                  <a:pt x="266950" y="1957463"/>
                  <a:pt x="265659" y="1958153"/>
                  <a:pt x="263424" y="1959410"/>
                </a:cubicBezTo>
                <a:cubicBezTo>
                  <a:pt x="261189" y="1960667"/>
                  <a:pt x="260085" y="1961754"/>
                  <a:pt x="260113" y="1962670"/>
                </a:cubicBezTo>
                <a:cubicBezTo>
                  <a:pt x="260999" y="1963262"/>
                  <a:pt x="263524" y="1962960"/>
                  <a:pt x="267687" y="1961762"/>
                </a:cubicBezTo>
                <a:cubicBezTo>
                  <a:pt x="271850" y="1960565"/>
                  <a:pt x="274584" y="1959679"/>
                  <a:pt x="275888" y="1959103"/>
                </a:cubicBezTo>
                <a:lnTo>
                  <a:pt x="281662" y="1946679"/>
                </a:lnTo>
                <a:cubicBezTo>
                  <a:pt x="279222" y="1947588"/>
                  <a:pt x="277008" y="1947178"/>
                  <a:pt x="275020" y="1945450"/>
                </a:cubicBezTo>
                <a:cubicBezTo>
                  <a:pt x="273032" y="1943721"/>
                  <a:pt x="271633" y="1941956"/>
                  <a:pt x="270824" y="1940156"/>
                </a:cubicBezTo>
                <a:close/>
                <a:moveTo>
                  <a:pt x="163318" y="1905553"/>
                </a:moveTo>
                <a:lnTo>
                  <a:pt x="165958" y="1927584"/>
                </a:lnTo>
                <a:cubicBezTo>
                  <a:pt x="165678" y="1927676"/>
                  <a:pt x="164652" y="1928241"/>
                  <a:pt x="162879" y="1929280"/>
                </a:cubicBezTo>
                <a:cubicBezTo>
                  <a:pt x="161107" y="1930319"/>
                  <a:pt x="160268" y="1931281"/>
                  <a:pt x="160362" y="1932166"/>
                </a:cubicBezTo>
                <a:cubicBezTo>
                  <a:pt x="161488" y="1933695"/>
                  <a:pt x="164049" y="1934669"/>
                  <a:pt x="168045" y="1935086"/>
                </a:cubicBezTo>
                <a:cubicBezTo>
                  <a:pt x="172041" y="1935503"/>
                  <a:pt x="175208" y="1935706"/>
                  <a:pt x="177546" y="1935693"/>
                </a:cubicBezTo>
                <a:lnTo>
                  <a:pt x="181161" y="1914588"/>
                </a:lnTo>
                <a:close/>
                <a:moveTo>
                  <a:pt x="269996" y="1872653"/>
                </a:moveTo>
                <a:cubicBezTo>
                  <a:pt x="268585" y="1873602"/>
                  <a:pt x="268190" y="1875163"/>
                  <a:pt x="268811" y="1877335"/>
                </a:cubicBezTo>
                <a:cubicBezTo>
                  <a:pt x="269432" y="1879507"/>
                  <a:pt x="270017" y="1881089"/>
                  <a:pt x="270567" y="1882083"/>
                </a:cubicBezTo>
                <a:cubicBezTo>
                  <a:pt x="272389" y="1886113"/>
                  <a:pt x="272985" y="1890115"/>
                  <a:pt x="272356" y="1894090"/>
                </a:cubicBezTo>
                <a:cubicBezTo>
                  <a:pt x="271726" y="1898064"/>
                  <a:pt x="270174" y="1901626"/>
                  <a:pt x="267700" y="1904774"/>
                </a:cubicBezTo>
                <a:cubicBezTo>
                  <a:pt x="269343" y="1908767"/>
                  <a:pt x="270297" y="1912843"/>
                  <a:pt x="270562" y="1917002"/>
                </a:cubicBezTo>
                <a:cubicBezTo>
                  <a:pt x="270828" y="1921160"/>
                  <a:pt x="271782" y="1925236"/>
                  <a:pt x="273425" y="1929229"/>
                </a:cubicBezTo>
                <a:cubicBezTo>
                  <a:pt x="275481" y="1921429"/>
                  <a:pt x="276802" y="1913612"/>
                  <a:pt x="277388" y="1905778"/>
                </a:cubicBezTo>
                <a:cubicBezTo>
                  <a:pt x="277974" y="1897944"/>
                  <a:pt x="278315" y="1890105"/>
                  <a:pt x="278410" y="1882260"/>
                </a:cubicBezTo>
                <a:cubicBezTo>
                  <a:pt x="277831" y="1881119"/>
                  <a:pt x="276533" y="1879226"/>
                  <a:pt x="274517" y="1876581"/>
                </a:cubicBezTo>
                <a:cubicBezTo>
                  <a:pt x="272501" y="1873936"/>
                  <a:pt x="270993" y="1872627"/>
                  <a:pt x="269996" y="1872653"/>
                </a:cubicBezTo>
                <a:close/>
                <a:moveTo>
                  <a:pt x="349351" y="1868170"/>
                </a:moveTo>
                <a:cubicBezTo>
                  <a:pt x="344300" y="1871080"/>
                  <a:pt x="342604" y="1875194"/>
                  <a:pt x="344266" y="1880512"/>
                </a:cubicBezTo>
                <a:cubicBezTo>
                  <a:pt x="345928" y="1885830"/>
                  <a:pt x="347945" y="1890616"/>
                  <a:pt x="350317" y="1894872"/>
                </a:cubicBezTo>
                <a:cubicBezTo>
                  <a:pt x="347838" y="1896042"/>
                  <a:pt x="345448" y="1897655"/>
                  <a:pt x="343145" y="1899712"/>
                </a:cubicBezTo>
                <a:cubicBezTo>
                  <a:pt x="340843" y="1901769"/>
                  <a:pt x="339223" y="1903988"/>
                  <a:pt x="338287" y="1906370"/>
                </a:cubicBezTo>
                <a:lnTo>
                  <a:pt x="348199" y="1919149"/>
                </a:lnTo>
                <a:cubicBezTo>
                  <a:pt x="346946" y="1914527"/>
                  <a:pt x="346633" y="1909583"/>
                  <a:pt x="347259" y="1904317"/>
                </a:cubicBezTo>
                <a:cubicBezTo>
                  <a:pt x="347885" y="1899051"/>
                  <a:pt x="350491" y="1895153"/>
                  <a:pt x="355076" y="1892625"/>
                </a:cubicBezTo>
                <a:cubicBezTo>
                  <a:pt x="353434" y="1888632"/>
                  <a:pt x="352479" y="1884556"/>
                  <a:pt x="352214" y="1880397"/>
                </a:cubicBezTo>
                <a:cubicBezTo>
                  <a:pt x="351948" y="1876239"/>
                  <a:pt x="350994" y="1872163"/>
                  <a:pt x="349351" y="1868170"/>
                </a:cubicBezTo>
                <a:close/>
                <a:moveTo>
                  <a:pt x="159317" y="1839548"/>
                </a:moveTo>
                <a:cubicBezTo>
                  <a:pt x="158573" y="1855094"/>
                  <a:pt x="158997" y="1871059"/>
                  <a:pt x="160588" y="1887443"/>
                </a:cubicBezTo>
                <a:cubicBezTo>
                  <a:pt x="162943" y="1890292"/>
                  <a:pt x="165712" y="1892218"/>
                  <a:pt x="168893" y="1893222"/>
                </a:cubicBezTo>
                <a:cubicBezTo>
                  <a:pt x="172075" y="1894226"/>
                  <a:pt x="175284" y="1894004"/>
                  <a:pt x="178521" y="1892557"/>
                </a:cubicBezTo>
                <a:cubicBezTo>
                  <a:pt x="177864" y="1886886"/>
                  <a:pt x="176679" y="1878554"/>
                  <a:pt x="174966" y="1867562"/>
                </a:cubicBezTo>
                <a:cubicBezTo>
                  <a:pt x="173253" y="1856570"/>
                  <a:pt x="173236" y="1848658"/>
                  <a:pt x="174914" y="1843824"/>
                </a:cubicBezTo>
                <a:close/>
                <a:moveTo>
                  <a:pt x="163248" y="1769799"/>
                </a:moveTo>
                <a:lnTo>
                  <a:pt x="159810" y="1783061"/>
                </a:lnTo>
                <a:lnTo>
                  <a:pt x="162056" y="1787820"/>
                </a:lnTo>
                <a:lnTo>
                  <a:pt x="165229" y="1786322"/>
                </a:lnTo>
                <a:cubicBezTo>
                  <a:pt x="168398" y="1784988"/>
                  <a:pt x="170388" y="1783725"/>
                  <a:pt x="171200" y="1782534"/>
                </a:cubicBezTo>
                <a:cubicBezTo>
                  <a:pt x="172011" y="1781342"/>
                  <a:pt x="171666" y="1779242"/>
                  <a:pt x="170165" y="1776233"/>
                </a:cubicBezTo>
                <a:close/>
                <a:moveTo>
                  <a:pt x="168716" y="1736180"/>
                </a:moveTo>
                <a:lnTo>
                  <a:pt x="168539" y="1744023"/>
                </a:lnTo>
                <a:cubicBezTo>
                  <a:pt x="169641" y="1741563"/>
                  <a:pt x="169950" y="1739478"/>
                  <a:pt x="169465" y="1737767"/>
                </a:cubicBezTo>
                <a:close/>
                <a:moveTo>
                  <a:pt x="346779" y="1669583"/>
                </a:moveTo>
                <a:lnTo>
                  <a:pt x="343823" y="1696196"/>
                </a:lnTo>
                <a:cubicBezTo>
                  <a:pt x="349367" y="1699722"/>
                  <a:pt x="353699" y="1704790"/>
                  <a:pt x="356819" y="1711399"/>
                </a:cubicBezTo>
                <a:cubicBezTo>
                  <a:pt x="355896" y="1711755"/>
                  <a:pt x="354967" y="1712355"/>
                  <a:pt x="354032" y="1713200"/>
                </a:cubicBezTo>
                <a:cubicBezTo>
                  <a:pt x="353098" y="1714045"/>
                  <a:pt x="352940" y="1715252"/>
                  <a:pt x="353558" y="1716818"/>
                </a:cubicBezTo>
                <a:cubicBezTo>
                  <a:pt x="354406" y="1718358"/>
                  <a:pt x="355750" y="1719664"/>
                  <a:pt x="357589" y="1720735"/>
                </a:cubicBezTo>
                <a:cubicBezTo>
                  <a:pt x="359429" y="1721807"/>
                  <a:pt x="361169" y="1722925"/>
                  <a:pt x="362810" y="1724090"/>
                </a:cubicBezTo>
                <a:lnTo>
                  <a:pt x="376161" y="1723607"/>
                </a:lnTo>
                <a:lnTo>
                  <a:pt x="375501" y="1718099"/>
                </a:lnTo>
                <a:lnTo>
                  <a:pt x="364574" y="1715498"/>
                </a:lnTo>
                <a:cubicBezTo>
                  <a:pt x="363386" y="1713068"/>
                  <a:pt x="362788" y="1710603"/>
                  <a:pt x="362779" y="1708101"/>
                </a:cubicBezTo>
                <a:cubicBezTo>
                  <a:pt x="362770" y="1705600"/>
                  <a:pt x="363736" y="1703365"/>
                  <a:pt x="365677" y="1701399"/>
                </a:cubicBezTo>
                <a:cubicBezTo>
                  <a:pt x="363221" y="1695768"/>
                  <a:pt x="360667" y="1690185"/>
                  <a:pt x="358013" y="1684649"/>
                </a:cubicBezTo>
                <a:cubicBezTo>
                  <a:pt x="355359" y="1679112"/>
                  <a:pt x="351614" y="1674090"/>
                  <a:pt x="346779" y="1669583"/>
                </a:cubicBezTo>
                <a:close/>
                <a:moveTo>
                  <a:pt x="355469" y="1597588"/>
                </a:moveTo>
                <a:lnTo>
                  <a:pt x="353883" y="1598337"/>
                </a:lnTo>
                <a:cubicBezTo>
                  <a:pt x="354367" y="1600048"/>
                  <a:pt x="355645" y="1601384"/>
                  <a:pt x="357716" y="1602347"/>
                </a:cubicBezTo>
                <a:close/>
                <a:moveTo>
                  <a:pt x="364681" y="1571901"/>
                </a:moveTo>
                <a:cubicBezTo>
                  <a:pt x="361773" y="1573274"/>
                  <a:pt x="360407" y="1575859"/>
                  <a:pt x="360583" y="1579655"/>
                </a:cubicBezTo>
                <a:lnTo>
                  <a:pt x="365342" y="1577409"/>
                </a:lnTo>
                <a:cubicBezTo>
                  <a:pt x="365033" y="1576585"/>
                  <a:pt x="364923" y="1575667"/>
                  <a:pt x="365012" y="1574655"/>
                </a:cubicBezTo>
                <a:cubicBezTo>
                  <a:pt x="365100" y="1573644"/>
                  <a:pt x="364990" y="1572725"/>
                  <a:pt x="364681" y="1571901"/>
                </a:cubicBezTo>
                <a:close/>
                <a:moveTo>
                  <a:pt x="368475" y="1542953"/>
                </a:moveTo>
                <a:lnTo>
                  <a:pt x="362967" y="1543613"/>
                </a:lnTo>
                <a:lnTo>
                  <a:pt x="366711" y="1551545"/>
                </a:lnTo>
                <a:lnTo>
                  <a:pt x="355607" y="1556787"/>
                </a:lnTo>
                <a:lnTo>
                  <a:pt x="358602" y="1563132"/>
                </a:lnTo>
                <a:lnTo>
                  <a:pt x="364021" y="1566393"/>
                </a:lnTo>
                <a:lnTo>
                  <a:pt x="371470" y="1549298"/>
                </a:lnTo>
                <a:close/>
                <a:moveTo>
                  <a:pt x="366583" y="1522508"/>
                </a:moveTo>
                <a:lnTo>
                  <a:pt x="362573" y="1526341"/>
                </a:lnTo>
                <a:lnTo>
                  <a:pt x="368563" y="1539032"/>
                </a:lnTo>
                <a:cubicBezTo>
                  <a:pt x="370048" y="1536270"/>
                  <a:pt x="370406" y="1533433"/>
                  <a:pt x="369639" y="1530522"/>
                </a:cubicBezTo>
                <a:cubicBezTo>
                  <a:pt x="368871" y="1527611"/>
                  <a:pt x="367852" y="1524940"/>
                  <a:pt x="366583" y="1522508"/>
                </a:cubicBezTo>
                <a:close/>
                <a:moveTo>
                  <a:pt x="367647" y="1475450"/>
                </a:moveTo>
                <a:lnTo>
                  <a:pt x="361301" y="1478446"/>
                </a:lnTo>
                <a:cubicBezTo>
                  <a:pt x="362153" y="1484187"/>
                  <a:pt x="362618" y="1489625"/>
                  <a:pt x="362698" y="1494760"/>
                </a:cubicBezTo>
                <a:cubicBezTo>
                  <a:pt x="362778" y="1499895"/>
                  <a:pt x="361328" y="1503328"/>
                  <a:pt x="358346" y="1505059"/>
                </a:cubicBezTo>
                <a:cubicBezTo>
                  <a:pt x="359022" y="1506235"/>
                  <a:pt x="360709" y="1508267"/>
                  <a:pt x="363406" y="1511156"/>
                </a:cubicBezTo>
                <a:cubicBezTo>
                  <a:pt x="366104" y="1514046"/>
                  <a:pt x="368000" y="1515494"/>
                  <a:pt x="369095" y="1515503"/>
                </a:cubicBezTo>
                <a:cubicBezTo>
                  <a:pt x="369809" y="1515045"/>
                  <a:pt x="369991" y="1514231"/>
                  <a:pt x="369641" y="1513063"/>
                </a:cubicBezTo>
                <a:cubicBezTo>
                  <a:pt x="369291" y="1511894"/>
                  <a:pt x="368889" y="1510872"/>
                  <a:pt x="368435" y="1509995"/>
                </a:cubicBezTo>
                <a:cubicBezTo>
                  <a:pt x="369408" y="1505292"/>
                  <a:pt x="369965" y="1499452"/>
                  <a:pt x="370106" y="1492475"/>
                </a:cubicBezTo>
                <a:cubicBezTo>
                  <a:pt x="370248" y="1485498"/>
                  <a:pt x="369428" y="1479823"/>
                  <a:pt x="367647" y="1475450"/>
                </a:cubicBezTo>
                <a:close/>
                <a:moveTo>
                  <a:pt x="391274" y="1402223"/>
                </a:moveTo>
                <a:lnTo>
                  <a:pt x="389688" y="1402972"/>
                </a:lnTo>
                <a:cubicBezTo>
                  <a:pt x="389645" y="1404851"/>
                  <a:pt x="389807" y="1406391"/>
                  <a:pt x="390172" y="1407593"/>
                </a:cubicBezTo>
                <a:cubicBezTo>
                  <a:pt x="390537" y="1408795"/>
                  <a:pt x="391095" y="1410148"/>
                  <a:pt x="391845" y="1411652"/>
                </a:cubicBezTo>
                <a:cubicBezTo>
                  <a:pt x="392822" y="1408928"/>
                  <a:pt x="392632" y="1405785"/>
                  <a:pt x="391274" y="1402223"/>
                </a:cubicBezTo>
                <a:close/>
                <a:moveTo>
                  <a:pt x="374711" y="1371245"/>
                </a:moveTo>
                <a:lnTo>
                  <a:pt x="365193" y="1375738"/>
                </a:lnTo>
                <a:cubicBezTo>
                  <a:pt x="367535" y="1382069"/>
                  <a:pt x="367916" y="1388355"/>
                  <a:pt x="366336" y="1394597"/>
                </a:cubicBezTo>
                <a:cubicBezTo>
                  <a:pt x="364756" y="1400839"/>
                  <a:pt x="365137" y="1407125"/>
                  <a:pt x="367479" y="1413456"/>
                </a:cubicBezTo>
                <a:lnTo>
                  <a:pt x="363952" y="1430639"/>
                </a:lnTo>
                <a:cubicBezTo>
                  <a:pt x="363712" y="1431843"/>
                  <a:pt x="364312" y="1432773"/>
                  <a:pt x="365752" y="1433426"/>
                </a:cubicBezTo>
                <a:cubicBezTo>
                  <a:pt x="367193" y="1434080"/>
                  <a:pt x="368399" y="1434238"/>
                  <a:pt x="369371" y="1433900"/>
                </a:cubicBezTo>
                <a:lnTo>
                  <a:pt x="378140" y="1427821"/>
                </a:lnTo>
                <a:cubicBezTo>
                  <a:pt x="377971" y="1423011"/>
                  <a:pt x="377661" y="1417904"/>
                  <a:pt x="377211" y="1412499"/>
                </a:cubicBezTo>
                <a:cubicBezTo>
                  <a:pt x="376761" y="1407094"/>
                  <a:pt x="375471" y="1401964"/>
                  <a:pt x="373341" y="1397109"/>
                </a:cubicBezTo>
                <a:cubicBezTo>
                  <a:pt x="373319" y="1393038"/>
                  <a:pt x="373255" y="1388623"/>
                  <a:pt x="373151" y="1383863"/>
                </a:cubicBezTo>
                <a:cubicBezTo>
                  <a:pt x="373046" y="1379104"/>
                  <a:pt x="373566" y="1374898"/>
                  <a:pt x="374711" y="1371245"/>
                </a:cubicBezTo>
                <a:close/>
                <a:moveTo>
                  <a:pt x="384012" y="1341637"/>
                </a:moveTo>
                <a:lnTo>
                  <a:pt x="378987" y="1355648"/>
                </a:lnTo>
                <a:cubicBezTo>
                  <a:pt x="378227" y="1353097"/>
                  <a:pt x="376542" y="1352438"/>
                  <a:pt x="373931" y="1353670"/>
                </a:cubicBezTo>
                <a:cubicBezTo>
                  <a:pt x="371320" y="1354903"/>
                  <a:pt x="370362" y="1356810"/>
                  <a:pt x="371055" y="1359392"/>
                </a:cubicBezTo>
                <a:lnTo>
                  <a:pt x="388899" y="1368427"/>
                </a:lnTo>
                <a:lnTo>
                  <a:pt x="395245" y="1365432"/>
                </a:lnTo>
                <a:lnTo>
                  <a:pt x="390091" y="1350406"/>
                </a:lnTo>
                <a:close/>
                <a:moveTo>
                  <a:pt x="361104" y="1313655"/>
                </a:moveTo>
                <a:lnTo>
                  <a:pt x="352423" y="1315813"/>
                </a:lnTo>
                <a:cubicBezTo>
                  <a:pt x="352700" y="1316571"/>
                  <a:pt x="352686" y="1317225"/>
                  <a:pt x="352379" y="1317773"/>
                </a:cubicBezTo>
                <a:cubicBezTo>
                  <a:pt x="352072" y="1318322"/>
                  <a:pt x="352058" y="1318976"/>
                  <a:pt x="352335" y="1319734"/>
                </a:cubicBezTo>
                <a:lnTo>
                  <a:pt x="356079" y="1327666"/>
                </a:lnTo>
                <a:cubicBezTo>
                  <a:pt x="357623" y="1330938"/>
                  <a:pt x="359611" y="1334121"/>
                  <a:pt x="362042" y="1337217"/>
                </a:cubicBezTo>
                <a:cubicBezTo>
                  <a:pt x="364474" y="1340313"/>
                  <a:pt x="367067" y="1342726"/>
                  <a:pt x="369824" y="1344455"/>
                </a:cubicBezTo>
                <a:close/>
                <a:moveTo>
                  <a:pt x="387983" y="1304846"/>
                </a:moveTo>
                <a:lnTo>
                  <a:pt x="386042" y="1321281"/>
                </a:lnTo>
                <a:lnTo>
                  <a:pt x="390801" y="1319035"/>
                </a:lnTo>
                <a:cubicBezTo>
                  <a:pt x="391029" y="1314724"/>
                  <a:pt x="390090" y="1309994"/>
                  <a:pt x="387983" y="1304846"/>
                </a:cubicBezTo>
                <a:close/>
                <a:moveTo>
                  <a:pt x="358640" y="1283781"/>
                </a:moveTo>
                <a:lnTo>
                  <a:pt x="353793" y="1289949"/>
                </a:lnTo>
                <a:lnTo>
                  <a:pt x="352689" y="1304048"/>
                </a:lnTo>
                <a:lnTo>
                  <a:pt x="359123" y="1297132"/>
                </a:lnTo>
                <a:lnTo>
                  <a:pt x="360138" y="1286953"/>
                </a:lnTo>
                <a:close/>
                <a:moveTo>
                  <a:pt x="362660" y="1210110"/>
                </a:moveTo>
                <a:lnTo>
                  <a:pt x="349309" y="1210593"/>
                </a:lnTo>
                <a:cubicBezTo>
                  <a:pt x="351813" y="1215554"/>
                  <a:pt x="354691" y="1221308"/>
                  <a:pt x="357943" y="1227855"/>
                </a:cubicBezTo>
                <a:cubicBezTo>
                  <a:pt x="361195" y="1234403"/>
                  <a:pt x="363280" y="1240531"/>
                  <a:pt x="364197" y="1246241"/>
                </a:cubicBezTo>
                <a:cubicBezTo>
                  <a:pt x="365872" y="1241571"/>
                  <a:pt x="365212" y="1236063"/>
                  <a:pt x="362217" y="1229717"/>
                </a:cubicBezTo>
                <a:close/>
                <a:moveTo>
                  <a:pt x="370168" y="1086298"/>
                </a:moveTo>
                <a:lnTo>
                  <a:pt x="361487" y="1088456"/>
                </a:lnTo>
                <a:lnTo>
                  <a:pt x="352895" y="1086692"/>
                </a:lnTo>
                <a:lnTo>
                  <a:pt x="356551" y="1098545"/>
                </a:lnTo>
                <a:cubicBezTo>
                  <a:pt x="355308" y="1102163"/>
                  <a:pt x="354399" y="1106229"/>
                  <a:pt x="353823" y="1110744"/>
                </a:cubicBezTo>
                <a:cubicBezTo>
                  <a:pt x="353247" y="1115260"/>
                  <a:pt x="352921" y="1119535"/>
                  <a:pt x="352846" y="1123571"/>
                </a:cubicBezTo>
                <a:cubicBezTo>
                  <a:pt x="356231" y="1130056"/>
                  <a:pt x="356861" y="1136871"/>
                  <a:pt x="354738" y="1144016"/>
                </a:cubicBezTo>
                <a:cubicBezTo>
                  <a:pt x="352279" y="1143601"/>
                  <a:pt x="350522" y="1144673"/>
                  <a:pt x="349467" y="1147232"/>
                </a:cubicBezTo>
                <a:cubicBezTo>
                  <a:pt x="348412" y="1149791"/>
                  <a:pt x="348803" y="1151304"/>
                  <a:pt x="350639" y="1151771"/>
                </a:cubicBezTo>
                <a:lnTo>
                  <a:pt x="346363" y="1167368"/>
                </a:lnTo>
                <a:lnTo>
                  <a:pt x="349093" y="1185478"/>
                </a:lnTo>
                <a:lnTo>
                  <a:pt x="345920" y="1186975"/>
                </a:lnTo>
                <a:lnTo>
                  <a:pt x="351162" y="1198080"/>
                </a:lnTo>
                <a:lnTo>
                  <a:pt x="360591" y="1197508"/>
                </a:lnTo>
                <a:cubicBezTo>
                  <a:pt x="359458" y="1196992"/>
                  <a:pt x="359014" y="1196393"/>
                  <a:pt x="359258" y="1195712"/>
                </a:cubicBezTo>
                <a:cubicBezTo>
                  <a:pt x="359503" y="1195031"/>
                  <a:pt x="360226" y="1194852"/>
                  <a:pt x="361428" y="1195173"/>
                </a:cubicBezTo>
                <a:lnTo>
                  <a:pt x="361606" y="1187330"/>
                </a:lnTo>
                <a:cubicBezTo>
                  <a:pt x="362732" y="1187405"/>
                  <a:pt x="363443" y="1186342"/>
                  <a:pt x="363738" y="1184141"/>
                </a:cubicBezTo>
                <a:cubicBezTo>
                  <a:pt x="364033" y="1181941"/>
                  <a:pt x="364160" y="1180669"/>
                  <a:pt x="364118" y="1180325"/>
                </a:cubicBezTo>
                <a:lnTo>
                  <a:pt x="366237" y="1156047"/>
                </a:lnTo>
                <a:cubicBezTo>
                  <a:pt x="364506" y="1151610"/>
                  <a:pt x="362858" y="1143497"/>
                  <a:pt x="361294" y="1131708"/>
                </a:cubicBezTo>
                <a:cubicBezTo>
                  <a:pt x="359730" y="1119918"/>
                  <a:pt x="359646" y="1112037"/>
                  <a:pt x="361044" y="1108063"/>
                </a:cubicBezTo>
                <a:lnTo>
                  <a:pt x="371222" y="1109078"/>
                </a:lnTo>
                <a:cubicBezTo>
                  <a:pt x="370405" y="1105463"/>
                  <a:pt x="369739" y="1101655"/>
                  <a:pt x="369224" y="1097654"/>
                </a:cubicBezTo>
                <a:cubicBezTo>
                  <a:pt x="368710" y="1093654"/>
                  <a:pt x="369024" y="1089869"/>
                  <a:pt x="370168" y="1086298"/>
                </a:cubicBezTo>
                <a:close/>
                <a:moveTo>
                  <a:pt x="357437" y="1059330"/>
                </a:moveTo>
                <a:lnTo>
                  <a:pt x="354265" y="1060828"/>
                </a:lnTo>
                <a:lnTo>
                  <a:pt x="357260" y="1067173"/>
                </a:lnTo>
                <a:cubicBezTo>
                  <a:pt x="357681" y="1065924"/>
                  <a:pt x="357909" y="1064523"/>
                  <a:pt x="357944" y="1062971"/>
                </a:cubicBezTo>
                <a:cubicBezTo>
                  <a:pt x="357979" y="1061419"/>
                  <a:pt x="357810" y="1060205"/>
                  <a:pt x="357437" y="1059330"/>
                </a:cubicBezTo>
                <a:close/>
                <a:moveTo>
                  <a:pt x="370788" y="1058847"/>
                </a:moveTo>
                <a:cubicBezTo>
                  <a:pt x="371926" y="1060573"/>
                  <a:pt x="371897" y="1061880"/>
                  <a:pt x="370700" y="1062769"/>
                </a:cubicBezTo>
                <a:lnTo>
                  <a:pt x="375104" y="1076208"/>
                </a:lnTo>
                <a:lnTo>
                  <a:pt x="378937" y="1080218"/>
                </a:lnTo>
                <a:cubicBezTo>
                  <a:pt x="379435" y="1076993"/>
                  <a:pt x="379641" y="1073663"/>
                  <a:pt x="379555" y="1070228"/>
                </a:cubicBezTo>
                <a:cubicBezTo>
                  <a:pt x="379469" y="1066793"/>
                  <a:pt x="378882" y="1063837"/>
                  <a:pt x="377794" y="1061360"/>
                </a:cubicBezTo>
                <a:cubicBezTo>
                  <a:pt x="376296" y="1058187"/>
                  <a:pt x="373961" y="1057350"/>
                  <a:pt x="370788" y="1058847"/>
                </a:cubicBezTo>
                <a:close/>
                <a:moveTo>
                  <a:pt x="353437" y="993325"/>
                </a:moveTo>
                <a:cubicBezTo>
                  <a:pt x="352412" y="993809"/>
                  <a:pt x="351079" y="994923"/>
                  <a:pt x="349438" y="996668"/>
                </a:cubicBezTo>
                <a:cubicBezTo>
                  <a:pt x="347796" y="998413"/>
                  <a:pt x="347234" y="1000133"/>
                  <a:pt x="347752" y="1001828"/>
                </a:cubicBezTo>
                <a:cubicBezTo>
                  <a:pt x="348210" y="1002542"/>
                  <a:pt x="349023" y="1002724"/>
                  <a:pt x="350192" y="1002374"/>
                </a:cubicBezTo>
                <a:cubicBezTo>
                  <a:pt x="351360" y="1002024"/>
                  <a:pt x="352383" y="1001622"/>
                  <a:pt x="353260" y="1001168"/>
                </a:cubicBezTo>
                <a:close/>
                <a:moveTo>
                  <a:pt x="355663" y="825450"/>
                </a:moveTo>
                <a:lnTo>
                  <a:pt x="358658" y="831796"/>
                </a:lnTo>
                <a:lnTo>
                  <a:pt x="357998" y="826288"/>
                </a:lnTo>
                <a:close/>
                <a:moveTo>
                  <a:pt x="343376" y="778876"/>
                </a:moveTo>
                <a:lnTo>
                  <a:pt x="344125" y="780462"/>
                </a:lnTo>
                <a:cubicBezTo>
                  <a:pt x="346232" y="785610"/>
                  <a:pt x="349595" y="787255"/>
                  <a:pt x="354215" y="785398"/>
                </a:cubicBezTo>
                <a:close/>
                <a:moveTo>
                  <a:pt x="376344" y="708998"/>
                </a:moveTo>
                <a:lnTo>
                  <a:pt x="373831" y="716004"/>
                </a:lnTo>
                <a:cubicBezTo>
                  <a:pt x="375034" y="716325"/>
                  <a:pt x="375945" y="716542"/>
                  <a:pt x="376563" y="716654"/>
                </a:cubicBezTo>
                <a:cubicBezTo>
                  <a:pt x="377182" y="716766"/>
                  <a:pt x="377299" y="717357"/>
                  <a:pt x="376915" y="718427"/>
                </a:cubicBezTo>
                <a:cubicBezTo>
                  <a:pt x="377400" y="720139"/>
                  <a:pt x="377091" y="722224"/>
                  <a:pt x="375989" y="724684"/>
                </a:cubicBezTo>
                <a:lnTo>
                  <a:pt x="370304" y="733187"/>
                </a:lnTo>
                <a:lnTo>
                  <a:pt x="365634" y="731512"/>
                </a:lnTo>
                <a:cubicBezTo>
                  <a:pt x="366030" y="737145"/>
                  <a:pt x="366470" y="740817"/>
                  <a:pt x="366954" y="742528"/>
                </a:cubicBezTo>
                <a:cubicBezTo>
                  <a:pt x="365701" y="748777"/>
                  <a:pt x="364448" y="755026"/>
                  <a:pt x="363195" y="761276"/>
                </a:cubicBezTo>
                <a:cubicBezTo>
                  <a:pt x="361942" y="767525"/>
                  <a:pt x="362650" y="773818"/>
                  <a:pt x="365319" y="780156"/>
                </a:cubicBezTo>
                <a:lnTo>
                  <a:pt x="365713" y="797428"/>
                </a:lnTo>
                <a:cubicBezTo>
                  <a:pt x="364228" y="800190"/>
                  <a:pt x="363870" y="803027"/>
                  <a:pt x="364638" y="805938"/>
                </a:cubicBezTo>
                <a:cubicBezTo>
                  <a:pt x="365406" y="808849"/>
                  <a:pt x="366424" y="811520"/>
                  <a:pt x="367694" y="813952"/>
                </a:cubicBezTo>
                <a:cubicBezTo>
                  <a:pt x="370270" y="821465"/>
                  <a:pt x="370467" y="830101"/>
                  <a:pt x="368285" y="839860"/>
                </a:cubicBezTo>
                <a:cubicBezTo>
                  <a:pt x="366102" y="849620"/>
                  <a:pt x="366299" y="858256"/>
                  <a:pt x="368876" y="865769"/>
                </a:cubicBezTo>
                <a:lnTo>
                  <a:pt x="364777" y="873523"/>
                </a:lnTo>
                <a:cubicBezTo>
                  <a:pt x="365383" y="877117"/>
                  <a:pt x="365492" y="880945"/>
                  <a:pt x="365106" y="885007"/>
                </a:cubicBezTo>
                <a:cubicBezTo>
                  <a:pt x="364720" y="889069"/>
                  <a:pt x="364433" y="893084"/>
                  <a:pt x="364245" y="897052"/>
                </a:cubicBezTo>
                <a:lnTo>
                  <a:pt x="369487" y="908156"/>
                </a:lnTo>
                <a:cubicBezTo>
                  <a:pt x="374303" y="903377"/>
                  <a:pt x="377396" y="896744"/>
                  <a:pt x="378765" y="888258"/>
                </a:cubicBezTo>
                <a:cubicBezTo>
                  <a:pt x="380134" y="879772"/>
                  <a:pt x="379701" y="872863"/>
                  <a:pt x="377468" y="867532"/>
                </a:cubicBezTo>
                <a:cubicBezTo>
                  <a:pt x="379151" y="866818"/>
                  <a:pt x="380543" y="866000"/>
                  <a:pt x="381643" y="865076"/>
                </a:cubicBezTo>
                <a:cubicBezTo>
                  <a:pt x="382743" y="864153"/>
                  <a:pt x="382967" y="862916"/>
                  <a:pt x="382315" y="861364"/>
                </a:cubicBezTo>
                <a:cubicBezTo>
                  <a:pt x="380947" y="858979"/>
                  <a:pt x="379917" y="856798"/>
                  <a:pt x="379226" y="854821"/>
                </a:cubicBezTo>
                <a:cubicBezTo>
                  <a:pt x="378536" y="852843"/>
                  <a:pt x="379654" y="851103"/>
                  <a:pt x="382581" y="849600"/>
                </a:cubicBezTo>
                <a:lnTo>
                  <a:pt x="377655" y="789851"/>
                </a:lnTo>
                <a:cubicBezTo>
                  <a:pt x="382678" y="787480"/>
                  <a:pt x="384573" y="784646"/>
                  <a:pt x="383340" y="781348"/>
                </a:cubicBezTo>
                <a:cubicBezTo>
                  <a:pt x="381741" y="778304"/>
                  <a:pt x="381007" y="776064"/>
                  <a:pt x="381138" y="774629"/>
                </a:cubicBezTo>
                <a:cubicBezTo>
                  <a:pt x="381268" y="773193"/>
                  <a:pt x="382869" y="771791"/>
                  <a:pt x="385941" y="770421"/>
                </a:cubicBezTo>
                <a:lnTo>
                  <a:pt x="386384" y="750814"/>
                </a:lnTo>
                <a:cubicBezTo>
                  <a:pt x="385183" y="748269"/>
                  <a:pt x="383676" y="744050"/>
                  <a:pt x="381864" y="738157"/>
                </a:cubicBezTo>
                <a:cubicBezTo>
                  <a:pt x="380052" y="732263"/>
                  <a:pt x="378402" y="725687"/>
                  <a:pt x="376915" y="718427"/>
                </a:cubicBezTo>
                <a:cubicBezTo>
                  <a:pt x="377144" y="714117"/>
                  <a:pt x="376953" y="710974"/>
                  <a:pt x="376344" y="708998"/>
                </a:cubicBezTo>
                <a:close/>
                <a:moveTo>
                  <a:pt x="369782" y="686878"/>
                </a:moveTo>
                <a:lnTo>
                  <a:pt x="366609" y="688376"/>
                </a:lnTo>
                <a:lnTo>
                  <a:pt x="366479" y="690035"/>
                </a:lnTo>
                <a:close/>
                <a:moveTo>
                  <a:pt x="384490" y="669751"/>
                </a:moveTo>
                <a:cubicBezTo>
                  <a:pt x="382371" y="670913"/>
                  <a:pt x="380450" y="671981"/>
                  <a:pt x="378728" y="672956"/>
                </a:cubicBezTo>
                <a:cubicBezTo>
                  <a:pt x="378739" y="676831"/>
                  <a:pt x="378848" y="680658"/>
                  <a:pt x="379057" y="684440"/>
                </a:cubicBezTo>
                <a:cubicBezTo>
                  <a:pt x="379266" y="688221"/>
                  <a:pt x="378979" y="692236"/>
                  <a:pt x="378196" y="696485"/>
                </a:cubicBezTo>
                <a:cubicBezTo>
                  <a:pt x="381369" y="694987"/>
                  <a:pt x="385290" y="695076"/>
                  <a:pt x="389961" y="696751"/>
                </a:cubicBezTo>
                <a:lnTo>
                  <a:pt x="387231" y="678641"/>
                </a:lnTo>
                <a:cubicBezTo>
                  <a:pt x="387718" y="677361"/>
                  <a:pt x="388210" y="675835"/>
                  <a:pt x="388708" y="674064"/>
                </a:cubicBezTo>
                <a:cubicBezTo>
                  <a:pt x="389206" y="672294"/>
                  <a:pt x="389301" y="670955"/>
                  <a:pt x="388995" y="670049"/>
                </a:cubicBezTo>
                <a:cubicBezTo>
                  <a:pt x="388110" y="668689"/>
                  <a:pt x="386608" y="668589"/>
                  <a:pt x="384490" y="669751"/>
                </a:cubicBezTo>
                <a:close/>
                <a:moveTo>
                  <a:pt x="364106" y="625544"/>
                </a:moveTo>
                <a:lnTo>
                  <a:pt x="359259" y="631711"/>
                </a:lnTo>
                <a:cubicBezTo>
                  <a:pt x="361865" y="637917"/>
                  <a:pt x="363303" y="643704"/>
                  <a:pt x="363574" y="649072"/>
                </a:cubicBezTo>
                <a:cubicBezTo>
                  <a:pt x="364357" y="644823"/>
                  <a:pt x="364644" y="640808"/>
                  <a:pt x="364435" y="637027"/>
                </a:cubicBezTo>
                <a:cubicBezTo>
                  <a:pt x="364226" y="633246"/>
                  <a:pt x="364117" y="629418"/>
                  <a:pt x="364106" y="625544"/>
                </a:cubicBezTo>
                <a:close/>
                <a:moveTo>
                  <a:pt x="373065" y="602401"/>
                </a:moveTo>
                <a:cubicBezTo>
                  <a:pt x="372116" y="602445"/>
                  <a:pt x="370864" y="602875"/>
                  <a:pt x="369309" y="603690"/>
                </a:cubicBezTo>
                <a:lnTo>
                  <a:pt x="367722" y="604438"/>
                </a:lnTo>
                <a:cubicBezTo>
                  <a:pt x="368831" y="607472"/>
                  <a:pt x="370358" y="609337"/>
                  <a:pt x="372304" y="610035"/>
                </a:cubicBezTo>
                <a:lnTo>
                  <a:pt x="375477" y="608537"/>
                </a:lnTo>
                <a:cubicBezTo>
                  <a:pt x="376674" y="607649"/>
                  <a:pt x="376703" y="606342"/>
                  <a:pt x="375565" y="604616"/>
                </a:cubicBezTo>
                <a:cubicBezTo>
                  <a:pt x="374848" y="603096"/>
                  <a:pt x="374014" y="602357"/>
                  <a:pt x="373065" y="602401"/>
                </a:cubicBezTo>
                <a:close/>
                <a:moveTo>
                  <a:pt x="362441" y="560376"/>
                </a:moveTo>
                <a:lnTo>
                  <a:pt x="367683" y="571480"/>
                </a:lnTo>
                <a:cubicBezTo>
                  <a:pt x="366030" y="572260"/>
                  <a:pt x="364763" y="573343"/>
                  <a:pt x="363882" y="574729"/>
                </a:cubicBezTo>
                <a:cubicBezTo>
                  <a:pt x="363000" y="576115"/>
                  <a:pt x="362901" y="577617"/>
                  <a:pt x="363584" y="579235"/>
                </a:cubicBezTo>
                <a:cubicBezTo>
                  <a:pt x="364395" y="580953"/>
                  <a:pt x="365603" y="582484"/>
                  <a:pt x="367207" y="583829"/>
                </a:cubicBezTo>
                <a:cubicBezTo>
                  <a:pt x="368812" y="585173"/>
                  <a:pt x="370438" y="585536"/>
                  <a:pt x="372087" y="584920"/>
                </a:cubicBezTo>
                <a:cubicBezTo>
                  <a:pt x="372785" y="584429"/>
                  <a:pt x="372998" y="583681"/>
                  <a:pt x="372726" y="582678"/>
                </a:cubicBezTo>
                <a:cubicBezTo>
                  <a:pt x="372455" y="581675"/>
                  <a:pt x="372271" y="581115"/>
                  <a:pt x="372176" y="580998"/>
                </a:cubicBezTo>
                <a:lnTo>
                  <a:pt x="373368" y="562977"/>
                </a:lnTo>
                <a:close/>
                <a:moveTo>
                  <a:pt x="359051" y="536759"/>
                </a:moveTo>
                <a:lnTo>
                  <a:pt x="361298" y="541518"/>
                </a:lnTo>
                <a:lnTo>
                  <a:pt x="358697" y="552444"/>
                </a:lnTo>
                <a:lnTo>
                  <a:pt x="360194" y="555617"/>
                </a:lnTo>
                <a:lnTo>
                  <a:pt x="365131" y="545528"/>
                </a:lnTo>
                <a:lnTo>
                  <a:pt x="362884" y="540769"/>
                </a:lnTo>
                <a:cubicBezTo>
                  <a:pt x="362824" y="540555"/>
                  <a:pt x="362383" y="539793"/>
                  <a:pt x="361563" y="538483"/>
                </a:cubicBezTo>
                <a:cubicBezTo>
                  <a:pt x="360742" y="537173"/>
                  <a:pt x="359905" y="536598"/>
                  <a:pt x="359051" y="536759"/>
                </a:cubicBezTo>
                <a:close/>
                <a:moveTo>
                  <a:pt x="136570" y="312013"/>
                </a:moveTo>
                <a:lnTo>
                  <a:pt x="129476" y="313422"/>
                </a:lnTo>
                <a:lnTo>
                  <a:pt x="119515" y="337523"/>
                </a:lnTo>
                <a:cubicBezTo>
                  <a:pt x="117093" y="344890"/>
                  <a:pt x="117738" y="351051"/>
                  <a:pt x="121451" y="356007"/>
                </a:cubicBezTo>
                <a:cubicBezTo>
                  <a:pt x="125165" y="360962"/>
                  <a:pt x="126647" y="364789"/>
                  <a:pt x="125900" y="367485"/>
                </a:cubicBezTo>
                <a:lnTo>
                  <a:pt x="136255" y="360657"/>
                </a:lnTo>
                <a:lnTo>
                  <a:pt x="137842" y="359908"/>
                </a:lnTo>
                <a:lnTo>
                  <a:pt x="128767" y="344794"/>
                </a:lnTo>
                <a:lnTo>
                  <a:pt x="137802" y="326950"/>
                </a:lnTo>
                <a:close/>
                <a:moveTo>
                  <a:pt x="45538" y="0"/>
                </a:moveTo>
                <a:cubicBezTo>
                  <a:pt x="48156" y="3492"/>
                  <a:pt x="49405" y="13329"/>
                  <a:pt x="49284" y="29511"/>
                </a:cubicBezTo>
                <a:cubicBezTo>
                  <a:pt x="49164" y="45692"/>
                  <a:pt x="48220" y="57049"/>
                  <a:pt x="46454" y="63581"/>
                </a:cubicBezTo>
                <a:lnTo>
                  <a:pt x="48041" y="62832"/>
                </a:lnTo>
                <a:cubicBezTo>
                  <a:pt x="51479" y="64038"/>
                  <a:pt x="53733" y="65560"/>
                  <a:pt x="54803" y="67399"/>
                </a:cubicBezTo>
                <a:cubicBezTo>
                  <a:pt x="55873" y="69238"/>
                  <a:pt x="56145" y="71696"/>
                  <a:pt x="55618" y="74774"/>
                </a:cubicBezTo>
                <a:cubicBezTo>
                  <a:pt x="59313" y="87739"/>
                  <a:pt x="61610" y="101851"/>
                  <a:pt x="62507" y="117107"/>
                </a:cubicBezTo>
                <a:cubicBezTo>
                  <a:pt x="63405" y="132364"/>
                  <a:pt x="64908" y="146849"/>
                  <a:pt x="67018" y="160564"/>
                </a:cubicBezTo>
                <a:cubicBezTo>
                  <a:pt x="69550" y="162076"/>
                  <a:pt x="70466" y="163502"/>
                  <a:pt x="69766" y="164843"/>
                </a:cubicBezTo>
                <a:cubicBezTo>
                  <a:pt x="69065" y="166184"/>
                  <a:pt x="67811" y="168151"/>
                  <a:pt x="66003" y="170742"/>
                </a:cubicBezTo>
                <a:cubicBezTo>
                  <a:pt x="66651" y="172456"/>
                  <a:pt x="67205" y="173973"/>
                  <a:pt x="67666" y="175291"/>
                </a:cubicBezTo>
                <a:cubicBezTo>
                  <a:pt x="68126" y="176609"/>
                  <a:pt x="69099" y="176958"/>
                  <a:pt x="70585" y="176338"/>
                </a:cubicBezTo>
                <a:cubicBezTo>
                  <a:pt x="70660" y="179495"/>
                  <a:pt x="70474" y="183382"/>
                  <a:pt x="70027" y="187998"/>
                </a:cubicBezTo>
                <a:cubicBezTo>
                  <a:pt x="69579" y="192614"/>
                  <a:pt x="70396" y="195543"/>
                  <a:pt x="72476" y="196783"/>
                </a:cubicBezTo>
                <a:lnTo>
                  <a:pt x="77501" y="182772"/>
                </a:lnTo>
                <a:cubicBezTo>
                  <a:pt x="78405" y="180406"/>
                  <a:pt x="78714" y="178320"/>
                  <a:pt x="78428" y="176515"/>
                </a:cubicBezTo>
                <a:cubicBezTo>
                  <a:pt x="78141" y="174711"/>
                  <a:pt x="76864" y="173374"/>
                  <a:pt x="74595" y="172505"/>
                </a:cubicBezTo>
                <a:cubicBezTo>
                  <a:pt x="75485" y="170024"/>
                  <a:pt x="76239" y="167001"/>
                  <a:pt x="76860" y="163434"/>
                </a:cubicBezTo>
                <a:cubicBezTo>
                  <a:pt x="77480" y="159868"/>
                  <a:pt x="77651" y="156635"/>
                  <a:pt x="77373" y="153735"/>
                </a:cubicBezTo>
                <a:lnTo>
                  <a:pt x="76585" y="119191"/>
                </a:lnTo>
                <a:lnTo>
                  <a:pt x="82359" y="106766"/>
                </a:lnTo>
                <a:cubicBezTo>
                  <a:pt x="83297" y="104303"/>
                  <a:pt x="83745" y="101828"/>
                  <a:pt x="83703" y="99342"/>
                </a:cubicBezTo>
                <a:cubicBezTo>
                  <a:pt x="83662" y="96856"/>
                  <a:pt x="82524" y="95130"/>
                  <a:pt x="80289" y="94164"/>
                </a:cubicBezTo>
                <a:lnTo>
                  <a:pt x="80644" y="78478"/>
                </a:lnTo>
                <a:cubicBezTo>
                  <a:pt x="77355" y="73565"/>
                  <a:pt x="76819" y="68322"/>
                  <a:pt x="79038" y="62748"/>
                </a:cubicBezTo>
                <a:cubicBezTo>
                  <a:pt x="81257" y="57175"/>
                  <a:pt x="80721" y="51931"/>
                  <a:pt x="77432" y="47018"/>
                </a:cubicBezTo>
                <a:lnTo>
                  <a:pt x="89817" y="19834"/>
                </a:lnTo>
                <a:cubicBezTo>
                  <a:pt x="95873" y="22390"/>
                  <a:pt x="99291" y="24494"/>
                  <a:pt x="100071" y="26147"/>
                </a:cubicBezTo>
                <a:cubicBezTo>
                  <a:pt x="100851" y="27799"/>
                  <a:pt x="99929" y="30982"/>
                  <a:pt x="97305" y="35697"/>
                </a:cubicBezTo>
                <a:cubicBezTo>
                  <a:pt x="102419" y="38739"/>
                  <a:pt x="103944" y="42141"/>
                  <a:pt x="101881" y="45903"/>
                </a:cubicBezTo>
                <a:cubicBezTo>
                  <a:pt x="99818" y="49666"/>
                  <a:pt x="100759" y="52858"/>
                  <a:pt x="104705" y="55481"/>
                </a:cubicBezTo>
                <a:cubicBezTo>
                  <a:pt x="103846" y="60939"/>
                  <a:pt x="103953" y="69213"/>
                  <a:pt x="105026" y="80305"/>
                </a:cubicBezTo>
                <a:cubicBezTo>
                  <a:pt x="106100" y="91397"/>
                  <a:pt x="108003" y="98338"/>
                  <a:pt x="110735" y="101130"/>
                </a:cubicBezTo>
                <a:lnTo>
                  <a:pt x="112272" y="137261"/>
                </a:lnTo>
                <a:cubicBezTo>
                  <a:pt x="117480" y="139733"/>
                  <a:pt x="121196" y="143152"/>
                  <a:pt x="123419" y="147518"/>
                </a:cubicBezTo>
                <a:cubicBezTo>
                  <a:pt x="125641" y="151884"/>
                  <a:pt x="125391" y="157175"/>
                  <a:pt x="122667" y="163391"/>
                </a:cubicBezTo>
                <a:cubicBezTo>
                  <a:pt x="124170" y="170684"/>
                  <a:pt x="124973" y="178549"/>
                  <a:pt x="125076" y="186986"/>
                </a:cubicBezTo>
                <a:cubicBezTo>
                  <a:pt x="125180" y="195424"/>
                  <a:pt x="124022" y="203245"/>
                  <a:pt x="121603" y="210449"/>
                </a:cubicBezTo>
                <a:lnTo>
                  <a:pt x="132353" y="220893"/>
                </a:lnTo>
                <a:lnTo>
                  <a:pt x="124993" y="234066"/>
                </a:lnTo>
                <a:lnTo>
                  <a:pt x="133230" y="251516"/>
                </a:lnTo>
                <a:cubicBezTo>
                  <a:pt x="132677" y="255738"/>
                  <a:pt x="132724" y="259433"/>
                  <a:pt x="133372" y="262603"/>
                </a:cubicBezTo>
                <a:cubicBezTo>
                  <a:pt x="134019" y="265773"/>
                  <a:pt x="133296" y="268862"/>
                  <a:pt x="131200" y="271872"/>
                </a:cubicBezTo>
                <a:cubicBezTo>
                  <a:pt x="131331" y="274033"/>
                  <a:pt x="132291" y="276409"/>
                  <a:pt x="134080" y="279000"/>
                </a:cubicBezTo>
                <a:cubicBezTo>
                  <a:pt x="135869" y="281590"/>
                  <a:pt x="137435" y="283195"/>
                  <a:pt x="138777" y="283814"/>
                </a:cubicBezTo>
                <a:cubicBezTo>
                  <a:pt x="140372" y="284880"/>
                  <a:pt x="141644" y="285007"/>
                  <a:pt x="142594" y="284194"/>
                </a:cubicBezTo>
                <a:cubicBezTo>
                  <a:pt x="143544" y="283382"/>
                  <a:pt x="143858" y="282507"/>
                  <a:pt x="143536" y="281567"/>
                </a:cubicBezTo>
                <a:cubicBezTo>
                  <a:pt x="138051" y="278337"/>
                  <a:pt x="136708" y="274122"/>
                  <a:pt x="139506" y="268921"/>
                </a:cubicBezTo>
                <a:cubicBezTo>
                  <a:pt x="142305" y="263721"/>
                  <a:pt x="144883" y="259594"/>
                  <a:pt x="147241" y="256541"/>
                </a:cubicBezTo>
                <a:lnTo>
                  <a:pt x="136008" y="232746"/>
                </a:lnTo>
                <a:lnTo>
                  <a:pt x="137595" y="231997"/>
                </a:lnTo>
                <a:cubicBezTo>
                  <a:pt x="137707" y="229924"/>
                  <a:pt x="137428" y="227792"/>
                  <a:pt x="136758" y="225603"/>
                </a:cubicBezTo>
                <a:cubicBezTo>
                  <a:pt x="136089" y="223413"/>
                  <a:pt x="134620" y="221843"/>
                  <a:pt x="132353" y="220893"/>
                </a:cubicBezTo>
                <a:cubicBezTo>
                  <a:pt x="134831" y="214671"/>
                  <a:pt x="136178" y="208621"/>
                  <a:pt x="136393" y="202740"/>
                </a:cubicBezTo>
                <a:cubicBezTo>
                  <a:pt x="136607" y="196860"/>
                  <a:pt x="138141" y="191205"/>
                  <a:pt x="140994" y="185777"/>
                </a:cubicBezTo>
                <a:cubicBezTo>
                  <a:pt x="133354" y="183119"/>
                  <a:pt x="130184" y="180170"/>
                  <a:pt x="131483" y="176930"/>
                </a:cubicBezTo>
                <a:cubicBezTo>
                  <a:pt x="132783" y="173690"/>
                  <a:pt x="135352" y="168517"/>
                  <a:pt x="139191" y="161411"/>
                </a:cubicBezTo>
                <a:cubicBezTo>
                  <a:pt x="140781" y="155447"/>
                  <a:pt x="139840" y="146434"/>
                  <a:pt x="136369" y="134373"/>
                </a:cubicBezTo>
                <a:cubicBezTo>
                  <a:pt x="132898" y="122311"/>
                  <a:pt x="132167" y="112715"/>
                  <a:pt x="134175" y="105584"/>
                </a:cubicBezTo>
                <a:cubicBezTo>
                  <a:pt x="135452" y="104092"/>
                  <a:pt x="136909" y="103242"/>
                  <a:pt x="138549" y="103034"/>
                </a:cubicBezTo>
                <a:cubicBezTo>
                  <a:pt x="140188" y="102826"/>
                  <a:pt x="141624" y="102957"/>
                  <a:pt x="142856" y="103426"/>
                </a:cubicBezTo>
                <a:cubicBezTo>
                  <a:pt x="148517" y="106088"/>
                  <a:pt x="151678" y="110900"/>
                  <a:pt x="152338" y="117863"/>
                </a:cubicBezTo>
                <a:cubicBezTo>
                  <a:pt x="152998" y="124826"/>
                  <a:pt x="152215" y="130530"/>
                  <a:pt x="149990" y="134975"/>
                </a:cubicBezTo>
                <a:cubicBezTo>
                  <a:pt x="151043" y="146966"/>
                  <a:pt x="152456" y="158179"/>
                  <a:pt x="154231" y="168617"/>
                </a:cubicBezTo>
                <a:cubicBezTo>
                  <a:pt x="156006" y="179054"/>
                  <a:pt x="157233" y="189871"/>
                  <a:pt x="157912" y="201069"/>
                </a:cubicBezTo>
                <a:cubicBezTo>
                  <a:pt x="160083" y="201902"/>
                  <a:pt x="160972" y="203100"/>
                  <a:pt x="160577" y="204660"/>
                </a:cubicBezTo>
                <a:cubicBezTo>
                  <a:pt x="160182" y="206220"/>
                  <a:pt x="159484" y="208167"/>
                  <a:pt x="158483" y="210498"/>
                </a:cubicBezTo>
                <a:cubicBezTo>
                  <a:pt x="157727" y="212835"/>
                  <a:pt x="157916" y="214605"/>
                  <a:pt x="159050" y="215807"/>
                </a:cubicBezTo>
                <a:cubicBezTo>
                  <a:pt x="160183" y="217010"/>
                  <a:pt x="161771" y="217635"/>
                  <a:pt x="163814" y="217681"/>
                </a:cubicBezTo>
                <a:cubicBezTo>
                  <a:pt x="162489" y="221296"/>
                  <a:pt x="161556" y="224970"/>
                  <a:pt x="161014" y="228701"/>
                </a:cubicBezTo>
                <a:cubicBezTo>
                  <a:pt x="160472" y="232433"/>
                  <a:pt x="160729" y="235545"/>
                  <a:pt x="161784" y="238037"/>
                </a:cubicBezTo>
                <a:lnTo>
                  <a:pt x="160680" y="252137"/>
                </a:lnTo>
                <a:cubicBezTo>
                  <a:pt x="164523" y="254283"/>
                  <a:pt x="166883" y="256887"/>
                  <a:pt x="167762" y="259947"/>
                </a:cubicBezTo>
                <a:cubicBezTo>
                  <a:pt x="168641" y="263008"/>
                  <a:pt x="168248" y="265942"/>
                  <a:pt x="166582" y="268749"/>
                </a:cubicBezTo>
                <a:cubicBezTo>
                  <a:pt x="171782" y="265809"/>
                  <a:pt x="178667" y="262074"/>
                  <a:pt x="187238" y="257543"/>
                </a:cubicBezTo>
                <a:cubicBezTo>
                  <a:pt x="195808" y="253013"/>
                  <a:pt x="203420" y="251844"/>
                  <a:pt x="210073" y="254038"/>
                </a:cubicBezTo>
                <a:cubicBezTo>
                  <a:pt x="214028" y="256253"/>
                  <a:pt x="216747" y="258930"/>
                  <a:pt x="218229" y="262069"/>
                </a:cubicBezTo>
                <a:cubicBezTo>
                  <a:pt x="219711" y="265209"/>
                  <a:pt x="219489" y="267820"/>
                  <a:pt x="217562" y="269901"/>
                </a:cubicBezTo>
                <a:cubicBezTo>
                  <a:pt x="217833" y="270905"/>
                  <a:pt x="217995" y="272445"/>
                  <a:pt x="218046" y="274522"/>
                </a:cubicBezTo>
                <a:cubicBezTo>
                  <a:pt x="218097" y="276600"/>
                  <a:pt x="218655" y="277953"/>
                  <a:pt x="219720" y="278582"/>
                </a:cubicBezTo>
                <a:lnTo>
                  <a:pt x="222981" y="273163"/>
                </a:lnTo>
                <a:lnTo>
                  <a:pt x="236115" y="247565"/>
                </a:lnTo>
                <a:lnTo>
                  <a:pt x="234045" y="234963"/>
                </a:lnTo>
                <a:cubicBezTo>
                  <a:pt x="231546" y="233435"/>
                  <a:pt x="230564" y="232039"/>
                  <a:pt x="231099" y="230776"/>
                </a:cubicBezTo>
                <a:cubicBezTo>
                  <a:pt x="231635" y="229513"/>
                  <a:pt x="232426" y="227766"/>
                  <a:pt x="233474" y="225533"/>
                </a:cubicBezTo>
                <a:cubicBezTo>
                  <a:pt x="233468" y="223637"/>
                  <a:pt x="233007" y="222319"/>
                  <a:pt x="232092" y="221579"/>
                </a:cubicBezTo>
                <a:cubicBezTo>
                  <a:pt x="231177" y="220839"/>
                  <a:pt x="230110" y="220291"/>
                  <a:pt x="228892" y="219937"/>
                </a:cubicBezTo>
                <a:cubicBezTo>
                  <a:pt x="231210" y="212862"/>
                  <a:pt x="232944" y="205577"/>
                  <a:pt x="234095" y="198083"/>
                </a:cubicBezTo>
                <a:cubicBezTo>
                  <a:pt x="235245" y="190589"/>
                  <a:pt x="236979" y="183304"/>
                  <a:pt x="239297" y="176229"/>
                </a:cubicBezTo>
                <a:cubicBezTo>
                  <a:pt x="237502" y="168145"/>
                  <a:pt x="237328" y="159902"/>
                  <a:pt x="238777" y="151499"/>
                </a:cubicBezTo>
                <a:cubicBezTo>
                  <a:pt x="240226" y="143097"/>
                  <a:pt x="243368" y="135713"/>
                  <a:pt x="248204" y="129349"/>
                </a:cubicBezTo>
                <a:lnTo>
                  <a:pt x="242873" y="122166"/>
                </a:lnTo>
                <a:cubicBezTo>
                  <a:pt x="241007" y="120097"/>
                  <a:pt x="240180" y="117658"/>
                  <a:pt x="240390" y="114851"/>
                </a:cubicBezTo>
                <a:cubicBezTo>
                  <a:pt x="240601" y="112044"/>
                  <a:pt x="241547" y="109254"/>
                  <a:pt x="243228" y="106480"/>
                </a:cubicBezTo>
                <a:cubicBezTo>
                  <a:pt x="243280" y="98372"/>
                  <a:pt x="245954" y="95817"/>
                  <a:pt x="251248" y="98814"/>
                </a:cubicBezTo>
                <a:cubicBezTo>
                  <a:pt x="256037" y="100312"/>
                  <a:pt x="259490" y="102319"/>
                  <a:pt x="261607" y="104836"/>
                </a:cubicBezTo>
                <a:cubicBezTo>
                  <a:pt x="263725" y="107352"/>
                  <a:pt x="263796" y="111441"/>
                  <a:pt x="261821" y="117101"/>
                </a:cubicBezTo>
                <a:cubicBezTo>
                  <a:pt x="260104" y="121427"/>
                  <a:pt x="258677" y="128163"/>
                  <a:pt x="257538" y="137309"/>
                </a:cubicBezTo>
                <a:cubicBezTo>
                  <a:pt x="256400" y="146454"/>
                  <a:pt x="258310" y="153069"/>
                  <a:pt x="263269" y="157154"/>
                </a:cubicBezTo>
                <a:cubicBezTo>
                  <a:pt x="264639" y="162367"/>
                  <a:pt x="265983" y="170865"/>
                  <a:pt x="267303" y="182649"/>
                </a:cubicBezTo>
                <a:cubicBezTo>
                  <a:pt x="268622" y="194433"/>
                  <a:pt x="268171" y="204265"/>
                  <a:pt x="265949" y="212143"/>
                </a:cubicBezTo>
                <a:cubicBezTo>
                  <a:pt x="269287" y="213477"/>
                  <a:pt x="270950" y="215117"/>
                  <a:pt x="270939" y="217062"/>
                </a:cubicBezTo>
                <a:cubicBezTo>
                  <a:pt x="270927" y="219007"/>
                  <a:pt x="270233" y="220790"/>
                  <a:pt x="268856" y="222410"/>
                </a:cubicBezTo>
                <a:cubicBezTo>
                  <a:pt x="267668" y="226486"/>
                  <a:pt x="269965" y="230494"/>
                  <a:pt x="275744" y="234434"/>
                </a:cubicBezTo>
                <a:cubicBezTo>
                  <a:pt x="281524" y="238374"/>
                  <a:pt x="285616" y="241049"/>
                  <a:pt x="288020" y="242460"/>
                </a:cubicBezTo>
                <a:cubicBezTo>
                  <a:pt x="286886" y="249219"/>
                  <a:pt x="286385" y="262711"/>
                  <a:pt x="286516" y="282936"/>
                </a:cubicBezTo>
                <a:cubicBezTo>
                  <a:pt x="286648" y="303162"/>
                  <a:pt x="288923" y="315343"/>
                  <a:pt x="293341" y="319481"/>
                </a:cubicBezTo>
                <a:lnTo>
                  <a:pt x="285892" y="336576"/>
                </a:lnTo>
                <a:cubicBezTo>
                  <a:pt x="285695" y="342408"/>
                  <a:pt x="285503" y="347994"/>
                  <a:pt x="285317" y="353336"/>
                </a:cubicBezTo>
                <a:cubicBezTo>
                  <a:pt x="285131" y="358677"/>
                  <a:pt x="285336" y="364077"/>
                  <a:pt x="285932" y="369534"/>
                </a:cubicBezTo>
                <a:lnTo>
                  <a:pt x="289765" y="373544"/>
                </a:lnTo>
                <a:cubicBezTo>
                  <a:pt x="294291" y="370034"/>
                  <a:pt x="295936" y="363761"/>
                  <a:pt x="294702" y="354725"/>
                </a:cubicBezTo>
                <a:cubicBezTo>
                  <a:pt x="293468" y="345690"/>
                  <a:pt x="295510" y="339229"/>
                  <a:pt x="300829" y="335344"/>
                </a:cubicBezTo>
                <a:cubicBezTo>
                  <a:pt x="303613" y="333707"/>
                  <a:pt x="306815" y="330902"/>
                  <a:pt x="310436" y="326930"/>
                </a:cubicBezTo>
                <a:lnTo>
                  <a:pt x="297085" y="327413"/>
                </a:lnTo>
                <a:lnTo>
                  <a:pt x="300347" y="321994"/>
                </a:lnTo>
                <a:cubicBezTo>
                  <a:pt x="302006" y="319432"/>
                  <a:pt x="303931" y="318200"/>
                  <a:pt x="306119" y="318299"/>
                </a:cubicBezTo>
                <a:cubicBezTo>
                  <a:pt x="308307" y="318397"/>
                  <a:pt x="310584" y="318939"/>
                  <a:pt x="312948" y="319924"/>
                </a:cubicBezTo>
                <a:cubicBezTo>
                  <a:pt x="313509" y="316831"/>
                  <a:pt x="313964" y="314029"/>
                  <a:pt x="314315" y="311520"/>
                </a:cubicBezTo>
                <a:cubicBezTo>
                  <a:pt x="314667" y="309010"/>
                  <a:pt x="314329" y="306583"/>
                  <a:pt x="313303" y="304238"/>
                </a:cubicBezTo>
                <a:cubicBezTo>
                  <a:pt x="313979" y="301818"/>
                  <a:pt x="313785" y="298838"/>
                  <a:pt x="312720" y="295299"/>
                </a:cubicBezTo>
                <a:cubicBezTo>
                  <a:pt x="311656" y="291761"/>
                  <a:pt x="310691" y="288175"/>
                  <a:pt x="309825" y="284542"/>
                </a:cubicBezTo>
                <a:cubicBezTo>
                  <a:pt x="304677" y="286649"/>
                  <a:pt x="299198" y="286002"/>
                  <a:pt x="293390" y="282601"/>
                </a:cubicBezTo>
                <a:cubicBezTo>
                  <a:pt x="296916" y="277057"/>
                  <a:pt x="297313" y="271051"/>
                  <a:pt x="294582" y="264580"/>
                </a:cubicBezTo>
                <a:lnTo>
                  <a:pt x="311943" y="260265"/>
                </a:lnTo>
                <a:cubicBezTo>
                  <a:pt x="310852" y="263689"/>
                  <a:pt x="310455" y="266787"/>
                  <a:pt x="310752" y="269556"/>
                </a:cubicBezTo>
                <a:cubicBezTo>
                  <a:pt x="311049" y="272326"/>
                  <a:pt x="311049" y="275235"/>
                  <a:pt x="310751" y="278286"/>
                </a:cubicBezTo>
                <a:lnTo>
                  <a:pt x="319343" y="280049"/>
                </a:lnTo>
                <a:cubicBezTo>
                  <a:pt x="322515" y="278552"/>
                  <a:pt x="324851" y="279389"/>
                  <a:pt x="326348" y="282562"/>
                </a:cubicBezTo>
                <a:cubicBezTo>
                  <a:pt x="327729" y="285830"/>
                  <a:pt x="328270" y="289373"/>
                  <a:pt x="327972" y="293192"/>
                </a:cubicBezTo>
                <a:cubicBezTo>
                  <a:pt x="327673" y="297011"/>
                  <a:pt x="327233" y="300532"/>
                  <a:pt x="326654" y="303756"/>
                </a:cubicBezTo>
                <a:cubicBezTo>
                  <a:pt x="329445" y="303247"/>
                  <a:pt x="332147" y="302294"/>
                  <a:pt x="334762" y="300898"/>
                </a:cubicBezTo>
                <a:cubicBezTo>
                  <a:pt x="337376" y="299502"/>
                  <a:pt x="339682" y="298737"/>
                  <a:pt x="341680" y="298602"/>
                </a:cubicBezTo>
                <a:cubicBezTo>
                  <a:pt x="344084" y="300700"/>
                  <a:pt x="344583" y="304668"/>
                  <a:pt x="343176" y="310505"/>
                </a:cubicBezTo>
                <a:cubicBezTo>
                  <a:pt x="341769" y="316342"/>
                  <a:pt x="340285" y="321245"/>
                  <a:pt x="338724" y="325215"/>
                </a:cubicBezTo>
                <a:cubicBezTo>
                  <a:pt x="340218" y="328551"/>
                  <a:pt x="340930" y="331772"/>
                  <a:pt x="340859" y="334876"/>
                </a:cubicBezTo>
                <a:cubicBezTo>
                  <a:pt x="340789" y="337981"/>
                  <a:pt x="339959" y="339989"/>
                  <a:pt x="338369" y="340901"/>
                </a:cubicBezTo>
                <a:lnTo>
                  <a:pt x="335679" y="355750"/>
                </a:lnTo>
                <a:lnTo>
                  <a:pt x="342419" y="370027"/>
                </a:lnTo>
                <a:lnTo>
                  <a:pt x="344931" y="363021"/>
                </a:lnTo>
                <a:lnTo>
                  <a:pt x="345286" y="347335"/>
                </a:lnTo>
                <a:cubicBezTo>
                  <a:pt x="345396" y="345343"/>
                  <a:pt x="345892" y="343654"/>
                  <a:pt x="346774" y="342268"/>
                </a:cubicBezTo>
                <a:cubicBezTo>
                  <a:pt x="347655" y="340882"/>
                  <a:pt x="348525" y="339987"/>
                  <a:pt x="349385" y="339581"/>
                </a:cubicBezTo>
                <a:cubicBezTo>
                  <a:pt x="349674" y="340536"/>
                  <a:pt x="349800" y="342173"/>
                  <a:pt x="349764" y="344494"/>
                </a:cubicBezTo>
                <a:cubicBezTo>
                  <a:pt x="349728" y="346814"/>
                  <a:pt x="350042" y="348849"/>
                  <a:pt x="350705" y="350597"/>
                </a:cubicBezTo>
                <a:cubicBezTo>
                  <a:pt x="354584" y="354019"/>
                  <a:pt x="354965" y="360305"/>
                  <a:pt x="351848" y="369455"/>
                </a:cubicBezTo>
                <a:cubicBezTo>
                  <a:pt x="348731" y="378605"/>
                  <a:pt x="349112" y="384891"/>
                  <a:pt x="352991" y="388314"/>
                </a:cubicBezTo>
                <a:lnTo>
                  <a:pt x="351888" y="402413"/>
                </a:lnTo>
                <a:cubicBezTo>
                  <a:pt x="353246" y="405975"/>
                  <a:pt x="354185" y="410705"/>
                  <a:pt x="354706" y="416601"/>
                </a:cubicBezTo>
                <a:cubicBezTo>
                  <a:pt x="356205" y="411044"/>
                  <a:pt x="357318" y="405184"/>
                  <a:pt x="358046" y="399021"/>
                </a:cubicBezTo>
                <a:cubicBezTo>
                  <a:pt x="358774" y="392858"/>
                  <a:pt x="357926" y="386954"/>
                  <a:pt x="355504" y="381308"/>
                </a:cubicBezTo>
                <a:lnTo>
                  <a:pt x="370441" y="380076"/>
                </a:lnTo>
                <a:lnTo>
                  <a:pt x="375505" y="399024"/>
                </a:lnTo>
                <a:lnTo>
                  <a:pt x="382688" y="393693"/>
                </a:lnTo>
                <a:lnTo>
                  <a:pt x="395113" y="399467"/>
                </a:lnTo>
                <a:lnTo>
                  <a:pt x="398413" y="427006"/>
                </a:lnTo>
                <a:cubicBezTo>
                  <a:pt x="395059" y="435824"/>
                  <a:pt x="393117" y="445065"/>
                  <a:pt x="392588" y="454731"/>
                </a:cubicBezTo>
                <a:cubicBezTo>
                  <a:pt x="392059" y="464397"/>
                  <a:pt x="390723" y="472868"/>
                  <a:pt x="388580" y="480143"/>
                </a:cubicBezTo>
                <a:lnTo>
                  <a:pt x="385408" y="481641"/>
                </a:lnTo>
                <a:lnTo>
                  <a:pt x="387654" y="486400"/>
                </a:lnTo>
                <a:lnTo>
                  <a:pt x="385625" y="506756"/>
                </a:lnTo>
                <a:cubicBezTo>
                  <a:pt x="388146" y="513810"/>
                  <a:pt x="388310" y="521007"/>
                  <a:pt x="386117" y="528346"/>
                </a:cubicBezTo>
                <a:cubicBezTo>
                  <a:pt x="383924" y="535686"/>
                  <a:pt x="384463" y="543676"/>
                  <a:pt x="387733" y="552316"/>
                </a:cubicBezTo>
                <a:cubicBezTo>
                  <a:pt x="387392" y="556559"/>
                  <a:pt x="387136" y="563550"/>
                  <a:pt x="386965" y="573289"/>
                </a:cubicBezTo>
                <a:cubicBezTo>
                  <a:pt x="386794" y="583029"/>
                  <a:pt x="385976" y="588830"/>
                  <a:pt x="384512" y="590694"/>
                </a:cubicBezTo>
                <a:cubicBezTo>
                  <a:pt x="387147" y="595592"/>
                  <a:pt x="389364" y="601658"/>
                  <a:pt x="391162" y="608892"/>
                </a:cubicBezTo>
                <a:lnTo>
                  <a:pt x="392749" y="608143"/>
                </a:lnTo>
                <a:cubicBezTo>
                  <a:pt x="395348" y="608856"/>
                  <a:pt x="395568" y="610692"/>
                  <a:pt x="393409" y="613651"/>
                </a:cubicBezTo>
                <a:lnTo>
                  <a:pt x="390236" y="615149"/>
                </a:lnTo>
                <a:cubicBezTo>
                  <a:pt x="390507" y="620517"/>
                  <a:pt x="388862" y="623880"/>
                  <a:pt x="385300" y="625238"/>
                </a:cubicBezTo>
                <a:cubicBezTo>
                  <a:pt x="387625" y="630849"/>
                  <a:pt x="389064" y="636636"/>
                  <a:pt x="389616" y="642599"/>
                </a:cubicBezTo>
                <a:cubicBezTo>
                  <a:pt x="390167" y="648562"/>
                  <a:pt x="391606" y="654349"/>
                  <a:pt x="393931" y="659960"/>
                </a:cubicBezTo>
                <a:lnTo>
                  <a:pt x="409440" y="668157"/>
                </a:lnTo>
                <a:cubicBezTo>
                  <a:pt x="411166" y="667019"/>
                  <a:pt x="412473" y="667049"/>
                  <a:pt x="413361" y="668246"/>
                </a:cubicBezTo>
                <a:cubicBezTo>
                  <a:pt x="414091" y="669963"/>
                  <a:pt x="414272" y="672059"/>
                  <a:pt x="413906" y="674536"/>
                </a:cubicBezTo>
                <a:cubicBezTo>
                  <a:pt x="413539" y="677013"/>
                  <a:pt x="412740" y="679087"/>
                  <a:pt x="411509" y="680759"/>
                </a:cubicBezTo>
                <a:cubicBezTo>
                  <a:pt x="412745" y="683207"/>
                  <a:pt x="413246" y="685638"/>
                  <a:pt x="413012" y="688052"/>
                </a:cubicBezTo>
                <a:cubicBezTo>
                  <a:pt x="412777" y="690466"/>
                  <a:pt x="411130" y="692456"/>
                  <a:pt x="408070" y="694021"/>
                </a:cubicBezTo>
                <a:lnTo>
                  <a:pt x="403311" y="696268"/>
                </a:lnTo>
                <a:lnTo>
                  <a:pt x="409962" y="714466"/>
                </a:lnTo>
                <a:lnTo>
                  <a:pt x="408327" y="752095"/>
                </a:lnTo>
                <a:lnTo>
                  <a:pt x="404228" y="759849"/>
                </a:lnTo>
                <a:cubicBezTo>
                  <a:pt x="406372" y="764818"/>
                  <a:pt x="407612" y="770699"/>
                  <a:pt x="407949" y="777491"/>
                </a:cubicBezTo>
                <a:cubicBezTo>
                  <a:pt x="408286" y="784283"/>
                  <a:pt x="408336" y="790725"/>
                  <a:pt x="408100" y="796818"/>
                </a:cubicBezTo>
                <a:lnTo>
                  <a:pt x="417086" y="815853"/>
                </a:lnTo>
                <a:lnTo>
                  <a:pt x="409638" y="832948"/>
                </a:lnTo>
                <a:lnTo>
                  <a:pt x="410781" y="851807"/>
                </a:lnTo>
                <a:lnTo>
                  <a:pt x="405007" y="864231"/>
                </a:lnTo>
                <a:cubicBezTo>
                  <a:pt x="406993" y="869639"/>
                  <a:pt x="407171" y="874808"/>
                  <a:pt x="405539" y="879741"/>
                </a:cubicBezTo>
                <a:cubicBezTo>
                  <a:pt x="403907" y="884674"/>
                  <a:pt x="404272" y="890241"/>
                  <a:pt x="406633" y="896441"/>
                </a:cubicBezTo>
                <a:lnTo>
                  <a:pt x="405086" y="930148"/>
                </a:lnTo>
                <a:cubicBezTo>
                  <a:pt x="400826" y="933452"/>
                  <a:pt x="400047" y="938993"/>
                  <a:pt x="402748" y="946770"/>
                </a:cubicBezTo>
                <a:cubicBezTo>
                  <a:pt x="405450" y="954547"/>
                  <a:pt x="403877" y="960462"/>
                  <a:pt x="398031" y="964515"/>
                </a:cubicBezTo>
                <a:lnTo>
                  <a:pt x="378650" y="919349"/>
                </a:lnTo>
                <a:lnTo>
                  <a:pt x="367635" y="920669"/>
                </a:lnTo>
                <a:lnTo>
                  <a:pt x="366531" y="934769"/>
                </a:lnTo>
                <a:cubicBezTo>
                  <a:pt x="367641" y="942085"/>
                  <a:pt x="369373" y="952260"/>
                  <a:pt x="371726" y="965294"/>
                </a:cubicBezTo>
                <a:cubicBezTo>
                  <a:pt x="374080" y="978327"/>
                  <a:pt x="376605" y="988127"/>
                  <a:pt x="379301" y="994695"/>
                </a:cubicBezTo>
                <a:cubicBezTo>
                  <a:pt x="382763" y="1001345"/>
                  <a:pt x="383679" y="1005681"/>
                  <a:pt x="382048" y="1007704"/>
                </a:cubicBezTo>
                <a:cubicBezTo>
                  <a:pt x="380416" y="1009727"/>
                  <a:pt x="375681" y="1012367"/>
                  <a:pt x="367842" y="1015622"/>
                </a:cubicBezTo>
                <a:lnTo>
                  <a:pt x="368502" y="1021130"/>
                </a:lnTo>
                <a:cubicBezTo>
                  <a:pt x="371421" y="1022177"/>
                  <a:pt x="374318" y="1024204"/>
                  <a:pt x="377193" y="1027212"/>
                </a:cubicBezTo>
                <a:cubicBezTo>
                  <a:pt x="380067" y="1030220"/>
                  <a:pt x="379417" y="1032951"/>
                  <a:pt x="375242" y="1035407"/>
                </a:cubicBezTo>
                <a:cubicBezTo>
                  <a:pt x="374167" y="1035955"/>
                  <a:pt x="372538" y="1037128"/>
                  <a:pt x="370356" y="1038926"/>
                </a:cubicBezTo>
                <a:cubicBezTo>
                  <a:pt x="368174" y="1040724"/>
                  <a:pt x="367129" y="1042106"/>
                  <a:pt x="367221" y="1043073"/>
                </a:cubicBezTo>
                <a:lnTo>
                  <a:pt x="367970" y="1044659"/>
                </a:lnTo>
                <a:lnTo>
                  <a:pt x="396170" y="1046866"/>
                </a:lnTo>
                <a:cubicBezTo>
                  <a:pt x="398168" y="1040912"/>
                  <a:pt x="398701" y="1034679"/>
                  <a:pt x="397769" y="1028168"/>
                </a:cubicBezTo>
                <a:cubicBezTo>
                  <a:pt x="396837" y="1021656"/>
                  <a:pt x="395013" y="1015567"/>
                  <a:pt x="392297" y="1009898"/>
                </a:cubicBezTo>
                <a:cubicBezTo>
                  <a:pt x="394670" y="1003282"/>
                  <a:pt x="394289" y="996995"/>
                  <a:pt x="391154" y="991039"/>
                </a:cubicBezTo>
                <a:lnTo>
                  <a:pt x="390760" y="973767"/>
                </a:lnTo>
                <a:cubicBezTo>
                  <a:pt x="390274" y="972824"/>
                  <a:pt x="389748" y="971537"/>
                  <a:pt x="389180" y="969906"/>
                </a:cubicBezTo>
                <a:cubicBezTo>
                  <a:pt x="388612" y="968275"/>
                  <a:pt x="388669" y="967197"/>
                  <a:pt x="389351" y="966673"/>
                </a:cubicBezTo>
                <a:cubicBezTo>
                  <a:pt x="392855" y="965706"/>
                  <a:pt x="396840" y="967300"/>
                  <a:pt x="401308" y="971455"/>
                </a:cubicBezTo>
                <a:cubicBezTo>
                  <a:pt x="405775" y="975611"/>
                  <a:pt x="408736" y="979143"/>
                  <a:pt x="410190" y="982053"/>
                </a:cubicBezTo>
                <a:cubicBezTo>
                  <a:pt x="410677" y="982914"/>
                  <a:pt x="411013" y="983968"/>
                  <a:pt x="411197" y="985215"/>
                </a:cubicBezTo>
                <a:cubicBezTo>
                  <a:pt x="411382" y="986461"/>
                  <a:pt x="410737" y="987493"/>
                  <a:pt x="409264" y="988310"/>
                </a:cubicBezTo>
                <a:cubicBezTo>
                  <a:pt x="410889" y="995948"/>
                  <a:pt x="411986" y="1005291"/>
                  <a:pt x="412554" y="1016339"/>
                </a:cubicBezTo>
                <a:cubicBezTo>
                  <a:pt x="413121" y="1027387"/>
                  <a:pt x="411861" y="1036873"/>
                  <a:pt x="408771" y="1044797"/>
                </a:cubicBezTo>
                <a:cubicBezTo>
                  <a:pt x="409977" y="1047865"/>
                  <a:pt x="410307" y="1050619"/>
                  <a:pt x="409762" y="1053059"/>
                </a:cubicBezTo>
                <a:cubicBezTo>
                  <a:pt x="409216" y="1055498"/>
                  <a:pt x="409546" y="1058252"/>
                  <a:pt x="410752" y="1061320"/>
                </a:cubicBezTo>
                <a:cubicBezTo>
                  <a:pt x="411040" y="1068095"/>
                  <a:pt x="410979" y="1075156"/>
                  <a:pt x="410567" y="1082503"/>
                </a:cubicBezTo>
                <a:cubicBezTo>
                  <a:pt x="410156" y="1089850"/>
                  <a:pt x="409114" y="1096889"/>
                  <a:pt x="407441" y="1103619"/>
                </a:cubicBezTo>
                <a:cubicBezTo>
                  <a:pt x="408253" y="1105338"/>
                  <a:pt x="408667" y="1107243"/>
                  <a:pt x="408685" y="1109336"/>
                </a:cubicBezTo>
                <a:cubicBezTo>
                  <a:pt x="408703" y="1111429"/>
                  <a:pt x="407951" y="1112916"/>
                  <a:pt x="406427" y="1113797"/>
                </a:cubicBezTo>
                <a:cubicBezTo>
                  <a:pt x="403203" y="1114672"/>
                  <a:pt x="400431" y="1112910"/>
                  <a:pt x="398111" y="1108509"/>
                </a:cubicBezTo>
                <a:cubicBezTo>
                  <a:pt x="395791" y="1104108"/>
                  <a:pt x="394231" y="1100803"/>
                  <a:pt x="393430" y="1098594"/>
                </a:cubicBezTo>
                <a:lnTo>
                  <a:pt x="382986" y="1109344"/>
                </a:lnTo>
                <a:lnTo>
                  <a:pt x="388888" y="1125956"/>
                </a:lnTo>
                <a:lnTo>
                  <a:pt x="388090" y="1161249"/>
                </a:lnTo>
                <a:lnTo>
                  <a:pt x="386504" y="1161998"/>
                </a:lnTo>
                <a:lnTo>
                  <a:pt x="387292" y="1196542"/>
                </a:lnTo>
                <a:cubicBezTo>
                  <a:pt x="386431" y="1198485"/>
                  <a:pt x="387018" y="1201441"/>
                  <a:pt x="389054" y="1205410"/>
                </a:cubicBezTo>
                <a:cubicBezTo>
                  <a:pt x="391089" y="1209380"/>
                  <a:pt x="392469" y="1211961"/>
                  <a:pt x="393195" y="1213155"/>
                </a:cubicBezTo>
                <a:cubicBezTo>
                  <a:pt x="394173" y="1210349"/>
                  <a:pt x="396083" y="1209771"/>
                  <a:pt x="398923" y="1211420"/>
                </a:cubicBezTo>
                <a:cubicBezTo>
                  <a:pt x="401763" y="1213070"/>
                  <a:pt x="402438" y="1215015"/>
                  <a:pt x="400949" y="1217253"/>
                </a:cubicBezTo>
                <a:cubicBezTo>
                  <a:pt x="400025" y="1217608"/>
                  <a:pt x="399096" y="1218209"/>
                  <a:pt x="398162" y="1219054"/>
                </a:cubicBezTo>
                <a:cubicBezTo>
                  <a:pt x="397227" y="1219899"/>
                  <a:pt x="397069" y="1221105"/>
                  <a:pt x="397688" y="1222672"/>
                </a:cubicBezTo>
                <a:cubicBezTo>
                  <a:pt x="398600" y="1224262"/>
                  <a:pt x="400399" y="1225676"/>
                  <a:pt x="403085" y="1226914"/>
                </a:cubicBezTo>
                <a:cubicBezTo>
                  <a:pt x="405770" y="1228152"/>
                  <a:pt x="408362" y="1229192"/>
                  <a:pt x="410861" y="1230033"/>
                </a:cubicBezTo>
                <a:cubicBezTo>
                  <a:pt x="412044" y="1233394"/>
                  <a:pt x="412728" y="1239295"/>
                  <a:pt x="412913" y="1247735"/>
                </a:cubicBezTo>
                <a:cubicBezTo>
                  <a:pt x="413098" y="1256174"/>
                  <a:pt x="412427" y="1261260"/>
                  <a:pt x="410900" y="1262991"/>
                </a:cubicBezTo>
                <a:cubicBezTo>
                  <a:pt x="413675" y="1268269"/>
                  <a:pt x="414866" y="1271990"/>
                  <a:pt x="414473" y="1274155"/>
                </a:cubicBezTo>
                <a:cubicBezTo>
                  <a:pt x="414081" y="1276321"/>
                  <a:pt x="411186" y="1278577"/>
                  <a:pt x="405787" y="1280923"/>
                </a:cubicBezTo>
                <a:lnTo>
                  <a:pt x="414024" y="1298373"/>
                </a:lnTo>
                <a:cubicBezTo>
                  <a:pt x="408869" y="1297897"/>
                  <a:pt x="403725" y="1296930"/>
                  <a:pt x="398592" y="1295474"/>
                </a:cubicBezTo>
                <a:cubicBezTo>
                  <a:pt x="393459" y="1294017"/>
                  <a:pt x="388734" y="1291883"/>
                  <a:pt x="384416" y="1289072"/>
                </a:cubicBezTo>
                <a:cubicBezTo>
                  <a:pt x="386178" y="1292120"/>
                  <a:pt x="387147" y="1295542"/>
                  <a:pt x="387322" y="1299338"/>
                </a:cubicBezTo>
                <a:lnTo>
                  <a:pt x="404329" y="1310709"/>
                </a:lnTo>
                <a:cubicBezTo>
                  <a:pt x="405430" y="1317665"/>
                  <a:pt x="406925" y="1331104"/>
                  <a:pt x="408812" y="1351026"/>
                </a:cubicBezTo>
                <a:cubicBezTo>
                  <a:pt x="410699" y="1370947"/>
                  <a:pt x="408085" y="1383901"/>
                  <a:pt x="400969" y="1389887"/>
                </a:cubicBezTo>
                <a:cubicBezTo>
                  <a:pt x="402255" y="1393039"/>
                  <a:pt x="403152" y="1398192"/>
                  <a:pt x="403660" y="1405348"/>
                </a:cubicBezTo>
                <a:cubicBezTo>
                  <a:pt x="404169" y="1412503"/>
                  <a:pt x="403315" y="1417029"/>
                  <a:pt x="401097" y="1418924"/>
                </a:cubicBezTo>
                <a:cubicBezTo>
                  <a:pt x="400244" y="1419084"/>
                  <a:pt x="399407" y="1418510"/>
                  <a:pt x="398586" y="1417200"/>
                </a:cubicBezTo>
                <a:cubicBezTo>
                  <a:pt x="397766" y="1415890"/>
                  <a:pt x="397325" y="1415128"/>
                  <a:pt x="397265" y="1414914"/>
                </a:cubicBezTo>
                <a:lnTo>
                  <a:pt x="390170" y="1416323"/>
                </a:lnTo>
                <a:lnTo>
                  <a:pt x="388407" y="1424914"/>
                </a:lnTo>
                <a:lnTo>
                  <a:pt x="404753" y="1430777"/>
                </a:lnTo>
                <a:cubicBezTo>
                  <a:pt x="408693" y="1439465"/>
                  <a:pt x="410624" y="1448010"/>
                  <a:pt x="410549" y="1456411"/>
                </a:cubicBezTo>
                <a:cubicBezTo>
                  <a:pt x="410474" y="1464812"/>
                  <a:pt x="409464" y="1473290"/>
                  <a:pt x="407522" y="1481845"/>
                </a:cubicBezTo>
                <a:cubicBezTo>
                  <a:pt x="409172" y="1484056"/>
                  <a:pt x="412744" y="1488028"/>
                  <a:pt x="418238" y="1493760"/>
                </a:cubicBezTo>
                <a:cubicBezTo>
                  <a:pt x="423732" y="1499491"/>
                  <a:pt x="425740" y="1503231"/>
                  <a:pt x="424262" y="1504980"/>
                </a:cubicBezTo>
                <a:cubicBezTo>
                  <a:pt x="421884" y="1506021"/>
                  <a:pt x="419523" y="1506327"/>
                  <a:pt x="417179" y="1505898"/>
                </a:cubicBezTo>
                <a:cubicBezTo>
                  <a:pt x="414835" y="1505469"/>
                  <a:pt x="412496" y="1504795"/>
                  <a:pt x="410162" y="1503876"/>
                </a:cubicBezTo>
                <a:cubicBezTo>
                  <a:pt x="412908" y="1509693"/>
                  <a:pt x="415048" y="1516280"/>
                  <a:pt x="416582" y="1523639"/>
                </a:cubicBezTo>
                <a:cubicBezTo>
                  <a:pt x="418116" y="1530997"/>
                  <a:pt x="418295" y="1537540"/>
                  <a:pt x="417119" y="1543268"/>
                </a:cubicBezTo>
                <a:lnTo>
                  <a:pt x="403197" y="1534322"/>
                </a:lnTo>
                <a:lnTo>
                  <a:pt x="400467" y="1516212"/>
                </a:lnTo>
                <a:cubicBezTo>
                  <a:pt x="399200" y="1515840"/>
                  <a:pt x="397835" y="1515515"/>
                  <a:pt x="396370" y="1515237"/>
                </a:cubicBezTo>
                <a:cubicBezTo>
                  <a:pt x="394905" y="1514958"/>
                  <a:pt x="393935" y="1514446"/>
                  <a:pt x="393462" y="1513700"/>
                </a:cubicBezTo>
                <a:cubicBezTo>
                  <a:pt x="393108" y="1512008"/>
                  <a:pt x="394323" y="1510302"/>
                  <a:pt x="397109" y="1508583"/>
                </a:cubicBezTo>
                <a:cubicBezTo>
                  <a:pt x="399894" y="1506864"/>
                  <a:pt x="401880" y="1505765"/>
                  <a:pt x="403068" y="1505285"/>
                </a:cubicBezTo>
                <a:cubicBezTo>
                  <a:pt x="400890" y="1500413"/>
                  <a:pt x="399510" y="1494922"/>
                  <a:pt x="398929" y="1488811"/>
                </a:cubicBezTo>
                <a:cubicBezTo>
                  <a:pt x="398348" y="1482700"/>
                  <a:pt x="398158" y="1476647"/>
                  <a:pt x="398358" y="1470652"/>
                </a:cubicBezTo>
                <a:cubicBezTo>
                  <a:pt x="397889" y="1469742"/>
                  <a:pt x="396934" y="1468576"/>
                  <a:pt x="395495" y="1467154"/>
                </a:cubicBezTo>
                <a:cubicBezTo>
                  <a:pt x="394056" y="1465732"/>
                  <a:pt x="392705" y="1464753"/>
                  <a:pt x="391442" y="1464218"/>
                </a:cubicBezTo>
                <a:lnTo>
                  <a:pt x="387077" y="1483737"/>
                </a:lnTo>
                <a:lnTo>
                  <a:pt x="379894" y="1489067"/>
                </a:lnTo>
                <a:lnTo>
                  <a:pt x="390378" y="1511276"/>
                </a:lnTo>
                <a:cubicBezTo>
                  <a:pt x="386879" y="1518504"/>
                  <a:pt x="385105" y="1527586"/>
                  <a:pt x="385054" y="1538522"/>
                </a:cubicBezTo>
                <a:cubicBezTo>
                  <a:pt x="385002" y="1549457"/>
                  <a:pt x="385585" y="1558396"/>
                  <a:pt x="386801" y="1565339"/>
                </a:cubicBezTo>
                <a:cubicBezTo>
                  <a:pt x="387972" y="1568504"/>
                  <a:pt x="388163" y="1571647"/>
                  <a:pt x="387373" y="1574768"/>
                </a:cubicBezTo>
                <a:cubicBezTo>
                  <a:pt x="386583" y="1577889"/>
                  <a:pt x="386773" y="1581032"/>
                  <a:pt x="387944" y="1584198"/>
                </a:cubicBezTo>
                <a:lnTo>
                  <a:pt x="389176" y="1599135"/>
                </a:lnTo>
                <a:lnTo>
                  <a:pt x="390762" y="1598386"/>
                </a:lnTo>
                <a:cubicBezTo>
                  <a:pt x="391933" y="1601551"/>
                  <a:pt x="392124" y="1604694"/>
                  <a:pt x="391334" y="1607815"/>
                </a:cubicBezTo>
                <a:cubicBezTo>
                  <a:pt x="390544" y="1610936"/>
                  <a:pt x="390734" y="1614079"/>
                  <a:pt x="391905" y="1617244"/>
                </a:cubicBezTo>
                <a:cubicBezTo>
                  <a:pt x="393208" y="1619661"/>
                  <a:pt x="393973" y="1621967"/>
                  <a:pt x="394201" y="1624162"/>
                </a:cubicBezTo>
                <a:cubicBezTo>
                  <a:pt x="394429" y="1626358"/>
                  <a:pt x="393047" y="1628223"/>
                  <a:pt x="390053" y="1629758"/>
                </a:cubicBezTo>
                <a:cubicBezTo>
                  <a:pt x="392435" y="1634291"/>
                  <a:pt x="393474" y="1637518"/>
                  <a:pt x="393169" y="1639441"/>
                </a:cubicBezTo>
                <a:cubicBezTo>
                  <a:pt x="392864" y="1641363"/>
                  <a:pt x="390400" y="1643334"/>
                  <a:pt x="385777" y="1645355"/>
                </a:cubicBezTo>
                <a:lnTo>
                  <a:pt x="394014" y="1662804"/>
                </a:lnTo>
                <a:lnTo>
                  <a:pt x="384585" y="1663376"/>
                </a:lnTo>
                <a:lnTo>
                  <a:pt x="385550" y="1690077"/>
                </a:lnTo>
                <a:lnTo>
                  <a:pt x="390221" y="1691752"/>
                </a:lnTo>
                <a:lnTo>
                  <a:pt x="386122" y="1699507"/>
                </a:lnTo>
                <a:lnTo>
                  <a:pt x="385945" y="1707350"/>
                </a:lnTo>
                <a:lnTo>
                  <a:pt x="395945" y="1716208"/>
                </a:lnTo>
                <a:lnTo>
                  <a:pt x="400350" y="1729647"/>
                </a:lnTo>
                <a:cubicBezTo>
                  <a:pt x="396700" y="1732017"/>
                  <a:pt x="395583" y="1735130"/>
                  <a:pt x="397000" y="1738988"/>
                </a:cubicBezTo>
                <a:cubicBezTo>
                  <a:pt x="398417" y="1742845"/>
                  <a:pt x="395714" y="1746708"/>
                  <a:pt x="388891" y="1750575"/>
                </a:cubicBezTo>
                <a:lnTo>
                  <a:pt x="385147" y="1742643"/>
                </a:lnTo>
                <a:lnTo>
                  <a:pt x="381137" y="1746476"/>
                </a:lnTo>
                <a:cubicBezTo>
                  <a:pt x="381206" y="1749191"/>
                  <a:pt x="381429" y="1753774"/>
                  <a:pt x="381807" y="1760223"/>
                </a:cubicBezTo>
                <a:cubicBezTo>
                  <a:pt x="382184" y="1766673"/>
                  <a:pt x="382033" y="1770462"/>
                  <a:pt x="381354" y="1771591"/>
                </a:cubicBezTo>
                <a:cubicBezTo>
                  <a:pt x="380531" y="1771818"/>
                  <a:pt x="379819" y="1771507"/>
                  <a:pt x="379217" y="1770660"/>
                </a:cubicBezTo>
                <a:cubicBezTo>
                  <a:pt x="378615" y="1769813"/>
                  <a:pt x="378299" y="1769315"/>
                  <a:pt x="378270" y="1769167"/>
                </a:cubicBezTo>
                <a:cubicBezTo>
                  <a:pt x="373782" y="1770962"/>
                  <a:pt x="371510" y="1770257"/>
                  <a:pt x="371451" y="1767051"/>
                </a:cubicBezTo>
                <a:cubicBezTo>
                  <a:pt x="371393" y="1763846"/>
                  <a:pt x="371918" y="1760850"/>
                  <a:pt x="373028" y="1758063"/>
                </a:cubicBezTo>
                <a:lnTo>
                  <a:pt x="359943" y="1746781"/>
                </a:lnTo>
                <a:lnTo>
                  <a:pt x="361046" y="1732682"/>
                </a:lnTo>
                <a:lnTo>
                  <a:pt x="347696" y="1733165"/>
                </a:lnTo>
                <a:cubicBezTo>
                  <a:pt x="349745" y="1738704"/>
                  <a:pt x="350172" y="1744403"/>
                  <a:pt x="348977" y="1750261"/>
                </a:cubicBezTo>
                <a:cubicBezTo>
                  <a:pt x="347781" y="1756119"/>
                  <a:pt x="348396" y="1762214"/>
                  <a:pt x="350819" y="1768547"/>
                </a:cubicBezTo>
                <a:cubicBezTo>
                  <a:pt x="349120" y="1777189"/>
                  <a:pt x="347811" y="1785889"/>
                  <a:pt x="346894" y="1794647"/>
                </a:cubicBezTo>
                <a:cubicBezTo>
                  <a:pt x="345977" y="1803405"/>
                  <a:pt x="345065" y="1811918"/>
                  <a:pt x="344159" y="1820186"/>
                </a:cubicBezTo>
                <a:cubicBezTo>
                  <a:pt x="345175" y="1824394"/>
                  <a:pt x="345960" y="1830166"/>
                  <a:pt x="346514" y="1837503"/>
                </a:cubicBezTo>
                <a:cubicBezTo>
                  <a:pt x="347067" y="1844839"/>
                  <a:pt x="345517" y="1849774"/>
                  <a:pt x="341863" y="1852307"/>
                </a:cubicBezTo>
                <a:cubicBezTo>
                  <a:pt x="342639" y="1853436"/>
                  <a:pt x="344524" y="1855375"/>
                  <a:pt x="347519" y="1858124"/>
                </a:cubicBezTo>
                <a:cubicBezTo>
                  <a:pt x="350514" y="1860872"/>
                  <a:pt x="352212" y="1862415"/>
                  <a:pt x="352613" y="1862751"/>
                </a:cubicBezTo>
                <a:cubicBezTo>
                  <a:pt x="353279" y="1862194"/>
                  <a:pt x="353368" y="1861182"/>
                  <a:pt x="352877" y="1859716"/>
                </a:cubicBezTo>
                <a:cubicBezTo>
                  <a:pt x="352387" y="1858250"/>
                  <a:pt x="352079" y="1857426"/>
                  <a:pt x="351953" y="1857243"/>
                </a:cubicBezTo>
                <a:cubicBezTo>
                  <a:pt x="352032" y="1845769"/>
                  <a:pt x="353045" y="1834217"/>
                  <a:pt x="354992" y="1822589"/>
                </a:cubicBezTo>
                <a:cubicBezTo>
                  <a:pt x="356939" y="1810961"/>
                  <a:pt x="356178" y="1799761"/>
                  <a:pt x="352711" y="1788992"/>
                </a:cubicBezTo>
                <a:lnTo>
                  <a:pt x="360643" y="1785247"/>
                </a:lnTo>
                <a:cubicBezTo>
                  <a:pt x="364200" y="1783366"/>
                  <a:pt x="368586" y="1781700"/>
                  <a:pt x="373801" y="1780248"/>
                </a:cubicBezTo>
                <a:cubicBezTo>
                  <a:pt x="379016" y="1778797"/>
                  <a:pt x="382752" y="1779862"/>
                  <a:pt x="385009" y="1783444"/>
                </a:cubicBezTo>
                <a:cubicBezTo>
                  <a:pt x="388245" y="1790727"/>
                  <a:pt x="389900" y="1798513"/>
                  <a:pt x="389974" y="1806803"/>
                </a:cubicBezTo>
                <a:cubicBezTo>
                  <a:pt x="390048" y="1815093"/>
                  <a:pt x="389345" y="1823022"/>
                  <a:pt x="387867" y="1830591"/>
                </a:cubicBezTo>
                <a:cubicBezTo>
                  <a:pt x="389875" y="1834331"/>
                  <a:pt x="392290" y="1837393"/>
                  <a:pt x="395113" y="1839778"/>
                </a:cubicBezTo>
                <a:cubicBezTo>
                  <a:pt x="397937" y="1842164"/>
                  <a:pt x="400352" y="1845226"/>
                  <a:pt x="402360" y="1848966"/>
                </a:cubicBezTo>
                <a:lnTo>
                  <a:pt x="389758" y="1851036"/>
                </a:lnTo>
                <a:cubicBezTo>
                  <a:pt x="392133" y="1855896"/>
                  <a:pt x="394101" y="1861433"/>
                  <a:pt x="395660" y="1867648"/>
                </a:cubicBezTo>
                <a:cubicBezTo>
                  <a:pt x="397220" y="1873862"/>
                  <a:pt x="397601" y="1880148"/>
                  <a:pt x="396803" y="1886506"/>
                </a:cubicBezTo>
                <a:lnTo>
                  <a:pt x="383630" y="1879146"/>
                </a:lnTo>
                <a:lnTo>
                  <a:pt x="381649" y="1862623"/>
                </a:lnTo>
                <a:cubicBezTo>
                  <a:pt x="380383" y="1862251"/>
                  <a:pt x="379017" y="1861926"/>
                  <a:pt x="377552" y="1861647"/>
                </a:cubicBezTo>
                <a:cubicBezTo>
                  <a:pt x="376087" y="1861369"/>
                  <a:pt x="375118" y="1860857"/>
                  <a:pt x="374644" y="1860110"/>
                </a:cubicBezTo>
                <a:cubicBezTo>
                  <a:pt x="374224" y="1858450"/>
                  <a:pt x="375175" y="1856869"/>
                  <a:pt x="377498" y="1855368"/>
                </a:cubicBezTo>
                <a:cubicBezTo>
                  <a:pt x="379820" y="1853868"/>
                  <a:pt x="381542" y="1852893"/>
                  <a:pt x="382664" y="1852444"/>
                </a:cubicBezTo>
                <a:lnTo>
                  <a:pt x="379452" y="1820984"/>
                </a:lnTo>
                <a:lnTo>
                  <a:pt x="374870" y="1815388"/>
                </a:lnTo>
                <a:lnTo>
                  <a:pt x="364781" y="1810451"/>
                </a:lnTo>
                <a:lnTo>
                  <a:pt x="360593" y="1822127"/>
                </a:lnTo>
                <a:lnTo>
                  <a:pt x="371560" y="1857686"/>
                </a:lnTo>
                <a:cubicBezTo>
                  <a:pt x="368759" y="1864424"/>
                  <a:pt x="367198" y="1872758"/>
                  <a:pt x="366875" y="1882691"/>
                </a:cubicBezTo>
                <a:cubicBezTo>
                  <a:pt x="366552" y="1892623"/>
                  <a:pt x="366951" y="1901002"/>
                  <a:pt x="368072" y="1907828"/>
                </a:cubicBezTo>
                <a:cubicBezTo>
                  <a:pt x="370464" y="1913408"/>
                  <a:pt x="371770" y="1919257"/>
                  <a:pt x="371991" y="1925376"/>
                </a:cubicBezTo>
                <a:cubicBezTo>
                  <a:pt x="372213" y="1931495"/>
                  <a:pt x="372726" y="1937719"/>
                  <a:pt x="373531" y="1944048"/>
                </a:cubicBezTo>
                <a:cubicBezTo>
                  <a:pt x="368984" y="1954277"/>
                  <a:pt x="365604" y="1964924"/>
                  <a:pt x="363392" y="1975991"/>
                </a:cubicBezTo>
                <a:lnTo>
                  <a:pt x="367265" y="2012959"/>
                </a:lnTo>
                <a:cubicBezTo>
                  <a:pt x="366275" y="2013346"/>
                  <a:pt x="365082" y="2014071"/>
                  <a:pt x="363684" y="2015134"/>
                </a:cubicBezTo>
                <a:cubicBezTo>
                  <a:pt x="362287" y="2016198"/>
                  <a:pt x="361865" y="2017529"/>
                  <a:pt x="362417" y="2019127"/>
                </a:cubicBezTo>
                <a:cubicBezTo>
                  <a:pt x="362988" y="2019908"/>
                  <a:pt x="364346" y="2020560"/>
                  <a:pt x="366492" y="2021083"/>
                </a:cubicBezTo>
                <a:cubicBezTo>
                  <a:pt x="368639" y="2021606"/>
                  <a:pt x="370394" y="2022070"/>
                  <a:pt x="371758" y="2022477"/>
                </a:cubicBezTo>
                <a:lnTo>
                  <a:pt x="358801" y="2040232"/>
                </a:lnTo>
                <a:lnTo>
                  <a:pt x="347697" y="2045474"/>
                </a:lnTo>
                <a:cubicBezTo>
                  <a:pt x="345250" y="2039436"/>
                  <a:pt x="343492" y="2033314"/>
                  <a:pt x="342423" y="2027111"/>
                </a:cubicBezTo>
                <a:cubicBezTo>
                  <a:pt x="341353" y="2020907"/>
                  <a:pt x="337679" y="2012781"/>
                  <a:pt x="331400" y="2002732"/>
                </a:cubicBezTo>
                <a:cubicBezTo>
                  <a:pt x="330213" y="2008950"/>
                  <a:pt x="329224" y="2015075"/>
                  <a:pt x="328434" y="2021105"/>
                </a:cubicBezTo>
                <a:cubicBezTo>
                  <a:pt x="327644" y="2027136"/>
                  <a:pt x="328616" y="2033305"/>
                  <a:pt x="331351" y="2039612"/>
                </a:cubicBezTo>
                <a:cubicBezTo>
                  <a:pt x="326554" y="2049312"/>
                  <a:pt x="322925" y="2059431"/>
                  <a:pt x="320463" y="2069969"/>
                </a:cubicBezTo>
                <a:cubicBezTo>
                  <a:pt x="312014" y="2074927"/>
                  <a:pt x="310141" y="2079691"/>
                  <a:pt x="314844" y="2084260"/>
                </a:cubicBezTo>
                <a:cubicBezTo>
                  <a:pt x="319546" y="2088830"/>
                  <a:pt x="319656" y="2092658"/>
                  <a:pt x="315172" y="2095744"/>
                </a:cubicBezTo>
                <a:lnTo>
                  <a:pt x="308827" y="2098739"/>
                </a:lnTo>
                <a:cubicBezTo>
                  <a:pt x="310669" y="2103326"/>
                  <a:pt x="311203" y="2107196"/>
                  <a:pt x="310428" y="2110350"/>
                </a:cubicBezTo>
                <a:cubicBezTo>
                  <a:pt x="309654" y="2113504"/>
                  <a:pt x="310000" y="2116977"/>
                  <a:pt x="311468" y="2120771"/>
                </a:cubicBezTo>
                <a:lnTo>
                  <a:pt x="304856" y="2135530"/>
                </a:lnTo>
                <a:lnTo>
                  <a:pt x="292521" y="2125835"/>
                </a:lnTo>
                <a:cubicBezTo>
                  <a:pt x="289348" y="2127333"/>
                  <a:pt x="287013" y="2126495"/>
                  <a:pt x="285515" y="2123323"/>
                </a:cubicBezTo>
                <a:cubicBezTo>
                  <a:pt x="283029" y="2116858"/>
                  <a:pt x="281978" y="2109838"/>
                  <a:pt x="282362" y="2102261"/>
                </a:cubicBezTo>
                <a:cubicBezTo>
                  <a:pt x="282746" y="2094684"/>
                  <a:pt x="281508" y="2087267"/>
                  <a:pt x="278647" y="2080009"/>
                </a:cubicBezTo>
                <a:cubicBezTo>
                  <a:pt x="278618" y="2079861"/>
                  <a:pt x="278302" y="2079364"/>
                  <a:pt x="277700" y="2078516"/>
                </a:cubicBezTo>
                <a:cubicBezTo>
                  <a:pt x="277098" y="2077669"/>
                  <a:pt x="276386" y="2077359"/>
                  <a:pt x="275563" y="2077585"/>
                </a:cubicBezTo>
                <a:cubicBezTo>
                  <a:pt x="274876" y="2078354"/>
                  <a:pt x="274598" y="2080506"/>
                  <a:pt x="274731" y="2084040"/>
                </a:cubicBezTo>
                <a:cubicBezTo>
                  <a:pt x="274863" y="2087574"/>
                  <a:pt x="274773" y="2090123"/>
                  <a:pt x="274460" y="2091685"/>
                </a:cubicBezTo>
                <a:cubicBezTo>
                  <a:pt x="273358" y="2094145"/>
                  <a:pt x="273049" y="2096230"/>
                  <a:pt x="273534" y="2097941"/>
                </a:cubicBezTo>
                <a:cubicBezTo>
                  <a:pt x="274902" y="2100326"/>
                  <a:pt x="275932" y="2102508"/>
                  <a:pt x="276623" y="2104485"/>
                </a:cubicBezTo>
                <a:cubicBezTo>
                  <a:pt x="277314" y="2106462"/>
                  <a:pt x="276195" y="2108203"/>
                  <a:pt x="273268" y="2109706"/>
                </a:cubicBezTo>
                <a:lnTo>
                  <a:pt x="268420" y="2115874"/>
                </a:lnTo>
                <a:lnTo>
                  <a:pt x="253306" y="2124948"/>
                </a:lnTo>
                <a:lnTo>
                  <a:pt x="254537" y="2139886"/>
                </a:lnTo>
                <a:cubicBezTo>
                  <a:pt x="252546" y="2141917"/>
                  <a:pt x="250888" y="2144397"/>
                  <a:pt x="249563" y="2147326"/>
                </a:cubicBezTo>
                <a:cubicBezTo>
                  <a:pt x="248238" y="2150255"/>
                  <a:pt x="247164" y="2152944"/>
                  <a:pt x="246340" y="2155394"/>
                </a:cubicBezTo>
                <a:cubicBezTo>
                  <a:pt x="244606" y="2156172"/>
                  <a:pt x="243106" y="2157446"/>
                  <a:pt x="241840" y="2159216"/>
                </a:cubicBezTo>
                <a:cubicBezTo>
                  <a:pt x="240573" y="2160986"/>
                  <a:pt x="240428" y="2163075"/>
                  <a:pt x="241404" y="2165484"/>
                </a:cubicBezTo>
                <a:lnTo>
                  <a:pt x="245985" y="2171080"/>
                </a:lnTo>
                <a:lnTo>
                  <a:pt x="231708" y="2177820"/>
                </a:lnTo>
                <a:cubicBezTo>
                  <a:pt x="230885" y="2174450"/>
                  <a:pt x="230253" y="2169171"/>
                  <a:pt x="229810" y="2161985"/>
                </a:cubicBezTo>
                <a:cubicBezTo>
                  <a:pt x="229368" y="2154798"/>
                  <a:pt x="227314" y="2151645"/>
                  <a:pt x="223648" y="2152527"/>
                </a:cubicBezTo>
                <a:cubicBezTo>
                  <a:pt x="222076" y="2153391"/>
                  <a:pt x="220836" y="2154703"/>
                  <a:pt x="219930" y="2156465"/>
                </a:cubicBezTo>
                <a:cubicBezTo>
                  <a:pt x="219024" y="2158226"/>
                  <a:pt x="218368" y="2159748"/>
                  <a:pt x="217963" y="2161030"/>
                </a:cubicBezTo>
                <a:lnTo>
                  <a:pt x="223777" y="2181564"/>
                </a:lnTo>
                <a:lnTo>
                  <a:pt x="221087" y="2196412"/>
                </a:lnTo>
                <a:cubicBezTo>
                  <a:pt x="223302" y="2201105"/>
                  <a:pt x="224443" y="2205577"/>
                  <a:pt x="224511" y="2209829"/>
                </a:cubicBezTo>
                <a:cubicBezTo>
                  <a:pt x="224578" y="2214081"/>
                  <a:pt x="223759" y="2218510"/>
                  <a:pt x="222053" y="2223114"/>
                </a:cubicBezTo>
                <a:lnTo>
                  <a:pt x="228043" y="2235804"/>
                </a:lnTo>
                <a:cubicBezTo>
                  <a:pt x="225920" y="2242949"/>
                  <a:pt x="226550" y="2249764"/>
                  <a:pt x="229935" y="2256249"/>
                </a:cubicBezTo>
                <a:cubicBezTo>
                  <a:pt x="227032" y="2256690"/>
                  <a:pt x="224742" y="2258175"/>
                  <a:pt x="223066" y="2260704"/>
                </a:cubicBezTo>
                <a:cubicBezTo>
                  <a:pt x="221391" y="2263233"/>
                  <a:pt x="221227" y="2266139"/>
                  <a:pt x="222575" y="2269423"/>
                </a:cubicBezTo>
                <a:lnTo>
                  <a:pt x="219796" y="2288193"/>
                </a:lnTo>
                <a:lnTo>
                  <a:pt x="204859" y="2289424"/>
                </a:lnTo>
                <a:cubicBezTo>
                  <a:pt x="204508" y="2283286"/>
                  <a:pt x="203088" y="2276682"/>
                  <a:pt x="200599" y="2269612"/>
                </a:cubicBezTo>
                <a:cubicBezTo>
                  <a:pt x="198111" y="2262543"/>
                  <a:pt x="197461" y="2256545"/>
                  <a:pt x="198652" y="2251619"/>
                </a:cubicBezTo>
                <a:cubicBezTo>
                  <a:pt x="196016" y="2246720"/>
                  <a:pt x="196883" y="2243078"/>
                  <a:pt x="201253" y="2240692"/>
                </a:cubicBezTo>
                <a:cubicBezTo>
                  <a:pt x="204799" y="2239300"/>
                  <a:pt x="208998" y="2237237"/>
                  <a:pt x="213850" y="2234503"/>
                </a:cubicBezTo>
                <a:cubicBezTo>
                  <a:pt x="218702" y="2231768"/>
                  <a:pt x="217206" y="2229968"/>
                  <a:pt x="209362" y="2229104"/>
                </a:cubicBezTo>
                <a:lnTo>
                  <a:pt x="208219" y="2210246"/>
                </a:lnTo>
                <a:lnTo>
                  <a:pt x="201874" y="2213241"/>
                </a:lnTo>
                <a:lnTo>
                  <a:pt x="204475" y="2202314"/>
                </a:lnTo>
                <a:lnTo>
                  <a:pt x="196986" y="2186451"/>
                </a:lnTo>
                <a:lnTo>
                  <a:pt x="204347" y="2173277"/>
                </a:lnTo>
                <a:lnTo>
                  <a:pt x="197607" y="2159001"/>
                </a:lnTo>
                <a:cubicBezTo>
                  <a:pt x="198144" y="2152604"/>
                  <a:pt x="199849" y="2146627"/>
                  <a:pt x="202721" y="2141068"/>
                </a:cubicBezTo>
                <a:lnTo>
                  <a:pt x="201489" y="2126131"/>
                </a:lnTo>
                <a:cubicBezTo>
                  <a:pt x="195939" y="2127215"/>
                  <a:pt x="191794" y="2122544"/>
                  <a:pt x="189055" y="2112118"/>
                </a:cubicBezTo>
                <a:cubicBezTo>
                  <a:pt x="186315" y="2101691"/>
                  <a:pt x="184968" y="2094729"/>
                  <a:pt x="185015" y="2091232"/>
                </a:cubicBezTo>
                <a:cubicBezTo>
                  <a:pt x="187646" y="2089101"/>
                  <a:pt x="187672" y="2085047"/>
                  <a:pt x="185093" y="2079071"/>
                </a:cubicBezTo>
                <a:cubicBezTo>
                  <a:pt x="182515" y="2073095"/>
                  <a:pt x="180580" y="2068997"/>
                  <a:pt x="179290" y="2066777"/>
                </a:cubicBezTo>
                <a:cubicBezTo>
                  <a:pt x="181200" y="2064744"/>
                  <a:pt x="182041" y="2062245"/>
                  <a:pt x="181814" y="2059281"/>
                </a:cubicBezTo>
                <a:cubicBezTo>
                  <a:pt x="181586" y="2056317"/>
                  <a:pt x="180863" y="2053587"/>
                  <a:pt x="179645" y="2051091"/>
                </a:cubicBezTo>
                <a:cubicBezTo>
                  <a:pt x="177976" y="2048241"/>
                  <a:pt x="175795" y="2046361"/>
                  <a:pt x="173102" y="2045450"/>
                </a:cubicBezTo>
                <a:cubicBezTo>
                  <a:pt x="170409" y="2044539"/>
                  <a:pt x="168228" y="2042659"/>
                  <a:pt x="166560" y="2039809"/>
                </a:cubicBezTo>
                <a:cubicBezTo>
                  <a:pt x="161008" y="2043885"/>
                  <a:pt x="160412" y="2049986"/>
                  <a:pt x="164773" y="2058111"/>
                </a:cubicBezTo>
                <a:cubicBezTo>
                  <a:pt x="169134" y="2066237"/>
                  <a:pt x="168935" y="2072150"/>
                  <a:pt x="164176" y="2075852"/>
                </a:cubicBezTo>
                <a:cubicBezTo>
                  <a:pt x="166304" y="2080788"/>
                  <a:pt x="166804" y="2086128"/>
                  <a:pt x="165677" y="2091874"/>
                </a:cubicBezTo>
                <a:cubicBezTo>
                  <a:pt x="164550" y="2097619"/>
                  <a:pt x="162506" y="2102706"/>
                  <a:pt x="159545" y="2107135"/>
                </a:cubicBezTo>
                <a:lnTo>
                  <a:pt x="169280" y="2127757"/>
                </a:lnTo>
                <a:cubicBezTo>
                  <a:pt x="158533" y="2141034"/>
                  <a:pt x="153859" y="2152535"/>
                  <a:pt x="155258" y="2162261"/>
                </a:cubicBezTo>
                <a:cubicBezTo>
                  <a:pt x="156656" y="2171987"/>
                  <a:pt x="158404" y="2185791"/>
                  <a:pt x="160501" y="2203674"/>
                </a:cubicBezTo>
                <a:cubicBezTo>
                  <a:pt x="155365" y="2206664"/>
                  <a:pt x="151480" y="2210761"/>
                  <a:pt x="148845" y="2215966"/>
                </a:cubicBezTo>
                <a:cubicBezTo>
                  <a:pt x="146210" y="2221170"/>
                  <a:pt x="142324" y="2225267"/>
                  <a:pt x="137189" y="2228257"/>
                </a:cubicBezTo>
                <a:lnTo>
                  <a:pt x="145426" y="2245707"/>
                </a:lnTo>
                <a:lnTo>
                  <a:pt x="140667" y="2247953"/>
                </a:lnTo>
                <a:cubicBezTo>
                  <a:pt x="137627" y="2249389"/>
                  <a:pt x="135402" y="2249469"/>
                  <a:pt x="133992" y="2248195"/>
                </a:cubicBezTo>
                <a:cubicBezTo>
                  <a:pt x="132582" y="2246920"/>
                  <a:pt x="131194" y="2244666"/>
                  <a:pt x="129829" y="2241431"/>
                </a:cubicBezTo>
                <a:lnTo>
                  <a:pt x="128597" y="2226494"/>
                </a:lnTo>
                <a:cubicBezTo>
                  <a:pt x="127952" y="2225384"/>
                  <a:pt x="126390" y="2223616"/>
                  <a:pt x="123911" y="2221189"/>
                </a:cubicBezTo>
                <a:cubicBezTo>
                  <a:pt x="121432" y="2218763"/>
                  <a:pt x="119660" y="2217578"/>
                  <a:pt x="118596" y="2217636"/>
                </a:cubicBezTo>
                <a:lnTo>
                  <a:pt x="120843" y="2222395"/>
                </a:lnTo>
                <a:cubicBezTo>
                  <a:pt x="118424" y="2226689"/>
                  <a:pt x="115879" y="2232255"/>
                  <a:pt x="113207" y="2239093"/>
                </a:cubicBezTo>
                <a:cubicBezTo>
                  <a:pt x="110535" y="2245932"/>
                  <a:pt x="109950" y="2251542"/>
                  <a:pt x="111453" y="2255925"/>
                </a:cubicBezTo>
                <a:cubicBezTo>
                  <a:pt x="109918" y="2258751"/>
                  <a:pt x="109451" y="2262042"/>
                  <a:pt x="110053" y="2265800"/>
                </a:cubicBezTo>
                <a:cubicBezTo>
                  <a:pt x="110654" y="2269557"/>
                  <a:pt x="111752" y="2273080"/>
                  <a:pt x="113345" y="2276369"/>
                </a:cubicBezTo>
                <a:lnTo>
                  <a:pt x="105236" y="2287957"/>
                </a:lnTo>
                <a:cubicBezTo>
                  <a:pt x="106470" y="2290486"/>
                  <a:pt x="107349" y="2293546"/>
                  <a:pt x="107873" y="2297138"/>
                </a:cubicBezTo>
                <a:cubicBezTo>
                  <a:pt x="108397" y="2300730"/>
                  <a:pt x="107899" y="2303956"/>
                  <a:pt x="106379" y="2306815"/>
                </a:cubicBezTo>
                <a:lnTo>
                  <a:pt x="112370" y="2319506"/>
                </a:lnTo>
                <a:lnTo>
                  <a:pt x="108271" y="2327260"/>
                </a:lnTo>
                <a:cubicBezTo>
                  <a:pt x="110383" y="2332163"/>
                  <a:pt x="110915" y="2337570"/>
                  <a:pt x="109866" y="2343480"/>
                </a:cubicBezTo>
                <a:cubicBezTo>
                  <a:pt x="108817" y="2349391"/>
                  <a:pt x="106991" y="2354941"/>
                  <a:pt x="104389" y="2360130"/>
                </a:cubicBezTo>
                <a:cubicBezTo>
                  <a:pt x="103537" y="2366715"/>
                  <a:pt x="102418" y="2374275"/>
                  <a:pt x="101032" y="2382810"/>
                </a:cubicBezTo>
                <a:cubicBezTo>
                  <a:pt x="99645" y="2391345"/>
                  <a:pt x="97546" y="2398883"/>
                  <a:pt x="94733" y="2405424"/>
                </a:cubicBezTo>
                <a:cubicBezTo>
                  <a:pt x="96002" y="2407855"/>
                  <a:pt x="97021" y="2410527"/>
                  <a:pt x="97789" y="2413438"/>
                </a:cubicBezTo>
                <a:cubicBezTo>
                  <a:pt x="98557" y="2416349"/>
                  <a:pt x="98198" y="2419185"/>
                  <a:pt x="96714" y="2421947"/>
                </a:cubicBezTo>
                <a:cubicBezTo>
                  <a:pt x="98890" y="2426901"/>
                  <a:pt x="99877" y="2432416"/>
                  <a:pt x="99675" y="2438493"/>
                </a:cubicBezTo>
                <a:cubicBezTo>
                  <a:pt x="99472" y="2444569"/>
                  <a:pt x="98498" y="2450040"/>
                  <a:pt x="96753" y="2454905"/>
                </a:cubicBezTo>
                <a:cubicBezTo>
                  <a:pt x="97533" y="2456558"/>
                  <a:pt x="97823" y="2458199"/>
                  <a:pt x="97623" y="2459829"/>
                </a:cubicBezTo>
                <a:cubicBezTo>
                  <a:pt x="97423" y="2461460"/>
                  <a:pt x="96545" y="2462682"/>
                  <a:pt x="94990" y="2463497"/>
                </a:cubicBezTo>
                <a:lnTo>
                  <a:pt x="89482" y="2464157"/>
                </a:lnTo>
                <a:lnTo>
                  <a:pt x="86752" y="2446047"/>
                </a:lnTo>
                <a:cubicBezTo>
                  <a:pt x="87543" y="2443613"/>
                  <a:pt x="87703" y="2440870"/>
                  <a:pt x="87233" y="2437819"/>
                </a:cubicBezTo>
                <a:cubicBezTo>
                  <a:pt x="86762" y="2434768"/>
                  <a:pt x="85942" y="2432003"/>
                  <a:pt x="84772" y="2429524"/>
                </a:cubicBezTo>
                <a:lnTo>
                  <a:pt x="84378" y="2412252"/>
                </a:lnTo>
                <a:cubicBezTo>
                  <a:pt x="82362" y="2408838"/>
                  <a:pt x="80358" y="2404935"/>
                  <a:pt x="78365" y="2400542"/>
                </a:cubicBezTo>
                <a:cubicBezTo>
                  <a:pt x="76372" y="2396148"/>
                  <a:pt x="77496" y="2392708"/>
                  <a:pt x="81737" y="2390220"/>
                </a:cubicBezTo>
                <a:cubicBezTo>
                  <a:pt x="74965" y="2374504"/>
                  <a:pt x="70848" y="2354140"/>
                  <a:pt x="69386" y="2329127"/>
                </a:cubicBezTo>
                <a:cubicBezTo>
                  <a:pt x="67925" y="2304115"/>
                  <a:pt x="69315" y="2283090"/>
                  <a:pt x="73559" y="2266054"/>
                </a:cubicBezTo>
                <a:cubicBezTo>
                  <a:pt x="71198" y="2260540"/>
                  <a:pt x="69620" y="2255142"/>
                  <a:pt x="68824" y="2249860"/>
                </a:cubicBezTo>
                <a:cubicBezTo>
                  <a:pt x="68028" y="2244578"/>
                  <a:pt x="66450" y="2239180"/>
                  <a:pt x="64090" y="2233667"/>
                </a:cubicBezTo>
                <a:cubicBezTo>
                  <a:pt x="66389" y="2232460"/>
                  <a:pt x="67574" y="2230689"/>
                  <a:pt x="67643" y="2228352"/>
                </a:cubicBezTo>
                <a:cubicBezTo>
                  <a:pt x="67712" y="2226016"/>
                  <a:pt x="67145" y="2223617"/>
                  <a:pt x="65942" y="2221154"/>
                </a:cubicBezTo>
                <a:cubicBezTo>
                  <a:pt x="63164" y="2214584"/>
                  <a:pt x="62443" y="2210318"/>
                  <a:pt x="63779" y="2208353"/>
                </a:cubicBezTo>
                <a:cubicBezTo>
                  <a:pt x="65115" y="2206389"/>
                  <a:pt x="64956" y="2203312"/>
                  <a:pt x="63301" y="2199122"/>
                </a:cubicBezTo>
                <a:lnTo>
                  <a:pt x="63745" y="2179515"/>
                </a:lnTo>
                <a:cubicBezTo>
                  <a:pt x="65686" y="2177548"/>
                  <a:pt x="66652" y="2175314"/>
                  <a:pt x="66643" y="2172813"/>
                </a:cubicBezTo>
                <a:cubicBezTo>
                  <a:pt x="66634" y="2170311"/>
                  <a:pt x="66036" y="2167845"/>
                  <a:pt x="64848" y="2165415"/>
                </a:cubicBezTo>
                <a:lnTo>
                  <a:pt x="59518" y="2158233"/>
                </a:lnTo>
                <a:lnTo>
                  <a:pt x="50581" y="2102317"/>
                </a:lnTo>
                <a:lnTo>
                  <a:pt x="54680" y="2094563"/>
                </a:lnTo>
                <a:lnTo>
                  <a:pt x="55694" y="2084385"/>
                </a:lnTo>
                <a:cubicBezTo>
                  <a:pt x="54493" y="2081840"/>
                  <a:pt x="53548" y="2078811"/>
                  <a:pt x="52859" y="2075297"/>
                </a:cubicBezTo>
                <a:cubicBezTo>
                  <a:pt x="52170" y="2071783"/>
                  <a:pt x="52206" y="2068775"/>
                  <a:pt x="52965" y="2066275"/>
                </a:cubicBezTo>
                <a:cubicBezTo>
                  <a:pt x="50683" y="2063837"/>
                  <a:pt x="48772" y="2060131"/>
                  <a:pt x="47233" y="2055159"/>
                </a:cubicBezTo>
                <a:cubicBezTo>
                  <a:pt x="45694" y="2050188"/>
                  <a:pt x="46725" y="2046549"/>
                  <a:pt x="50324" y="2044244"/>
                </a:cubicBezTo>
                <a:cubicBezTo>
                  <a:pt x="48827" y="2039616"/>
                  <a:pt x="48299" y="2031136"/>
                  <a:pt x="48742" y="2018803"/>
                </a:cubicBezTo>
                <a:cubicBezTo>
                  <a:pt x="49184" y="2006471"/>
                  <a:pt x="50595" y="1999015"/>
                  <a:pt x="52975" y="1996437"/>
                </a:cubicBezTo>
                <a:lnTo>
                  <a:pt x="52492" y="1983086"/>
                </a:lnTo>
                <a:cubicBezTo>
                  <a:pt x="48274" y="1972953"/>
                  <a:pt x="46006" y="1963355"/>
                  <a:pt x="45688" y="1954291"/>
                </a:cubicBezTo>
                <a:cubicBezTo>
                  <a:pt x="45370" y="1945227"/>
                  <a:pt x="43102" y="1935629"/>
                  <a:pt x="38885" y="1925496"/>
                </a:cubicBezTo>
                <a:lnTo>
                  <a:pt x="40648" y="1916904"/>
                </a:lnTo>
                <a:cubicBezTo>
                  <a:pt x="38599" y="1910678"/>
                  <a:pt x="38262" y="1902431"/>
                  <a:pt x="39638" y="1892163"/>
                </a:cubicBezTo>
                <a:cubicBezTo>
                  <a:pt x="41015" y="1881895"/>
                  <a:pt x="40678" y="1873648"/>
                  <a:pt x="38628" y="1867422"/>
                </a:cubicBezTo>
                <a:cubicBezTo>
                  <a:pt x="41917" y="1862233"/>
                  <a:pt x="41786" y="1856475"/>
                  <a:pt x="38234" y="1850150"/>
                </a:cubicBezTo>
                <a:cubicBezTo>
                  <a:pt x="34682" y="1843825"/>
                  <a:pt x="34551" y="1838068"/>
                  <a:pt x="37840" y="1832878"/>
                </a:cubicBezTo>
                <a:cubicBezTo>
                  <a:pt x="36427" y="1827402"/>
                  <a:pt x="34531" y="1812940"/>
                  <a:pt x="32151" y="1789493"/>
                </a:cubicBezTo>
                <a:cubicBezTo>
                  <a:pt x="29771" y="1766045"/>
                  <a:pt x="28646" y="1752190"/>
                  <a:pt x="28775" y="1747926"/>
                </a:cubicBezTo>
                <a:cubicBezTo>
                  <a:pt x="26586" y="1745686"/>
                  <a:pt x="25050" y="1742774"/>
                  <a:pt x="24166" y="1739190"/>
                </a:cubicBezTo>
                <a:cubicBezTo>
                  <a:pt x="23283" y="1735606"/>
                  <a:pt x="24687" y="1732761"/>
                  <a:pt x="28381" y="1730653"/>
                </a:cubicBezTo>
                <a:cubicBezTo>
                  <a:pt x="27849" y="1717285"/>
                  <a:pt x="28466" y="1703011"/>
                  <a:pt x="30232" y="1687831"/>
                </a:cubicBezTo>
                <a:cubicBezTo>
                  <a:pt x="31997" y="1672651"/>
                  <a:pt x="30444" y="1658917"/>
                  <a:pt x="25572" y="1646627"/>
                </a:cubicBezTo>
                <a:cubicBezTo>
                  <a:pt x="26172" y="1645415"/>
                  <a:pt x="27022" y="1643963"/>
                  <a:pt x="28123" y="1642271"/>
                </a:cubicBezTo>
                <a:cubicBezTo>
                  <a:pt x="29224" y="1640579"/>
                  <a:pt x="29490" y="1638918"/>
                  <a:pt x="28922" y="1637287"/>
                </a:cubicBezTo>
                <a:cubicBezTo>
                  <a:pt x="28365" y="1636620"/>
                  <a:pt x="27354" y="1636532"/>
                  <a:pt x="25888" y="1637022"/>
                </a:cubicBezTo>
                <a:cubicBezTo>
                  <a:pt x="24421" y="1637512"/>
                  <a:pt x="23597" y="1637820"/>
                  <a:pt x="23414" y="1637947"/>
                </a:cubicBezTo>
                <a:lnTo>
                  <a:pt x="21434" y="1621423"/>
                </a:lnTo>
                <a:lnTo>
                  <a:pt x="26282" y="1615256"/>
                </a:lnTo>
                <a:cubicBezTo>
                  <a:pt x="27379" y="1609362"/>
                  <a:pt x="27378" y="1602169"/>
                  <a:pt x="26279" y="1593676"/>
                </a:cubicBezTo>
                <a:cubicBezTo>
                  <a:pt x="25180" y="1585183"/>
                  <a:pt x="24198" y="1577968"/>
                  <a:pt x="23335" y="1572031"/>
                </a:cubicBezTo>
                <a:cubicBezTo>
                  <a:pt x="20916" y="1569131"/>
                  <a:pt x="19675" y="1566161"/>
                  <a:pt x="19613" y="1563119"/>
                </a:cubicBezTo>
                <a:cubicBezTo>
                  <a:pt x="19551" y="1560077"/>
                  <a:pt x="21439" y="1557569"/>
                  <a:pt x="25276" y="1555596"/>
                </a:cubicBezTo>
                <a:lnTo>
                  <a:pt x="24793" y="1542245"/>
                </a:lnTo>
                <a:cubicBezTo>
                  <a:pt x="25412" y="1538761"/>
                  <a:pt x="24882" y="1531817"/>
                  <a:pt x="23205" y="1521415"/>
                </a:cubicBezTo>
                <a:cubicBezTo>
                  <a:pt x="21527" y="1511012"/>
                  <a:pt x="20017" y="1504046"/>
                  <a:pt x="18675" y="1500518"/>
                </a:cubicBezTo>
                <a:cubicBezTo>
                  <a:pt x="16735" y="1495210"/>
                  <a:pt x="16838" y="1490635"/>
                  <a:pt x="18985" y="1486793"/>
                </a:cubicBezTo>
                <a:cubicBezTo>
                  <a:pt x="21132" y="1482950"/>
                  <a:pt x="21235" y="1478375"/>
                  <a:pt x="19295" y="1473067"/>
                </a:cubicBezTo>
                <a:lnTo>
                  <a:pt x="21502" y="1444868"/>
                </a:lnTo>
                <a:cubicBezTo>
                  <a:pt x="20700" y="1441286"/>
                  <a:pt x="19927" y="1432114"/>
                  <a:pt x="19182" y="1417351"/>
                </a:cubicBezTo>
                <a:cubicBezTo>
                  <a:pt x="18437" y="1402589"/>
                  <a:pt x="18037" y="1394210"/>
                  <a:pt x="17984" y="1392214"/>
                </a:cubicBezTo>
                <a:cubicBezTo>
                  <a:pt x="16032" y="1388933"/>
                  <a:pt x="14277" y="1385558"/>
                  <a:pt x="12720" y="1382090"/>
                </a:cubicBezTo>
                <a:cubicBezTo>
                  <a:pt x="11164" y="1378622"/>
                  <a:pt x="12538" y="1375710"/>
                  <a:pt x="16841" y="1373355"/>
                </a:cubicBezTo>
                <a:cubicBezTo>
                  <a:pt x="16364" y="1359760"/>
                  <a:pt x="17104" y="1344376"/>
                  <a:pt x="19062" y="1327207"/>
                </a:cubicBezTo>
                <a:cubicBezTo>
                  <a:pt x="21019" y="1310037"/>
                  <a:pt x="19402" y="1294796"/>
                  <a:pt x="14210" y="1281486"/>
                </a:cubicBezTo>
                <a:cubicBezTo>
                  <a:pt x="14763" y="1280175"/>
                  <a:pt x="15520" y="1278524"/>
                  <a:pt x="16480" y="1276535"/>
                </a:cubicBezTo>
                <a:cubicBezTo>
                  <a:pt x="17441" y="1274546"/>
                  <a:pt x="17801" y="1273083"/>
                  <a:pt x="17560" y="1272146"/>
                </a:cubicBezTo>
                <a:cubicBezTo>
                  <a:pt x="16744" y="1270672"/>
                  <a:pt x="15712" y="1270028"/>
                  <a:pt x="14465" y="1270212"/>
                </a:cubicBezTo>
                <a:cubicBezTo>
                  <a:pt x="13219" y="1270396"/>
                  <a:pt x="12165" y="1270732"/>
                  <a:pt x="11304" y="1271220"/>
                </a:cubicBezTo>
                <a:lnTo>
                  <a:pt x="9323" y="1254696"/>
                </a:lnTo>
                <a:cubicBezTo>
                  <a:pt x="12724" y="1248888"/>
                  <a:pt x="14957" y="1242661"/>
                  <a:pt x="16023" y="1236015"/>
                </a:cubicBezTo>
                <a:lnTo>
                  <a:pt x="10564" y="1199795"/>
                </a:lnTo>
                <a:cubicBezTo>
                  <a:pt x="8211" y="1196865"/>
                  <a:pt x="7235" y="1193770"/>
                  <a:pt x="7636" y="1190509"/>
                </a:cubicBezTo>
                <a:cubicBezTo>
                  <a:pt x="8036" y="1187248"/>
                  <a:pt x="10188" y="1184616"/>
                  <a:pt x="14092" y="1182612"/>
                </a:cubicBezTo>
                <a:cubicBezTo>
                  <a:pt x="12917" y="1179610"/>
                  <a:pt x="12712" y="1177121"/>
                  <a:pt x="13476" y="1175143"/>
                </a:cubicBezTo>
                <a:cubicBezTo>
                  <a:pt x="14240" y="1173166"/>
                  <a:pt x="14035" y="1170677"/>
                  <a:pt x="12860" y="1167675"/>
                </a:cubicBezTo>
                <a:cubicBezTo>
                  <a:pt x="13069" y="1164949"/>
                  <a:pt x="12356" y="1157446"/>
                  <a:pt x="10721" y="1145165"/>
                </a:cubicBezTo>
                <a:cubicBezTo>
                  <a:pt x="9086" y="1132883"/>
                  <a:pt x="7789" y="1125170"/>
                  <a:pt x="6830" y="1122026"/>
                </a:cubicBezTo>
                <a:cubicBezTo>
                  <a:pt x="4859" y="1116652"/>
                  <a:pt x="4837" y="1111813"/>
                  <a:pt x="6766" y="1107508"/>
                </a:cubicBezTo>
                <a:cubicBezTo>
                  <a:pt x="8694" y="1103203"/>
                  <a:pt x="8673" y="1098363"/>
                  <a:pt x="6702" y="1092989"/>
                </a:cubicBezTo>
                <a:lnTo>
                  <a:pt x="7056" y="1077303"/>
                </a:lnTo>
                <a:cubicBezTo>
                  <a:pt x="5706" y="1073415"/>
                  <a:pt x="5919" y="1069758"/>
                  <a:pt x="7697" y="1066332"/>
                </a:cubicBezTo>
                <a:cubicBezTo>
                  <a:pt x="9474" y="1062907"/>
                  <a:pt x="9688" y="1059249"/>
                  <a:pt x="8337" y="1055361"/>
                </a:cubicBezTo>
                <a:cubicBezTo>
                  <a:pt x="12971" y="1052850"/>
                  <a:pt x="14896" y="1048708"/>
                  <a:pt x="14111" y="1042936"/>
                </a:cubicBezTo>
                <a:cubicBezTo>
                  <a:pt x="13801" y="1042194"/>
                  <a:pt x="13485" y="1041696"/>
                  <a:pt x="13164" y="1041443"/>
                </a:cubicBezTo>
                <a:cubicBezTo>
                  <a:pt x="12843" y="1041191"/>
                  <a:pt x="12130" y="1040881"/>
                  <a:pt x="11027" y="1040512"/>
                </a:cubicBezTo>
                <a:lnTo>
                  <a:pt x="11953" y="1034256"/>
                </a:lnTo>
                <a:cubicBezTo>
                  <a:pt x="11995" y="1032377"/>
                  <a:pt x="11834" y="1030836"/>
                  <a:pt x="11469" y="1029635"/>
                </a:cubicBezTo>
                <a:cubicBezTo>
                  <a:pt x="11104" y="1028433"/>
                  <a:pt x="10546" y="1027080"/>
                  <a:pt x="9795" y="1025575"/>
                </a:cubicBezTo>
                <a:cubicBezTo>
                  <a:pt x="11583" y="1013012"/>
                  <a:pt x="12397" y="1000181"/>
                  <a:pt x="12235" y="987082"/>
                </a:cubicBezTo>
                <a:cubicBezTo>
                  <a:pt x="12073" y="973984"/>
                  <a:pt x="11322" y="960921"/>
                  <a:pt x="9982" y="947895"/>
                </a:cubicBezTo>
                <a:cubicBezTo>
                  <a:pt x="9195" y="945114"/>
                  <a:pt x="8678" y="939054"/>
                  <a:pt x="8431" y="929713"/>
                </a:cubicBezTo>
                <a:cubicBezTo>
                  <a:pt x="8185" y="920373"/>
                  <a:pt x="8439" y="914919"/>
                  <a:pt x="9194" y="913350"/>
                </a:cubicBezTo>
                <a:cubicBezTo>
                  <a:pt x="6785" y="907819"/>
                  <a:pt x="5701" y="902269"/>
                  <a:pt x="5941" y="896700"/>
                </a:cubicBezTo>
                <a:cubicBezTo>
                  <a:pt x="6181" y="891131"/>
                  <a:pt x="6474" y="885416"/>
                  <a:pt x="6819" y="879554"/>
                </a:cubicBezTo>
                <a:lnTo>
                  <a:pt x="10918" y="871800"/>
                </a:lnTo>
                <a:cubicBezTo>
                  <a:pt x="10610" y="870976"/>
                  <a:pt x="10499" y="870058"/>
                  <a:pt x="10588" y="869046"/>
                </a:cubicBezTo>
                <a:cubicBezTo>
                  <a:pt x="10676" y="868035"/>
                  <a:pt x="10566" y="867117"/>
                  <a:pt x="10258" y="866292"/>
                </a:cubicBezTo>
                <a:cubicBezTo>
                  <a:pt x="9926" y="863620"/>
                  <a:pt x="9390" y="861287"/>
                  <a:pt x="8650" y="859292"/>
                </a:cubicBezTo>
                <a:cubicBezTo>
                  <a:pt x="7911" y="857297"/>
                  <a:pt x="6978" y="855151"/>
                  <a:pt x="5853" y="852853"/>
                </a:cubicBezTo>
                <a:cubicBezTo>
                  <a:pt x="7579" y="851715"/>
                  <a:pt x="8138" y="850158"/>
                  <a:pt x="7528" y="848183"/>
                </a:cubicBezTo>
                <a:cubicBezTo>
                  <a:pt x="7189" y="847292"/>
                  <a:pt x="6954" y="846110"/>
                  <a:pt x="6824" y="844635"/>
                </a:cubicBezTo>
                <a:cubicBezTo>
                  <a:pt x="6694" y="843161"/>
                  <a:pt x="6459" y="841979"/>
                  <a:pt x="6119" y="841088"/>
                </a:cubicBezTo>
                <a:lnTo>
                  <a:pt x="7706" y="840340"/>
                </a:lnTo>
                <a:cubicBezTo>
                  <a:pt x="7221" y="838628"/>
                  <a:pt x="7530" y="836543"/>
                  <a:pt x="8632" y="834083"/>
                </a:cubicBezTo>
                <a:lnTo>
                  <a:pt x="6651" y="817560"/>
                </a:lnTo>
                <a:cubicBezTo>
                  <a:pt x="5851" y="813896"/>
                  <a:pt x="4754" y="810373"/>
                  <a:pt x="3359" y="806990"/>
                </a:cubicBezTo>
                <a:cubicBezTo>
                  <a:pt x="1964" y="803607"/>
                  <a:pt x="845" y="801064"/>
                  <a:pt x="0" y="799361"/>
                </a:cubicBezTo>
                <a:cubicBezTo>
                  <a:pt x="1766" y="798649"/>
                  <a:pt x="3391" y="797639"/>
                  <a:pt x="4875" y="796333"/>
                </a:cubicBezTo>
                <a:cubicBezTo>
                  <a:pt x="6360" y="795026"/>
                  <a:pt x="6630" y="793201"/>
                  <a:pt x="5686" y="790858"/>
                </a:cubicBezTo>
                <a:cubicBezTo>
                  <a:pt x="4446" y="788574"/>
                  <a:pt x="3930" y="786797"/>
                  <a:pt x="4139" y="785526"/>
                </a:cubicBezTo>
                <a:cubicBezTo>
                  <a:pt x="4347" y="784256"/>
                  <a:pt x="5979" y="782920"/>
                  <a:pt x="9036" y="781517"/>
                </a:cubicBezTo>
                <a:lnTo>
                  <a:pt x="9390" y="765832"/>
                </a:lnTo>
                <a:lnTo>
                  <a:pt x="13489" y="758077"/>
                </a:lnTo>
                <a:lnTo>
                  <a:pt x="14858" y="732213"/>
                </a:lnTo>
                <a:cubicBezTo>
                  <a:pt x="13688" y="729048"/>
                  <a:pt x="13497" y="725905"/>
                  <a:pt x="14287" y="722784"/>
                </a:cubicBezTo>
                <a:cubicBezTo>
                  <a:pt x="15077" y="719663"/>
                  <a:pt x="14886" y="716520"/>
                  <a:pt x="13715" y="713355"/>
                </a:cubicBezTo>
                <a:lnTo>
                  <a:pt x="15656" y="696920"/>
                </a:lnTo>
                <a:lnTo>
                  <a:pt x="15922" y="685155"/>
                </a:lnTo>
                <a:cubicBezTo>
                  <a:pt x="14030" y="679178"/>
                  <a:pt x="12728" y="673166"/>
                  <a:pt x="12014" y="667117"/>
                </a:cubicBezTo>
                <a:cubicBezTo>
                  <a:pt x="11301" y="661069"/>
                  <a:pt x="11563" y="655287"/>
                  <a:pt x="12799" y="649773"/>
                </a:cubicBezTo>
                <a:cubicBezTo>
                  <a:pt x="11804" y="637392"/>
                  <a:pt x="10296" y="625980"/>
                  <a:pt x="8276" y="615537"/>
                </a:cubicBezTo>
                <a:cubicBezTo>
                  <a:pt x="6256" y="605094"/>
                  <a:pt x="4286" y="596810"/>
                  <a:pt x="2364" y="590685"/>
                </a:cubicBezTo>
                <a:cubicBezTo>
                  <a:pt x="4575" y="591258"/>
                  <a:pt x="6411" y="591038"/>
                  <a:pt x="7872" y="590025"/>
                </a:cubicBezTo>
                <a:lnTo>
                  <a:pt x="11971" y="582271"/>
                </a:lnTo>
                <a:cubicBezTo>
                  <a:pt x="12391" y="581021"/>
                  <a:pt x="12223" y="579808"/>
                  <a:pt x="11465" y="578630"/>
                </a:cubicBezTo>
                <a:cubicBezTo>
                  <a:pt x="10707" y="577452"/>
                  <a:pt x="9348" y="576800"/>
                  <a:pt x="7389" y="576674"/>
                </a:cubicBezTo>
                <a:cubicBezTo>
                  <a:pt x="9254" y="569409"/>
                  <a:pt x="10375" y="560312"/>
                  <a:pt x="10753" y="549384"/>
                </a:cubicBezTo>
                <a:cubicBezTo>
                  <a:pt x="11131" y="538456"/>
                  <a:pt x="9894" y="529502"/>
                  <a:pt x="7044" y="522522"/>
                </a:cubicBezTo>
                <a:cubicBezTo>
                  <a:pt x="8758" y="519733"/>
                  <a:pt x="9638" y="516974"/>
                  <a:pt x="9684" y="514245"/>
                </a:cubicBezTo>
                <a:cubicBezTo>
                  <a:pt x="9729" y="511516"/>
                  <a:pt x="8438" y="509296"/>
                  <a:pt x="5813" y="507585"/>
                </a:cubicBezTo>
                <a:cubicBezTo>
                  <a:pt x="4358" y="501765"/>
                  <a:pt x="4702" y="496672"/>
                  <a:pt x="6845" y="492307"/>
                </a:cubicBezTo>
                <a:cubicBezTo>
                  <a:pt x="8987" y="487941"/>
                  <a:pt x="10686" y="483664"/>
                  <a:pt x="11941" y="479475"/>
                </a:cubicBezTo>
                <a:cubicBezTo>
                  <a:pt x="13439" y="476828"/>
                  <a:pt x="13748" y="474742"/>
                  <a:pt x="12867" y="473218"/>
                </a:cubicBezTo>
                <a:cubicBezTo>
                  <a:pt x="11986" y="471694"/>
                  <a:pt x="10708" y="470357"/>
                  <a:pt x="9034" y="469208"/>
                </a:cubicBezTo>
                <a:lnTo>
                  <a:pt x="11330" y="437087"/>
                </a:lnTo>
                <a:cubicBezTo>
                  <a:pt x="11539" y="435048"/>
                  <a:pt x="11859" y="432473"/>
                  <a:pt x="12289" y="429360"/>
                </a:cubicBezTo>
                <a:cubicBezTo>
                  <a:pt x="12719" y="426247"/>
                  <a:pt x="12268" y="423066"/>
                  <a:pt x="10936" y="419815"/>
                </a:cubicBezTo>
                <a:cubicBezTo>
                  <a:pt x="13920" y="407131"/>
                  <a:pt x="14908" y="393814"/>
                  <a:pt x="13899" y="379862"/>
                </a:cubicBezTo>
                <a:cubicBezTo>
                  <a:pt x="12890" y="365911"/>
                  <a:pt x="14858" y="352616"/>
                  <a:pt x="19803" y="339976"/>
                </a:cubicBezTo>
                <a:lnTo>
                  <a:pt x="12975" y="329621"/>
                </a:lnTo>
                <a:lnTo>
                  <a:pt x="17694" y="294416"/>
                </a:lnTo>
                <a:cubicBezTo>
                  <a:pt x="16042" y="290145"/>
                  <a:pt x="14822" y="281911"/>
                  <a:pt x="14035" y="269714"/>
                </a:cubicBezTo>
                <a:cubicBezTo>
                  <a:pt x="13248" y="257517"/>
                  <a:pt x="13824" y="247950"/>
                  <a:pt x="15763" y="241013"/>
                </a:cubicBezTo>
                <a:cubicBezTo>
                  <a:pt x="12892" y="234932"/>
                  <a:pt x="13569" y="228147"/>
                  <a:pt x="17793" y="220657"/>
                </a:cubicBezTo>
                <a:cubicBezTo>
                  <a:pt x="14180" y="218483"/>
                  <a:pt x="12737" y="215769"/>
                  <a:pt x="13465" y="212516"/>
                </a:cubicBezTo>
                <a:cubicBezTo>
                  <a:pt x="14192" y="209263"/>
                  <a:pt x="15503" y="206219"/>
                  <a:pt x="17398" y="203385"/>
                </a:cubicBezTo>
                <a:lnTo>
                  <a:pt x="27418" y="72567"/>
                </a:lnTo>
                <a:cubicBezTo>
                  <a:pt x="29102" y="66801"/>
                  <a:pt x="29846" y="61358"/>
                  <a:pt x="29651" y="56237"/>
                </a:cubicBezTo>
                <a:cubicBezTo>
                  <a:pt x="29456" y="51115"/>
                  <a:pt x="30784" y="45881"/>
                  <a:pt x="33635" y="40535"/>
                </a:cubicBezTo>
                <a:cubicBezTo>
                  <a:pt x="32531" y="38025"/>
                  <a:pt x="31976" y="35135"/>
                  <a:pt x="31968" y="31866"/>
                </a:cubicBezTo>
                <a:cubicBezTo>
                  <a:pt x="31960" y="28596"/>
                  <a:pt x="32385" y="25728"/>
                  <a:pt x="33241" y="23263"/>
                </a:cubicBezTo>
                <a:lnTo>
                  <a:pt x="34345" y="9163"/>
                </a:lnTo>
                <a:cubicBezTo>
                  <a:pt x="35299" y="6732"/>
                  <a:pt x="36883" y="4610"/>
                  <a:pt x="39099" y="2797"/>
                </a:cubicBezTo>
                <a:cubicBezTo>
                  <a:pt x="41314" y="983"/>
                  <a:pt x="43460" y="51"/>
                  <a:pt x="45538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sx="105000" sy="105000" algn="t" rotWithShape="0">
              <a:prstClr val="black">
                <a:alpha val="7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4F0871B5-B7EC-B7FE-25BC-20359C6B3B3A}"/>
              </a:ext>
            </a:extLst>
          </p:cNvPr>
          <p:cNvSpPr/>
          <p:nvPr/>
        </p:nvSpPr>
        <p:spPr>
          <a:xfrm rot="5400000">
            <a:off x="2809385" y="2247104"/>
            <a:ext cx="1043201" cy="6011291"/>
          </a:xfrm>
          <a:custGeom>
            <a:avLst/>
            <a:gdLst/>
            <a:ahLst/>
            <a:cxnLst/>
            <a:rect l="l" t="t" r="r" b="b"/>
            <a:pathLst>
              <a:path w="424731" h="2464157">
                <a:moveTo>
                  <a:pt x="125208" y="2202876"/>
                </a:moveTo>
                <a:lnTo>
                  <a:pt x="118114" y="2204285"/>
                </a:lnTo>
                <a:cubicBezTo>
                  <a:pt x="118568" y="2205162"/>
                  <a:pt x="119366" y="2205997"/>
                  <a:pt x="120509" y="2206791"/>
                </a:cubicBezTo>
                <a:cubicBezTo>
                  <a:pt x="121652" y="2207586"/>
                  <a:pt x="122660" y="2207837"/>
                  <a:pt x="123533" y="2207546"/>
                </a:cubicBezTo>
                <a:cubicBezTo>
                  <a:pt x="125258" y="2206408"/>
                  <a:pt x="125817" y="2204852"/>
                  <a:pt x="125208" y="2202876"/>
                </a:cubicBezTo>
                <a:close/>
                <a:moveTo>
                  <a:pt x="118468" y="2188599"/>
                </a:moveTo>
                <a:cubicBezTo>
                  <a:pt x="118823" y="2189523"/>
                  <a:pt x="119423" y="2190452"/>
                  <a:pt x="120269" y="2191386"/>
                </a:cubicBezTo>
                <a:cubicBezTo>
                  <a:pt x="121114" y="2192321"/>
                  <a:pt x="122320" y="2192479"/>
                  <a:pt x="123887" y="2191860"/>
                </a:cubicBezTo>
                <a:lnTo>
                  <a:pt x="125474" y="2191112"/>
                </a:lnTo>
                <a:cubicBezTo>
                  <a:pt x="123976" y="2187939"/>
                  <a:pt x="121641" y="2187101"/>
                  <a:pt x="118468" y="2188599"/>
                </a:cubicBezTo>
                <a:close/>
                <a:moveTo>
                  <a:pt x="247581" y="2100494"/>
                </a:moveTo>
                <a:cubicBezTo>
                  <a:pt x="247969" y="2101401"/>
                  <a:pt x="248503" y="2102362"/>
                  <a:pt x="249183" y="2103374"/>
                </a:cubicBezTo>
                <a:cubicBezTo>
                  <a:pt x="249863" y="2104387"/>
                  <a:pt x="250607" y="2104763"/>
                  <a:pt x="251414" y="2104504"/>
                </a:cubicBezTo>
                <a:lnTo>
                  <a:pt x="255424" y="2100671"/>
                </a:lnTo>
                <a:close/>
                <a:moveTo>
                  <a:pt x="264102" y="2037895"/>
                </a:moveTo>
                <a:cubicBezTo>
                  <a:pt x="262472" y="2037695"/>
                  <a:pt x="260830" y="2037985"/>
                  <a:pt x="259178" y="2038765"/>
                </a:cubicBezTo>
                <a:cubicBezTo>
                  <a:pt x="259533" y="2039688"/>
                  <a:pt x="260133" y="2040617"/>
                  <a:pt x="260978" y="2041552"/>
                </a:cubicBezTo>
                <a:cubicBezTo>
                  <a:pt x="261824" y="2042486"/>
                  <a:pt x="263030" y="2042644"/>
                  <a:pt x="264597" y="2042026"/>
                </a:cubicBezTo>
                <a:lnTo>
                  <a:pt x="267770" y="2040528"/>
                </a:lnTo>
                <a:cubicBezTo>
                  <a:pt x="266955" y="2038973"/>
                  <a:pt x="265732" y="2038095"/>
                  <a:pt x="264102" y="2037895"/>
                </a:cubicBezTo>
                <a:close/>
                <a:moveTo>
                  <a:pt x="365146" y="2037237"/>
                </a:moveTo>
                <a:lnTo>
                  <a:pt x="376734" y="2045346"/>
                </a:lnTo>
                <a:lnTo>
                  <a:pt x="381138" y="2058785"/>
                </a:lnTo>
                <a:cubicBezTo>
                  <a:pt x="377424" y="2061104"/>
                  <a:pt x="376248" y="2063922"/>
                  <a:pt x="377612" y="2067239"/>
                </a:cubicBezTo>
                <a:cubicBezTo>
                  <a:pt x="378975" y="2070556"/>
                  <a:pt x="376610" y="2073935"/>
                  <a:pt x="370516" y="2077378"/>
                </a:cubicBezTo>
                <a:cubicBezTo>
                  <a:pt x="368046" y="2070946"/>
                  <a:pt x="367151" y="2064256"/>
                  <a:pt x="367831" y="2057307"/>
                </a:cubicBezTo>
                <a:cubicBezTo>
                  <a:pt x="368512" y="2050359"/>
                  <a:pt x="367617" y="2043669"/>
                  <a:pt x="365146" y="2037237"/>
                </a:cubicBezTo>
                <a:close/>
                <a:moveTo>
                  <a:pt x="163614" y="1996584"/>
                </a:moveTo>
                <a:lnTo>
                  <a:pt x="167358" y="2004516"/>
                </a:lnTo>
                <a:cubicBezTo>
                  <a:pt x="168500" y="2006765"/>
                  <a:pt x="169817" y="2007841"/>
                  <a:pt x="171306" y="2007744"/>
                </a:cubicBezTo>
                <a:cubicBezTo>
                  <a:pt x="172796" y="2007647"/>
                  <a:pt x="174344" y="2007159"/>
                  <a:pt x="175950" y="2006280"/>
                </a:cubicBezTo>
                <a:close/>
                <a:moveTo>
                  <a:pt x="171240" y="1971646"/>
                </a:moveTo>
                <a:cubicBezTo>
                  <a:pt x="170544" y="1972056"/>
                  <a:pt x="170140" y="1972570"/>
                  <a:pt x="170028" y="1973189"/>
                </a:cubicBezTo>
                <a:cubicBezTo>
                  <a:pt x="169916" y="1973807"/>
                  <a:pt x="169512" y="1974321"/>
                  <a:pt x="168816" y="1974731"/>
                </a:cubicBezTo>
                <a:cubicBezTo>
                  <a:pt x="169301" y="1975673"/>
                  <a:pt x="170225" y="1976773"/>
                  <a:pt x="171586" y="1978030"/>
                </a:cubicBezTo>
                <a:cubicBezTo>
                  <a:pt x="172947" y="1979287"/>
                  <a:pt x="174080" y="1979803"/>
                  <a:pt x="174984" y="1979578"/>
                </a:cubicBezTo>
                <a:cubicBezTo>
                  <a:pt x="176457" y="1978761"/>
                  <a:pt x="177102" y="1977730"/>
                  <a:pt x="176918" y="1976483"/>
                </a:cubicBezTo>
                <a:cubicBezTo>
                  <a:pt x="176733" y="1975237"/>
                  <a:pt x="176397" y="1974183"/>
                  <a:pt x="175910" y="1973322"/>
                </a:cubicBezTo>
                <a:cubicBezTo>
                  <a:pt x="174772" y="1971596"/>
                  <a:pt x="173215" y="1971037"/>
                  <a:pt x="171240" y="1971646"/>
                </a:cubicBezTo>
                <a:close/>
                <a:moveTo>
                  <a:pt x="344672" y="1936333"/>
                </a:moveTo>
                <a:lnTo>
                  <a:pt x="337577" y="1937742"/>
                </a:lnTo>
                <a:cubicBezTo>
                  <a:pt x="338063" y="1938685"/>
                  <a:pt x="338986" y="1939785"/>
                  <a:pt x="340347" y="1941041"/>
                </a:cubicBezTo>
                <a:cubicBezTo>
                  <a:pt x="341709" y="1942298"/>
                  <a:pt x="342841" y="1942814"/>
                  <a:pt x="343745" y="1942590"/>
                </a:cubicBezTo>
                <a:cubicBezTo>
                  <a:pt x="345219" y="1941773"/>
                  <a:pt x="345863" y="1940741"/>
                  <a:pt x="345679" y="1939494"/>
                </a:cubicBezTo>
                <a:cubicBezTo>
                  <a:pt x="345495" y="1938248"/>
                  <a:pt x="345159" y="1937194"/>
                  <a:pt x="344672" y="1936333"/>
                </a:cubicBezTo>
                <a:close/>
                <a:moveTo>
                  <a:pt x="272587" y="1931564"/>
                </a:moveTo>
                <a:cubicBezTo>
                  <a:pt x="267891" y="1933943"/>
                  <a:pt x="265133" y="1937346"/>
                  <a:pt x="264313" y="1941774"/>
                </a:cubicBezTo>
                <a:cubicBezTo>
                  <a:pt x="263494" y="1946203"/>
                  <a:pt x="264239" y="1950862"/>
                  <a:pt x="266547" y="1955753"/>
                </a:cubicBezTo>
                <a:lnTo>
                  <a:pt x="267296" y="1957340"/>
                </a:lnTo>
                <a:cubicBezTo>
                  <a:pt x="266950" y="1957463"/>
                  <a:pt x="265659" y="1958153"/>
                  <a:pt x="263424" y="1959410"/>
                </a:cubicBezTo>
                <a:cubicBezTo>
                  <a:pt x="261189" y="1960667"/>
                  <a:pt x="260085" y="1961754"/>
                  <a:pt x="260113" y="1962670"/>
                </a:cubicBezTo>
                <a:cubicBezTo>
                  <a:pt x="260999" y="1963262"/>
                  <a:pt x="263524" y="1962960"/>
                  <a:pt x="267687" y="1961762"/>
                </a:cubicBezTo>
                <a:cubicBezTo>
                  <a:pt x="271850" y="1960565"/>
                  <a:pt x="274584" y="1959679"/>
                  <a:pt x="275888" y="1959103"/>
                </a:cubicBezTo>
                <a:lnTo>
                  <a:pt x="281662" y="1946679"/>
                </a:lnTo>
                <a:cubicBezTo>
                  <a:pt x="279222" y="1947588"/>
                  <a:pt x="277008" y="1947178"/>
                  <a:pt x="275020" y="1945450"/>
                </a:cubicBezTo>
                <a:cubicBezTo>
                  <a:pt x="273032" y="1943721"/>
                  <a:pt x="271633" y="1941956"/>
                  <a:pt x="270824" y="1940156"/>
                </a:cubicBezTo>
                <a:close/>
                <a:moveTo>
                  <a:pt x="163318" y="1905553"/>
                </a:moveTo>
                <a:lnTo>
                  <a:pt x="165958" y="1927584"/>
                </a:lnTo>
                <a:cubicBezTo>
                  <a:pt x="165678" y="1927676"/>
                  <a:pt x="164652" y="1928241"/>
                  <a:pt x="162879" y="1929280"/>
                </a:cubicBezTo>
                <a:cubicBezTo>
                  <a:pt x="161107" y="1930319"/>
                  <a:pt x="160268" y="1931281"/>
                  <a:pt x="160362" y="1932166"/>
                </a:cubicBezTo>
                <a:cubicBezTo>
                  <a:pt x="161488" y="1933695"/>
                  <a:pt x="164049" y="1934669"/>
                  <a:pt x="168045" y="1935086"/>
                </a:cubicBezTo>
                <a:cubicBezTo>
                  <a:pt x="172041" y="1935503"/>
                  <a:pt x="175208" y="1935706"/>
                  <a:pt x="177546" y="1935693"/>
                </a:cubicBezTo>
                <a:lnTo>
                  <a:pt x="181161" y="1914588"/>
                </a:lnTo>
                <a:close/>
                <a:moveTo>
                  <a:pt x="269996" y="1872653"/>
                </a:moveTo>
                <a:cubicBezTo>
                  <a:pt x="268585" y="1873602"/>
                  <a:pt x="268190" y="1875163"/>
                  <a:pt x="268811" y="1877335"/>
                </a:cubicBezTo>
                <a:cubicBezTo>
                  <a:pt x="269432" y="1879507"/>
                  <a:pt x="270017" y="1881089"/>
                  <a:pt x="270567" y="1882083"/>
                </a:cubicBezTo>
                <a:cubicBezTo>
                  <a:pt x="272389" y="1886113"/>
                  <a:pt x="272985" y="1890115"/>
                  <a:pt x="272356" y="1894090"/>
                </a:cubicBezTo>
                <a:cubicBezTo>
                  <a:pt x="271726" y="1898064"/>
                  <a:pt x="270174" y="1901626"/>
                  <a:pt x="267700" y="1904774"/>
                </a:cubicBezTo>
                <a:cubicBezTo>
                  <a:pt x="269343" y="1908767"/>
                  <a:pt x="270297" y="1912843"/>
                  <a:pt x="270562" y="1917002"/>
                </a:cubicBezTo>
                <a:cubicBezTo>
                  <a:pt x="270828" y="1921160"/>
                  <a:pt x="271782" y="1925236"/>
                  <a:pt x="273425" y="1929229"/>
                </a:cubicBezTo>
                <a:cubicBezTo>
                  <a:pt x="275481" y="1921429"/>
                  <a:pt x="276802" y="1913612"/>
                  <a:pt x="277388" y="1905778"/>
                </a:cubicBezTo>
                <a:cubicBezTo>
                  <a:pt x="277974" y="1897944"/>
                  <a:pt x="278315" y="1890105"/>
                  <a:pt x="278410" y="1882260"/>
                </a:cubicBezTo>
                <a:cubicBezTo>
                  <a:pt x="277831" y="1881119"/>
                  <a:pt x="276533" y="1879226"/>
                  <a:pt x="274517" y="1876581"/>
                </a:cubicBezTo>
                <a:cubicBezTo>
                  <a:pt x="272501" y="1873936"/>
                  <a:pt x="270993" y="1872627"/>
                  <a:pt x="269996" y="1872653"/>
                </a:cubicBezTo>
                <a:close/>
                <a:moveTo>
                  <a:pt x="349351" y="1868170"/>
                </a:moveTo>
                <a:cubicBezTo>
                  <a:pt x="344300" y="1871080"/>
                  <a:pt x="342604" y="1875194"/>
                  <a:pt x="344266" y="1880512"/>
                </a:cubicBezTo>
                <a:cubicBezTo>
                  <a:pt x="345928" y="1885830"/>
                  <a:pt x="347945" y="1890616"/>
                  <a:pt x="350317" y="1894872"/>
                </a:cubicBezTo>
                <a:cubicBezTo>
                  <a:pt x="347838" y="1896042"/>
                  <a:pt x="345448" y="1897655"/>
                  <a:pt x="343145" y="1899712"/>
                </a:cubicBezTo>
                <a:cubicBezTo>
                  <a:pt x="340843" y="1901769"/>
                  <a:pt x="339223" y="1903988"/>
                  <a:pt x="338287" y="1906370"/>
                </a:cubicBezTo>
                <a:lnTo>
                  <a:pt x="348199" y="1919149"/>
                </a:lnTo>
                <a:cubicBezTo>
                  <a:pt x="346946" y="1914527"/>
                  <a:pt x="346633" y="1909583"/>
                  <a:pt x="347259" y="1904317"/>
                </a:cubicBezTo>
                <a:cubicBezTo>
                  <a:pt x="347885" y="1899051"/>
                  <a:pt x="350491" y="1895153"/>
                  <a:pt x="355076" y="1892625"/>
                </a:cubicBezTo>
                <a:cubicBezTo>
                  <a:pt x="353434" y="1888632"/>
                  <a:pt x="352479" y="1884556"/>
                  <a:pt x="352214" y="1880397"/>
                </a:cubicBezTo>
                <a:cubicBezTo>
                  <a:pt x="351948" y="1876239"/>
                  <a:pt x="350994" y="1872163"/>
                  <a:pt x="349351" y="1868170"/>
                </a:cubicBezTo>
                <a:close/>
                <a:moveTo>
                  <a:pt x="159317" y="1839548"/>
                </a:moveTo>
                <a:cubicBezTo>
                  <a:pt x="158573" y="1855094"/>
                  <a:pt x="158997" y="1871059"/>
                  <a:pt x="160588" y="1887443"/>
                </a:cubicBezTo>
                <a:cubicBezTo>
                  <a:pt x="162943" y="1890292"/>
                  <a:pt x="165712" y="1892218"/>
                  <a:pt x="168893" y="1893222"/>
                </a:cubicBezTo>
                <a:cubicBezTo>
                  <a:pt x="172075" y="1894226"/>
                  <a:pt x="175284" y="1894004"/>
                  <a:pt x="178521" y="1892557"/>
                </a:cubicBezTo>
                <a:cubicBezTo>
                  <a:pt x="177864" y="1886886"/>
                  <a:pt x="176679" y="1878554"/>
                  <a:pt x="174966" y="1867562"/>
                </a:cubicBezTo>
                <a:cubicBezTo>
                  <a:pt x="173253" y="1856570"/>
                  <a:pt x="173236" y="1848658"/>
                  <a:pt x="174914" y="1843824"/>
                </a:cubicBezTo>
                <a:close/>
                <a:moveTo>
                  <a:pt x="163248" y="1769799"/>
                </a:moveTo>
                <a:lnTo>
                  <a:pt x="159810" y="1783061"/>
                </a:lnTo>
                <a:lnTo>
                  <a:pt x="162056" y="1787820"/>
                </a:lnTo>
                <a:lnTo>
                  <a:pt x="165229" y="1786322"/>
                </a:lnTo>
                <a:cubicBezTo>
                  <a:pt x="168398" y="1784988"/>
                  <a:pt x="170388" y="1783725"/>
                  <a:pt x="171200" y="1782534"/>
                </a:cubicBezTo>
                <a:cubicBezTo>
                  <a:pt x="172011" y="1781342"/>
                  <a:pt x="171666" y="1779242"/>
                  <a:pt x="170165" y="1776233"/>
                </a:cubicBezTo>
                <a:close/>
                <a:moveTo>
                  <a:pt x="168716" y="1736180"/>
                </a:moveTo>
                <a:lnTo>
                  <a:pt x="168539" y="1744023"/>
                </a:lnTo>
                <a:cubicBezTo>
                  <a:pt x="169641" y="1741563"/>
                  <a:pt x="169950" y="1739478"/>
                  <a:pt x="169465" y="1737767"/>
                </a:cubicBezTo>
                <a:close/>
                <a:moveTo>
                  <a:pt x="346779" y="1669583"/>
                </a:moveTo>
                <a:lnTo>
                  <a:pt x="343823" y="1696196"/>
                </a:lnTo>
                <a:cubicBezTo>
                  <a:pt x="349367" y="1699722"/>
                  <a:pt x="353699" y="1704790"/>
                  <a:pt x="356819" y="1711399"/>
                </a:cubicBezTo>
                <a:cubicBezTo>
                  <a:pt x="355896" y="1711755"/>
                  <a:pt x="354967" y="1712355"/>
                  <a:pt x="354032" y="1713200"/>
                </a:cubicBezTo>
                <a:cubicBezTo>
                  <a:pt x="353098" y="1714045"/>
                  <a:pt x="352940" y="1715252"/>
                  <a:pt x="353558" y="1716818"/>
                </a:cubicBezTo>
                <a:cubicBezTo>
                  <a:pt x="354406" y="1718358"/>
                  <a:pt x="355750" y="1719664"/>
                  <a:pt x="357589" y="1720735"/>
                </a:cubicBezTo>
                <a:cubicBezTo>
                  <a:pt x="359429" y="1721807"/>
                  <a:pt x="361169" y="1722925"/>
                  <a:pt x="362810" y="1724090"/>
                </a:cubicBezTo>
                <a:lnTo>
                  <a:pt x="376161" y="1723607"/>
                </a:lnTo>
                <a:lnTo>
                  <a:pt x="375501" y="1718099"/>
                </a:lnTo>
                <a:lnTo>
                  <a:pt x="364574" y="1715498"/>
                </a:lnTo>
                <a:cubicBezTo>
                  <a:pt x="363386" y="1713068"/>
                  <a:pt x="362788" y="1710603"/>
                  <a:pt x="362779" y="1708101"/>
                </a:cubicBezTo>
                <a:cubicBezTo>
                  <a:pt x="362770" y="1705600"/>
                  <a:pt x="363736" y="1703365"/>
                  <a:pt x="365677" y="1701399"/>
                </a:cubicBezTo>
                <a:cubicBezTo>
                  <a:pt x="363221" y="1695768"/>
                  <a:pt x="360667" y="1690185"/>
                  <a:pt x="358013" y="1684649"/>
                </a:cubicBezTo>
                <a:cubicBezTo>
                  <a:pt x="355359" y="1679112"/>
                  <a:pt x="351614" y="1674090"/>
                  <a:pt x="346779" y="1669583"/>
                </a:cubicBezTo>
                <a:close/>
                <a:moveTo>
                  <a:pt x="355469" y="1597588"/>
                </a:moveTo>
                <a:lnTo>
                  <a:pt x="353883" y="1598337"/>
                </a:lnTo>
                <a:cubicBezTo>
                  <a:pt x="354367" y="1600048"/>
                  <a:pt x="355645" y="1601384"/>
                  <a:pt x="357716" y="1602347"/>
                </a:cubicBezTo>
                <a:close/>
                <a:moveTo>
                  <a:pt x="364681" y="1571901"/>
                </a:moveTo>
                <a:cubicBezTo>
                  <a:pt x="361773" y="1573274"/>
                  <a:pt x="360407" y="1575859"/>
                  <a:pt x="360583" y="1579655"/>
                </a:cubicBezTo>
                <a:lnTo>
                  <a:pt x="365342" y="1577409"/>
                </a:lnTo>
                <a:cubicBezTo>
                  <a:pt x="365033" y="1576585"/>
                  <a:pt x="364923" y="1575667"/>
                  <a:pt x="365012" y="1574655"/>
                </a:cubicBezTo>
                <a:cubicBezTo>
                  <a:pt x="365100" y="1573644"/>
                  <a:pt x="364990" y="1572725"/>
                  <a:pt x="364681" y="1571901"/>
                </a:cubicBezTo>
                <a:close/>
                <a:moveTo>
                  <a:pt x="368475" y="1542953"/>
                </a:moveTo>
                <a:lnTo>
                  <a:pt x="362967" y="1543613"/>
                </a:lnTo>
                <a:lnTo>
                  <a:pt x="366711" y="1551545"/>
                </a:lnTo>
                <a:lnTo>
                  <a:pt x="355607" y="1556787"/>
                </a:lnTo>
                <a:lnTo>
                  <a:pt x="358602" y="1563132"/>
                </a:lnTo>
                <a:lnTo>
                  <a:pt x="364021" y="1566393"/>
                </a:lnTo>
                <a:lnTo>
                  <a:pt x="371470" y="1549298"/>
                </a:lnTo>
                <a:close/>
                <a:moveTo>
                  <a:pt x="366583" y="1522508"/>
                </a:moveTo>
                <a:lnTo>
                  <a:pt x="362573" y="1526341"/>
                </a:lnTo>
                <a:lnTo>
                  <a:pt x="368563" y="1539032"/>
                </a:lnTo>
                <a:cubicBezTo>
                  <a:pt x="370048" y="1536270"/>
                  <a:pt x="370406" y="1533433"/>
                  <a:pt x="369639" y="1530522"/>
                </a:cubicBezTo>
                <a:cubicBezTo>
                  <a:pt x="368871" y="1527611"/>
                  <a:pt x="367852" y="1524940"/>
                  <a:pt x="366583" y="1522508"/>
                </a:cubicBezTo>
                <a:close/>
                <a:moveTo>
                  <a:pt x="367647" y="1475450"/>
                </a:moveTo>
                <a:lnTo>
                  <a:pt x="361301" y="1478446"/>
                </a:lnTo>
                <a:cubicBezTo>
                  <a:pt x="362153" y="1484187"/>
                  <a:pt x="362618" y="1489625"/>
                  <a:pt x="362698" y="1494760"/>
                </a:cubicBezTo>
                <a:cubicBezTo>
                  <a:pt x="362778" y="1499895"/>
                  <a:pt x="361328" y="1503328"/>
                  <a:pt x="358346" y="1505059"/>
                </a:cubicBezTo>
                <a:cubicBezTo>
                  <a:pt x="359022" y="1506235"/>
                  <a:pt x="360709" y="1508267"/>
                  <a:pt x="363406" y="1511156"/>
                </a:cubicBezTo>
                <a:cubicBezTo>
                  <a:pt x="366104" y="1514046"/>
                  <a:pt x="368000" y="1515494"/>
                  <a:pt x="369095" y="1515503"/>
                </a:cubicBezTo>
                <a:cubicBezTo>
                  <a:pt x="369809" y="1515045"/>
                  <a:pt x="369991" y="1514231"/>
                  <a:pt x="369641" y="1513063"/>
                </a:cubicBezTo>
                <a:cubicBezTo>
                  <a:pt x="369291" y="1511894"/>
                  <a:pt x="368889" y="1510872"/>
                  <a:pt x="368435" y="1509995"/>
                </a:cubicBezTo>
                <a:cubicBezTo>
                  <a:pt x="369408" y="1505292"/>
                  <a:pt x="369965" y="1499452"/>
                  <a:pt x="370106" y="1492475"/>
                </a:cubicBezTo>
                <a:cubicBezTo>
                  <a:pt x="370248" y="1485498"/>
                  <a:pt x="369428" y="1479823"/>
                  <a:pt x="367647" y="1475450"/>
                </a:cubicBezTo>
                <a:close/>
                <a:moveTo>
                  <a:pt x="391274" y="1402223"/>
                </a:moveTo>
                <a:lnTo>
                  <a:pt x="389688" y="1402972"/>
                </a:lnTo>
                <a:cubicBezTo>
                  <a:pt x="389645" y="1404851"/>
                  <a:pt x="389807" y="1406391"/>
                  <a:pt x="390172" y="1407593"/>
                </a:cubicBezTo>
                <a:cubicBezTo>
                  <a:pt x="390537" y="1408795"/>
                  <a:pt x="391095" y="1410148"/>
                  <a:pt x="391845" y="1411652"/>
                </a:cubicBezTo>
                <a:cubicBezTo>
                  <a:pt x="392822" y="1408928"/>
                  <a:pt x="392632" y="1405785"/>
                  <a:pt x="391274" y="1402223"/>
                </a:cubicBezTo>
                <a:close/>
                <a:moveTo>
                  <a:pt x="374711" y="1371245"/>
                </a:moveTo>
                <a:lnTo>
                  <a:pt x="365193" y="1375738"/>
                </a:lnTo>
                <a:cubicBezTo>
                  <a:pt x="367535" y="1382069"/>
                  <a:pt x="367916" y="1388355"/>
                  <a:pt x="366336" y="1394597"/>
                </a:cubicBezTo>
                <a:cubicBezTo>
                  <a:pt x="364756" y="1400839"/>
                  <a:pt x="365137" y="1407125"/>
                  <a:pt x="367479" y="1413456"/>
                </a:cubicBezTo>
                <a:lnTo>
                  <a:pt x="363952" y="1430639"/>
                </a:lnTo>
                <a:cubicBezTo>
                  <a:pt x="363712" y="1431843"/>
                  <a:pt x="364312" y="1432773"/>
                  <a:pt x="365752" y="1433426"/>
                </a:cubicBezTo>
                <a:cubicBezTo>
                  <a:pt x="367193" y="1434080"/>
                  <a:pt x="368399" y="1434238"/>
                  <a:pt x="369371" y="1433900"/>
                </a:cubicBezTo>
                <a:lnTo>
                  <a:pt x="378140" y="1427821"/>
                </a:lnTo>
                <a:cubicBezTo>
                  <a:pt x="377971" y="1423011"/>
                  <a:pt x="377661" y="1417904"/>
                  <a:pt x="377211" y="1412499"/>
                </a:cubicBezTo>
                <a:cubicBezTo>
                  <a:pt x="376761" y="1407094"/>
                  <a:pt x="375471" y="1401964"/>
                  <a:pt x="373341" y="1397109"/>
                </a:cubicBezTo>
                <a:cubicBezTo>
                  <a:pt x="373319" y="1393038"/>
                  <a:pt x="373255" y="1388623"/>
                  <a:pt x="373151" y="1383863"/>
                </a:cubicBezTo>
                <a:cubicBezTo>
                  <a:pt x="373046" y="1379104"/>
                  <a:pt x="373566" y="1374898"/>
                  <a:pt x="374711" y="1371245"/>
                </a:cubicBezTo>
                <a:close/>
                <a:moveTo>
                  <a:pt x="384012" y="1341637"/>
                </a:moveTo>
                <a:lnTo>
                  <a:pt x="378987" y="1355648"/>
                </a:lnTo>
                <a:cubicBezTo>
                  <a:pt x="378227" y="1353097"/>
                  <a:pt x="376542" y="1352438"/>
                  <a:pt x="373931" y="1353670"/>
                </a:cubicBezTo>
                <a:cubicBezTo>
                  <a:pt x="371320" y="1354903"/>
                  <a:pt x="370362" y="1356810"/>
                  <a:pt x="371055" y="1359392"/>
                </a:cubicBezTo>
                <a:lnTo>
                  <a:pt x="388899" y="1368427"/>
                </a:lnTo>
                <a:lnTo>
                  <a:pt x="395245" y="1365432"/>
                </a:lnTo>
                <a:lnTo>
                  <a:pt x="390091" y="1350406"/>
                </a:lnTo>
                <a:close/>
                <a:moveTo>
                  <a:pt x="361104" y="1313655"/>
                </a:moveTo>
                <a:lnTo>
                  <a:pt x="352423" y="1315813"/>
                </a:lnTo>
                <a:cubicBezTo>
                  <a:pt x="352700" y="1316571"/>
                  <a:pt x="352686" y="1317225"/>
                  <a:pt x="352379" y="1317773"/>
                </a:cubicBezTo>
                <a:cubicBezTo>
                  <a:pt x="352072" y="1318322"/>
                  <a:pt x="352058" y="1318976"/>
                  <a:pt x="352335" y="1319734"/>
                </a:cubicBezTo>
                <a:lnTo>
                  <a:pt x="356079" y="1327666"/>
                </a:lnTo>
                <a:cubicBezTo>
                  <a:pt x="357623" y="1330938"/>
                  <a:pt x="359611" y="1334121"/>
                  <a:pt x="362042" y="1337217"/>
                </a:cubicBezTo>
                <a:cubicBezTo>
                  <a:pt x="364474" y="1340313"/>
                  <a:pt x="367067" y="1342726"/>
                  <a:pt x="369824" y="1344455"/>
                </a:cubicBezTo>
                <a:close/>
                <a:moveTo>
                  <a:pt x="387983" y="1304846"/>
                </a:moveTo>
                <a:lnTo>
                  <a:pt x="386042" y="1321281"/>
                </a:lnTo>
                <a:lnTo>
                  <a:pt x="390801" y="1319035"/>
                </a:lnTo>
                <a:cubicBezTo>
                  <a:pt x="391029" y="1314724"/>
                  <a:pt x="390090" y="1309994"/>
                  <a:pt x="387983" y="1304846"/>
                </a:cubicBezTo>
                <a:close/>
                <a:moveTo>
                  <a:pt x="358640" y="1283781"/>
                </a:moveTo>
                <a:lnTo>
                  <a:pt x="353793" y="1289949"/>
                </a:lnTo>
                <a:lnTo>
                  <a:pt x="352689" y="1304048"/>
                </a:lnTo>
                <a:lnTo>
                  <a:pt x="359123" y="1297132"/>
                </a:lnTo>
                <a:lnTo>
                  <a:pt x="360138" y="1286953"/>
                </a:lnTo>
                <a:close/>
                <a:moveTo>
                  <a:pt x="362660" y="1210110"/>
                </a:moveTo>
                <a:lnTo>
                  <a:pt x="349309" y="1210593"/>
                </a:lnTo>
                <a:cubicBezTo>
                  <a:pt x="351813" y="1215554"/>
                  <a:pt x="354691" y="1221308"/>
                  <a:pt x="357943" y="1227855"/>
                </a:cubicBezTo>
                <a:cubicBezTo>
                  <a:pt x="361195" y="1234403"/>
                  <a:pt x="363280" y="1240531"/>
                  <a:pt x="364197" y="1246241"/>
                </a:cubicBezTo>
                <a:cubicBezTo>
                  <a:pt x="365872" y="1241571"/>
                  <a:pt x="365212" y="1236063"/>
                  <a:pt x="362217" y="1229717"/>
                </a:cubicBezTo>
                <a:close/>
                <a:moveTo>
                  <a:pt x="370168" y="1086298"/>
                </a:moveTo>
                <a:lnTo>
                  <a:pt x="361487" y="1088456"/>
                </a:lnTo>
                <a:lnTo>
                  <a:pt x="352895" y="1086692"/>
                </a:lnTo>
                <a:lnTo>
                  <a:pt x="356551" y="1098545"/>
                </a:lnTo>
                <a:cubicBezTo>
                  <a:pt x="355308" y="1102163"/>
                  <a:pt x="354399" y="1106229"/>
                  <a:pt x="353823" y="1110744"/>
                </a:cubicBezTo>
                <a:cubicBezTo>
                  <a:pt x="353247" y="1115260"/>
                  <a:pt x="352921" y="1119535"/>
                  <a:pt x="352846" y="1123571"/>
                </a:cubicBezTo>
                <a:cubicBezTo>
                  <a:pt x="356231" y="1130056"/>
                  <a:pt x="356861" y="1136871"/>
                  <a:pt x="354738" y="1144016"/>
                </a:cubicBezTo>
                <a:cubicBezTo>
                  <a:pt x="352279" y="1143601"/>
                  <a:pt x="350522" y="1144673"/>
                  <a:pt x="349467" y="1147232"/>
                </a:cubicBezTo>
                <a:cubicBezTo>
                  <a:pt x="348412" y="1149791"/>
                  <a:pt x="348803" y="1151304"/>
                  <a:pt x="350639" y="1151771"/>
                </a:cubicBezTo>
                <a:lnTo>
                  <a:pt x="346363" y="1167368"/>
                </a:lnTo>
                <a:lnTo>
                  <a:pt x="349093" y="1185478"/>
                </a:lnTo>
                <a:lnTo>
                  <a:pt x="345920" y="1186975"/>
                </a:lnTo>
                <a:lnTo>
                  <a:pt x="351162" y="1198080"/>
                </a:lnTo>
                <a:lnTo>
                  <a:pt x="360591" y="1197508"/>
                </a:lnTo>
                <a:cubicBezTo>
                  <a:pt x="359458" y="1196992"/>
                  <a:pt x="359014" y="1196393"/>
                  <a:pt x="359258" y="1195712"/>
                </a:cubicBezTo>
                <a:cubicBezTo>
                  <a:pt x="359503" y="1195031"/>
                  <a:pt x="360226" y="1194852"/>
                  <a:pt x="361428" y="1195173"/>
                </a:cubicBezTo>
                <a:lnTo>
                  <a:pt x="361606" y="1187330"/>
                </a:lnTo>
                <a:cubicBezTo>
                  <a:pt x="362732" y="1187405"/>
                  <a:pt x="363443" y="1186342"/>
                  <a:pt x="363738" y="1184141"/>
                </a:cubicBezTo>
                <a:cubicBezTo>
                  <a:pt x="364033" y="1181941"/>
                  <a:pt x="364160" y="1180669"/>
                  <a:pt x="364118" y="1180325"/>
                </a:cubicBezTo>
                <a:lnTo>
                  <a:pt x="366237" y="1156047"/>
                </a:lnTo>
                <a:cubicBezTo>
                  <a:pt x="364506" y="1151610"/>
                  <a:pt x="362858" y="1143497"/>
                  <a:pt x="361294" y="1131708"/>
                </a:cubicBezTo>
                <a:cubicBezTo>
                  <a:pt x="359730" y="1119918"/>
                  <a:pt x="359646" y="1112037"/>
                  <a:pt x="361044" y="1108063"/>
                </a:cubicBezTo>
                <a:lnTo>
                  <a:pt x="371222" y="1109078"/>
                </a:lnTo>
                <a:cubicBezTo>
                  <a:pt x="370405" y="1105463"/>
                  <a:pt x="369739" y="1101655"/>
                  <a:pt x="369224" y="1097654"/>
                </a:cubicBezTo>
                <a:cubicBezTo>
                  <a:pt x="368710" y="1093654"/>
                  <a:pt x="369024" y="1089869"/>
                  <a:pt x="370168" y="1086298"/>
                </a:cubicBezTo>
                <a:close/>
                <a:moveTo>
                  <a:pt x="357437" y="1059330"/>
                </a:moveTo>
                <a:lnTo>
                  <a:pt x="354265" y="1060828"/>
                </a:lnTo>
                <a:lnTo>
                  <a:pt x="357260" y="1067173"/>
                </a:lnTo>
                <a:cubicBezTo>
                  <a:pt x="357681" y="1065924"/>
                  <a:pt x="357909" y="1064523"/>
                  <a:pt x="357944" y="1062971"/>
                </a:cubicBezTo>
                <a:cubicBezTo>
                  <a:pt x="357979" y="1061419"/>
                  <a:pt x="357810" y="1060205"/>
                  <a:pt x="357437" y="1059330"/>
                </a:cubicBezTo>
                <a:close/>
                <a:moveTo>
                  <a:pt x="370788" y="1058847"/>
                </a:moveTo>
                <a:cubicBezTo>
                  <a:pt x="371926" y="1060573"/>
                  <a:pt x="371897" y="1061880"/>
                  <a:pt x="370700" y="1062769"/>
                </a:cubicBezTo>
                <a:lnTo>
                  <a:pt x="375104" y="1076208"/>
                </a:lnTo>
                <a:lnTo>
                  <a:pt x="378937" y="1080218"/>
                </a:lnTo>
                <a:cubicBezTo>
                  <a:pt x="379435" y="1076993"/>
                  <a:pt x="379641" y="1073663"/>
                  <a:pt x="379555" y="1070228"/>
                </a:cubicBezTo>
                <a:cubicBezTo>
                  <a:pt x="379469" y="1066793"/>
                  <a:pt x="378882" y="1063837"/>
                  <a:pt x="377794" y="1061360"/>
                </a:cubicBezTo>
                <a:cubicBezTo>
                  <a:pt x="376296" y="1058187"/>
                  <a:pt x="373961" y="1057350"/>
                  <a:pt x="370788" y="1058847"/>
                </a:cubicBezTo>
                <a:close/>
                <a:moveTo>
                  <a:pt x="353437" y="993325"/>
                </a:moveTo>
                <a:cubicBezTo>
                  <a:pt x="352412" y="993809"/>
                  <a:pt x="351079" y="994923"/>
                  <a:pt x="349438" y="996668"/>
                </a:cubicBezTo>
                <a:cubicBezTo>
                  <a:pt x="347796" y="998413"/>
                  <a:pt x="347234" y="1000133"/>
                  <a:pt x="347752" y="1001828"/>
                </a:cubicBezTo>
                <a:cubicBezTo>
                  <a:pt x="348210" y="1002542"/>
                  <a:pt x="349023" y="1002724"/>
                  <a:pt x="350192" y="1002374"/>
                </a:cubicBezTo>
                <a:cubicBezTo>
                  <a:pt x="351360" y="1002024"/>
                  <a:pt x="352383" y="1001622"/>
                  <a:pt x="353260" y="1001168"/>
                </a:cubicBezTo>
                <a:close/>
                <a:moveTo>
                  <a:pt x="355663" y="825450"/>
                </a:moveTo>
                <a:lnTo>
                  <a:pt x="358658" y="831796"/>
                </a:lnTo>
                <a:lnTo>
                  <a:pt x="357998" y="826288"/>
                </a:lnTo>
                <a:close/>
                <a:moveTo>
                  <a:pt x="343376" y="778876"/>
                </a:moveTo>
                <a:lnTo>
                  <a:pt x="344125" y="780462"/>
                </a:lnTo>
                <a:cubicBezTo>
                  <a:pt x="346232" y="785610"/>
                  <a:pt x="349595" y="787255"/>
                  <a:pt x="354215" y="785398"/>
                </a:cubicBezTo>
                <a:close/>
                <a:moveTo>
                  <a:pt x="376344" y="708998"/>
                </a:moveTo>
                <a:lnTo>
                  <a:pt x="373831" y="716004"/>
                </a:lnTo>
                <a:cubicBezTo>
                  <a:pt x="375034" y="716325"/>
                  <a:pt x="375945" y="716542"/>
                  <a:pt x="376563" y="716654"/>
                </a:cubicBezTo>
                <a:cubicBezTo>
                  <a:pt x="377182" y="716766"/>
                  <a:pt x="377299" y="717357"/>
                  <a:pt x="376915" y="718427"/>
                </a:cubicBezTo>
                <a:cubicBezTo>
                  <a:pt x="377400" y="720139"/>
                  <a:pt x="377091" y="722224"/>
                  <a:pt x="375989" y="724684"/>
                </a:cubicBezTo>
                <a:lnTo>
                  <a:pt x="370304" y="733187"/>
                </a:lnTo>
                <a:lnTo>
                  <a:pt x="365634" y="731512"/>
                </a:lnTo>
                <a:cubicBezTo>
                  <a:pt x="366030" y="737145"/>
                  <a:pt x="366470" y="740817"/>
                  <a:pt x="366954" y="742528"/>
                </a:cubicBezTo>
                <a:cubicBezTo>
                  <a:pt x="365701" y="748777"/>
                  <a:pt x="364448" y="755026"/>
                  <a:pt x="363195" y="761276"/>
                </a:cubicBezTo>
                <a:cubicBezTo>
                  <a:pt x="361942" y="767525"/>
                  <a:pt x="362650" y="773818"/>
                  <a:pt x="365319" y="780156"/>
                </a:cubicBezTo>
                <a:lnTo>
                  <a:pt x="365713" y="797428"/>
                </a:lnTo>
                <a:cubicBezTo>
                  <a:pt x="364228" y="800190"/>
                  <a:pt x="363870" y="803027"/>
                  <a:pt x="364638" y="805938"/>
                </a:cubicBezTo>
                <a:cubicBezTo>
                  <a:pt x="365406" y="808849"/>
                  <a:pt x="366424" y="811520"/>
                  <a:pt x="367694" y="813952"/>
                </a:cubicBezTo>
                <a:cubicBezTo>
                  <a:pt x="370270" y="821465"/>
                  <a:pt x="370467" y="830101"/>
                  <a:pt x="368285" y="839860"/>
                </a:cubicBezTo>
                <a:cubicBezTo>
                  <a:pt x="366102" y="849620"/>
                  <a:pt x="366299" y="858256"/>
                  <a:pt x="368876" y="865769"/>
                </a:cubicBezTo>
                <a:lnTo>
                  <a:pt x="364777" y="873523"/>
                </a:lnTo>
                <a:cubicBezTo>
                  <a:pt x="365383" y="877117"/>
                  <a:pt x="365492" y="880945"/>
                  <a:pt x="365106" y="885007"/>
                </a:cubicBezTo>
                <a:cubicBezTo>
                  <a:pt x="364720" y="889069"/>
                  <a:pt x="364433" y="893084"/>
                  <a:pt x="364245" y="897052"/>
                </a:cubicBezTo>
                <a:lnTo>
                  <a:pt x="369487" y="908156"/>
                </a:lnTo>
                <a:cubicBezTo>
                  <a:pt x="374303" y="903377"/>
                  <a:pt x="377396" y="896744"/>
                  <a:pt x="378765" y="888258"/>
                </a:cubicBezTo>
                <a:cubicBezTo>
                  <a:pt x="380134" y="879772"/>
                  <a:pt x="379701" y="872863"/>
                  <a:pt x="377468" y="867532"/>
                </a:cubicBezTo>
                <a:cubicBezTo>
                  <a:pt x="379151" y="866818"/>
                  <a:pt x="380543" y="866000"/>
                  <a:pt x="381643" y="865076"/>
                </a:cubicBezTo>
                <a:cubicBezTo>
                  <a:pt x="382743" y="864153"/>
                  <a:pt x="382967" y="862916"/>
                  <a:pt x="382315" y="861364"/>
                </a:cubicBezTo>
                <a:cubicBezTo>
                  <a:pt x="380947" y="858979"/>
                  <a:pt x="379917" y="856798"/>
                  <a:pt x="379226" y="854821"/>
                </a:cubicBezTo>
                <a:cubicBezTo>
                  <a:pt x="378536" y="852843"/>
                  <a:pt x="379654" y="851103"/>
                  <a:pt x="382581" y="849600"/>
                </a:cubicBezTo>
                <a:lnTo>
                  <a:pt x="377655" y="789851"/>
                </a:lnTo>
                <a:cubicBezTo>
                  <a:pt x="382678" y="787480"/>
                  <a:pt x="384573" y="784646"/>
                  <a:pt x="383340" y="781348"/>
                </a:cubicBezTo>
                <a:cubicBezTo>
                  <a:pt x="381741" y="778304"/>
                  <a:pt x="381007" y="776064"/>
                  <a:pt x="381138" y="774629"/>
                </a:cubicBezTo>
                <a:cubicBezTo>
                  <a:pt x="381268" y="773193"/>
                  <a:pt x="382869" y="771791"/>
                  <a:pt x="385941" y="770421"/>
                </a:cubicBezTo>
                <a:lnTo>
                  <a:pt x="386384" y="750814"/>
                </a:lnTo>
                <a:cubicBezTo>
                  <a:pt x="385183" y="748269"/>
                  <a:pt x="383676" y="744050"/>
                  <a:pt x="381864" y="738157"/>
                </a:cubicBezTo>
                <a:cubicBezTo>
                  <a:pt x="380052" y="732263"/>
                  <a:pt x="378402" y="725687"/>
                  <a:pt x="376915" y="718427"/>
                </a:cubicBezTo>
                <a:cubicBezTo>
                  <a:pt x="377144" y="714117"/>
                  <a:pt x="376953" y="710974"/>
                  <a:pt x="376344" y="708998"/>
                </a:cubicBezTo>
                <a:close/>
                <a:moveTo>
                  <a:pt x="369782" y="686878"/>
                </a:moveTo>
                <a:lnTo>
                  <a:pt x="366609" y="688376"/>
                </a:lnTo>
                <a:lnTo>
                  <a:pt x="366479" y="690035"/>
                </a:lnTo>
                <a:close/>
                <a:moveTo>
                  <a:pt x="384490" y="669751"/>
                </a:moveTo>
                <a:cubicBezTo>
                  <a:pt x="382371" y="670913"/>
                  <a:pt x="380450" y="671981"/>
                  <a:pt x="378728" y="672956"/>
                </a:cubicBezTo>
                <a:cubicBezTo>
                  <a:pt x="378739" y="676831"/>
                  <a:pt x="378848" y="680658"/>
                  <a:pt x="379057" y="684440"/>
                </a:cubicBezTo>
                <a:cubicBezTo>
                  <a:pt x="379266" y="688221"/>
                  <a:pt x="378979" y="692236"/>
                  <a:pt x="378196" y="696485"/>
                </a:cubicBezTo>
                <a:cubicBezTo>
                  <a:pt x="381369" y="694987"/>
                  <a:pt x="385290" y="695076"/>
                  <a:pt x="389961" y="696751"/>
                </a:cubicBezTo>
                <a:lnTo>
                  <a:pt x="387231" y="678641"/>
                </a:lnTo>
                <a:cubicBezTo>
                  <a:pt x="387718" y="677361"/>
                  <a:pt x="388210" y="675835"/>
                  <a:pt x="388708" y="674064"/>
                </a:cubicBezTo>
                <a:cubicBezTo>
                  <a:pt x="389206" y="672294"/>
                  <a:pt x="389301" y="670955"/>
                  <a:pt x="388995" y="670049"/>
                </a:cubicBezTo>
                <a:cubicBezTo>
                  <a:pt x="388110" y="668689"/>
                  <a:pt x="386608" y="668589"/>
                  <a:pt x="384490" y="669751"/>
                </a:cubicBezTo>
                <a:close/>
                <a:moveTo>
                  <a:pt x="364106" y="625544"/>
                </a:moveTo>
                <a:lnTo>
                  <a:pt x="359259" y="631711"/>
                </a:lnTo>
                <a:cubicBezTo>
                  <a:pt x="361865" y="637917"/>
                  <a:pt x="363303" y="643704"/>
                  <a:pt x="363574" y="649072"/>
                </a:cubicBezTo>
                <a:cubicBezTo>
                  <a:pt x="364357" y="644823"/>
                  <a:pt x="364644" y="640808"/>
                  <a:pt x="364435" y="637027"/>
                </a:cubicBezTo>
                <a:cubicBezTo>
                  <a:pt x="364226" y="633246"/>
                  <a:pt x="364117" y="629418"/>
                  <a:pt x="364106" y="625544"/>
                </a:cubicBezTo>
                <a:close/>
                <a:moveTo>
                  <a:pt x="373065" y="602401"/>
                </a:moveTo>
                <a:cubicBezTo>
                  <a:pt x="372116" y="602445"/>
                  <a:pt x="370864" y="602875"/>
                  <a:pt x="369309" y="603690"/>
                </a:cubicBezTo>
                <a:lnTo>
                  <a:pt x="367722" y="604438"/>
                </a:lnTo>
                <a:cubicBezTo>
                  <a:pt x="368831" y="607472"/>
                  <a:pt x="370358" y="609337"/>
                  <a:pt x="372304" y="610035"/>
                </a:cubicBezTo>
                <a:lnTo>
                  <a:pt x="375477" y="608537"/>
                </a:lnTo>
                <a:cubicBezTo>
                  <a:pt x="376674" y="607649"/>
                  <a:pt x="376703" y="606342"/>
                  <a:pt x="375565" y="604616"/>
                </a:cubicBezTo>
                <a:cubicBezTo>
                  <a:pt x="374848" y="603096"/>
                  <a:pt x="374014" y="602357"/>
                  <a:pt x="373065" y="602401"/>
                </a:cubicBezTo>
                <a:close/>
                <a:moveTo>
                  <a:pt x="362441" y="560376"/>
                </a:moveTo>
                <a:lnTo>
                  <a:pt x="367683" y="571480"/>
                </a:lnTo>
                <a:cubicBezTo>
                  <a:pt x="366030" y="572260"/>
                  <a:pt x="364763" y="573343"/>
                  <a:pt x="363882" y="574729"/>
                </a:cubicBezTo>
                <a:cubicBezTo>
                  <a:pt x="363000" y="576115"/>
                  <a:pt x="362901" y="577617"/>
                  <a:pt x="363584" y="579235"/>
                </a:cubicBezTo>
                <a:cubicBezTo>
                  <a:pt x="364395" y="580953"/>
                  <a:pt x="365603" y="582484"/>
                  <a:pt x="367207" y="583829"/>
                </a:cubicBezTo>
                <a:cubicBezTo>
                  <a:pt x="368812" y="585173"/>
                  <a:pt x="370438" y="585536"/>
                  <a:pt x="372087" y="584920"/>
                </a:cubicBezTo>
                <a:cubicBezTo>
                  <a:pt x="372785" y="584429"/>
                  <a:pt x="372998" y="583681"/>
                  <a:pt x="372726" y="582678"/>
                </a:cubicBezTo>
                <a:cubicBezTo>
                  <a:pt x="372455" y="581675"/>
                  <a:pt x="372271" y="581115"/>
                  <a:pt x="372176" y="580998"/>
                </a:cubicBezTo>
                <a:lnTo>
                  <a:pt x="373368" y="562977"/>
                </a:lnTo>
                <a:close/>
                <a:moveTo>
                  <a:pt x="359051" y="536759"/>
                </a:moveTo>
                <a:lnTo>
                  <a:pt x="361298" y="541518"/>
                </a:lnTo>
                <a:lnTo>
                  <a:pt x="358697" y="552444"/>
                </a:lnTo>
                <a:lnTo>
                  <a:pt x="360194" y="555617"/>
                </a:lnTo>
                <a:lnTo>
                  <a:pt x="365131" y="545528"/>
                </a:lnTo>
                <a:lnTo>
                  <a:pt x="362884" y="540769"/>
                </a:lnTo>
                <a:cubicBezTo>
                  <a:pt x="362824" y="540555"/>
                  <a:pt x="362383" y="539793"/>
                  <a:pt x="361563" y="538483"/>
                </a:cubicBezTo>
                <a:cubicBezTo>
                  <a:pt x="360742" y="537173"/>
                  <a:pt x="359905" y="536598"/>
                  <a:pt x="359051" y="536759"/>
                </a:cubicBezTo>
                <a:close/>
                <a:moveTo>
                  <a:pt x="136570" y="312013"/>
                </a:moveTo>
                <a:lnTo>
                  <a:pt x="129476" y="313422"/>
                </a:lnTo>
                <a:lnTo>
                  <a:pt x="119515" y="337523"/>
                </a:lnTo>
                <a:cubicBezTo>
                  <a:pt x="117093" y="344890"/>
                  <a:pt x="117738" y="351051"/>
                  <a:pt x="121451" y="356007"/>
                </a:cubicBezTo>
                <a:cubicBezTo>
                  <a:pt x="125165" y="360962"/>
                  <a:pt x="126647" y="364789"/>
                  <a:pt x="125900" y="367485"/>
                </a:cubicBezTo>
                <a:lnTo>
                  <a:pt x="136255" y="360657"/>
                </a:lnTo>
                <a:lnTo>
                  <a:pt x="137842" y="359908"/>
                </a:lnTo>
                <a:lnTo>
                  <a:pt x="128767" y="344794"/>
                </a:lnTo>
                <a:lnTo>
                  <a:pt x="137802" y="326950"/>
                </a:lnTo>
                <a:close/>
                <a:moveTo>
                  <a:pt x="45538" y="0"/>
                </a:moveTo>
                <a:cubicBezTo>
                  <a:pt x="48156" y="3492"/>
                  <a:pt x="49405" y="13329"/>
                  <a:pt x="49284" y="29511"/>
                </a:cubicBezTo>
                <a:cubicBezTo>
                  <a:pt x="49164" y="45692"/>
                  <a:pt x="48220" y="57049"/>
                  <a:pt x="46454" y="63581"/>
                </a:cubicBezTo>
                <a:lnTo>
                  <a:pt x="48041" y="62832"/>
                </a:lnTo>
                <a:cubicBezTo>
                  <a:pt x="51479" y="64038"/>
                  <a:pt x="53733" y="65560"/>
                  <a:pt x="54803" y="67399"/>
                </a:cubicBezTo>
                <a:cubicBezTo>
                  <a:pt x="55873" y="69238"/>
                  <a:pt x="56145" y="71696"/>
                  <a:pt x="55618" y="74774"/>
                </a:cubicBezTo>
                <a:cubicBezTo>
                  <a:pt x="59313" y="87739"/>
                  <a:pt x="61610" y="101851"/>
                  <a:pt x="62507" y="117107"/>
                </a:cubicBezTo>
                <a:cubicBezTo>
                  <a:pt x="63405" y="132364"/>
                  <a:pt x="64908" y="146849"/>
                  <a:pt x="67018" y="160564"/>
                </a:cubicBezTo>
                <a:cubicBezTo>
                  <a:pt x="69550" y="162076"/>
                  <a:pt x="70466" y="163502"/>
                  <a:pt x="69766" y="164843"/>
                </a:cubicBezTo>
                <a:cubicBezTo>
                  <a:pt x="69065" y="166184"/>
                  <a:pt x="67811" y="168151"/>
                  <a:pt x="66003" y="170742"/>
                </a:cubicBezTo>
                <a:cubicBezTo>
                  <a:pt x="66651" y="172456"/>
                  <a:pt x="67205" y="173973"/>
                  <a:pt x="67666" y="175291"/>
                </a:cubicBezTo>
                <a:cubicBezTo>
                  <a:pt x="68126" y="176609"/>
                  <a:pt x="69099" y="176958"/>
                  <a:pt x="70585" y="176338"/>
                </a:cubicBezTo>
                <a:cubicBezTo>
                  <a:pt x="70660" y="179495"/>
                  <a:pt x="70474" y="183382"/>
                  <a:pt x="70027" y="187998"/>
                </a:cubicBezTo>
                <a:cubicBezTo>
                  <a:pt x="69579" y="192614"/>
                  <a:pt x="70396" y="195543"/>
                  <a:pt x="72476" y="196783"/>
                </a:cubicBezTo>
                <a:lnTo>
                  <a:pt x="77501" y="182772"/>
                </a:lnTo>
                <a:cubicBezTo>
                  <a:pt x="78405" y="180406"/>
                  <a:pt x="78714" y="178320"/>
                  <a:pt x="78428" y="176515"/>
                </a:cubicBezTo>
                <a:cubicBezTo>
                  <a:pt x="78141" y="174711"/>
                  <a:pt x="76864" y="173374"/>
                  <a:pt x="74595" y="172505"/>
                </a:cubicBezTo>
                <a:cubicBezTo>
                  <a:pt x="75485" y="170024"/>
                  <a:pt x="76239" y="167001"/>
                  <a:pt x="76860" y="163434"/>
                </a:cubicBezTo>
                <a:cubicBezTo>
                  <a:pt x="77480" y="159868"/>
                  <a:pt x="77651" y="156635"/>
                  <a:pt x="77373" y="153735"/>
                </a:cubicBezTo>
                <a:lnTo>
                  <a:pt x="76585" y="119191"/>
                </a:lnTo>
                <a:lnTo>
                  <a:pt x="82359" y="106766"/>
                </a:lnTo>
                <a:cubicBezTo>
                  <a:pt x="83297" y="104303"/>
                  <a:pt x="83745" y="101828"/>
                  <a:pt x="83703" y="99342"/>
                </a:cubicBezTo>
                <a:cubicBezTo>
                  <a:pt x="83662" y="96856"/>
                  <a:pt x="82524" y="95130"/>
                  <a:pt x="80289" y="94164"/>
                </a:cubicBezTo>
                <a:lnTo>
                  <a:pt x="80644" y="78478"/>
                </a:lnTo>
                <a:cubicBezTo>
                  <a:pt x="77355" y="73565"/>
                  <a:pt x="76819" y="68322"/>
                  <a:pt x="79038" y="62748"/>
                </a:cubicBezTo>
                <a:cubicBezTo>
                  <a:pt x="81257" y="57175"/>
                  <a:pt x="80721" y="51931"/>
                  <a:pt x="77432" y="47018"/>
                </a:cubicBezTo>
                <a:lnTo>
                  <a:pt x="89817" y="19834"/>
                </a:lnTo>
                <a:cubicBezTo>
                  <a:pt x="95873" y="22390"/>
                  <a:pt x="99291" y="24494"/>
                  <a:pt x="100071" y="26147"/>
                </a:cubicBezTo>
                <a:cubicBezTo>
                  <a:pt x="100851" y="27799"/>
                  <a:pt x="99929" y="30982"/>
                  <a:pt x="97305" y="35697"/>
                </a:cubicBezTo>
                <a:cubicBezTo>
                  <a:pt x="102419" y="38739"/>
                  <a:pt x="103944" y="42141"/>
                  <a:pt x="101881" y="45903"/>
                </a:cubicBezTo>
                <a:cubicBezTo>
                  <a:pt x="99818" y="49666"/>
                  <a:pt x="100759" y="52858"/>
                  <a:pt x="104705" y="55481"/>
                </a:cubicBezTo>
                <a:cubicBezTo>
                  <a:pt x="103846" y="60939"/>
                  <a:pt x="103953" y="69213"/>
                  <a:pt x="105026" y="80305"/>
                </a:cubicBezTo>
                <a:cubicBezTo>
                  <a:pt x="106100" y="91397"/>
                  <a:pt x="108003" y="98338"/>
                  <a:pt x="110735" y="101130"/>
                </a:cubicBezTo>
                <a:lnTo>
                  <a:pt x="112272" y="137261"/>
                </a:lnTo>
                <a:cubicBezTo>
                  <a:pt x="117480" y="139733"/>
                  <a:pt x="121196" y="143152"/>
                  <a:pt x="123419" y="147518"/>
                </a:cubicBezTo>
                <a:cubicBezTo>
                  <a:pt x="125641" y="151884"/>
                  <a:pt x="125391" y="157175"/>
                  <a:pt x="122667" y="163391"/>
                </a:cubicBezTo>
                <a:cubicBezTo>
                  <a:pt x="124170" y="170684"/>
                  <a:pt x="124973" y="178549"/>
                  <a:pt x="125076" y="186986"/>
                </a:cubicBezTo>
                <a:cubicBezTo>
                  <a:pt x="125180" y="195424"/>
                  <a:pt x="124022" y="203245"/>
                  <a:pt x="121603" y="210449"/>
                </a:cubicBezTo>
                <a:lnTo>
                  <a:pt x="132353" y="220893"/>
                </a:lnTo>
                <a:lnTo>
                  <a:pt x="124993" y="234066"/>
                </a:lnTo>
                <a:lnTo>
                  <a:pt x="133230" y="251516"/>
                </a:lnTo>
                <a:cubicBezTo>
                  <a:pt x="132677" y="255738"/>
                  <a:pt x="132724" y="259433"/>
                  <a:pt x="133372" y="262603"/>
                </a:cubicBezTo>
                <a:cubicBezTo>
                  <a:pt x="134019" y="265773"/>
                  <a:pt x="133296" y="268862"/>
                  <a:pt x="131200" y="271872"/>
                </a:cubicBezTo>
                <a:cubicBezTo>
                  <a:pt x="131331" y="274033"/>
                  <a:pt x="132291" y="276409"/>
                  <a:pt x="134080" y="279000"/>
                </a:cubicBezTo>
                <a:cubicBezTo>
                  <a:pt x="135869" y="281590"/>
                  <a:pt x="137435" y="283195"/>
                  <a:pt x="138777" y="283814"/>
                </a:cubicBezTo>
                <a:cubicBezTo>
                  <a:pt x="140372" y="284880"/>
                  <a:pt x="141644" y="285007"/>
                  <a:pt x="142594" y="284194"/>
                </a:cubicBezTo>
                <a:cubicBezTo>
                  <a:pt x="143544" y="283382"/>
                  <a:pt x="143858" y="282507"/>
                  <a:pt x="143536" y="281567"/>
                </a:cubicBezTo>
                <a:cubicBezTo>
                  <a:pt x="138051" y="278337"/>
                  <a:pt x="136708" y="274122"/>
                  <a:pt x="139506" y="268921"/>
                </a:cubicBezTo>
                <a:cubicBezTo>
                  <a:pt x="142305" y="263721"/>
                  <a:pt x="144883" y="259594"/>
                  <a:pt x="147241" y="256541"/>
                </a:cubicBezTo>
                <a:lnTo>
                  <a:pt x="136008" y="232746"/>
                </a:lnTo>
                <a:lnTo>
                  <a:pt x="137595" y="231997"/>
                </a:lnTo>
                <a:cubicBezTo>
                  <a:pt x="137707" y="229924"/>
                  <a:pt x="137428" y="227792"/>
                  <a:pt x="136758" y="225603"/>
                </a:cubicBezTo>
                <a:cubicBezTo>
                  <a:pt x="136089" y="223413"/>
                  <a:pt x="134620" y="221843"/>
                  <a:pt x="132353" y="220893"/>
                </a:cubicBezTo>
                <a:cubicBezTo>
                  <a:pt x="134831" y="214671"/>
                  <a:pt x="136178" y="208621"/>
                  <a:pt x="136393" y="202740"/>
                </a:cubicBezTo>
                <a:cubicBezTo>
                  <a:pt x="136607" y="196860"/>
                  <a:pt x="138141" y="191205"/>
                  <a:pt x="140994" y="185777"/>
                </a:cubicBezTo>
                <a:cubicBezTo>
                  <a:pt x="133354" y="183119"/>
                  <a:pt x="130184" y="180170"/>
                  <a:pt x="131483" y="176930"/>
                </a:cubicBezTo>
                <a:cubicBezTo>
                  <a:pt x="132783" y="173690"/>
                  <a:pt x="135352" y="168517"/>
                  <a:pt x="139191" y="161411"/>
                </a:cubicBezTo>
                <a:cubicBezTo>
                  <a:pt x="140781" y="155447"/>
                  <a:pt x="139840" y="146434"/>
                  <a:pt x="136369" y="134373"/>
                </a:cubicBezTo>
                <a:cubicBezTo>
                  <a:pt x="132898" y="122311"/>
                  <a:pt x="132167" y="112715"/>
                  <a:pt x="134175" y="105584"/>
                </a:cubicBezTo>
                <a:cubicBezTo>
                  <a:pt x="135452" y="104092"/>
                  <a:pt x="136909" y="103242"/>
                  <a:pt x="138549" y="103034"/>
                </a:cubicBezTo>
                <a:cubicBezTo>
                  <a:pt x="140188" y="102826"/>
                  <a:pt x="141624" y="102957"/>
                  <a:pt x="142856" y="103426"/>
                </a:cubicBezTo>
                <a:cubicBezTo>
                  <a:pt x="148517" y="106088"/>
                  <a:pt x="151678" y="110900"/>
                  <a:pt x="152338" y="117863"/>
                </a:cubicBezTo>
                <a:cubicBezTo>
                  <a:pt x="152998" y="124826"/>
                  <a:pt x="152215" y="130530"/>
                  <a:pt x="149990" y="134975"/>
                </a:cubicBezTo>
                <a:cubicBezTo>
                  <a:pt x="151043" y="146966"/>
                  <a:pt x="152456" y="158179"/>
                  <a:pt x="154231" y="168617"/>
                </a:cubicBezTo>
                <a:cubicBezTo>
                  <a:pt x="156006" y="179054"/>
                  <a:pt x="157233" y="189871"/>
                  <a:pt x="157912" y="201069"/>
                </a:cubicBezTo>
                <a:cubicBezTo>
                  <a:pt x="160083" y="201902"/>
                  <a:pt x="160972" y="203100"/>
                  <a:pt x="160577" y="204660"/>
                </a:cubicBezTo>
                <a:cubicBezTo>
                  <a:pt x="160182" y="206220"/>
                  <a:pt x="159484" y="208167"/>
                  <a:pt x="158483" y="210498"/>
                </a:cubicBezTo>
                <a:cubicBezTo>
                  <a:pt x="157727" y="212835"/>
                  <a:pt x="157916" y="214605"/>
                  <a:pt x="159050" y="215807"/>
                </a:cubicBezTo>
                <a:cubicBezTo>
                  <a:pt x="160183" y="217010"/>
                  <a:pt x="161771" y="217635"/>
                  <a:pt x="163814" y="217681"/>
                </a:cubicBezTo>
                <a:cubicBezTo>
                  <a:pt x="162489" y="221296"/>
                  <a:pt x="161556" y="224970"/>
                  <a:pt x="161014" y="228701"/>
                </a:cubicBezTo>
                <a:cubicBezTo>
                  <a:pt x="160472" y="232433"/>
                  <a:pt x="160729" y="235545"/>
                  <a:pt x="161784" y="238037"/>
                </a:cubicBezTo>
                <a:lnTo>
                  <a:pt x="160680" y="252137"/>
                </a:lnTo>
                <a:cubicBezTo>
                  <a:pt x="164523" y="254283"/>
                  <a:pt x="166883" y="256887"/>
                  <a:pt x="167762" y="259947"/>
                </a:cubicBezTo>
                <a:cubicBezTo>
                  <a:pt x="168641" y="263008"/>
                  <a:pt x="168248" y="265942"/>
                  <a:pt x="166582" y="268749"/>
                </a:cubicBezTo>
                <a:cubicBezTo>
                  <a:pt x="171782" y="265809"/>
                  <a:pt x="178667" y="262074"/>
                  <a:pt x="187238" y="257543"/>
                </a:cubicBezTo>
                <a:cubicBezTo>
                  <a:pt x="195808" y="253013"/>
                  <a:pt x="203420" y="251844"/>
                  <a:pt x="210073" y="254038"/>
                </a:cubicBezTo>
                <a:cubicBezTo>
                  <a:pt x="214028" y="256253"/>
                  <a:pt x="216747" y="258930"/>
                  <a:pt x="218229" y="262069"/>
                </a:cubicBezTo>
                <a:cubicBezTo>
                  <a:pt x="219711" y="265209"/>
                  <a:pt x="219489" y="267820"/>
                  <a:pt x="217562" y="269901"/>
                </a:cubicBezTo>
                <a:cubicBezTo>
                  <a:pt x="217833" y="270905"/>
                  <a:pt x="217995" y="272445"/>
                  <a:pt x="218046" y="274522"/>
                </a:cubicBezTo>
                <a:cubicBezTo>
                  <a:pt x="218097" y="276600"/>
                  <a:pt x="218655" y="277953"/>
                  <a:pt x="219720" y="278582"/>
                </a:cubicBezTo>
                <a:lnTo>
                  <a:pt x="222981" y="273163"/>
                </a:lnTo>
                <a:lnTo>
                  <a:pt x="236115" y="247565"/>
                </a:lnTo>
                <a:lnTo>
                  <a:pt x="234045" y="234963"/>
                </a:lnTo>
                <a:cubicBezTo>
                  <a:pt x="231546" y="233435"/>
                  <a:pt x="230564" y="232039"/>
                  <a:pt x="231099" y="230776"/>
                </a:cubicBezTo>
                <a:cubicBezTo>
                  <a:pt x="231635" y="229513"/>
                  <a:pt x="232426" y="227766"/>
                  <a:pt x="233474" y="225533"/>
                </a:cubicBezTo>
                <a:cubicBezTo>
                  <a:pt x="233468" y="223637"/>
                  <a:pt x="233007" y="222319"/>
                  <a:pt x="232092" y="221579"/>
                </a:cubicBezTo>
                <a:cubicBezTo>
                  <a:pt x="231177" y="220839"/>
                  <a:pt x="230110" y="220291"/>
                  <a:pt x="228892" y="219937"/>
                </a:cubicBezTo>
                <a:cubicBezTo>
                  <a:pt x="231210" y="212862"/>
                  <a:pt x="232944" y="205577"/>
                  <a:pt x="234095" y="198083"/>
                </a:cubicBezTo>
                <a:cubicBezTo>
                  <a:pt x="235245" y="190589"/>
                  <a:pt x="236979" y="183304"/>
                  <a:pt x="239297" y="176229"/>
                </a:cubicBezTo>
                <a:cubicBezTo>
                  <a:pt x="237502" y="168145"/>
                  <a:pt x="237328" y="159902"/>
                  <a:pt x="238777" y="151499"/>
                </a:cubicBezTo>
                <a:cubicBezTo>
                  <a:pt x="240226" y="143097"/>
                  <a:pt x="243368" y="135713"/>
                  <a:pt x="248204" y="129349"/>
                </a:cubicBezTo>
                <a:lnTo>
                  <a:pt x="242873" y="122166"/>
                </a:lnTo>
                <a:cubicBezTo>
                  <a:pt x="241007" y="120097"/>
                  <a:pt x="240180" y="117658"/>
                  <a:pt x="240390" y="114851"/>
                </a:cubicBezTo>
                <a:cubicBezTo>
                  <a:pt x="240601" y="112044"/>
                  <a:pt x="241547" y="109254"/>
                  <a:pt x="243228" y="106480"/>
                </a:cubicBezTo>
                <a:cubicBezTo>
                  <a:pt x="243280" y="98372"/>
                  <a:pt x="245954" y="95817"/>
                  <a:pt x="251248" y="98814"/>
                </a:cubicBezTo>
                <a:cubicBezTo>
                  <a:pt x="256037" y="100312"/>
                  <a:pt x="259490" y="102319"/>
                  <a:pt x="261607" y="104836"/>
                </a:cubicBezTo>
                <a:cubicBezTo>
                  <a:pt x="263725" y="107352"/>
                  <a:pt x="263796" y="111441"/>
                  <a:pt x="261821" y="117101"/>
                </a:cubicBezTo>
                <a:cubicBezTo>
                  <a:pt x="260104" y="121427"/>
                  <a:pt x="258677" y="128163"/>
                  <a:pt x="257538" y="137309"/>
                </a:cubicBezTo>
                <a:cubicBezTo>
                  <a:pt x="256400" y="146454"/>
                  <a:pt x="258310" y="153069"/>
                  <a:pt x="263269" y="157154"/>
                </a:cubicBezTo>
                <a:cubicBezTo>
                  <a:pt x="264639" y="162367"/>
                  <a:pt x="265983" y="170865"/>
                  <a:pt x="267303" y="182649"/>
                </a:cubicBezTo>
                <a:cubicBezTo>
                  <a:pt x="268622" y="194433"/>
                  <a:pt x="268171" y="204265"/>
                  <a:pt x="265949" y="212143"/>
                </a:cubicBezTo>
                <a:cubicBezTo>
                  <a:pt x="269287" y="213477"/>
                  <a:pt x="270950" y="215117"/>
                  <a:pt x="270939" y="217062"/>
                </a:cubicBezTo>
                <a:cubicBezTo>
                  <a:pt x="270927" y="219007"/>
                  <a:pt x="270233" y="220790"/>
                  <a:pt x="268856" y="222410"/>
                </a:cubicBezTo>
                <a:cubicBezTo>
                  <a:pt x="267668" y="226486"/>
                  <a:pt x="269965" y="230494"/>
                  <a:pt x="275744" y="234434"/>
                </a:cubicBezTo>
                <a:cubicBezTo>
                  <a:pt x="281524" y="238374"/>
                  <a:pt x="285616" y="241049"/>
                  <a:pt x="288020" y="242460"/>
                </a:cubicBezTo>
                <a:cubicBezTo>
                  <a:pt x="286886" y="249219"/>
                  <a:pt x="286385" y="262711"/>
                  <a:pt x="286516" y="282936"/>
                </a:cubicBezTo>
                <a:cubicBezTo>
                  <a:pt x="286648" y="303162"/>
                  <a:pt x="288923" y="315343"/>
                  <a:pt x="293341" y="319481"/>
                </a:cubicBezTo>
                <a:lnTo>
                  <a:pt x="285892" y="336576"/>
                </a:lnTo>
                <a:cubicBezTo>
                  <a:pt x="285695" y="342408"/>
                  <a:pt x="285503" y="347994"/>
                  <a:pt x="285317" y="353336"/>
                </a:cubicBezTo>
                <a:cubicBezTo>
                  <a:pt x="285131" y="358677"/>
                  <a:pt x="285336" y="364077"/>
                  <a:pt x="285932" y="369534"/>
                </a:cubicBezTo>
                <a:lnTo>
                  <a:pt x="289765" y="373544"/>
                </a:lnTo>
                <a:cubicBezTo>
                  <a:pt x="294291" y="370034"/>
                  <a:pt x="295936" y="363761"/>
                  <a:pt x="294702" y="354725"/>
                </a:cubicBezTo>
                <a:cubicBezTo>
                  <a:pt x="293468" y="345690"/>
                  <a:pt x="295510" y="339229"/>
                  <a:pt x="300829" y="335344"/>
                </a:cubicBezTo>
                <a:cubicBezTo>
                  <a:pt x="303613" y="333707"/>
                  <a:pt x="306815" y="330902"/>
                  <a:pt x="310436" y="326930"/>
                </a:cubicBezTo>
                <a:lnTo>
                  <a:pt x="297085" y="327413"/>
                </a:lnTo>
                <a:lnTo>
                  <a:pt x="300347" y="321994"/>
                </a:lnTo>
                <a:cubicBezTo>
                  <a:pt x="302006" y="319432"/>
                  <a:pt x="303931" y="318200"/>
                  <a:pt x="306119" y="318299"/>
                </a:cubicBezTo>
                <a:cubicBezTo>
                  <a:pt x="308307" y="318397"/>
                  <a:pt x="310584" y="318939"/>
                  <a:pt x="312948" y="319924"/>
                </a:cubicBezTo>
                <a:cubicBezTo>
                  <a:pt x="313509" y="316831"/>
                  <a:pt x="313964" y="314029"/>
                  <a:pt x="314315" y="311520"/>
                </a:cubicBezTo>
                <a:cubicBezTo>
                  <a:pt x="314667" y="309010"/>
                  <a:pt x="314329" y="306583"/>
                  <a:pt x="313303" y="304238"/>
                </a:cubicBezTo>
                <a:cubicBezTo>
                  <a:pt x="313979" y="301818"/>
                  <a:pt x="313785" y="298838"/>
                  <a:pt x="312720" y="295299"/>
                </a:cubicBezTo>
                <a:cubicBezTo>
                  <a:pt x="311656" y="291761"/>
                  <a:pt x="310691" y="288175"/>
                  <a:pt x="309825" y="284542"/>
                </a:cubicBezTo>
                <a:cubicBezTo>
                  <a:pt x="304677" y="286649"/>
                  <a:pt x="299198" y="286002"/>
                  <a:pt x="293390" y="282601"/>
                </a:cubicBezTo>
                <a:cubicBezTo>
                  <a:pt x="296916" y="277057"/>
                  <a:pt x="297313" y="271051"/>
                  <a:pt x="294582" y="264580"/>
                </a:cubicBezTo>
                <a:lnTo>
                  <a:pt x="311943" y="260265"/>
                </a:lnTo>
                <a:cubicBezTo>
                  <a:pt x="310852" y="263689"/>
                  <a:pt x="310455" y="266787"/>
                  <a:pt x="310752" y="269556"/>
                </a:cubicBezTo>
                <a:cubicBezTo>
                  <a:pt x="311049" y="272326"/>
                  <a:pt x="311049" y="275235"/>
                  <a:pt x="310751" y="278286"/>
                </a:cubicBezTo>
                <a:lnTo>
                  <a:pt x="319343" y="280049"/>
                </a:lnTo>
                <a:cubicBezTo>
                  <a:pt x="322515" y="278552"/>
                  <a:pt x="324851" y="279389"/>
                  <a:pt x="326348" y="282562"/>
                </a:cubicBezTo>
                <a:cubicBezTo>
                  <a:pt x="327729" y="285830"/>
                  <a:pt x="328270" y="289373"/>
                  <a:pt x="327972" y="293192"/>
                </a:cubicBezTo>
                <a:cubicBezTo>
                  <a:pt x="327673" y="297011"/>
                  <a:pt x="327233" y="300532"/>
                  <a:pt x="326654" y="303756"/>
                </a:cubicBezTo>
                <a:cubicBezTo>
                  <a:pt x="329445" y="303247"/>
                  <a:pt x="332147" y="302294"/>
                  <a:pt x="334762" y="300898"/>
                </a:cubicBezTo>
                <a:cubicBezTo>
                  <a:pt x="337376" y="299502"/>
                  <a:pt x="339682" y="298737"/>
                  <a:pt x="341680" y="298602"/>
                </a:cubicBezTo>
                <a:cubicBezTo>
                  <a:pt x="344084" y="300700"/>
                  <a:pt x="344583" y="304668"/>
                  <a:pt x="343176" y="310505"/>
                </a:cubicBezTo>
                <a:cubicBezTo>
                  <a:pt x="341769" y="316342"/>
                  <a:pt x="340285" y="321245"/>
                  <a:pt x="338724" y="325215"/>
                </a:cubicBezTo>
                <a:cubicBezTo>
                  <a:pt x="340218" y="328551"/>
                  <a:pt x="340930" y="331772"/>
                  <a:pt x="340859" y="334876"/>
                </a:cubicBezTo>
                <a:cubicBezTo>
                  <a:pt x="340789" y="337981"/>
                  <a:pt x="339959" y="339989"/>
                  <a:pt x="338369" y="340901"/>
                </a:cubicBezTo>
                <a:lnTo>
                  <a:pt x="335679" y="355750"/>
                </a:lnTo>
                <a:lnTo>
                  <a:pt x="342419" y="370027"/>
                </a:lnTo>
                <a:lnTo>
                  <a:pt x="344931" y="363021"/>
                </a:lnTo>
                <a:lnTo>
                  <a:pt x="345286" y="347335"/>
                </a:lnTo>
                <a:cubicBezTo>
                  <a:pt x="345396" y="345343"/>
                  <a:pt x="345892" y="343654"/>
                  <a:pt x="346774" y="342268"/>
                </a:cubicBezTo>
                <a:cubicBezTo>
                  <a:pt x="347655" y="340882"/>
                  <a:pt x="348525" y="339987"/>
                  <a:pt x="349385" y="339581"/>
                </a:cubicBezTo>
                <a:cubicBezTo>
                  <a:pt x="349674" y="340536"/>
                  <a:pt x="349800" y="342173"/>
                  <a:pt x="349764" y="344494"/>
                </a:cubicBezTo>
                <a:cubicBezTo>
                  <a:pt x="349728" y="346814"/>
                  <a:pt x="350042" y="348849"/>
                  <a:pt x="350705" y="350597"/>
                </a:cubicBezTo>
                <a:cubicBezTo>
                  <a:pt x="354584" y="354019"/>
                  <a:pt x="354965" y="360305"/>
                  <a:pt x="351848" y="369455"/>
                </a:cubicBezTo>
                <a:cubicBezTo>
                  <a:pt x="348731" y="378605"/>
                  <a:pt x="349112" y="384891"/>
                  <a:pt x="352991" y="388314"/>
                </a:cubicBezTo>
                <a:lnTo>
                  <a:pt x="351888" y="402413"/>
                </a:lnTo>
                <a:cubicBezTo>
                  <a:pt x="353246" y="405975"/>
                  <a:pt x="354185" y="410705"/>
                  <a:pt x="354706" y="416601"/>
                </a:cubicBezTo>
                <a:cubicBezTo>
                  <a:pt x="356205" y="411044"/>
                  <a:pt x="357318" y="405184"/>
                  <a:pt x="358046" y="399021"/>
                </a:cubicBezTo>
                <a:cubicBezTo>
                  <a:pt x="358774" y="392858"/>
                  <a:pt x="357926" y="386954"/>
                  <a:pt x="355504" y="381308"/>
                </a:cubicBezTo>
                <a:lnTo>
                  <a:pt x="370441" y="380076"/>
                </a:lnTo>
                <a:lnTo>
                  <a:pt x="375505" y="399024"/>
                </a:lnTo>
                <a:lnTo>
                  <a:pt x="382688" y="393693"/>
                </a:lnTo>
                <a:lnTo>
                  <a:pt x="395113" y="399467"/>
                </a:lnTo>
                <a:lnTo>
                  <a:pt x="398413" y="427006"/>
                </a:lnTo>
                <a:cubicBezTo>
                  <a:pt x="395059" y="435824"/>
                  <a:pt x="393117" y="445065"/>
                  <a:pt x="392588" y="454731"/>
                </a:cubicBezTo>
                <a:cubicBezTo>
                  <a:pt x="392059" y="464397"/>
                  <a:pt x="390723" y="472868"/>
                  <a:pt x="388580" y="480143"/>
                </a:cubicBezTo>
                <a:lnTo>
                  <a:pt x="385408" y="481641"/>
                </a:lnTo>
                <a:lnTo>
                  <a:pt x="387654" y="486400"/>
                </a:lnTo>
                <a:lnTo>
                  <a:pt x="385625" y="506756"/>
                </a:lnTo>
                <a:cubicBezTo>
                  <a:pt x="388146" y="513810"/>
                  <a:pt x="388310" y="521007"/>
                  <a:pt x="386117" y="528346"/>
                </a:cubicBezTo>
                <a:cubicBezTo>
                  <a:pt x="383924" y="535686"/>
                  <a:pt x="384463" y="543676"/>
                  <a:pt x="387733" y="552316"/>
                </a:cubicBezTo>
                <a:cubicBezTo>
                  <a:pt x="387392" y="556559"/>
                  <a:pt x="387136" y="563550"/>
                  <a:pt x="386965" y="573289"/>
                </a:cubicBezTo>
                <a:cubicBezTo>
                  <a:pt x="386794" y="583029"/>
                  <a:pt x="385976" y="588830"/>
                  <a:pt x="384512" y="590694"/>
                </a:cubicBezTo>
                <a:cubicBezTo>
                  <a:pt x="387147" y="595592"/>
                  <a:pt x="389364" y="601658"/>
                  <a:pt x="391162" y="608892"/>
                </a:cubicBezTo>
                <a:lnTo>
                  <a:pt x="392749" y="608143"/>
                </a:lnTo>
                <a:cubicBezTo>
                  <a:pt x="395348" y="608856"/>
                  <a:pt x="395568" y="610692"/>
                  <a:pt x="393409" y="613651"/>
                </a:cubicBezTo>
                <a:lnTo>
                  <a:pt x="390236" y="615149"/>
                </a:lnTo>
                <a:cubicBezTo>
                  <a:pt x="390507" y="620517"/>
                  <a:pt x="388862" y="623880"/>
                  <a:pt x="385300" y="625238"/>
                </a:cubicBezTo>
                <a:cubicBezTo>
                  <a:pt x="387625" y="630849"/>
                  <a:pt x="389064" y="636636"/>
                  <a:pt x="389616" y="642599"/>
                </a:cubicBezTo>
                <a:cubicBezTo>
                  <a:pt x="390167" y="648562"/>
                  <a:pt x="391606" y="654349"/>
                  <a:pt x="393931" y="659960"/>
                </a:cubicBezTo>
                <a:lnTo>
                  <a:pt x="409440" y="668157"/>
                </a:lnTo>
                <a:cubicBezTo>
                  <a:pt x="411166" y="667019"/>
                  <a:pt x="412473" y="667049"/>
                  <a:pt x="413361" y="668246"/>
                </a:cubicBezTo>
                <a:cubicBezTo>
                  <a:pt x="414091" y="669963"/>
                  <a:pt x="414272" y="672059"/>
                  <a:pt x="413906" y="674536"/>
                </a:cubicBezTo>
                <a:cubicBezTo>
                  <a:pt x="413539" y="677013"/>
                  <a:pt x="412740" y="679087"/>
                  <a:pt x="411509" y="680759"/>
                </a:cubicBezTo>
                <a:cubicBezTo>
                  <a:pt x="412745" y="683207"/>
                  <a:pt x="413246" y="685638"/>
                  <a:pt x="413012" y="688052"/>
                </a:cubicBezTo>
                <a:cubicBezTo>
                  <a:pt x="412777" y="690466"/>
                  <a:pt x="411130" y="692456"/>
                  <a:pt x="408070" y="694021"/>
                </a:cubicBezTo>
                <a:lnTo>
                  <a:pt x="403311" y="696268"/>
                </a:lnTo>
                <a:lnTo>
                  <a:pt x="409962" y="714466"/>
                </a:lnTo>
                <a:lnTo>
                  <a:pt x="408327" y="752095"/>
                </a:lnTo>
                <a:lnTo>
                  <a:pt x="404228" y="759849"/>
                </a:lnTo>
                <a:cubicBezTo>
                  <a:pt x="406372" y="764818"/>
                  <a:pt x="407612" y="770699"/>
                  <a:pt x="407949" y="777491"/>
                </a:cubicBezTo>
                <a:cubicBezTo>
                  <a:pt x="408286" y="784283"/>
                  <a:pt x="408336" y="790725"/>
                  <a:pt x="408100" y="796818"/>
                </a:cubicBezTo>
                <a:lnTo>
                  <a:pt x="417086" y="815853"/>
                </a:lnTo>
                <a:lnTo>
                  <a:pt x="409638" y="832948"/>
                </a:lnTo>
                <a:lnTo>
                  <a:pt x="410781" y="851807"/>
                </a:lnTo>
                <a:lnTo>
                  <a:pt x="405007" y="864231"/>
                </a:lnTo>
                <a:cubicBezTo>
                  <a:pt x="406993" y="869639"/>
                  <a:pt x="407171" y="874808"/>
                  <a:pt x="405539" y="879741"/>
                </a:cubicBezTo>
                <a:cubicBezTo>
                  <a:pt x="403907" y="884674"/>
                  <a:pt x="404272" y="890241"/>
                  <a:pt x="406633" y="896441"/>
                </a:cubicBezTo>
                <a:lnTo>
                  <a:pt x="405086" y="930148"/>
                </a:lnTo>
                <a:cubicBezTo>
                  <a:pt x="400826" y="933452"/>
                  <a:pt x="400047" y="938993"/>
                  <a:pt x="402748" y="946770"/>
                </a:cubicBezTo>
                <a:cubicBezTo>
                  <a:pt x="405450" y="954547"/>
                  <a:pt x="403877" y="960462"/>
                  <a:pt x="398031" y="964515"/>
                </a:cubicBezTo>
                <a:lnTo>
                  <a:pt x="378650" y="919349"/>
                </a:lnTo>
                <a:lnTo>
                  <a:pt x="367635" y="920669"/>
                </a:lnTo>
                <a:lnTo>
                  <a:pt x="366531" y="934769"/>
                </a:lnTo>
                <a:cubicBezTo>
                  <a:pt x="367641" y="942085"/>
                  <a:pt x="369373" y="952260"/>
                  <a:pt x="371726" y="965294"/>
                </a:cubicBezTo>
                <a:cubicBezTo>
                  <a:pt x="374080" y="978327"/>
                  <a:pt x="376605" y="988127"/>
                  <a:pt x="379301" y="994695"/>
                </a:cubicBezTo>
                <a:cubicBezTo>
                  <a:pt x="382763" y="1001345"/>
                  <a:pt x="383679" y="1005681"/>
                  <a:pt x="382048" y="1007704"/>
                </a:cubicBezTo>
                <a:cubicBezTo>
                  <a:pt x="380416" y="1009727"/>
                  <a:pt x="375681" y="1012367"/>
                  <a:pt x="367842" y="1015622"/>
                </a:cubicBezTo>
                <a:lnTo>
                  <a:pt x="368502" y="1021130"/>
                </a:lnTo>
                <a:cubicBezTo>
                  <a:pt x="371421" y="1022177"/>
                  <a:pt x="374318" y="1024204"/>
                  <a:pt x="377193" y="1027212"/>
                </a:cubicBezTo>
                <a:cubicBezTo>
                  <a:pt x="380067" y="1030220"/>
                  <a:pt x="379417" y="1032951"/>
                  <a:pt x="375242" y="1035407"/>
                </a:cubicBezTo>
                <a:cubicBezTo>
                  <a:pt x="374167" y="1035955"/>
                  <a:pt x="372538" y="1037128"/>
                  <a:pt x="370356" y="1038926"/>
                </a:cubicBezTo>
                <a:cubicBezTo>
                  <a:pt x="368174" y="1040724"/>
                  <a:pt x="367129" y="1042106"/>
                  <a:pt x="367221" y="1043073"/>
                </a:cubicBezTo>
                <a:lnTo>
                  <a:pt x="367970" y="1044659"/>
                </a:lnTo>
                <a:lnTo>
                  <a:pt x="396170" y="1046866"/>
                </a:lnTo>
                <a:cubicBezTo>
                  <a:pt x="398168" y="1040912"/>
                  <a:pt x="398701" y="1034679"/>
                  <a:pt x="397769" y="1028168"/>
                </a:cubicBezTo>
                <a:cubicBezTo>
                  <a:pt x="396837" y="1021656"/>
                  <a:pt x="395013" y="1015567"/>
                  <a:pt x="392297" y="1009898"/>
                </a:cubicBezTo>
                <a:cubicBezTo>
                  <a:pt x="394670" y="1003282"/>
                  <a:pt x="394289" y="996995"/>
                  <a:pt x="391154" y="991039"/>
                </a:cubicBezTo>
                <a:lnTo>
                  <a:pt x="390760" y="973767"/>
                </a:lnTo>
                <a:cubicBezTo>
                  <a:pt x="390274" y="972824"/>
                  <a:pt x="389748" y="971537"/>
                  <a:pt x="389180" y="969906"/>
                </a:cubicBezTo>
                <a:cubicBezTo>
                  <a:pt x="388612" y="968275"/>
                  <a:pt x="388669" y="967197"/>
                  <a:pt x="389351" y="966673"/>
                </a:cubicBezTo>
                <a:cubicBezTo>
                  <a:pt x="392855" y="965706"/>
                  <a:pt x="396840" y="967300"/>
                  <a:pt x="401308" y="971455"/>
                </a:cubicBezTo>
                <a:cubicBezTo>
                  <a:pt x="405775" y="975611"/>
                  <a:pt x="408736" y="979143"/>
                  <a:pt x="410190" y="982053"/>
                </a:cubicBezTo>
                <a:cubicBezTo>
                  <a:pt x="410677" y="982914"/>
                  <a:pt x="411013" y="983968"/>
                  <a:pt x="411197" y="985215"/>
                </a:cubicBezTo>
                <a:cubicBezTo>
                  <a:pt x="411382" y="986461"/>
                  <a:pt x="410737" y="987493"/>
                  <a:pt x="409264" y="988310"/>
                </a:cubicBezTo>
                <a:cubicBezTo>
                  <a:pt x="410889" y="995948"/>
                  <a:pt x="411986" y="1005291"/>
                  <a:pt x="412554" y="1016339"/>
                </a:cubicBezTo>
                <a:cubicBezTo>
                  <a:pt x="413121" y="1027387"/>
                  <a:pt x="411861" y="1036873"/>
                  <a:pt x="408771" y="1044797"/>
                </a:cubicBezTo>
                <a:cubicBezTo>
                  <a:pt x="409977" y="1047865"/>
                  <a:pt x="410307" y="1050619"/>
                  <a:pt x="409762" y="1053059"/>
                </a:cubicBezTo>
                <a:cubicBezTo>
                  <a:pt x="409216" y="1055498"/>
                  <a:pt x="409546" y="1058252"/>
                  <a:pt x="410752" y="1061320"/>
                </a:cubicBezTo>
                <a:cubicBezTo>
                  <a:pt x="411040" y="1068095"/>
                  <a:pt x="410979" y="1075156"/>
                  <a:pt x="410567" y="1082503"/>
                </a:cubicBezTo>
                <a:cubicBezTo>
                  <a:pt x="410156" y="1089850"/>
                  <a:pt x="409114" y="1096889"/>
                  <a:pt x="407441" y="1103619"/>
                </a:cubicBezTo>
                <a:cubicBezTo>
                  <a:pt x="408253" y="1105338"/>
                  <a:pt x="408667" y="1107243"/>
                  <a:pt x="408685" y="1109336"/>
                </a:cubicBezTo>
                <a:cubicBezTo>
                  <a:pt x="408703" y="1111429"/>
                  <a:pt x="407951" y="1112916"/>
                  <a:pt x="406427" y="1113797"/>
                </a:cubicBezTo>
                <a:cubicBezTo>
                  <a:pt x="403203" y="1114672"/>
                  <a:pt x="400431" y="1112910"/>
                  <a:pt x="398111" y="1108509"/>
                </a:cubicBezTo>
                <a:cubicBezTo>
                  <a:pt x="395791" y="1104108"/>
                  <a:pt x="394231" y="1100803"/>
                  <a:pt x="393430" y="1098594"/>
                </a:cubicBezTo>
                <a:lnTo>
                  <a:pt x="382986" y="1109344"/>
                </a:lnTo>
                <a:lnTo>
                  <a:pt x="388888" y="1125956"/>
                </a:lnTo>
                <a:lnTo>
                  <a:pt x="388090" y="1161249"/>
                </a:lnTo>
                <a:lnTo>
                  <a:pt x="386504" y="1161998"/>
                </a:lnTo>
                <a:lnTo>
                  <a:pt x="387292" y="1196542"/>
                </a:lnTo>
                <a:cubicBezTo>
                  <a:pt x="386431" y="1198485"/>
                  <a:pt x="387018" y="1201441"/>
                  <a:pt x="389054" y="1205410"/>
                </a:cubicBezTo>
                <a:cubicBezTo>
                  <a:pt x="391089" y="1209380"/>
                  <a:pt x="392469" y="1211961"/>
                  <a:pt x="393195" y="1213155"/>
                </a:cubicBezTo>
                <a:cubicBezTo>
                  <a:pt x="394173" y="1210349"/>
                  <a:pt x="396083" y="1209771"/>
                  <a:pt x="398923" y="1211420"/>
                </a:cubicBezTo>
                <a:cubicBezTo>
                  <a:pt x="401763" y="1213070"/>
                  <a:pt x="402438" y="1215015"/>
                  <a:pt x="400949" y="1217253"/>
                </a:cubicBezTo>
                <a:cubicBezTo>
                  <a:pt x="400025" y="1217608"/>
                  <a:pt x="399096" y="1218209"/>
                  <a:pt x="398162" y="1219054"/>
                </a:cubicBezTo>
                <a:cubicBezTo>
                  <a:pt x="397227" y="1219899"/>
                  <a:pt x="397069" y="1221105"/>
                  <a:pt x="397688" y="1222672"/>
                </a:cubicBezTo>
                <a:cubicBezTo>
                  <a:pt x="398600" y="1224262"/>
                  <a:pt x="400399" y="1225676"/>
                  <a:pt x="403085" y="1226914"/>
                </a:cubicBezTo>
                <a:cubicBezTo>
                  <a:pt x="405770" y="1228152"/>
                  <a:pt x="408362" y="1229192"/>
                  <a:pt x="410861" y="1230033"/>
                </a:cubicBezTo>
                <a:cubicBezTo>
                  <a:pt x="412044" y="1233394"/>
                  <a:pt x="412728" y="1239295"/>
                  <a:pt x="412913" y="1247735"/>
                </a:cubicBezTo>
                <a:cubicBezTo>
                  <a:pt x="413098" y="1256174"/>
                  <a:pt x="412427" y="1261260"/>
                  <a:pt x="410900" y="1262991"/>
                </a:cubicBezTo>
                <a:cubicBezTo>
                  <a:pt x="413675" y="1268269"/>
                  <a:pt x="414866" y="1271990"/>
                  <a:pt x="414473" y="1274155"/>
                </a:cubicBezTo>
                <a:cubicBezTo>
                  <a:pt x="414081" y="1276321"/>
                  <a:pt x="411186" y="1278577"/>
                  <a:pt x="405787" y="1280923"/>
                </a:cubicBezTo>
                <a:lnTo>
                  <a:pt x="414024" y="1298373"/>
                </a:lnTo>
                <a:cubicBezTo>
                  <a:pt x="408869" y="1297897"/>
                  <a:pt x="403725" y="1296930"/>
                  <a:pt x="398592" y="1295474"/>
                </a:cubicBezTo>
                <a:cubicBezTo>
                  <a:pt x="393459" y="1294017"/>
                  <a:pt x="388734" y="1291883"/>
                  <a:pt x="384416" y="1289072"/>
                </a:cubicBezTo>
                <a:cubicBezTo>
                  <a:pt x="386178" y="1292120"/>
                  <a:pt x="387147" y="1295542"/>
                  <a:pt x="387322" y="1299338"/>
                </a:cubicBezTo>
                <a:lnTo>
                  <a:pt x="404329" y="1310709"/>
                </a:lnTo>
                <a:cubicBezTo>
                  <a:pt x="405430" y="1317665"/>
                  <a:pt x="406925" y="1331104"/>
                  <a:pt x="408812" y="1351026"/>
                </a:cubicBezTo>
                <a:cubicBezTo>
                  <a:pt x="410699" y="1370947"/>
                  <a:pt x="408085" y="1383901"/>
                  <a:pt x="400969" y="1389887"/>
                </a:cubicBezTo>
                <a:cubicBezTo>
                  <a:pt x="402255" y="1393039"/>
                  <a:pt x="403152" y="1398192"/>
                  <a:pt x="403660" y="1405348"/>
                </a:cubicBezTo>
                <a:cubicBezTo>
                  <a:pt x="404169" y="1412503"/>
                  <a:pt x="403315" y="1417029"/>
                  <a:pt x="401097" y="1418924"/>
                </a:cubicBezTo>
                <a:cubicBezTo>
                  <a:pt x="400244" y="1419084"/>
                  <a:pt x="399407" y="1418510"/>
                  <a:pt x="398586" y="1417200"/>
                </a:cubicBezTo>
                <a:cubicBezTo>
                  <a:pt x="397766" y="1415890"/>
                  <a:pt x="397325" y="1415128"/>
                  <a:pt x="397265" y="1414914"/>
                </a:cubicBezTo>
                <a:lnTo>
                  <a:pt x="390170" y="1416323"/>
                </a:lnTo>
                <a:lnTo>
                  <a:pt x="388407" y="1424914"/>
                </a:lnTo>
                <a:lnTo>
                  <a:pt x="404753" y="1430777"/>
                </a:lnTo>
                <a:cubicBezTo>
                  <a:pt x="408693" y="1439465"/>
                  <a:pt x="410624" y="1448010"/>
                  <a:pt x="410549" y="1456411"/>
                </a:cubicBezTo>
                <a:cubicBezTo>
                  <a:pt x="410474" y="1464812"/>
                  <a:pt x="409464" y="1473290"/>
                  <a:pt x="407522" y="1481845"/>
                </a:cubicBezTo>
                <a:cubicBezTo>
                  <a:pt x="409172" y="1484056"/>
                  <a:pt x="412744" y="1488028"/>
                  <a:pt x="418238" y="1493760"/>
                </a:cubicBezTo>
                <a:cubicBezTo>
                  <a:pt x="423732" y="1499491"/>
                  <a:pt x="425740" y="1503231"/>
                  <a:pt x="424262" y="1504980"/>
                </a:cubicBezTo>
                <a:cubicBezTo>
                  <a:pt x="421884" y="1506021"/>
                  <a:pt x="419523" y="1506327"/>
                  <a:pt x="417179" y="1505898"/>
                </a:cubicBezTo>
                <a:cubicBezTo>
                  <a:pt x="414835" y="1505469"/>
                  <a:pt x="412496" y="1504795"/>
                  <a:pt x="410162" y="1503876"/>
                </a:cubicBezTo>
                <a:cubicBezTo>
                  <a:pt x="412908" y="1509693"/>
                  <a:pt x="415048" y="1516280"/>
                  <a:pt x="416582" y="1523639"/>
                </a:cubicBezTo>
                <a:cubicBezTo>
                  <a:pt x="418116" y="1530997"/>
                  <a:pt x="418295" y="1537540"/>
                  <a:pt x="417119" y="1543268"/>
                </a:cubicBezTo>
                <a:lnTo>
                  <a:pt x="403197" y="1534322"/>
                </a:lnTo>
                <a:lnTo>
                  <a:pt x="400467" y="1516212"/>
                </a:lnTo>
                <a:cubicBezTo>
                  <a:pt x="399200" y="1515840"/>
                  <a:pt x="397835" y="1515515"/>
                  <a:pt x="396370" y="1515237"/>
                </a:cubicBezTo>
                <a:cubicBezTo>
                  <a:pt x="394905" y="1514958"/>
                  <a:pt x="393935" y="1514446"/>
                  <a:pt x="393462" y="1513700"/>
                </a:cubicBezTo>
                <a:cubicBezTo>
                  <a:pt x="393108" y="1512008"/>
                  <a:pt x="394323" y="1510302"/>
                  <a:pt x="397109" y="1508583"/>
                </a:cubicBezTo>
                <a:cubicBezTo>
                  <a:pt x="399894" y="1506864"/>
                  <a:pt x="401880" y="1505765"/>
                  <a:pt x="403068" y="1505285"/>
                </a:cubicBezTo>
                <a:cubicBezTo>
                  <a:pt x="400890" y="1500413"/>
                  <a:pt x="399510" y="1494922"/>
                  <a:pt x="398929" y="1488811"/>
                </a:cubicBezTo>
                <a:cubicBezTo>
                  <a:pt x="398348" y="1482700"/>
                  <a:pt x="398158" y="1476647"/>
                  <a:pt x="398358" y="1470652"/>
                </a:cubicBezTo>
                <a:cubicBezTo>
                  <a:pt x="397889" y="1469742"/>
                  <a:pt x="396934" y="1468576"/>
                  <a:pt x="395495" y="1467154"/>
                </a:cubicBezTo>
                <a:cubicBezTo>
                  <a:pt x="394056" y="1465732"/>
                  <a:pt x="392705" y="1464753"/>
                  <a:pt x="391442" y="1464218"/>
                </a:cubicBezTo>
                <a:lnTo>
                  <a:pt x="387077" y="1483737"/>
                </a:lnTo>
                <a:lnTo>
                  <a:pt x="379894" y="1489067"/>
                </a:lnTo>
                <a:lnTo>
                  <a:pt x="390378" y="1511276"/>
                </a:lnTo>
                <a:cubicBezTo>
                  <a:pt x="386879" y="1518504"/>
                  <a:pt x="385105" y="1527586"/>
                  <a:pt x="385054" y="1538522"/>
                </a:cubicBezTo>
                <a:cubicBezTo>
                  <a:pt x="385002" y="1549457"/>
                  <a:pt x="385585" y="1558396"/>
                  <a:pt x="386801" y="1565339"/>
                </a:cubicBezTo>
                <a:cubicBezTo>
                  <a:pt x="387972" y="1568504"/>
                  <a:pt x="388163" y="1571647"/>
                  <a:pt x="387373" y="1574768"/>
                </a:cubicBezTo>
                <a:cubicBezTo>
                  <a:pt x="386583" y="1577889"/>
                  <a:pt x="386773" y="1581032"/>
                  <a:pt x="387944" y="1584198"/>
                </a:cubicBezTo>
                <a:lnTo>
                  <a:pt x="389176" y="1599135"/>
                </a:lnTo>
                <a:lnTo>
                  <a:pt x="390762" y="1598386"/>
                </a:lnTo>
                <a:cubicBezTo>
                  <a:pt x="391933" y="1601551"/>
                  <a:pt x="392124" y="1604694"/>
                  <a:pt x="391334" y="1607815"/>
                </a:cubicBezTo>
                <a:cubicBezTo>
                  <a:pt x="390544" y="1610936"/>
                  <a:pt x="390734" y="1614079"/>
                  <a:pt x="391905" y="1617244"/>
                </a:cubicBezTo>
                <a:cubicBezTo>
                  <a:pt x="393208" y="1619661"/>
                  <a:pt x="393973" y="1621967"/>
                  <a:pt x="394201" y="1624162"/>
                </a:cubicBezTo>
                <a:cubicBezTo>
                  <a:pt x="394429" y="1626358"/>
                  <a:pt x="393047" y="1628223"/>
                  <a:pt x="390053" y="1629758"/>
                </a:cubicBezTo>
                <a:cubicBezTo>
                  <a:pt x="392435" y="1634291"/>
                  <a:pt x="393474" y="1637518"/>
                  <a:pt x="393169" y="1639441"/>
                </a:cubicBezTo>
                <a:cubicBezTo>
                  <a:pt x="392864" y="1641363"/>
                  <a:pt x="390400" y="1643334"/>
                  <a:pt x="385777" y="1645355"/>
                </a:cubicBezTo>
                <a:lnTo>
                  <a:pt x="394014" y="1662804"/>
                </a:lnTo>
                <a:lnTo>
                  <a:pt x="384585" y="1663376"/>
                </a:lnTo>
                <a:lnTo>
                  <a:pt x="385550" y="1690077"/>
                </a:lnTo>
                <a:lnTo>
                  <a:pt x="390221" y="1691752"/>
                </a:lnTo>
                <a:lnTo>
                  <a:pt x="386122" y="1699507"/>
                </a:lnTo>
                <a:lnTo>
                  <a:pt x="385945" y="1707350"/>
                </a:lnTo>
                <a:lnTo>
                  <a:pt x="395945" y="1716208"/>
                </a:lnTo>
                <a:lnTo>
                  <a:pt x="400350" y="1729647"/>
                </a:lnTo>
                <a:cubicBezTo>
                  <a:pt x="396700" y="1732017"/>
                  <a:pt x="395583" y="1735130"/>
                  <a:pt x="397000" y="1738988"/>
                </a:cubicBezTo>
                <a:cubicBezTo>
                  <a:pt x="398417" y="1742845"/>
                  <a:pt x="395714" y="1746708"/>
                  <a:pt x="388891" y="1750575"/>
                </a:cubicBezTo>
                <a:lnTo>
                  <a:pt x="385147" y="1742643"/>
                </a:lnTo>
                <a:lnTo>
                  <a:pt x="381137" y="1746476"/>
                </a:lnTo>
                <a:cubicBezTo>
                  <a:pt x="381206" y="1749191"/>
                  <a:pt x="381429" y="1753774"/>
                  <a:pt x="381807" y="1760223"/>
                </a:cubicBezTo>
                <a:cubicBezTo>
                  <a:pt x="382184" y="1766673"/>
                  <a:pt x="382033" y="1770462"/>
                  <a:pt x="381354" y="1771591"/>
                </a:cubicBezTo>
                <a:cubicBezTo>
                  <a:pt x="380531" y="1771818"/>
                  <a:pt x="379819" y="1771507"/>
                  <a:pt x="379217" y="1770660"/>
                </a:cubicBezTo>
                <a:cubicBezTo>
                  <a:pt x="378615" y="1769813"/>
                  <a:pt x="378299" y="1769315"/>
                  <a:pt x="378270" y="1769167"/>
                </a:cubicBezTo>
                <a:cubicBezTo>
                  <a:pt x="373782" y="1770962"/>
                  <a:pt x="371510" y="1770257"/>
                  <a:pt x="371451" y="1767051"/>
                </a:cubicBezTo>
                <a:cubicBezTo>
                  <a:pt x="371393" y="1763846"/>
                  <a:pt x="371918" y="1760850"/>
                  <a:pt x="373028" y="1758063"/>
                </a:cubicBezTo>
                <a:lnTo>
                  <a:pt x="359943" y="1746781"/>
                </a:lnTo>
                <a:lnTo>
                  <a:pt x="361046" y="1732682"/>
                </a:lnTo>
                <a:lnTo>
                  <a:pt x="347696" y="1733165"/>
                </a:lnTo>
                <a:cubicBezTo>
                  <a:pt x="349745" y="1738704"/>
                  <a:pt x="350172" y="1744403"/>
                  <a:pt x="348977" y="1750261"/>
                </a:cubicBezTo>
                <a:cubicBezTo>
                  <a:pt x="347781" y="1756119"/>
                  <a:pt x="348396" y="1762214"/>
                  <a:pt x="350819" y="1768547"/>
                </a:cubicBezTo>
                <a:cubicBezTo>
                  <a:pt x="349120" y="1777189"/>
                  <a:pt x="347811" y="1785889"/>
                  <a:pt x="346894" y="1794647"/>
                </a:cubicBezTo>
                <a:cubicBezTo>
                  <a:pt x="345977" y="1803405"/>
                  <a:pt x="345065" y="1811918"/>
                  <a:pt x="344159" y="1820186"/>
                </a:cubicBezTo>
                <a:cubicBezTo>
                  <a:pt x="345175" y="1824394"/>
                  <a:pt x="345960" y="1830166"/>
                  <a:pt x="346514" y="1837503"/>
                </a:cubicBezTo>
                <a:cubicBezTo>
                  <a:pt x="347067" y="1844839"/>
                  <a:pt x="345517" y="1849774"/>
                  <a:pt x="341863" y="1852307"/>
                </a:cubicBezTo>
                <a:cubicBezTo>
                  <a:pt x="342639" y="1853436"/>
                  <a:pt x="344524" y="1855375"/>
                  <a:pt x="347519" y="1858124"/>
                </a:cubicBezTo>
                <a:cubicBezTo>
                  <a:pt x="350514" y="1860872"/>
                  <a:pt x="352212" y="1862415"/>
                  <a:pt x="352613" y="1862751"/>
                </a:cubicBezTo>
                <a:cubicBezTo>
                  <a:pt x="353279" y="1862194"/>
                  <a:pt x="353368" y="1861182"/>
                  <a:pt x="352877" y="1859716"/>
                </a:cubicBezTo>
                <a:cubicBezTo>
                  <a:pt x="352387" y="1858250"/>
                  <a:pt x="352079" y="1857426"/>
                  <a:pt x="351953" y="1857243"/>
                </a:cubicBezTo>
                <a:cubicBezTo>
                  <a:pt x="352032" y="1845769"/>
                  <a:pt x="353045" y="1834217"/>
                  <a:pt x="354992" y="1822589"/>
                </a:cubicBezTo>
                <a:cubicBezTo>
                  <a:pt x="356939" y="1810961"/>
                  <a:pt x="356178" y="1799761"/>
                  <a:pt x="352711" y="1788992"/>
                </a:cubicBezTo>
                <a:lnTo>
                  <a:pt x="360643" y="1785247"/>
                </a:lnTo>
                <a:cubicBezTo>
                  <a:pt x="364200" y="1783366"/>
                  <a:pt x="368586" y="1781700"/>
                  <a:pt x="373801" y="1780248"/>
                </a:cubicBezTo>
                <a:cubicBezTo>
                  <a:pt x="379016" y="1778797"/>
                  <a:pt x="382752" y="1779862"/>
                  <a:pt x="385009" y="1783444"/>
                </a:cubicBezTo>
                <a:cubicBezTo>
                  <a:pt x="388245" y="1790727"/>
                  <a:pt x="389900" y="1798513"/>
                  <a:pt x="389974" y="1806803"/>
                </a:cubicBezTo>
                <a:cubicBezTo>
                  <a:pt x="390048" y="1815093"/>
                  <a:pt x="389345" y="1823022"/>
                  <a:pt x="387867" y="1830591"/>
                </a:cubicBezTo>
                <a:cubicBezTo>
                  <a:pt x="389875" y="1834331"/>
                  <a:pt x="392290" y="1837393"/>
                  <a:pt x="395113" y="1839778"/>
                </a:cubicBezTo>
                <a:cubicBezTo>
                  <a:pt x="397937" y="1842164"/>
                  <a:pt x="400352" y="1845226"/>
                  <a:pt x="402360" y="1848966"/>
                </a:cubicBezTo>
                <a:lnTo>
                  <a:pt x="389758" y="1851036"/>
                </a:lnTo>
                <a:cubicBezTo>
                  <a:pt x="392133" y="1855896"/>
                  <a:pt x="394101" y="1861433"/>
                  <a:pt x="395660" y="1867648"/>
                </a:cubicBezTo>
                <a:cubicBezTo>
                  <a:pt x="397220" y="1873862"/>
                  <a:pt x="397601" y="1880148"/>
                  <a:pt x="396803" y="1886506"/>
                </a:cubicBezTo>
                <a:lnTo>
                  <a:pt x="383630" y="1879146"/>
                </a:lnTo>
                <a:lnTo>
                  <a:pt x="381649" y="1862623"/>
                </a:lnTo>
                <a:cubicBezTo>
                  <a:pt x="380383" y="1862251"/>
                  <a:pt x="379017" y="1861926"/>
                  <a:pt x="377552" y="1861647"/>
                </a:cubicBezTo>
                <a:cubicBezTo>
                  <a:pt x="376087" y="1861369"/>
                  <a:pt x="375118" y="1860857"/>
                  <a:pt x="374644" y="1860110"/>
                </a:cubicBezTo>
                <a:cubicBezTo>
                  <a:pt x="374224" y="1858450"/>
                  <a:pt x="375175" y="1856869"/>
                  <a:pt x="377498" y="1855368"/>
                </a:cubicBezTo>
                <a:cubicBezTo>
                  <a:pt x="379820" y="1853868"/>
                  <a:pt x="381542" y="1852893"/>
                  <a:pt x="382664" y="1852444"/>
                </a:cubicBezTo>
                <a:lnTo>
                  <a:pt x="379452" y="1820984"/>
                </a:lnTo>
                <a:lnTo>
                  <a:pt x="374870" y="1815388"/>
                </a:lnTo>
                <a:lnTo>
                  <a:pt x="364781" y="1810451"/>
                </a:lnTo>
                <a:lnTo>
                  <a:pt x="360593" y="1822127"/>
                </a:lnTo>
                <a:lnTo>
                  <a:pt x="371560" y="1857686"/>
                </a:lnTo>
                <a:cubicBezTo>
                  <a:pt x="368759" y="1864424"/>
                  <a:pt x="367198" y="1872758"/>
                  <a:pt x="366875" y="1882691"/>
                </a:cubicBezTo>
                <a:cubicBezTo>
                  <a:pt x="366552" y="1892623"/>
                  <a:pt x="366951" y="1901002"/>
                  <a:pt x="368072" y="1907828"/>
                </a:cubicBezTo>
                <a:cubicBezTo>
                  <a:pt x="370464" y="1913408"/>
                  <a:pt x="371770" y="1919257"/>
                  <a:pt x="371991" y="1925376"/>
                </a:cubicBezTo>
                <a:cubicBezTo>
                  <a:pt x="372213" y="1931495"/>
                  <a:pt x="372726" y="1937719"/>
                  <a:pt x="373531" y="1944048"/>
                </a:cubicBezTo>
                <a:cubicBezTo>
                  <a:pt x="368984" y="1954277"/>
                  <a:pt x="365604" y="1964924"/>
                  <a:pt x="363392" y="1975991"/>
                </a:cubicBezTo>
                <a:lnTo>
                  <a:pt x="367265" y="2012959"/>
                </a:lnTo>
                <a:cubicBezTo>
                  <a:pt x="366275" y="2013346"/>
                  <a:pt x="365082" y="2014071"/>
                  <a:pt x="363684" y="2015134"/>
                </a:cubicBezTo>
                <a:cubicBezTo>
                  <a:pt x="362287" y="2016198"/>
                  <a:pt x="361865" y="2017529"/>
                  <a:pt x="362417" y="2019127"/>
                </a:cubicBezTo>
                <a:cubicBezTo>
                  <a:pt x="362988" y="2019908"/>
                  <a:pt x="364346" y="2020560"/>
                  <a:pt x="366492" y="2021083"/>
                </a:cubicBezTo>
                <a:cubicBezTo>
                  <a:pt x="368639" y="2021606"/>
                  <a:pt x="370394" y="2022070"/>
                  <a:pt x="371758" y="2022477"/>
                </a:cubicBezTo>
                <a:lnTo>
                  <a:pt x="358801" y="2040232"/>
                </a:lnTo>
                <a:lnTo>
                  <a:pt x="347697" y="2045474"/>
                </a:lnTo>
                <a:cubicBezTo>
                  <a:pt x="345250" y="2039436"/>
                  <a:pt x="343492" y="2033314"/>
                  <a:pt x="342423" y="2027111"/>
                </a:cubicBezTo>
                <a:cubicBezTo>
                  <a:pt x="341353" y="2020907"/>
                  <a:pt x="337679" y="2012781"/>
                  <a:pt x="331400" y="2002732"/>
                </a:cubicBezTo>
                <a:cubicBezTo>
                  <a:pt x="330213" y="2008950"/>
                  <a:pt x="329224" y="2015075"/>
                  <a:pt x="328434" y="2021105"/>
                </a:cubicBezTo>
                <a:cubicBezTo>
                  <a:pt x="327644" y="2027136"/>
                  <a:pt x="328616" y="2033305"/>
                  <a:pt x="331351" y="2039612"/>
                </a:cubicBezTo>
                <a:cubicBezTo>
                  <a:pt x="326554" y="2049312"/>
                  <a:pt x="322925" y="2059431"/>
                  <a:pt x="320463" y="2069969"/>
                </a:cubicBezTo>
                <a:cubicBezTo>
                  <a:pt x="312014" y="2074927"/>
                  <a:pt x="310141" y="2079691"/>
                  <a:pt x="314844" y="2084260"/>
                </a:cubicBezTo>
                <a:cubicBezTo>
                  <a:pt x="319546" y="2088830"/>
                  <a:pt x="319656" y="2092658"/>
                  <a:pt x="315172" y="2095744"/>
                </a:cubicBezTo>
                <a:lnTo>
                  <a:pt x="308827" y="2098739"/>
                </a:lnTo>
                <a:cubicBezTo>
                  <a:pt x="310669" y="2103326"/>
                  <a:pt x="311203" y="2107196"/>
                  <a:pt x="310428" y="2110350"/>
                </a:cubicBezTo>
                <a:cubicBezTo>
                  <a:pt x="309654" y="2113504"/>
                  <a:pt x="310000" y="2116977"/>
                  <a:pt x="311468" y="2120771"/>
                </a:cubicBezTo>
                <a:lnTo>
                  <a:pt x="304856" y="2135530"/>
                </a:lnTo>
                <a:lnTo>
                  <a:pt x="292521" y="2125835"/>
                </a:lnTo>
                <a:cubicBezTo>
                  <a:pt x="289348" y="2127333"/>
                  <a:pt x="287013" y="2126495"/>
                  <a:pt x="285515" y="2123323"/>
                </a:cubicBezTo>
                <a:cubicBezTo>
                  <a:pt x="283029" y="2116858"/>
                  <a:pt x="281978" y="2109838"/>
                  <a:pt x="282362" y="2102261"/>
                </a:cubicBezTo>
                <a:cubicBezTo>
                  <a:pt x="282746" y="2094684"/>
                  <a:pt x="281508" y="2087267"/>
                  <a:pt x="278647" y="2080009"/>
                </a:cubicBezTo>
                <a:cubicBezTo>
                  <a:pt x="278618" y="2079861"/>
                  <a:pt x="278302" y="2079364"/>
                  <a:pt x="277700" y="2078516"/>
                </a:cubicBezTo>
                <a:cubicBezTo>
                  <a:pt x="277098" y="2077669"/>
                  <a:pt x="276386" y="2077359"/>
                  <a:pt x="275563" y="2077585"/>
                </a:cubicBezTo>
                <a:cubicBezTo>
                  <a:pt x="274876" y="2078354"/>
                  <a:pt x="274598" y="2080506"/>
                  <a:pt x="274731" y="2084040"/>
                </a:cubicBezTo>
                <a:cubicBezTo>
                  <a:pt x="274863" y="2087574"/>
                  <a:pt x="274773" y="2090123"/>
                  <a:pt x="274460" y="2091685"/>
                </a:cubicBezTo>
                <a:cubicBezTo>
                  <a:pt x="273358" y="2094145"/>
                  <a:pt x="273049" y="2096230"/>
                  <a:pt x="273534" y="2097941"/>
                </a:cubicBezTo>
                <a:cubicBezTo>
                  <a:pt x="274902" y="2100326"/>
                  <a:pt x="275932" y="2102508"/>
                  <a:pt x="276623" y="2104485"/>
                </a:cubicBezTo>
                <a:cubicBezTo>
                  <a:pt x="277314" y="2106462"/>
                  <a:pt x="276195" y="2108203"/>
                  <a:pt x="273268" y="2109706"/>
                </a:cubicBezTo>
                <a:lnTo>
                  <a:pt x="268420" y="2115874"/>
                </a:lnTo>
                <a:lnTo>
                  <a:pt x="253306" y="2124948"/>
                </a:lnTo>
                <a:lnTo>
                  <a:pt x="254537" y="2139886"/>
                </a:lnTo>
                <a:cubicBezTo>
                  <a:pt x="252546" y="2141917"/>
                  <a:pt x="250888" y="2144397"/>
                  <a:pt x="249563" y="2147326"/>
                </a:cubicBezTo>
                <a:cubicBezTo>
                  <a:pt x="248238" y="2150255"/>
                  <a:pt x="247164" y="2152944"/>
                  <a:pt x="246340" y="2155394"/>
                </a:cubicBezTo>
                <a:cubicBezTo>
                  <a:pt x="244606" y="2156172"/>
                  <a:pt x="243106" y="2157446"/>
                  <a:pt x="241840" y="2159216"/>
                </a:cubicBezTo>
                <a:cubicBezTo>
                  <a:pt x="240573" y="2160986"/>
                  <a:pt x="240428" y="2163075"/>
                  <a:pt x="241404" y="2165484"/>
                </a:cubicBezTo>
                <a:lnTo>
                  <a:pt x="245985" y="2171080"/>
                </a:lnTo>
                <a:lnTo>
                  <a:pt x="231708" y="2177820"/>
                </a:lnTo>
                <a:cubicBezTo>
                  <a:pt x="230885" y="2174450"/>
                  <a:pt x="230253" y="2169171"/>
                  <a:pt x="229810" y="2161985"/>
                </a:cubicBezTo>
                <a:cubicBezTo>
                  <a:pt x="229368" y="2154798"/>
                  <a:pt x="227314" y="2151645"/>
                  <a:pt x="223648" y="2152527"/>
                </a:cubicBezTo>
                <a:cubicBezTo>
                  <a:pt x="222076" y="2153391"/>
                  <a:pt x="220836" y="2154703"/>
                  <a:pt x="219930" y="2156465"/>
                </a:cubicBezTo>
                <a:cubicBezTo>
                  <a:pt x="219024" y="2158226"/>
                  <a:pt x="218368" y="2159748"/>
                  <a:pt x="217963" y="2161030"/>
                </a:cubicBezTo>
                <a:lnTo>
                  <a:pt x="223777" y="2181564"/>
                </a:lnTo>
                <a:lnTo>
                  <a:pt x="221087" y="2196412"/>
                </a:lnTo>
                <a:cubicBezTo>
                  <a:pt x="223302" y="2201105"/>
                  <a:pt x="224443" y="2205577"/>
                  <a:pt x="224511" y="2209829"/>
                </a:cubicBezTo>
                <a:cubicBezTo>
                  <a:pt x="224578" y="2214081"/>
                  <a:pt x="223759" y="2218510"/>
                  <a:pt x="222053" y="2223114"/>
                </a:cubicBezTo>
                <a:lnTo>
                  <a:pt x="228043" y="2235804"/>
                </a:lnTo>
                <a:cubicBezTo>
                  <a:pt x="225920" y="2242949"/>
                  <a:pt x="226550" y="2249764"/>
                  <a:pt x="229935" y="2256249"/>
                </a:cubicBezTo>
                <a:cubicBezTo>
                  <a:pt x="227032" y="2256690"/>
                  <a:pt x="224742" y="2258175"/>
                  <a:pt x="223066" y="2260704"/>
                </a:cubicBezTo>
                <a:cubicBezTo>
                  <a:pt x="221391" y="2263233"/>
                  <a:pt x="221227" y="2266139"/>
                  <a:pt x="222575" y="2269423"/>
                </a:cubicBezTo>
                <a:lnTo>
                  <a:pt x="219796" y="2288193"/>
                </a:lnTo>
                <a:lnTo>
                  <a:pt x="204859" y="2289424"/>
                </a:lnTo>
                <a:cubicBezTo>
                  <a:pt x="204508" y="2283286"/>
                  <a:pt x="203088" y="2276682"/>
                  <a:pt x="200599" y="2269612"/>
                </a:cubicBezTo>
                <a:cubicBezTo>
                  <a:pt x="198111" y="2262543"/>
                  <a:pt x="197461" y="2256545"/>
                  <a:pt x="198652" y="2251619"/>
                </a:cubicBezTo>
                <a:cubicBezTo>
                  <a:pt x="196016" y="2246720"/>
                  <a:pt x="196883" y="2243078"/>
                  <a:pt x="201253" y="2240692"/>
                </a:cubicBezTo>
                <a:cubicBezTo>
                  <a:pt x="204799" y="2239300"/>
                  <a:pt x="208998" y="2237237"/>
                  <a:pt x="213850" y="2234503"/>
                </a:cubicBezTo>
                <a:cubicBezTo>
                  <a:pt x="218702" y="2231768"/>
                  <a:pt x="217206" y="2229968"/>
                  <a:pt x="209362" y="2229104"/>
                </a:cubicBezTo>
                <a:lnTo>
                  <a:pt x="208219" y="2210246"/>
                </a:lnTo>
                <a:lnTo>
                  <a:pt x="201874" y="2213241"/>
                </a:lnTo>
                <a:lnTo>
                  <a:pt x="204475" y="2202314"/>
                </a:lnTo>
                <a:lnTo>
                  <a:pt x="196986" y="2186451"/>
                </a:lnTo>
                <a:lnTo>
                  <a:pt x="204347" y="2173277"/>
                </a:lnTo>
                <a:lnTo>
                  <a:pt x="197607" y="2159001"/>
                </a:lnTo>
                <a:cubicBezTo>
                  <a:pt x="198144" y="2152604"/>
                  <a:pt x="199849" y="2146627"/>
                  <a:pt x="202721" y="2141068"/>
                </a:cubicBezTo>
                <a:lnTo>
                  <a:pt x="201489" y="2126131"/>
                </a:lnTo>
                <a:cubicBezTo>
                  <a:pt x="195939" y="2127215"/>
                  <a:pt x="191794" y="2122544"/>
                  <a:pt x="189055" y="2112118"/>
                </a:cubicBezTo>
                <a:cubicBezTo>
                  <a:pt x="186315" y="2101691"/>
                  <a:pt x="184968" y="2094729"/>
                  <a:pt x="185015" y="2091232"/>
                </a:cubicBezTo>
                <a:cubicBezTo>
                  <a:pt x="187646" y="2089101"/>
                  <a:pt x="187672" y="2085047"/>
                  <a:pt x="185093" y="2079071"/>
                </a:cubicBezTo>
                <a:cubicBezTo>
                  <a:pt x="182515" y="2073095"/>
                  <a:pt x="180580" y="2068997"/>
                  <a:pt x="179290" y="2066777"/>
                </a:cubicBezTo>
                <a:cubicBezTo>
                  <a:pt x="181200" y="2064744"/>
                  <a:pt x="182041" y="2062245"/>
                  <a:pt x="181814" y="2059281"/>
                </a:cubicBezTo>
                <a:cubicBezTo>
                  <a:pt x="181586" y="2056317"/>
                  <a:pt x="180863" y="2053587"/>
                  <a:pt x="179645" y="2051091"/>
                </a:cubicBezTo>
                <a:cubicBezTo>
                  <a:pt x="177976" y="2048241"/>
                  <a:pt x="175795" y="2046361"/>
                  <a:pt x="173102" y="2045450"/>
                </a:cubicBezTo>
                <a:cubicBezTo>
                  <a:pt x="170409" y="2044539"/>
                  <a:pt x="168228" y="2042659"/>
                  <a:pt x="166560" y="2039809"/>
                </a:cubicBezTo>
                <a:cubicBezTo>
                  <a:pt x="161008" y="2043885"/>
                  <a:pt x="160412" y="2049986"/>
                  <a:pt x="164773" y="2058111"/>
                </a:cubicBezTo>
                <a:cubicBezTo>
                  <a:pt x="169134" y="2066237"/>
                  <a:pt x="168935" y="2072150"/>
                  <a:pt x="164176" y="2075852"/>
                </a:cubicBezTo>
                <a:cubicBezTo>
                  <a:pt x="166304" y="2080788"/>
                  <a:pt x="166804" y="2086128"/>
                  <a:pt x="165677" y="2091874"/>
                </a:cubicBezTo>
                <a:cubicBezTo>
                  <a:pt x="164550" y="2097619"/>
                  <a:pt x="162506" y="2102706"/>
                  <a:pt x="159545" y="2107135"/>
                </a:cubicBezTo>
                <a:lnTo>
                  <a:pt x="169280" y="2127757"/>
                </a:lnTo>
                <a:cubicBezTo>
                  <a:pt x="158533" y="2141034"/>
                  <a:pt x="153859" y="2152535"/>
                  <a:pt x="155258" y="2162261"/>
                </a:cubicBezTo>
                <a:cubicBezTo>
                  <a:pt x="156656" y="2171987"/>
                  <a:pt x="158404" y="2185791"/>
                  <a:pt x="160501" y="2203674"/>
                </a:cubicBezTo>
                <a:cubicBezTo>
                  <a:pt x="155365" y="2206664"/>
                  <a:pt x="151480" y="2210761"/>
                  <a:pt x="148845" y="2215966"/>
                </a:cubicBezTo>
                <a:cubicBezTo>
                  <a:pt x="146210" y="2221170"/>
                  <a:pt x="142324" y="2225267"/>
                  <a:pt x="137189" y="2228257"/>
                </a:cubicBezTo>
                <a:lnTo>
                  <a:pt x="145426" y="2245707"/>
                </a:lnTo>
                <a:lnTo>
                  <a:pt x="140667" y="2247953"/>
                </a:lnTo>
                <a:cubicBezTo>
                  <a:pt x="137627" y="2249389"/>
                  <a:pt x="135402" y="2249469"/>
                  <a:pt x="133992" y="2248195"/>
                </a:cubicBezTo>
                <a:cubicBezTo>
                  <a:pt x="132582" y="2246920"/>
                  <a:pt x="131194" y="2244666"/>
                  <a:pt x="129829" y="2241431"/>
                </a:cubicBezTo>
                <a:lnTo>
                  <a:pt x="128597" y="2226494"/>
                </a:lnTo>
                <a:cubicBezTo>
                  <a:pt x="127952" y="2225384"/>
                  <a:pt x="126390" y="2223616"/>
                  <a:pt x="123911" y="2221189"/>
                </a:cubicBezTo>
                <a:cubicBezTo>
                  <a:pt x="121432" y="2218763"/>
                  <a:pt x="119660" y="2217578"/>
                  <a:pt x="118596" y="2217636"/>
                </a:cubicBezTo>
                <a:lnTo>
                  <a:pt x="120843" y="2222395"/>
                </a:lnTo>
                <a:cubicBezTo>
                  <a:pt x="118424" y="2226689"/>
                  <a:pt x="115879" y="2232255"/>
                  <a:pt x="113207" y="2239093"/>
                </a:cubicBezTo>
                <a:cubicBezTo>
                  <a:pt x="110535" y="2245932"/>
                  <a:pt x="109950" y="2251542"/>
                  <a:pt x="111453" y="2255925"/>
                </a:cubicBezTo>
                <a:cubicBezTo>
                  <a:pt x="109918" y="2258751"/>
                  <a:pt x="109451" y="2262042"/>
                  <a:pt x="110053" y="2265800"/>
                </a:cubicBezTo>
                <a:cubicBezTo>
                  <a:pt x="110654" y="2269557"/>
                  <a:pt x="111752" y="2273080"/>
                  <a:pt x="113345" y="2276369"/>
                </a:cubicBezTo>
                <a:lnTo>
                  <a:pt x="105236" y="2287957"/>
                </a:lnTo>
                <a:cubicBezTo>
                  <a:pt x="106470" y="2290486"/>
                  <a:pt x="107349" y="2293546"/>
                  <a:pt x="107873" y="2297138"/>
                </a:cubicBezTo>
                <a:cubicBezTo>
                  <a:pt x="108397" y="2300730"/>
                  <a:pt x="107899" y="2303956"/>
                  <a:pt x="106379" y="2306815"/>
                </a:cubicBezTo>
                <a:lnTo>
                  <a:pt x="112370" y="2319506"/>
                </a:lnTo>
                <a:lnTo>
                  <a:pt x="108271" y="2327260"/>
                </a:lnTo>
                <a:cubicBezTo>
                  <a:pt x="110383" y="2332163"/>
                  <a:pt x="110915" y="2337570"/>
                  <a:pt x="109866" y="2343480"/>
                </a:cubicBezTo>
                <a:cubicBezTo>
                  <a:pt x="108817" y="2349391"/>
                  <a:pt x="106991" y="2354941"/>
                  <a:pt x="104389" y="2360130"/>
                </a:cubicBezTo>
                <a:cubicBezTo>
                  <a:pt x="103537" y="2366715"/>
                  <a:pt x="102418" y="2374275"/>
                  <a:pt x="101032" y="2382810"/>
                </a:cubicBezTo>
                <a:cubicBezTo>
                  <a:pt x="99645" y="2391345"/>
                  <a:pt x="97546" y="2398883"/>
                  <a:pt x="94733" y="2405424"/>
                </a:cubicBezTo>
                <a:cubicBezTo>
                  <a:pt x="96002" y="2407855"/>
                  <a:pt x="97021" y="2410527"/>
                  <a:pt x="97789" y="2413438"/>
                </a:cubicBezTo>
                <a:cubicBezTo>
                  <a:pt x="98557" y="2416349"/>
                  <a:pt x="98198" y="2419185"/>
                  <a:pt x="96714" y="2421947"/>
                </a:cubicBezTo>
                <a:cubicBezTo>
                  <a:pt x="98890" y="2426901"/>
                  <a:pt x="99877" y="2432416"/>
                  <a:pt x="99675" y="2438493"/>
                </a:cubicBezTo>
                <a:cubicBezTo>
                  <a:pt x="99472" y="2444569"/>
                  <a:pt x="98498" y="2450040"/>
                  <a:pt x="96753" y="2454905"/>
                </a:cubicBezTo>
                <a:cubicBezTo>
                  <a:pt x="97533" y="2456558"/>
                  <a:pt x="97823" y="2458199"/>
                  <a:pt x="97623" y="2459829"/>
                </a:cubicBezTo>
                <a:cubicBezTo>
                  <a:pt x="97423" y="2461460"/>
                  <a:pt x="96545" y="2462682"/>
                  <a:pt x="94990" y="2463497"/>
                </a:cubicBezTo>
                <a:lnTo>
                  <a:pt x="89482" y="2464157"/>
                </a:lnTo>
                <a:lnTo>
                  <a:pt x="86752" y="2446047"/>
                </a:lnTo>
                <a:cubicBezTo>
                  <a:pt x="87543" y="2443613"/>
                  <a:pt x="87703" y="2440870"/>
                  <a:pt x="87233" y="2437819"/>
                </a:cubicBezTo>
                <a:cubicBezTo>
                  <a:pt x="86762" y="2434768"/>
                  <a:pt x="85942" y="2432003"/>
                  <a:pt x="84772" y="2429524"/>
                </a:cubicBezTo>
                <a:lnTo>
                  <a:pt x="84378" y="2412252"/>
                </a:lnTo>
                <a:cubicBezTo>
                  <a:pt x="82362" y="2408838"/>
                  <a:pt x="80358" y="2404935"/>
                  <a:pt x="78365" y="2400542"/>
                </a:cubicBezTo>
                <a:cubicBezTo>
                  <a:pt x="76372" y="2396148"/>
                  <a:pt x="77496" y="2392708"/>
                  <a:pt x="81737" y="2390220"/>
                </a:cubicBezTo>
                <a:cubicBezTo>
                  <a:pt x="74965" y="2374504"/>
                  <a:pt x="70848" y="2354140"/>
                  <a:pt x="69386" y="2329127"/>
                </a:cubicBezTo>
                <a:cubicBezTo>
                  <a:pt x="67925" y="2304115"/>
                  <a:pt x="69315" y="2283090"/>
                  <a:pt x="73559" y="2266054"/>
                </a:cubicBezTo>
                <a:cubicBezTo>
                  <a:pt x="71198" y="2260540"/>
                  <a:pt x="69620" y="2255142"/>
                  <a:pt x="68824" y="2249860"/>
                </a:cubicBezTo>
                <a:cubicBezTo>
                  <a:pt x="68028" y="2244578"/>
                  <a:pt x="66450" y="2239180"/>
                  <a:pt x="64090" y="2233667"/>
                </a:cubicBezTo>
                <a:cubicBezTo>
                  <a:pt x="66389" y="2232460"/>
                  <a:pt x="67574" y="2230689"/>
                  <a:pt x="67643" y="2228352"/>
                </a:cubicBezTo>
                <a:cubicBezTo>
                  <a:pt x="67712" y="2226016"/>
                  <a:pt x="67145" y="2223617"/>
                  <a:pt x="65942" y="2221154"/>
                </a:cubicBezTo>
                <a:cubicBezTo>
                  <a:pt x="63164" y="2214584"/>
                  <a:pt x="62443" y="2210318"/>
                  <a:pt x="63779" y="2208353"/>
                </a:cubicBezTo>
                <a:cubicBezTo>
                  <a:pt x="65115" y="2206389"/>
                  <a:pt x="64956" y="2203312"/>
                  <a:pt x="63301" y="2199122"/>
                </a:cubicBezTo>
                <a:lnTo>
                  <a:pt x="63745" y="2179515"/>
                </a:lnTo>
                <a:cubicBezTo>
                  <a:pt x="65686" y="2177548"/>
                  <a:pt x="66652" y="2175314"/>
                  <a:pt x="66643" y="2172813"/>
                </a:cubicBezTo>
                <a:cubicBezTo>
                  <a:pt x="66634" y="2170311"/>
                  <a:pt x="66036" y="2167845"/>
                  <a:pt x="64848" y="2165415"/>
                </a:cubicBezTo>
                <a:lnTo>
                  <a:pt x="59518" y="2158233"/>
                </a:lnTo>
                <a:lnTo>
                  <a:pt x="50581" y="2102317"/>
                </a:lnTo>
                <a:lnTo>
                  <a:pt x="54680" y="2094563"/>
                </a:lnTo>
                <a:lnTo>
                  <a:pt x="55694" y="2084385"/>
                </a:lnTo>
                <a:cubicBezTo>
                  <a:pt x="54493" y="2081840"/>
                  <a:pt x="53548" y="2078811"/>
                  <a:pt x="52859" y="2075297"/>
                </a:cubicBezTo>
                <a:cubicBezTo>
                  <a:pt x="52170" y="2071783"/>
                  <a:pt x="52206" y="2068775"/>
                  <a:pt x="52965" y="2066275"/>
                </a:cubicBezTo>
                <a:cubicBezTo>
                  <a:pt x="50683" y="2063837"/>
                  <a:pt x="48772" y="2060131"/>
                  <a:pt x="47233" y="2055159"/>
                </a:cubicBezTo>
                <a:cubicBezTo>
                  <a:pt x="45694" y="2050188"/>
                  <a:pt x="46725" y="2046549"/>
                  <a:pt x="50324" y="2044244"/>
                </a:cubicBezTo>
                <a:cubicBezTo>
                  <a:pt x="48827" y="2039616"/>
                  <a:pt x="48299" y="2031136"/>
                  <a:pt x="48742" y="2018803"/>
                </a:cubicBezTo>
                <a:cubicBezTo>
                  <a:pt x="49184" y="2006471"/>
                  <a:pt x="50595" y="1999015"/>
                  <a:pt x="52975" y="1996437"/>
                </a:cubicBezTo>
                <a:lnTo>
                  <a:pt x="52492" y="1983086"/>
                </a:lnTo>
                <a:cubicBezTo>
                  <a:pt x="48274" y="1972953"/>
                  <a:pt x="46006" y="1963355"/>
                  <a:pt x="45688" y="1954291"/>
                </a:cubicBezTo>
                <a:cubicBezTo>
                  <a:pt x="45370" y="1945227"/>
                  <a:pt x="43102" y="1935629"/>
                  <a:pt x="38885" y="1925496"/>
                </a:cubicBezTo>
                <a:lnTo>
                  <a:pt x="40648" y="1916904"/>
                </a:lnTo>
                <a:cubicBezTo>
                  <a:pt x="38599" y="1910678"/>
                  <a:pt x="38262" y="1902431"/>
                  <a:pt x="39638" y="1892163"/>
                </a:cubicBezTo>
                <a:cubicBezTo>
                  <a:pt x="41015" y="1881895"/>
                  <a:pt x="40678" y="1873648"/>
                  <a:pt x="38628" y="1867422"/>
                </a:cubicBezTo>
                <a:cubicBezTo>
                  <a:pt x="41917" y="1862233"/>
                  <a:pt x="41786" y="1856475"/>
                  <a:pt x="38234" y="1850150"/>
                </a:cubicBezTo>
                <a:cubicBezTo>
                  <a:pt x="34682" y="1843825"/>
                  <a:pt x="34551" y="1838068"/>
                  <a:pt x="37840" y="1832878"/>
                </a:cubicBezTo>
                <a:cubicBezTo>
                  <a:pt x="36427" y="1827402"/>
                  <a:pt x="34531" y="1812940"/>
                  <a:pt x="32151" y="1789493"/>
                </a:cubicBezTo>
                <a:cubicBezTo>
                  <a:pt x="29771" y="1766045"/>
                  <a:pt x="28646" y="1752190"/>
                  <a:pt x="28775" y="1747926"/>
                </a:cubicBezTo>
                <a:cubicBezTo>
                  <a:pt x="26586" y="1745686"/>
                  <a:pt x="25050" y="1742774"/>
                  <a:pt x="24166" y="1739190"/>
                </a:cubicBezTo>
                <a:cubicBezTo>
                  <a:pt x="23283" y="1735606"/>
                  <a:pt x="24687" y="1732761"/>
                  <a:pt x="28381" y="1730653"/>
                </a:cubicBezTo>
                <a:cubicBezTo>
                  <a:pt x="27849" y="1717285"/>
                  <a:pt x="28466" y="1703011"/>
                  <a:pt x="30232" y="1687831"/>
                </a:cubicBezTo>
                <a:cubicBezTo>
                  <a:pt x="31997" y="1672651"/>
                  <a:pt x="30444" y="1658917"/>
                  <a:pt x="25572" y="1646627"/>
                </a:cubicBezTo>
                <a:cubicBezTo>
                  <a:pt x="26172" y="1645415"/>
                  <a:pt x="27022" y="1643963"/>
                  <a:pt x="28123" y="1642271"/>
                </a:cubicBezTo>
                <a:cubicBezTo>
                  <a:pt x="29224" y="1640579"/>
                  <a:pt x="29490" y="1638918"/>
                  <a:pt x="28922" y="1637287"/>
                </a:cubicBezTo>
                <a:cubicBezTo>
                  <a:pt x="28365" y="1636620"/>
                  <a:pt x="27354" y="1636532"/>
                  <a:pt x="25888" y="1637022"/>
                </a:cubicBezTo>
                <a:cubicBezTo>
                  <a:pt x="24421" y="1637512"/>
                  <a:pt x="23597" y="1637820"/>
                  <a:pt x="23414" y="1637947"/>
                </a:cubicBezTo>
                <a:lnTo>
                  <a:pt x="21434" y="1621423"/>
                </a:lnTo>
                <a:lnTo>
                  <a:pt x="26282" y="1615256"/>
                </a:lnTo>
                <a:cubicBezTo>
                  <a:pt x="27379" y="1609362"/>
                  <a:pt x="27378" y="1602169"/>
                  <a:pt x="26279" y="1593676"/>
                </a:cubicBezTo>
                <a:cubicBezTo>
                  <a:pt x="25180" y="1585183"/>
                  <a:pt x="24198" y="1577968"/>
                  <a:pt x="23335" y="1572031"/>
                </a:cubicBezTo>
                <a:cubicBezTo>
                  <a:pt x="20916" y="1569131"/>
                  <a:pt x="19675" y="1566161"/>
                  <a:pt x="19613" y="1563119"/>
                </a:cubicBezTo>
                <a:cubicBezTo>
                  <a:pt x="19551" y="1560077"/>
                  <a:pt x="21439" y="1557569"/>
                  <a:pt x="25276" y="1555596"/>
                </a:cubicBezTo>
                <a:lnTo>
                  <a:pt x="24793" y="1542245"/>
                </a:lnTo>
                <a:cubicBezTo>
                  <a:pt x="25412" y="1538761"/>
                  <a:pt x="24882" y="1531817"/>
                  <a:pt x="23205" y="1521415"/>
                </a:cubicBezTo>
                <a:cubicBezTo>
                  <a:pt x="21527" y="1511012"/>
                  <a:pt x="20017" y="1504046"/>
                  <a:pt x="18675" y="1500518"/>
                </a:cubicBezTo>
                <a:cubicBezTo>
                  <a:pt x="16735" y="1495210"/>
                  <a:pt x="16838" y="1490635"/>
                  <a:pt x="18985" y="1486793"/>
                </a:cubicBezTo>
                <a:cubicBezTo>
                  <a:pt x="21132" y="1482950"/>
                  <a:pt x="21235" y="1478375"/>
                  <a:pt x="19295" y="1473067"/>
                </a:cubicBezTo>
                <a:lnTo>
                  <a:pt x="21502" y="1444868"/>
                </a:lnTo>
                <a:cubicBezTo>
                  <a:pt x="20700" y="1441286"/>
                  <a:pt x="19927" y="1432114"/>
                  <a:pt x="19182" y="1417351"/>
                </a:cubicBezTo>
                <a:cubicBezTo>
                  <a:pt x="18437" y="1402589"/>
                  <a:pt x="18037" y="1394210"/>
                  <a:pt x="17984" y="1392214"/>
                </a:cubicBezTo>
                <a:cubicBezTo>
                  <a:pt x="16032" y="1388933"/>
                  <a:pt x="14277" y="1385558"/>
                  <a:pt x="12720" y="1382090"/>
                </a:cubicBezTo>
                <a:cubicBezTo>
                  <a:pt x="11164" y="1378622"/>
                  <a:pt x="12538" y="1375710"/>
                  <a:pt x="16841" y="1373355"/>
                </a:cubicBezTo>
                <a:cubicBezTo>
                  <a:pt x="16364" y="1359760"/>
                  <a:pt x="17104" y="1344376"/>
                  <a:pt x="19062" y="1327207"/>
                </a:cubicBezTo>
                <a:cubicBezTo>
                  <a:pt x="21019" y="1310037"/>
                  <a:pt x="19402" y="1294796"/>
                  <a:pt x="14210" y="1281486"/>
                </a:cubicBezTo>
                <a:cubicBezTo>
                  <a:pt x="14763" y="1280175"/>
                  <a:pt x="15520" y="1278524"/>
                  <a:pt x="16480" y="1276535"/>
                </a:cubicBezTo>
                <a:cubicBezTo>
                  <a:pt x="17441" y="1274546"/>
                  <a:pt x="17801" y="1273083"/>
                  <a:pt x="17560" y="1272146"/>
                </a:cubicBezTo>
                <a:cubicBezTo>
                  <a:pt x="16744" y="1270672"/>
                  <a:pt x="15712" y="1270028"/>
                  <a:pt x="14465" y="1270212"/>
                </a:cubicBezTo>
                <a:cubicBezTo>
                  <a:pt x="13219" y="1270396"/>
                  <a:pt x="12165" y="1270732"/>
                  <a:pt x="11304" y="1271220"/>
                </a:cubicBezTo>
                <a:lnTo>
                  <a:pt x="9323" y="1254696"/>
                </a:lnTo>
                <a:cubicBezTo>
                  <a:pt x="12724" y="1248888"/>
                  <a:pt x="14957" y="1242661"/>
                  <a:pt x="16023" y="1236015"/>
                </a:cubicBezTo>
                <a:lnTo>
                  <a:pt x="10564" y="1199795"/>
                </a:lnTo>
                <a:cubicBezTo>
                  <a:pt x="8211" y="1196865"/>
                  <a:pt x="7235" y="1193770"/>
                  <a:pt x="7636" y="1190509"/>
                </a:cubicBezTo>
                <a:cubicBezTo>
                  <a:pt x="8036" y="1187248"/>
                  <a:pt x="10188" y="1184616"/>
                  <a:pt x="14092" y="1182612"/>
                </a:cubicBezTo>
                <a:cubicBezTo>
                  <a:pt x="12917" y="1179610"/>
                  <a:pt x="12712" y="1177121"/>
                  <a:pt x="13476" y="1175143"/>
                </a:cubicBezTo>
                <a:cubicBezTo>
                  <a:pt x="14240" y="1173166"/>
                  <a:pt x="14035" y="1170677"/>
                  <a:pt x="12860" y="1167675"/>
                </a:cubicBezTo>
                <a:cubicBezTo>
                  <a:pt x="13069" y="1164949"/>
                  <a:pt x="12356" y="1157446"/>
                  <a:pt x="10721" y="1145165"/>
                </a:cubicBezTo>
                <a:cubicBezTo>
                  <a:pt x="9086" y="1132883"/>
                  <a:pt x="7789" y="1125170"/>
                  <a:pt x="6830" y="1122026"/>
                </a:cubicBezTo>
                <a:cubicBezTo>
                  <a:pt x="4859" y="1116652"/>
                  <a:pt x="4837" y="1111813"/>
                  <a:pt x="6766" y="1107508"/>
                </a:cubicBezTo>
                <a:cubicBezTo>
                  <a:pt x="8694" y="1103203"/>
                  <a:pt x="8673" y="1098363"/>
                  <a:pt x="6702" y="1092989"/>
                </a:cubicBezTo>
                <a:lnTo>
                  <a:pt x="7056" y="1077303"/>
                </a:lnTo>
                <a:cubicBezTo>
                  <a:pt x="5706" y="1073415"/>
                  <a:pt x="5919" y="1069758"/>
                  <a:pt x="7697" y="1066332"/>
                </a:cubicBezTo>
                <a:cubicBezTo>
                  <a:pt x="9474" y="1062907"/>
                  <a:pt x="9688" y="1059249"/>
                  <a:pt x="8337" y="1055361"/>
                </a:cubicBezTo>
                <a:cubicBezTo>
                  <a:pt x="12971" y="1052850"/>
                  <a:pt x="14896" y="1048708"/>
                  <a:pt x="14111" y="1042936"/>
                </a:cubicBezTo>
                <a:cubicBezTo>
                  <a:pt x="13801" y="1042194"/>
                  <a:pt x="13485" y="1041696"/>
                  <a:pt x="13164" y="1041443"/>
                </a:cubicBezTo>
                <a:cubicBezTo>
                  <a:pt x="12843" y="1041191"/>
                  <a:pt x="12130" y="1040881"/>
                  <a:pt x="11027" y="1040512"/>
                </a:cubicBezTo>
                <a:lnTo>
                  <a:pt x="11953" y="1034256"/>
                </a:lnTo>
                <a:cubicBezTo>
                  <a:pt x="11995" y="1032377"/>
                  <a:pt x="11834" y="1030836"/>
                  <a:pt x="11469" y="1029635"/>
                </a:cubicBezTo>
                <a:cubicBezTo>
                  <a:pt x="11104" y="1028433"/>
                  <a:pt x="10546" y="1027080"/>
                  <a:pt x="9795" y="1025575"/>
                </a:cubicBezTo>
                <a:cubicBezTo>
                  <a:pt x="11583" y="1013012"/>
                  <a:pt x="12397" y="1000181"/>
                  <a:pt x="12235" y="987082"/>
                </a:cubicBezTo>
                <a:cubicBezTo>
                  <a:pt x="12073" y="973984"/>
                  <a:pt x="11322" y="960921"/>
                  <a:pt x="9982" y="947895"/>
                </a:cubicBezTo>
                <a:cubicBezTo>
                  <a:pt x="9195" y="945114"/>
                  <a:pt x="8678" y="939054"/>
                  <a:pt x="8431" y="929713"/>
                </a:cubicBezTo>
                <a:cubicBezTo>
                  <a:pt x="8185" y="920373"/>
                  <a:pt x="8439" y="914919"/>
                  <a:pt x="9194" y="913350"/>
                </a:cubicBezTo>
                <a:cubicBezTo>
                  <a:pt x="6785" y="907819"/>
                  <a:pt x="5701" y="902269"/>
                  <a:pt x="5941" y="896700"/>
                </a:cubicBezTo>
                <a:cubicBezTo>
                  <a:pt x="6181" y="891131"/>
                  <a:pt x="6474" y="885416"/>
                  <a:pt x="6819" y="879554"/>
                </a:cubicBezTo>
                <a:lnTo>
                  <a:pt x="10918" y="871800"/>
                </a:lnTo>
                <a:cubicBezTo>
                  <a:pt x="10610" y="870976"/>
                  <a:pt x="10499" y="870058"/>
                  <a:pt x="10588" y="869046"/>
                </a:cubicBezTo>
                <a:cubicBezTo>
                  <a:pt x="10676" y="868035"/>
                  <a:pt x="10566" y="867117"/>
                  <a:pt x="10258" y="866292"/>
                </a:cubicBezTo>
                <a:cubicBezTo>
                  <a:pt x="9926" y="863620"/>
                  <a:pt x="9390" y="861287"/>
                  <a:pt x="8650" y="859292"/>
                </a:cubicBezTo>
                <a:cubicBezTo>
                  <a:pt x="7911" y="857297"/>
                  <a:pt x="6978" y="855151"/>
                  <a:pt x="5853" y="852853"/>
                </a:cubicBezTo>
                <a:cubicBezTo>
                  <a:pt x="7579" y="851715"/>
                  <a:pt x="8138" y="850158"/>
                  <a:pt x="7528" y="848183"/>
                </a:cubicBezTo>
                <a:cubicBezTo>
                  <a:pt x="7189" y="847292"/>
                  <a:pt x="6954" y="846110"/>
                  <a:pt x="6824" y="844635"/>
                </a:cubicBezTo>
                <a:cubicBezTo>
                  <a:pt x="6694" y="843161"/>
                  <a:pt x="6459" y="841979"/>
                  <a:pt x="6119" y="841088"/>
                </a:cubicBezTo>
                <a:lnTo>
                  <a:pt x="7706" y="840340"/>
                </a:lnTo>
                <a:cubicBezTo>
                  <a:pt x="7221" y="838628"/>
                  <a:pt x="7530" y="836543"/>
                  <a:pt x="8632" y="834083"/>
                </a:cubicBezTo>
                <a:lnTo>
                  <a:pt x="6651" y="817560"/>
                </a:lnTo>
                <a:cubicBezTo>
                  <a:pt x="5851" y="813896"/>
                  <a:pt x="4754" y="810373"/>
                  <a:pt x="3359" y="806990"/>
                </a:cubicBezTo>
                <a:cubicBezTo>
                  <a:pt x="1964" y="803607"/>
                  <a:pt x="845" y="801064"/>
                  <a:pt x="0" y="799361"/>
                </a:cubicBezTo>
                <a:cubicBezTo>
                  <a:pt x="1766" y="798649"/>
                  <a:pt x="3391" y="797639"/>
                  <a:pt x="4875" y="796333"/>
                </a:cubicBezTo>
                <a:cubicBezTo>
                  <a:pt x="6360" y="795026"/>
                  <a:pt x="6630" y="793201"/>
                  <a:pt x="5686" y="790858"/>
                </a:cubicBezTo>
                <a:cubicBezTo>
                  <a:pt x="4446" y="788574"/>
                  <a:pt x="3930" y="786797"/>
                  <a:pt x="4139" y="785526"/>
                </a:cubicBezTo>
                <a:cubicBezTo>
                  <a:pt x="4347" y="784256"/>
                  <a:pt x="5979" y="782920"/>
                  <a:pt x="9036" y="781517"/>
                </a:cubicBezTo>
                <a:lnTo>
                  <a:pt x="9390" y="765832"/>
                </a:lnTo>
                <a:lnTo>
                  <a:pt x="13489" y="758077"/>
                </a:lnTo>
                <a:lnTo>
                  <a:pt x="14858" y="732213"/>
                </a:lnTo>
                <a:cubicBezTo>
                  <a:pt x="13688" y="729048"/>
                  <a:pt x="13497" y="725905"/>
                  <a:pt x="14287" y="722784"/>
                </a:cubicBezTo>
                <a:cubicBezTo>
                  <a:pt x="15077" y="719663"/>
                  <a:pt x="14886" y="716520"/>
                  <a:pt x="13715" y="713355"/>
                </a:cubicBezTo>
                <a:lnTo>
                  <a:pt x="15656" y="696920"/>
                </a:lnTo>
                <a:lnTo>
                  <a:pt x="15922" y="685155"/>
                </a:lnTo>
                <a:cubicBezTo>
                  <a:pt x="14030" y="679178"/>
                  <a:pt x="12728" y="673166"/>
                  <a:pt x="12014" y="667117"/>
                </a:cubicBezTo>
                <a:cubicBezTo>
                  <a:pt x="11301" y="661069"/>
                  <a:pt x="11563" y="655287"/>
                  <a:pt x="12799" y="649773"/>
                </a:cubicBezTo>
                <a:cubicBezTo>
                  <a:pt x="11804" y="637392"/>
                  <a:pt x="10296" y="625980"/>
                  <a:pt x="8276" y="615537"/>
                </a:cubicBezTo>
                <a:cubicBezTo>
                  <a:pt x="6256" y="605094"/>
                  <a:pt x="4286" y="596810"/>
                  <a:pt x="2364" y="590685"/>
                </a:cubicBezTo>
                <a:cubicBezTo>
                  <a:pt x="4575" y="591258"/>
                  <a:pt x="6411" y="591038"/>
                  <a:pt x="7872" y="590025"/>
                </a:cubicBezTo>
                <a:lnTo>
                  <a:pt x="11971" y="582271"/>
                </a:lnTo>
                <a:cubicBezTo>
                  <a:pt x="12391" y="581021"/>
                  <a:pt x="12223" y="579808"/>
                  <a:pt x="11465" y="578630"/>
                </a:cubicBezTo>
                <a:cubicBezTo>
                  <a:pt x="10707" y="577452"/>
                  <a:pt x="9348" y="576800"/>
                  <a:pt x="7389" y="576674"/>
                </a:cubicBezTo>
                <a:cubicBezTo>
                  <a:pt x="9254" y="569409"/>
                  <a:pt x="10375" y="560312"/>
                  <a:pt x="10753" y="549384"/>
                </a:cubicBezTo>
                <a:cubicBezTo>
                  <a:pt x="11131" y="538456"/>
                  <a:pt x="9894" y="529502"/>
                  <a:pt x="7044" y="522522"/>
                </a:cubicBezTo>
                <a:cubicBezTo>
                  <a:pt x="8758" y="519733"/>
                  <a:pt x="9638" y="516974"/>
                  <a:pt x="9684" y="514245"/>
                </a:cubicBezTo>
                <a:cubicBezTo>
                  <a:pt x="9729" y="511516"/>
                  <a:pt x="8438" y="509296"/>
                  <a:pt x="5813" y="507585"/>
                </a:cubicBezTo>
                <a:cubicBezTo>
                  <a:pt x="4358" y="501765"/>
                  <a:pt x="4702" y="496672"/>
                  <a:pt x="6845" y="492307"/>
                </a:cubicBezTo>
                <a:cubicBezTo>
                  <a:pt x="8987" y="487941"/>
                  <a:pt x="10686" y="483664"/>
                  <a:pt x="11941" y="479475"/>
                </a:cubicBezTo>
                <a:cubicBezTo>
                  <a:pt x="13439" y="476828"/>
                  <a:pt x="13748" y="474742"/>
                  <a:pt x="12867" y="473218"/>
                </a:cubicBezTo>
                <a:cubicBezTo>
                  <a:pt x="11986" y="471694"/>
                  <a:pt x="10708" y="470357"/>
                  <a:pt x="9034" y="469208"/>
                </a:cubicBezTo>
                <a:lnTo>
                  <a:pt x="11330" y="437087"/>
                </a:lnTo>
                <a:cubicBezTo>
                  <a:pt x="11539" y="435048"/>
                  <a:pt x="11859" y="432473"/>
                  <a:pt x="12289" y="429360"/>
                </a:cubicBezTo>
                <a:cubicBezTo>
                  <a:pt x="12719" y="426247"/>
                  <a:pt x="12268" y="423066"/>
                  <a:pt x="10936" y="419815"/>
                </a:cubicBezTo>
                <a:cubicBezTo>
                  <a:pt x="13920" y="407131"/>
                  <a:pt x="14908" y="393814"/>
                  <a:pt x="13899" y="379862"/>
                </a:cubicBezTo>
                <a:cubicBezTo>
                  <a:pt x="12890" y="365911"/>
                  <a:pt x="14858" y="352616"/>
                  <a:pt x="19803" y="339976"/>
                </a:cubicBezTo>
                <a:lnTo>
                  <a:pt x="12975" y="329621"/>
                </a:lnTo>
                <a:lnTo>
                  <a:pt x="17694" y="294416"/>
                </a:lnTo>
                <a:cubicBezTo>
                  <a:pt x="16042" y="290145"/>
                  <a:pt x="14822" y="281911"/>
                  <a:pt x="14035" y="269714"/>
                </a:cubicBezTo>
                <a:cubicBezTo>
                  <a:pt x="13248" y="257517"/>
                  <a:pt x="13824" y="247950"/>
                  <a:pt x="15763" y="241013"/>
                </a:cubicBezTo>
                <a:cubicBezTo>
                  <a:pt x="12892" y="234932"/>
                  <a:pt x="13569" y="228147"/>
                  <a:pt x="17793" y="220657"/>
                </a:cubicBezTo>
                <a:cubicBezTo>
                  <a:pt x="14180" y="218483"/>
                  <a:pt x="12737" y="215769"/>
                  <a:pt x="13465" y="212516"/>
                </a:cubicBezTo>
                <a:cubicBezTo>
                  <a:pt x="14192" y="209263"/>
                  <a:pt x="15503" y="206219"/>
                  <a:pt x="17398" y="203385"/>
                </a:cubicBezTo>
                <a:lnTo>
                  <a:pt x="27418" y="72567"/>
                </a:lnTo>
                <a:cubicBezTo>
                  <a:pt x="29102" y="66801"/>
                  <a:pt x="29846" y="61358"/>
                  <a:pt x="29651" y="56237"/>
                </a:cubicBezTo>
                <a:cubicBezTo>
                  <a:pt x="29456" y="51115"/>
                  <a:pt x="30784" y="45881"/>
                  <a:pt x="33635" y="40535"/>
                </a:cubicBezTo>
                <a:cubicBezTo>
                  <a:pt x="32531" y="38025"/>
                  <a:pt x="31976" y="35135"/>
                  <a:pt x="31968" y="31866"/>
                </a:cubicBezTo>
                <a:cubicBezTo>
                  <a:pt x="31960" y="28596"/>
                  <a:pt x="32385" y="25728"/>
                  <a:pt x="33241" y="23263"/>
                </a:cubicBezTo>
                <a:lnTo>
                  <a:pt x="34345" y="9163"/>
                </a:lnTo>
                <a:cubicBezTo>
                  <a:pt x="35299" y="6732"/>
                  <a:pt x="36883" y="4610"/>
                  <a:pt x="39099" y="2797"/>
                </a:cubicBezTo>
                <a:cubicBezTo>
                  <a:pt x="41314" y="983"/>
                  <a:pt x="43460" y="51"/>
                  <a:pt x="45538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sx="105000" sy="105000" algn="t" rotWithShape="0">
              <a:prstClr val="black">
                <a:alpha val="7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7C3FEC3B-96B2-D3D3-A57E-D4F8FAE9CB57}"/>
              </a:ext>
            </a:extLst>
          </p:cNvPr>
          <p:cNvSpPr/>
          <p:nvPr/>
        </p:nvSpPr>
        <p:spPr>
          <a:xfrm rot="5400000">
            <a:off x="3340655" y="1698649"/>
            <a:ext cx="1117620" cy="5448687"/>
          </a:xfrm>
          <a:custGeom>
            <a:avLst/>
            <a:gdLst/>
            <a:ahLst/>
            <a:cxnLst/>
            <a:rect l="l" t="t" r="r" b="b"/>
            <a:pathLst>
              <a:path w="424731" h="2464157">
                <a:moveTo>
                  <a:pt x="125208" y="2202876"/>
                </a:moveTo>
                <a:lnTo>
                  <a:pt x="118114" y="2204285"/>
                </a:lnTo>
                <a:cubicBezTo>
                  <a:pt x="118568" y="2205162"/>
                  <a:pt x="119366" y="2205997"/>
                  <a:pt x="120509" y="2206791"/>
                </a:cubicBezTo>
                <a:cubicBezTo>
                  <a:pt x="121652" y="2207586"/>
                  <a:pt x="122660" y="2207837"/>
                  <a:pt x="123533" y="2207546"/>
                </a:cubicBezTo>
                <a:cubicBezTo>
                  <a:pt x="125258" y="2206408"/>
                  <a:pt x="125817" y="2204852"/>
                  <a:pt x="125208" y="2202876"/>
                </a:cubicBezTo>
                <a:close/>
                <a:moveTo>
                  <a:pt x="118468" y="2188599"/>
                </a:moveTo>
                <a:cubicBezTo>
                  <a:pt x="118823" y="2189523"/>
                  <a:pt x="119423" y="2190452"/>
                  <a:pt x="120269" y="2191386"/>
                </a:cubicBezTo>
                <a:cubicBezTo>
                  <a:pt x="121114" y="2192321"/>
                  <a:pt x="122320" y="2192479"/>
                  <a:pt x="123887" y="2191860"/>
                </a:cubicBezTo>
                <a:lnTo>
                  <a:pt x="125474" y="2191112"/>
                </a:lnTo>
                <a:cubicBezTo>
                  <a:pt x="123976" y="2187939"/>
                  <a:pt x="121641" y="2187101"/>
                  <a:pt x="118468" y="2188599"/>
                </a:cubicBezTo>
                <a:close/>
                <a:moveTo>
                  <a:pt x="247581" y="2100494"/>
                </a:moveTo>
                <a:cubicBezTo>
                  <a:pt x="247969" y="2101401"/>
                  <a:pt x="248503" y="2102362"/>
                  <a:pt x="249183" y="2103374"/>
                </a:cubicBezTo>
                <a:cubicBezTo>
                  <a:pt x="249863" y="2104387"/>
                  <a:pt x="250607" y="2104763"/>
                  <a:pt x="251414" y="2104504"/>
                </a:cubicBezTo>
                <a:lnTo>
                  <a:pt x="255424" y="2100671"/>
                </a:lnTo>
                <a:close/>
                <a:moveTo>
                  <a:pt x="264102" y="2037895"/>
                </a:moveTo>
                <a:cubicBezTo>
                  <a:pt x="262472" y="2037695"/>
                  <a:pt x="260830" y="2037985"/>
                  <a:pt x="259178" y="2038765"/>
                </a:cubicBezTo>
                <a:cubicBezTo>
                  <a:pt x="259533" y="2039688"/>
                  <a:pt x="260133" y="2040617"/>
                  <a:pt x="260978" y="2041552"/>
                </a:cubicBezTo>
                <a:cubicBezTo>
                  <a:pt x="261824" y="2042486"/>
                  <a:pt x="263030" y="2042644"/>
                  <a:pt x="264597" y="2042026"/>
                </a:cubicBezTo>
                <a:lnTo>
                  <a:pt x="267770" y="2040528"/>
                </a:lnTo>
                <a:cubicBezTo>
                  <a:pt x="266955" y="2038973"/>
                  <a:pt x="265732" y="2038095"/>
                  <a:pt x="264102" y="2037895"/>
                </a:cubicBezTo>
                <a:close/>
                <a:moveTo>
                  <a:pt x="365146" y="2037237"/>
                </a:moveTo>
                <a:lnTo>
                  <a:pt x="376734" y="2045346"/>
                </a:lnTo>
                <a:lnTo>
                  <a:pt x="381138" y="2058785"/>
                </a:lnTo>
                <a:cubicBezTo>
                  <a:pt x="377424" y="2061104"/>
                  <a:pt x="376248" y="2063922"/>
                  <a:pt x="377612" y="2067239"/>
                </a:cubicBezTo>
                <a:cubicBezTo>
                  <a:pt x="378975" y="2070556"/>
                  <a:pt x="376610" y="2073935"/>
                  <a:pt x="370516" y="2077378"/>
                </a:cubicBezTo>
                <a:cubicBezTo>
                  <a:pt x="368046" y="2070946"/>
                  <a:pt x="367151" y="2064256"/>
                  <a:pt x="367831" y="2057307"/>
                </a:cubicBezTo>
                <a:cubicBezTo>
                  <a:pt x="368512" y="2050359"/>
                  <a:pt x="367617" y="2043669"/>
                  <a:pt x="365146" y="2037237"/>
                </a:cubicBezTo>
                <a:close/>
                <a:moveTo>
                  <a:pt x="163614" y="1996584"/>
                </a:moveTo>
                <a:lnTo>
                  <a:pt x="167358" y="2004516"/>
                </a:lnTo>
                <a:cubicBezTo>
                  <a:pt x="168500" y="2006765"/>
                  <a:pt x="169817" y="2007841"/>
                  <a:pt x="171306" y="2007744"/>
                </a:cubicBezTo>
                <a:cubicBezTo>
                  <a:pt x="172796" y="2007647"/>
                  <a:pt x="174344" y="2007159"/>
                  <a:pt x="175950" y="2006280"/>
                </a:cubicBezTo>
                <a:close/>
                <a:moveTo>
                  <a:pt x="171240" y="1971646"/>
                </a:moveTo>
                <a:cubicBezTo>
                  <a:pt x="170544" y="1972056"/>
                  <a:pt x="170140" y="1972570"/>
                  <a:pt x="170028" y="1973189"/>
                </a:cubicBezTo>
                <a:cubicBezTo>
                  <a:pt x="169916" y="1973807"/>
                  <a:pt x="169512" y="1974321"/>
                  <a:pt x="168816" y="1974731"/>
                </a:cubicBezTo>
                <a:cubicBezTo>
                  <a:pt x="169301" y="1975673"/>
                  <a:pt x="170225" y="1976773"/>
                  <a:pt x="171586" y="1978030"/>
                </a:cubicBezTo>
                <a:cubicBezTo>
                  <a:pt x="172947" y="1979287"/>
                  <a:pt x="174080" y="1979803"/>
                  <a:pt x="174984" y="1979578"/>
                </a:cubicBezTo>
                <a:cubicBezTo>
                  <a:pt x="176457" y="1978761"/>
                  <a:pt x="177102" y="1977730"/>
                  <a:pt x="176918" y="1976483"/>
                </a:cubicBezTo>
                <a:cubicBezTo>
                  <a:pt x="176733" y="1975237"/>
                  <a:pt x="176397" y="1974183"/>
                  <a:pt x="175910" y="1973322"/>
                </a:cubicBezTo>
                <a:cubicBezTo>
                  <a:pt x="174772" y="1971596"/>
                  <a:pt x="173215" y="1971037"/>
                  <a:pt x="171240" y="1971646"/>
                </a:cubicBezTo>
                <a:close/>
                <a:moveTo>
                  <a:pt x="344672" y="1936333"/>
                </a:moveTo>
                <a:lnTo>
                  <a:pt x="337577" y="1937742"/>
                </a:lnTo>
                <a:cubicBezTo>
                  <a:pt x="338063" y="1938685"/>
                  <a:pt x="338986" y="1939785"/>
                  <a:pt x="340347" y="1941041"/>
                </a:cubicBezTo>
                <a:cubicBezTo>
                  <a:pt x="341709" y="1942298"/>
                  <a:pt x="342841" y="1942814"/>
                  <a:pt x="343745" y="1942590"/>
                </a:cubicBezTo>
                <a:cubicBezTo>
                  <a:pt x="345219" y="1941773"/>
                  <a:pt x="345863" y="1940741"/>
                  <a:pt x="345679" y="1939494"/>
                </a:cubicBezTo>
                <a:cubicBezTo>
                  <a:pt x="345495" y="1938248"/>
                  <a:pt x="345159" y="1937194"/>
                  <a:pt x="344672" y="1936333"/>
                </a:cubicBezTo>
                <a:close/>
                <a:moveTo>
                  <a:pt x="272587" y="1931564"/>
                </a:moveTo>
                <a:cubicBezTo>
                  <a:pt x="267891" y="1933943"/>
                  <a:pt x="265133" y="1937346"/>
                  <a:pt x="264313" y="1941774"/>
                </a:cubicBezTo>
                <a:cubicBezTo>
                  <a:pt x="263494" y="1946203"/>
                  <a:pt x="264239" y="1950862"/>
                  <a:pt x="266547" y="1955753"/>
                </a:cubicBezTo>
                <a:lnTo>
                  <a:pt x="267296" y="1957340"/>
                </a:lnTo>
                <a:cubicBezTo>
                  <a:pt x="266950" y="1957463"/>
                  <a:pt x="265659" y="1958153"/>
                  <a:pt x="263424" y="1959410"/>
                </a:cubicBezTo>
                <a:cubicBezTo>
                  <a:pt x="261189" y="1960667"/>
                  <a:pt x="260085" y="1961754"/>
                  <a:pt x="260113" y="1962670"/>
                </a:cubicBezTo>
                <a:cubicBezTo>
                  <a:pt x="260999" y="1963262"/>
                  <a:pt x="263524" y="1962960"/>
                  <a:pt x="267687" y="1961762"/>
                </a:cubicBezTo>
                <a:cubicBezTo>
                  <a:pt x="271850" y="1960565"/>
                  <a:pt x="274584" y="1959679"/>
                  <a:pt x="275888" y="1959103"/>
                </a:cubicBezTo>
                <a:lnTo>
                  <a:pt x="281662" y="1946679"/>
                </a:lnTo>
                <a:cubicBezTo>
                  <a:pt x="279222" y="1947588"/>
                  <a:pt x="277008" y="1947178"/>
                  <a:pt x="275020" y="1945450"/>
                </a:cubicBezTo>
                <a:cubicBezTo>
                  <a:pt x="273032" y="1943721"/>
                  <a:pt x="271633" y="1941956"/>
                  <a:pt x="270824" y="1940156"/>
                </a:cubicBezTo>
                <a:close/>
                <a:moveTo>
                  <a:pt x="163318" y="1905553"/>
                </a:moveTo>
                <a:lnTo>
                  <a:pt x="165958" y="1927584"/>
                </a:lnTo>
                <a:cubicBezTo>
                  <a:pt x="165678" y="1927676"/>
                  <a:pt x="164652" y="1928241"/>
                  <a:pt x="162879" y="1929280"/>
                </a:cubicBezTo>
                <a:cubicBezTo>
                  <a:pt x="161107" y="1930319"/>
                  <a:pt x="160268" y="1931281"/>
                  <a:pt x="160362" y="1932166"/>
                </a:cubicBezTo>
                <a:cubicBezTo>
                  <a:pt x="161488" y="1933695"/>
                  <a:pt x="164049" y="1934669"/>
                  <a:pt x="168045" y="1935086"/>
                </a:cubicBezTo>
                <a:cubicBezTo>
                  <a:pt x="172041" y="1935503"/>
                  <a:pt x="175208" y="1935706"/>
                  <a:pt x="177546" y="1935693"/>
                </a:cubicBezTo>
                <a:lnTo>
                  <a:pt x="181161" y="1914588"/>
                </a:lnTo>
                <a:close/>
                <a:moveTo>
                  <a:pt x="269996" y="1872653"/>
                </a:moveTo>
                <a:cubicBezTo>
                  <a:pt x="268585" y="1873602"/>
                  <a:pt x="268190" y="1875163"/>
                  <a:pt x="268811" y="1877335"/>
                </a:cubicBezTo>
                <a:cubicBezTo>
                  <a:pt x="269432" y="1879507"/>
                  <a:pt x="270017" y="1881089"/>
                  <a:pt x="270567" y="1882083"/>
                </a:cubicBezTo>
                <a:cubicBezTo>
                  <a:pt x="272389" y="1886113"/>
                  <a:pt x="272985" y="1890115"/>
                  <a:pt x="272356" y="1894090"/>
                </a:cubicBezTo>
                <a:cubicBezTo>
                  <a:pt x="271726" y="1898064"/>
                  <a:pt x="270174" y="1901626"/>
                  <a:pt x="267700" y="1904774"/>
                </a:cubicBezTo>
                <a:cubicBezTo>
                  <a:pt x="269343" y="1908767"/>
                  <a:pt x="270297" y="1912843"/>
                  <a:pt x="270562" y="1917002"/>
                </a:cubicBezTo>
                <a:cubicBezTo>
                  <a:pt x="270828" y="1921160"/>
                  <a:pt x="271782" y="1925236"/>
                  <a:pt x="273425" y="1929229"/>
                </a:cubicBezTo>
                <a:cubicBezTo>
                  <a:pt x="275481" y="1921429"/>
                  <a:pt x="276802" y="1913612"/>
                  <a:pt x="277388" y="1905778"/>
                </a:cubicBezTo>
                <a:cubicBezTo>
                  <a:pt x="277974" y="1897944"/>
                  <a:pt x="278315" y="1890105"/>
                  <a:pt x="278410" y="1882260"/>
                </a:cubicBezTo>
                <a:cubicBezTo>
                  <a:pt x="277831" y="1881119"/>
                  <a:pt x="276533" y="1879226"/>
                  <a:pt x="274517" y="1876581"/>
                </a:cubicBezTo>
                <a:cubicBezTo>
                  <a:pt x="272501" y="1873936"/>
                  <a:pt x="270993" y="1872627"/>
                  <a:pt x="269996" y="1872653"/>
                </a:cubicBezTo>
                <a:close/>
                <a:moveTo>
                  <a:pt x="349351" y="1868170"/>
                </a:moveTo>
                <a:cubicBezTo>
                  <a:pt x="344300" y="1871080"/>
                  <a:pt x="342604" y="1875194"/>
                  <a:pt x="344266" y="1880512"/>
                </a:cubicBezTo>
                <a:cubicBezTo>
                  <a:pt x="345928" y="1885830"/>
                  <a:pt x="347945" y="1890616"/>
                  <a:pt x="350317" y="1894872"/>
                </a:cubicBezTo>
                <a:cubicBezTo>
                  <a:pt x="347838" y="1896042"/>
                  <a:pt x="345448" y="1897655"/>
                  <a:pt x="343145" y="1899712"/>
                </a:cubicBezTo>
                <a:cubicBezTo>
                  <a:pt x="340843" y="1901769"/>
                  <a:pt x="339223" y="1903988"/>
                  <a:pt x="338287" y="1906370"/>
                </a:cubicBezTo>
                <a:lnTo>
                  <a:pt x="348199" y="1919149"/>
                </a:lnTo>
                <a:cubicBezTo>
                  <a:pt x="346946" y="1914527"/>
                  <a:pt x="346633" y="1909583"/>
                  <a:pt x="347259" y="1904317"/>
                </a:cubicBezTo>
                <a:cubicBezTo>
                  <a:pt x="347885" y="1899051"/>
                  <a:pt x="350491" y="1895153"/>
                  <a:pt x="355076" y="1892625"/>
                </a:cubicBezTo>
                <a:cubicBezTo>
                  <a:pt x="353434" y="1888632"/>
                  <a:pt x="352479" y="1884556"/>
                  <a:pt x="352214" y="1880397"/>
                </a:cubicBezTo>
                <a:cubicBezTo>
                  <a:pt x="351948" y="1876239"/>
                  <a:pt x="350994" y="1872163"/>
                  <a:pt x="349351" y="1868170"/>
                </a:cubicBezTo>
                <a:close/>
                <a:moveTo>
                  <a:pt x="159317" y="1839548"/>
                </a:moveTo>
                <a:cubicBezTo>
                  <a:pt x="158573" y="1855094"/>
                  <a:pt x="158997" y="1871059"/>
                  <a:pt x="160588" y="1887443"/>
                </a:cubicBezTo>
                <a:cubicBezTo>
                  <a:pt x="162943" y="1890292"/>
                  <a:pt x="165712" y="1892218"/>
                  <a:pt x="168893" y="1893222"/>
                </a:cubicBezTo>
                <a:cubicBezTo>
                  <a:pt x="172075" y="1894226"/>
                  <a:pt x="175284" y="1894004"/>
                  <a:pt x="178521" y="1892557"/>
                </a:cubicBezTo>
                <a:cubicBezTo>
                  <a:pt x="177864" y="1886886"/>
                  <a:pt x="176679" y="1878554"/>
                  <a:pt x="174966" y="1867562"/>
                </a:cubicBezTo>
                <a:cubicBezTo>
                  <a:pt x="173253" y="1856570"/>
                  <a:pt x="173236" y="1848658"/>
                  <a:pt x="174914" y="1843824"/>
                </a:cubicBezTo>
                <a:close/>
                <a:moveTo>
                  <a:pt x="163248" y="1769799"/>
                </a:moveTo>
                <a:lnTo>
                  <a:pt x="159810" y="1783061"/>
                </a:lnTo>
                <a:lnTo>
                  <a:pt x="162056" y="1787820"/>
                </a:lnTo>
                <a:lnTo>
                  <a:pt x="165229" y="1786322"/>
                </a:lnTo>
                <a:cubicBezTo>
                  <a:pt x="168398" y="1784988"/>
                  <a:pt x="170388" y="1783725"/>
                  <a:pt x="171200" y="1782534"/>
                </a:cubicBezTo>
                <a:cubicBezTo>
                  <a:pt x="172011" y="1781342"/>
                  <a:pt x="171666" y="1779242"/>
                  <a:pt x="170165" y="1776233"/>
                </a:cubicBezTo>
                <a:close/>
                <a:moveTo>
                  <a:pt x="168716" y="1736180"/>
                </a:moveTo>
                <a:lnTo>
                  <a:pt x="168539" y="1744023"/>
                </a:lnTo>
                <a:cubicBezTo>
                  <a:pt x="169641" y="1741563"/>
                  <a:pt x="169950" y="1739478"/>
                  <a:pt x="169465" y="1737767"/>
                </a:cubicBezTo>
                <a:close/>
                <a:moveTo>
                  <a:pt x="346779" y="1669583"/>
                </a:moveTo>
                <a:lnTo>
                  <a:pt x="343823" y="1696196"/>
                </a:lnTo>
                <a:cubicBezTo>
                  <a:pt x="349367" y="1699722"/>
                  <a:pt x="353699" y="1704790"/>
                  <a:pt x="356819" y="1711399"/>
                </a:cubicBezTo>
                <a:cubicBezTo>
                  <a:pt x="355896" y="1711755"/>
                  <a:pt x="354967" y="1712355"/>
                  <a:pt x="354032" y="1713200"/>
                </a:cubicBezTo>
                <a:cubicBezTo>
                  <a:pt x="353098" y="1714045"/>
                  <a:pt x="352940" y="1715252"/>
                  <a:pt x="353558" y="1716818"/>
                </a:cubicBezTo>
                <a:cubicBezTo>
                  <a:pt x="354406" y="1718358"/>
                  <a:pt x="355750" y="1719664"/>
                  <a:pt x="357589" y="1720735"/>
                </a:cubicBezTo>
                <a:cubicBezTo>
                  <a:pt x="359429" y="1721807"/>
                  <a:pt x="361169" y="1722925"/>
                  <a:pt x="362810" y="1724090"/>
                </a:cubicBezTo>
                <a:lnTo>
                  <a:pt x="376161" y="1723607"/>
                </a:lnTo>
                <a:lnTo>
                  <a:pt x="375501" y="1718099"/>
                </a:lnTo>
                <a:lnTo>
                  <a:pt x="364574" y="1715498"/>
                </a:lnTo>
                <a:cubicBezTo>
                  <a:pt x="363386" y="1713068"/>
                  <a:pt x="362788" y="1710603"/>
                  <a:pt x="362779" y="1708101"/>
                </a:cubicBezTo>
                <a:cubicBezTo>
                  <a:pt x="362770" y="1705600"/>
                  <a:pt x="363736" y="1703365"/>
                  <a:pt x="365677" y="1701399"/>
                </a:cubicBezTo>
                <a:cubicBezTo>
                  <a:pt x="363221" y="1695768"/>
                  <a:pt x="360667" y="1690185"/>
                  <a:pt x="358013" y="1684649"/>
                </a:cubicBezTo>
                <a:cubicBezTo>
                  <a:pt x="355359" y="1679112"/>
                  <a:pt x="351614" y="1674090"/>
                  <a:pt x="346779" y="1669583"/>
                </a:cubicBezTo>
                <a:close/>
                <a:moveTo>
                  <a:pt x="355469" y="1597588"/>
                </a:moveTo>
                <a:lnTo>
                  <a:pt x="353883" y="1598337"/>
                </a:lnTo>
                <a:cubicBezTo>
                  <a:pt x="354367" y="1600048"/>
                  <a:pt x="355645" y="1601384"/>
                  <a:pt x="357716" y="1602347"/>
                </a:cubicBezTo>
                <a:close/>
                <a:moveTo>
                  <a:pt x="364681" y="1571901"/>
                </a:moveTo>
                <a:cubicBezTo>
                  <a:pt x="361773" y="1573274"/>
                  <a:pt x="360407" y="1575859"/>
                  <a:pt x="360583" y="1579655"/>
                </a:cubicBezTo>
                <a:lnTo>
                  <a:pt x="365342" y="1577409"/>
                </a:lnTo>
                <a:cubicBezTo>
                  <a:pt x="365033" y="1576585"/>
                  <a:pt x="364923" y="1575667"/>
                  <a:pt x="365012" y="1574655"/>
                </a:cubicBezTo>
                <a:cubicBezTo>
                  <a:pt x="365100" y="1573644"/>
                  <a:pt x="364990" y="1572725"/>
                  <a:pt x="364681" y="1571901"/>
                </a:cubicBezTo>
                <a:close/>
                <a:moveTo>
                  <a:pt x="368475" y="1542953"/>
                </a:moveTo>
                <a:lnTo>
                  <a:pt x="362967" y="1543613"/>
                </a:lnTo>
                <a:lnTo>
                  <a:pt x="366711" y="1551545"/>
                </a:lnTo>
                <a:lnTo>
                  <a:pt x="355607" y="1556787"/>
                </a:lnTo>
                <a:lnTo>
                  <a:pt x="358602" y="1563132"/>
                </a:lnTo>
                <a:lnTo>
                  <a:pt x="364021" y="1566393"/>
                </a:lnTo>
                <a:lnTo>
                  <a:pt x="371470" y="1549298"/>
                </a:lnTo>
                <a:close/>
                <a:moveTo>
                  <a:pt x="366583" y="1522508"/>
                </a:moveTo>
                <a:lnTo>
                  <a:pt x="362573" y="1526341"/>
                </a:lnTo>
                <a:lnTo>
                  <a:pt x="368563" y="1539032"/>
                </a:lnTo>
                <a:cubicBezTo>
                  <a:pt x="370048" y="1536270"/>
                  <a:pt x="370406" y="1533433"/>
                  <a:pt x="369639" y="1530522"/>
                </a:cubicBezTo>
                <a:cubicBezTo>
                  <a:pt x="368871" y="1527611"/>
                  <a:pt x="367852" y="1524940"/>
                  <a:pt x="366583" y="1522508"/>
                </a:cubicBezTo>
                <a:close/>
                <a:moveTo>
                  <a:pt x="367647" y="1475450"/>
                </a:moveTo>
                <a:lnTo>
                  <a:pt x="361301" y="1478446"/>
                </a:lnTo>
                <a:cubicBezTo>
                  <a:pt x="362153" y="1484187"/>
                  <a:pt x="362618" y="1489625"/>
                  <a:pt x="362698" y="1494760"/>
                </a:cubicBezTo>
                <a:cubicBezTo>
                  <a:pt x="362778" y="1499895"/>
                  <a:pt x="361328" y="1503328"/>
                  <a:pt x="358346" y="1505059"/>
                </a:cubicBezTo>
                <a:cubicBezTo>
                  <a:pt x="359022" y="1506235"/>
                  <a:pt x="360709" y="1508267"/>
                  <a:pt x="363406" y="1511156"/>
                </a:cubicBezTo>
                <a:cubicBezTo>
                  <a:pt x="366104" y="1514046"/>
                  <a:pt x="368000" y="1515494"/>
                  <a:pt x="369095" y="1515503"/>
                </a:cubicBezTo>
                <a:cubicBezTo>
                  <a:pt x="369809" y="1515045"/>
                  <a:pt x="369991" y="1514231"/>
                  <a:pt x="369641" y="1513063"/>
                </a:cubicBezTo>
                <a:cubicBezTo>
                  <a:pt x="369291" y="1511894"/>
                  <a:pt x="368889" y="1510872"/>
                  <a:pt x="368435" y="1509995"/>
                </a:cubicBezTo>
                <a:cubicBezTo>
                  <a:pt x="369408" y="1505292"/>
                  <a:pt x="369965" y="1499452"/>
                  <a:pt x="370106" y="1492475"/>
                </a:cubicBezTo>
                <a:cubicBezTo>
                  <a:pt x="370248" y="1485498"/>
                  <a:pt x="369428" y="1479823"/>
                  <a:pt x="367647" y="1475450"/>
                </a:cubicBezTo>
                <a:close/>
                <a:moveTo>
                  <a:pt x="391274" y="1402223"/>
                </a:moveTo>
                <a:lnTo>
                  <a:pt x="389688" y="1402972"/>
                </a:lnTo>
                <a:cubicBezTo>
                  <a:pt x="389645" y="1404851"/>
                  <a:pt x="389807" y="1406391"/>
                  <a:pt x="390172" y="1407593"/>
                </a:cubicBezTo>
                <a:cubicBezTo>
                  <a:pt x="390537" y="1408795"/>
                  <a:pt x="391095" y="1410148"/>
                  <a:pt x="391845" y="1411652"/>
                </a:cubicBezTo>
                <a:cubicBezTo>
                  <a:pt x="392822" y="1408928"/>
                  <a:pt x="392632" y="1405785"/>
                  <a:pt x="391274" y="1402223"/>
                </a:cubicBezTo>
                <a:close/>
                <a:moveTo>
                  <a:pt x="374711" y="1371245"/>
                </a:moveTo>
                <a:lnTo>
                  <a:pt x="365193" y="1375738"/>
                </a:lnTo>
                <a:cubicBezTo>
                  <a:pt x="367535" y="1382069"/>
                  <a:pt x="367916" y="1388355"/>
                  <a:pt x="366336" y="1394597"/>
                </a:cubicBezTo>
                <a:cubicBezTo>
                  <a:pt x="364756" y="1400839"/>
                  <a:pt x="365137" y="1407125"/>
                  <a:pt x="367479" y="1413456"/>
                </a:cubicBezTo>
                <a:lnTo>
                  <a:pt x="363952" y="1430639"/>
                </a:lnTo>
                <a:cubicBezTo>
                  <a:pt x="363712" y="1431843"/>
                  <a:pt x="364312" y="1432773"/>
                  <a:pt x="365752" y="1433426"/>
                </a:cubicBezTo>
                <a:cubicBezTo>
                  <a:pt x="367193" y="1434080"/>
                  <a:pt x="368399" y="1434238"/>
                  <a:pt x="369371" y="1433900"/>
                </a:cubicBezTo>
                <a:lnTo>
                  <a:pt x="378140" y="1427821"/>
                </a:lnTo>
                <a:cubicBezTo>
                  <a:pt x="377971" y="1423011"/>
                  <a:pt x="377661" y="1417904"/>
                  <a:pt x="377211" y="1412499"/>
                </a:cubicBezTo>
                <a:cubicBezTo>
                  <a:pt x="376761" y="1407094"/>
                  <a:pt x="375471" y="1401964"/>
                  <a:pt x="373341" y="1397109"/>
                </a:cubicBezTo>
                <a:cubicBezTo>
                  <a:pt x="373319" y="1393038"/>
                  <a:pt x="373255" y="1388623"/>
                  <a:pt x="373151" y="1383863"/>
                </a:cubicBezTo>
                <a:cubicBezTo>
                  <a:pt x="373046" y="1379104"/>
                  <a:pt x="373566" y="1374898"/>
                  <a:pt x="374711" y="1371245"/>
                </a:cubicBezTo>
                <a:close/>
                <a:moveTo>
                  <a:pt x="384012" y="1341637"/>
                </a:moveTo>
                <a:lnTo>
                  <a:pt x="378987" y="1355648"/>
                </a:lnTo>
                <a:cubicBezTo>
                  <a:pt x="378227" y="1353097"/>
                  <a:pt x="376542" y="1352438"/>
                  <a:pt x="373931" y="1353670"/>
                </a:cubicBezTo>
                <a:cubicBezTo>
                  <a:pt x="371320" y="1354903"/>
                  <a:pt x="370362" y="1356810"/>
                  <a:pt x="371055" y="1359392"/>
                </a:cubicBezTo>
                <a:lnTo>
                  <a:pt x="388899" y="1368427"/>
                </a:lnTo>
                <a:lnTo>
                  <a:pt x="395245" y="1365432"/>
                </a:lnTo>
                <a:lnTo>
                  <a:pt x="390091" y="1350406"/>
                </a:lnTo>
                <a:close/>
                <a:moveTo>
                  <a:pt x="361104" y="1313655"/>
                </a:moveTo>
                <a:lnTo>
                  <a:pt x="352423" y="1315813"/>
                </a:lnTo>
                <a:cubicBezTo>
                  <a:pt x="352700" y="1316571"/>
                  <a:pt x="352686" y="1317225"/>
                  <a:pt x="352379" y="1317773"/>
                </a:cubicBezTo>
                <a:cubicBezTo>
                  <a:pt x="352072" y="1318322"/>
                  <a:pt x="352058" y="1318976"/>
                  <a:pt x="352335" y="1319734"/>
                </a:cubicBezTo>
                <a:lnTo>
                  <a:pt x="356079" y="1327666"/>
                </a:lnTo>
                <a:cubicBezTo>
                  <a:pt x="357623" y="1330938"/>
                  <a:pt x="359611" y="1334121"/>
                  <a:pt x="362042" y="1337217"/>
                </a:cubicBezTo>
                <a:cubicBezTo>
                  <a:pt x="364474" y="1340313"/>
                  <a:pt x="367067" y="1342726"/>
                  <a:pt x="369824" y="1344455"/>
                </a:cubicBezTo>
                <a:close/>
                <a:moveTo>
                  <a:pt x="387983" y="1304846"/>
                </a:moveTo>
                <a:lnTo>
                  <a:pt x="386042" y="1321281"/>
                </a:lnTo>
                <a:lnTo>
                  <a:pt x="390801" y="1319035"/>
                </a:lnTo>
                <a:cubicBezTo>
                  <a:pt x="391029" y="1314724"/>
                  <a:pt x="390090" y="1309994"/>
                  <a:pt x="387983" y="1304846"/>
                </a:cubicBezTo>
                <a:close/>
                <a:moveTo>
                  <a:pt x="358640" y="1283781"/>
                </a:moveTo>
                <a:lnTo>
                  <a:pt x="353793" y="1289949"/>
                </a:lnTo>
                <a:lnTo>
                  <a:pt x="352689" y="1304048"/>
                </a:lnTo>
                <a:lnTo>
                  <a:pt x="359123" y="1297132"/>
                </a:lnTo>
                <a:lnTo>
                  <a:pt x="360138" y="1286953"/>
                </a:lnTo>
                <a:close/>
                <a:moveTo>
                  <a:pt x="362660" y="1210110"/>
                </a:moveTo>
                <a:lnTo>
                  <a:pt x="349309" y="1210593"/>
                </a:lnTo>
                <a:cubicBezTo>
                  <a:pt x="351813" y="1215554"/>
                  <a:pt x="354691" y="1221308"/>
                  <a:pt x="357943" y="1227855"/>
                </a:cubicBezTo>
                <a:cubicBezTo>
                  <a:pt x="361195" y="1234403"/>
                  <a:pt x="363280" y="1240531"/>
                  <a:pt x="364197" y="1246241"/>
                </a:cubicBezTo>
                <a:cubicBezTo>
                  <a:pt x="365872" y="1241571"/>
                  <a:pt x="365212" y="1236063"/>
                  <a:pt x="362217" y="1229717"/>
                </a:cubicBezTo>
                <a:close/>
                <a:moveTo>
                  <a:pt x="370168" y="1086298"/>
                </a:moveTo>
                <a:lnTo>
                  <a:pt x="361487" y="1088456"/>
                </a:lnTo>
                <a:lnTo>
                  <a:pt x="352895" y="1086692"/>
                </a:lnTo>
                <a:lnTo>
                  <a:pt x="356551" y="1098545"/>
                </a:lnTo>
                <a:cubicBezTo>
                  <a:pt x="355308" y="1102163"/>
                  <a:pt x="354399" y="1106229"/>
                  <a:pt x="353823" y="1110744"/>
                </a:cubicBezTo>
                <a:cubicBezTo>
                  <a:pt x="353247" y="1115260"/>
                  <a:pt x="352921" y="1119535"/>
                  <a:pt x="352846" y="1123571"/>
                </a:cubicBezTo>
                <a:cubicBezTo>
                  <a:pt x="356231" y="1130056"/>
                  <a:pt x="356861" y="1136871"/>
                  <a:pt x="354738" y="1144016"/>
                </a:cubicBezTo>
                <a:cubicBezTo>
                  <a:pt x="352279" y="1143601"/>
                  <a:pt x="350522" y="1144673"/>
                  <a:pt x="349467" y="1147232"/>
                </a:cubicBezTo>
                <a:cubicBezTo>
                  <a:pt x="348412" y="1149791"/>
                  <a:pt x="348803" y="1151304"/>
                  <a:pt x="350639" y="1151771"/>
                </a:cubicBezTo>
                <a:lnTo>
                  <a:pt x="346363" y="1167368"/>
                </a:lnTo>
                <a:lnTo>
                  <a:pt x="349093" y="1185478"/>
                </a:lnTo>
                <a:lnTo>
                  <a:pt x="345920" y="1186975"/>
                </a:lnTo>
                <a:lnTo>
                  <a:pt x="351162" y="1198080"/>
                </a:lnTo>
                <a:lnTo>
                  <a:pt x="360591" y="1197508"/>
                </a:lnTo>
                <a:cubicBezTo>
                  <a:pt x="359458" y="1196992"/>
                  <a:pt x="359014" y="1196393"/>
                  <a:pt x="359258" y="1195712"/>
                </a:cubicBezTo>
                <a:cubicBezTo>
                  <a:pt x="359503" y="1195031"/>
                  <a:pt x="360226" y="1194852"/>
                  <a:pt x="361428" y="1195173"/>
                </a:cubicBezTo>
                <a:lnTo>
                  <a:pt x="361606" y="1187330"/>
                </a:lnTo>
                <a:cubicBezTo>
                  <a:pt x="362732" y="1187405"/>
                  <a:pt x="363443" y="1186342"/>
                  <a:pt x="363738" y="1184141"/>
                </a:cubicBezTo>
                <a:cubicBezTo>
                  <a:pt x="364033" y="1181941"/>
                  <a:pt x="364160" y="1180669"/>
                  <a:pt x="364118" y="1180325"/>
                </a:cubicBezTo>
                <a:lnTo>
                  <a:pt x="366237" y="1156047"/>
                </a:lnTo>
                <a:cubicBezTo>
                  <a:pt x="364506" y="1151610"/>
                  <a:pt x="362858" y="1143497"/>
                  <a:pt x="361294" y="1131708"/>
                </a:cubicBezTo>
                <a:cubicBezTo>
                  <a:pt x="359730" y="1119918"/>
                  <a:pt x="359646" y="1112037"/>
                  <a:pt x="361044" y="1108063"/>
                </a:cubicBezTo>
                <a:lnTo>
                  <a:pt x="371222" y="1109078"/>
                </a:lnTo>
                <a:cubicBezTo>
                  <a:pt x="370405" y="1105463"/>
                  <a:pt x="369739" y="1101655"/>
                  <a:pt x="369224" y="1097654"/>
                </a:cubicBezTo>
                <a:cubicBezTo>
                  <a:pt x="368710" y="1093654"/>
                  <a:pt x="369024" y="1089869"/>
                  <a:pt x="370168" y="1086298"/>
                </a:cubicBezTo>
                <a:close/>
                <a:moveTo>
                  <a:pt x="357437" y="1059330"/>
                </a:moveTo>
                <a:lnTo>
                  <a:pt x="354265" y="1060828"/>
                </a:lnTo>
                <a:lnTo>
                  <a:pt x="357260" y="1067173"/>
                </a:lnTo>
                <a:cubicBezTo>
                  <a:pt x="357681" y="1065924"/>
                  <a:pt x="357909" y="1064523"/>
                  <a:pt x="357944" y="1062971"/>
                </a:cubicBezTo>
                <a:cubicBezTo>
                  <a:pt x="357979" y="1061419"/>
                  <a:pt x="357810" y="1060205"/>
                  <a:pt x="357437" y="1059330"/>
                </a:cubicBezTo>
                <a:close/>
                <a:moveTo>
                  <a:pt x="370788" y="1058847"/>
                </a:moveTo>
                <a:cubicBezTo>
                  <a:pt x="371926" y="1060573"/>
                  <a:pt x="371897" y="1061880"/>
                  <a:pt x="370700" y="1062769"/>
                </a:cubicBezTo>
                <a:lnTo>
                  <a:pt x="375104" y="1076208"/>
                </a:lnTo>
                <a:lnTo>
                  <a:pt x="378937" y="1080218"/>
                </a:lnTo>
                <a:cubicBezTo>
                  <a:pt x="379435" y="1076993"/>
                  <a:pt x="379641" y="1073663"/>
                  <a:pt x="379555" y="1070228"/>
                </a:cubicBezTo>
                <a:cubicBezTo>
                  <a:pt x="379469" y="1066793"/>
                  <a:pt x="378882" y="1063837"/>
                  <a:pt x="377794" y="1061360"/>
                </a:cubicBezTo>
                <a:cubicBezTo>
                  <a:pt x="376296" y="1058187"/>
                  <a:pt x="373961" y="1057350"/>
                  <a:pt x="370788" y="1058847"/>
                </a:cubicBezTo>
                <a:close/>
                <a:moveTo>
                  <a:pt x="353437" y="993325"/>
                </a:moveTo>
                <a:cubicBezTo>
                  <a:pt x="352412" y="993809"/>
                  <a:pt x="351079" y="994923"/>
                  <a:pt x="349438" y="996668"/>
                </a:cubicBezTo>
                <a:cubicBezTo>
                  <a:pt x="347796" y="998413"/>
                  <a:pt x="347234" y="1000133"/>
                  <a:pt x="347752" y="1001828"/>
                </a:cubicBezTo>
                <a:cubicBezTo>
                  <a:pt x="348210" y="1002542"/>
                  <a:pt x="349023" y="1002724"/>
                  <a:pt x="350192" y="1002374"/>
                </a:cubicBezTo>
                <a:cubicBezTo>
                  <a:pt x="351360" y="1002024"/>
                  <a:pt x="352383" y="1001622"/>
                  <a:pt x="353260" y="1001168"/>
                </a:cubicBezTo>
                <a:close/>
                <a:moveTo>
                  <a:pt x="355663" y="825450"/>
                </a:moveTo>
                <a:lnTo>
                  <a:pt x="358658" y="831796"/>
                </a:lnTo>
                <a:lnTo>
                  <a:pt x="357998" y="826288"/>
                </a:lnTo>
                <a:close/>
                <a:moveTo>
                  <a:pt x="343376" y="778876"/>
                </a:moveTo>
                <a:lnTo>
                  <a:pt x="344125" y="780462"/>
                </a:lnTo>
                <a:cubicBezTo>
                  <a:pt x="346232" y="785610"/>
                  <a:pt x="349595" y="787255"/>
                  <a:pt x="354215" y="785398"/>
                </a:cubicBezTo>
                <a:close/>
                <a:moveTo>
                  <a:pt x="376344" y="708998"/>
                </a:moveTo>
                <a:lnTo>
                  <a:pt x="373831" y="716004"/>
                </a:lnTo>
                <a:cubicBezTo>
                  <a:pt x="375034" y="716325"/>
                  <a:pt x="375945" y="716542"/>
                  <a:pt x="376563" y="716654"/>
                </a:cubicBezTo>
                <a:cubicBezTo>
                  <a:pt x="377182" y="716766"/>
                  <a:pt x="377299" y="717357"/>
                  <a:pt x="376915" y="718427"/>
                </a:cubicBezTo>
                <a:cubicBezTo>
                  <a:pt x="377400" y="720139"/>
                  <a:pt x="377091" y="722224"/>
                  <a:pt x="375989" y="724684"/>
                </a:cubicBezTo>
                <a:lnTo>
                  <a:pt x="370304" y="733187"/>
                </a:lnTo>
                <a:lnTo>
                  <a:pt x="365634" y="731512"/>
                </a:lnTo>
                <a:cubicBezTo>
                  <a:pt x="366030" y="737145"/>
                  <a:pt x="366470" y="740817"/>
                  <a:pt x="366954" y="742528"/>
                </a:cubicBezTo>
                <a:cubicBezTo>
                  <a:pt x="365701" y="748777"/>
                  <a:pt x="364448" y="755026"/>
                  <a:pt x="363195" y="761276"/>
                </a:cubicBezTo>
                <a:cubicBezTo>
                  <a:pt x="361942" y="767525"/>
                  <a:pt x="362650" y="773818"/>
                  <a:pt x="365319" y="780156"/>
                </a:cubicBezTo>
                <a:lnTo>
                  <a:pt x="365713" y="797428"/>
                </a:lnTo>
                <a:cubicBezTo>
                  <a:pt x="364228" y="800190"/>
                  <a:pt x="363870" y="803027"/>
                  <a:pt x="364638" y="805938"/>
                </a:cubicBezTo>
                <a:cubicBezTo>
                  <a:pt x="365406" y="808849"/>
                  <a:pt x="366424" y="811520"/>
                  <a:pt x="367694" y="813952"/>
                </a:cubicBezTo>
                <a:cubicBezTo>
                  <a:pt x="370270" y="821465"/>
                  <a:pt x="370467" y="830101"/>
                  <a:pt x="368285" y="839860"/>
                </a:cubicBezTo>
                <a:cubicBezTo>
                  <a:pt x="366102" y="849620"/>
                  <a:pt x="366299" y="858256"/>
                  <a:pt x="368876" y="865769"/>
                </a:cubicBezTo>
                <a:lnTo>
                  <a:pt x="364777" y="873523"/>
                </a:lnTo>
                <a:cubicBezTo>
                  <a:pt x="365383" y="877117"/>
                  <a:pt x="365492" y="880945"/>
                  <a:pt x="365106" y="885007"/>
                </a:cubicBezTo>
                <a:cubicBezTo>
                  <a:pt x="364720" y="889069"/>
                  <a:pt x="364433" y="893084"/>
                  <a:pt x="364245" y="897052"/>
                </a:cubicBezTo>
                <a:lnTo>
                  <a:pt x="369487" y="908156"/>
                </a:lnTo>
                <a:cubicBezTo>
                  <a:pt x="374303" y="903377"/>
                  <a:pt x="377396" y="896744"/>
                  <a:pt x="378765" y="888258"/>
                </a:cubicBezTo>
                <a:cubicBezTo>
                  <a:pt x="380134" y="879772"/>
                  <a:pt x="379701" y="872863"/>
                  <a:pt x="377468" y="867532"/>
                </a:cubicBezTo>
                <a:cubicBezTo>
                  <a:pt x="379151" y="866818"/>
                  <a:pt x="380543" y="866000"/>
                  <a:pt x="381643" y="865076"/>
                </a:cubicBezTo>
                <a:cubicBezTo>
                  <a:pt x="382743" y="864153"/>
                  <a:pt x="382967" y="862916"/>
                  <a:pt x="382315" y="861364"/>
                </a:cubicBezTo>
                <a:cubicBezTo>
                  <a:pt x="380947" y="858979"/>
                  <a:pt x="379917" y="856798"/>
                  <a:pt x="379226" y="854821"/>
                </a:cubicBezTo>
                <a:cubicBezTo>
                  <a:pt x="378536" y="852843"/>
                  <a:pt x="379654" y="851103"/>
                  <a:pt x="382581" y="849600"/>
                </a:cubicBezTo>
                <a:lnTo>
                  <a:pt x="377655" y="789851"/>
                </a:lnTo>
                <a:cubicBezTo>
                  <a:pt x="382678" y="787480"/>
                  <a:pt x="384573" y="784646"/>
                  <a:pt x="383340" y="781348"/>
                </a:cubicBezTo>
                <a:cubicBezTo>
                  <a:pt x="381741" y="778304"/>
                  <a:pt x="381007" y="776064"/>
                  <a:pt x="381138" y="774629"/>
                </a:cubicBezTo>
                <a:cubicBezTo>
                  <a:pt x="381268" y="773193"/>
                  <a:pt x="382869" y="771791"/>
                  <a:pt x="385941" y="770421"/>
                </a:cubicBezTo>
                <a:lnTo>
                  <a:pt x="386384" y="750814"/>
                </a:lnTo>
                <a:cubicBezTo>
                  <a:pt x="385183" y="748269"/>
                  <a:pt x="383676" y="744050"/>
                  <a:pt x="381864" y="738157"/>
                </a:cubicBezTo>
                <a:cubicBezTo>
                  <a:pt x="380052" y="732263"/>
                  <a:pt x="378402" y="725687"/>
                  <a:pt x="376915" y="718427"/>
                </a:cubicBezTo>
                <a:cubicBezTo>
                  <a:pt x="377144" y="714117"/>
                  <a:pt x="376953" y="710974"/>
                  <a:pt x="376344" y="708998"/>
                </a:cubicBezTo>
                <a:close/>
                <a:moveTo>
                  <a:pt x="369782" y="686878"/>
                </a:moveTo>
                <a:lnTo>
                  <a:pt x="366609" y="688376"/>
                </a:lnTo>
                <a:lnTo>
                  <a:pt x="366479" y="690035"/>
                </a:lnTo>
                <a:close/>
                <a:moveTo>
                  <a:pt x="384490" y="669751"/>
                </a:moveTo>
                <a:cubicBezTo>
                  <a:pt x="382371" y="670913"/>
                  <a:pt x="380450" y="671981"/>
                  <a:pt x="378728" y="672956"/>
                </a:cubicBezTo>
                <a:cubicBezTo>
                  <a:pt x="378739" y="676831"/>
                  <a:pt x="378848" y="680658"/>
                  <a:pt x="379057" y="684440"/>
                </a:cubicBezTo>
                <a:cubicBezTo>
                  <a:pt x="379266" y="688221"/>
                  <a:pt x="378979" y="692236"/>
                  <a:pt x="378196" y="696485"/>
                </a:cubicBezTo>
                <a:cubicBezTo>
                  <a:pt x="381369" y="694987"/>
                  <a:pt x="385290" y="695076"/>
                  <a:pt x="389961" y="696751"/>
                </a:cubicBezTo>
                <a:lnTo>
                  <a:pt x="387231" y="678641"/>
                </a:lnTo>
                <a:cubicBezTo>
                  <a:pt x="387718" y="677361"/>
                  <a:pt x="388210" y="675835"/>
                  <a:pt x="388708" y="674064"/>
                </a:cubicBezTo>
                <a:cubicBezTo>
                  <a:pt x="389206" y="672294"/>
                  <a:pt x="389301" y="670955"/>
                  <a:pt x="388995" y="670049"/>
                </a:cubicBezTo>
                <a:cubicBezTo>
                  <a:pt x="388110" y="668689"/>
                  <a:pt x="386608" y="668589"/>
                  <a:pt x="384490" y="669751"/>
                </a:cubicBezTo>
                <a:close/>
                <a:moveTo>
                  <a:pt x="364106" y="625544"/>
                </a:moveTo>
                <a:lnTo>
                  <a:pt x="359259" y="631711"/>
                </a:lnTo>
                <a:cubicBezTo>
                  <a:pt x="361865" y="637917"/>
                  <a:pt x="363303" y="643704"/>
                  <a:pt x="363574" y="649072"/>
                </a:cubicBezTo>
                <a:cubicBezTo>
                  <a:pt x="364357" y="644823"/>
                  <a:pt x="364644" y="640808"/>
                  <a:pt x="364435" y="637027"/>
                </a:cubicBezTo>
                <a:cubicBezTo>
                  <a:pt x="364226" y="633246"/>
                  <a:pt x="364117" y="629418"/>
                  <a:pt x="364106" y="625544"/>
                </a:cubicBezTo>
                <a:close/>
                <a:moveTo>
                  <a:pt x="373065" y="602401"/>
                </a:moveTo>
                <a:cubicBezTo>
                  <a:pt x="372116" y="602445"/>
                  <a:pt x="370864" y="602875"/>
                  <a:pt x="369309" y="603690"/>
                </a:cubicBezTo>
                <a:lnTo>
                  <a:pt x="367722" y="604438"/>
                </a:lnTo>
                <a:cubicBezTo>
                  <a:pt x="368831" y="607472"/>
                  <a:pt x="370358" y="609337"/>
                  <a:pt x="372304" y="610035"/>
                </a:cubicBezTo>
                <a:lnTo>
                  <a:pt x="375477" y="608537"/>
                </a:lnTo>
                <a:cubicBezTo>
                  <a:pt x="376674" y="607649"/>
                  <a:pt x="376703" y="606342"/>
                  <a:pt x="375565" y="604616"/>
                </a:cubicBezTo>
                <a:cubicBezTo>
                  <a:pt x="374848" y="603096"/>
                  <a:pt x="374014" y="602357"/>
                  <a:pt x="373065" y="602401"/>
                </a:cubicBezTo>
                <a:close/>
                <a:moveTo>
                  <a:pt x="362441" y="560376"/>
                </a:moveTo>
                <a:lnTo>
                  <a:pt x="367683" y="571480"/>
                </a:lnTo>
                <a:cubicBezTo>
                  <a:pt x="366030" y="572260"/>
                  <a:pt x="364763" y="573343"/>
                  <a:pt x="363882" y="574729"/>
                </a:cubicBezTo>
                <a:cubicBezTo>
                  <a:pt x="363000" y="576115"/>
                  <a:pt x="362901" y="577617"/>
                  <a:pt x="363584" y="579235"/>
                </a:cubicBezTo>
                <a:cubicBezTo>
                  <a:pt x="364395" y="580953"/>
                  <a:pt x="365603" y="582484"/>
                  <a:pt x="367207" y="583829"/>
                </a:cubicBezTo>
                <a:cubicBezTo>
                  <a:pt x="368812" y="585173"/>
                  <a:pt x="370438" y="585536"/>
                  <a:pt x="372087" y="584920"/>
                </a:cubicBezTo>
                <a:cubicBezTo>
                  <a:pt x="372785" y="584429"/>
                  <a:pt x="372998" y="583681"/>
                  <a:pt x="372726" y="582678"/>
                </a:cubicBezTo>
                <a:cubicBezTo>
                  <a:pt x="372455" y="581675"/>
                  <a:pt x="372271" y="581115"/>
                  <a:pt x="372176" y="580998"/>
                </a:cubicBezTo>
                <a:lnTo>
                  <a:pt x="373368" y="562977"/>
                </a:lnTo>
                <a:close/>
                <a:moveTo>
                  <a:pt x="359051" y="536759"/>
                </a:moveTo>
                <a:lnTo>
                  <a:pt x="361298" y="541518"/>
                </a:lnTo>
                <a:lnTo>
                  <a:pt x="358697" y="552444"/>
                </a:lnTo>
                <a:lnTo>
                  <a:pt x="360194" y="555617"/>
                </a:lnTo>
                <a:lnTo>
                  <a:pt x="365131" y="545528"/>
                </a:lnTo>
                <a:lnTo>
                  <a:pt x="362884" y="540769"/>
                </a:lnTo>
                <a:cubicBezTo>
                  <a:pt x="362824" y="540555"/>
                  <a:pt x="362383" y="539793"/>
                  <a:pt x="361563" y="538483"/>
                </a:cubicBezTo>
                <a:cubicBezTo>
                  <a:pt x="360742" y="537173"/>
                  <a:pt x="359905" y="536598"/>
                  <a:pt x="359051" y="536759"/>
                </a:cubicBezTo>
                <a:close/>
                <a:moveTo>
                  <a:pt x="136570" y="312013"/>
                </a:moveTo>
                <a:lnTo>
                  <a:pt x="129476" y="313422"/>
                </a:lnTo>
                <a:lnTo>
                  <a:pt x="119515" y="337523"/>
                </a:lnTo>
                <a:cubicBezTo>
                  <a:pt x="117093" y="344890"/>
                  <a:pt x="117738" y="351051"/>
                  <a:pt x="121451" y="356007"/>
                </a:cubicBezTo>
                <a:cubicBezTo>
                  <a:pt x="125165" y="360962"/>
                  <a:pt x="126647" y="364789"/>
                  <a:pt x="125900" y="367485"/>
                </a:cubicBezTo>
                <a:lnTo>
                  <a:pt x="136255" y="360657"/>
                </a:lnTo>
                <a:lnTo>
                  <a:pt x="137842" y="359908"/>
                </a:lnTo>
                <a:lnTo>
                  <a:pt x="128767" y="344794"/>
                </a:lnTo>
                <a:lnTo>
                  <a:pt x="137802" y="326950"/>
                </a:lnTo>
                <a:close/>
                <a:moveTo>
                  <a:pt x="45538" y="0"/>
                </a:moveTo>
                <a:cubicBezTo>
                  <a:pt x="48156" y="3492"/>
                  <a:pt x="49405" y="13329"/>
                  <a:pt x="49284" y="29511"/>
                </a:cubicBezTo>
                <a:cubicBezTo>
                  <a:pt x="49164" y="45692"/>
                  <a:pt x="48220" y="57049"/>
                  <a:pt x="46454" y="63581"/>
                </a:cubicBezTo>
                <a:lnTo>
                  <a:pt x="48041" y="62832"/>
                </a:lnTo>
                <a:cubicBezTo>
                  <a:pt x="51479" y="64038"/>
                  <a:pt x="53733" y="65560"/>
                  <a:pt x="54803" y="67399"/>
                </a:cubicBezTo>
                <a:cubicBezTo>
                  <a:pt x="55873" y="69238"/>
                  <a:pt x="56145" y="71696"/>
                  <a:pt x="55618" y="74774"/>
                </a:cubicBezTo>
                <a:cubicBezTo>
                  <a:pt x="59313" y="87739"/>
                  <a:pt x="61610" y="101851"/>
                  <a:pt x="62507" y="117107"/>
                </a:cubicBezTo>
                <a:cubicBezTo>
                  <a:pt x="63405" y="132364"/>
                  <a:pt x="64908" y="146849"/>
                  <a:pt x="67018" y="160564"/>
                </a:cubicBezTo>
                <a:cubicBezTo>
                  <a:pt x="69550" y="162076"/>
                  <a:pt x="70466" y="163502"/>
                  <a:pt x="69766" y="164843"/>
                </a:cubicBezTo>
                <a:cubicBezTo>
                  <a:pt x="69065" y="166184"/>
                  <a:pt x="67811" y="168151"/>
                  <a:pt x="66003" y="170742"/>
                </a:cubicBezTo>
                <a:cubicBezTo>
                  <a:pt x="66651" y="172456"/>
                  <a:pt x="67205" y="173973"/>
                  <a:pt x="67666" y="175291"/>
                </a:cubicBezTo>
                <a:cubicBezTo>
                  <a:pt x="68126" y="176609"/>
                  <a:pt x="69099" y="176958"/>
                  <a:pt x="70585" y="176338"/>
                </a:cubicBezTo>
                <a:cubicBezTo>
                  <a:pt x="70660" y="179495"/>
                  <a:pt x="70474" y="183382"/>
                  <a:pt x="70027" y="187998"/>
                </a:cubicBezTo>
                <a:cubicBezTo>
                  <a:pt x="69579" y="192614"/>
                  <a:pt x="70396" y="195543"/>
                  <a:pt x="72476" y="196783"/>
                </a:cubicBezTo>
                <a:lnTo>
                  <a:pt x="77501" y="182772"/>
                </a:lnTo>
                <a:cubicBezTo>
                  <a:pt x="78405" y="180406"/>
                  <a:pt x="78714" y="178320"/>
                  <a:pt x="78428" y="176515"/>
                </a:cubicBezTo>
                <a:cubicBezTo>
                  <a:pt x="78141" y="174711"/>
                  <a:pt x="76864" y="173374"/>
                  <a:pt x="74595" y="172505"/>
                </a:cubicBezTo>
                <a:cubicBezTo>
                  <a:pt x="75485" y="170024"/>
                  <a:pt x="76239" y="167001"/>
                  <a:pt x="76860" y="163434"/>
                </a:cubicBezTo>
                <a:cubicBezTo>
                  <a:pt x="77480" y="159868"/>
                  <a:pt x="77651" y="156635"/>
                  <a:pt x="77373" y="153735"/>
                </a:cubicBezTo>
                <a:lnTo>
                  <a:pt x="76585" y="119191"/>
                </a:lnTo>
                <a:lnTo>
                  <a:pt x="82359" y="106766"/>
                </a:lnTo>
                <a:cubicBezTo>
                  <a:pt x="83297" y="104303"/>
                  <a:pt x="83745" y="101828"/>
                  <a:pt x="83703" y="99342"/>
                </a:cubicBezTo>
                <a:cubicBezTo>
                  <a:pt x="83662" y="96856"/>
                  <a:pt x="82524" y="95130"/>
                  <a:pt x="80289" y="94164"/>
                </a:cubicBezTo>
                <a:lnTo>
                  <a:pt x="80644" y="78478"/>
                </a:lnTo>
                <a:cubicBezTo>
                  <a:pt x="77355" y="73565"/>
                  <a:pt x="76819" y="68322"/>
                  <a:pt x="79038" y="62748"/>
                </a:cubicBezTo>
                <a:cubicBezTo>
                  <a:pt x="81257" y="57175"/>
                  <a:pt x="80721" y="51931"/>
                  <a:pt x="77432" y="47018"/>
                </a:cubicBezTo>
                <a:lnTo>
                  <a:pt x="89817" y="19834"/>
                </a:lnTo>
                <a:cubicBezTo>
                  <a:pt x="95873" y="22390"/>
                  <a:pt x="99291" y="24494"/>
                  <a:pt x="100071" y="26147"/>
                </a:cubicBezTo>
                <a:cubicBezTo>
                  <a:pt x="100851" y="27799"/>
                  <a:pt x="99929" y="30982"/>
                  <a:pt x="97305" y="35697"/>
                </a:cubicBezTo>
                <a:cubicBezTo>
                  <a:pt x="102419" y="38739"/>
                  <a:pt x="103944" y="42141"/>
                  <a:pt x="101881" y="45903"/>
                </a:cubicBezTo>
                <a:cubicBezTo>
                  <a:pt x="99818" y="49666"/>
                  <a:pt x="100759" y="52858"/>
                  <a:pt x="104705" y="55481"/>
                </a:cubicBezTo>
                <a:cubicBezTo>
                  <a:pt x="103846" y="60939"/>
                  <a:pt x="103953" y="69213"/>
                  <a:pt x="105026" y="80305"/>
                </a:cubicBezTo>
                <a:cubicBezTo>
                  <a:pt x="106100" y="91397"/>
                  <a:pt x="108003" y="98338"/>
                  <a:pt x="110735" y="101130"/>
                </a:cubicBezTo>
                <a:lnTo>
                  <a:pt x="112272" y="137261"/>
                </a:lnTo>
                <a:cubicBezTo>
                  <a:pt x="117480" y="139733"/>
                  <a:pt x="121196" y="143152"/>
                  <a:pt x="123419" y="147518"/>
                </a:cubicBezTo>
                <a:cubicBezTo>
                  <a:pt x="125641" y="151884"/>
                  <a:pt x="125391" y="157175"/>
                  <a:pt x="122667" y="163391"/>
                </a:cubicBezTo>
                <a:cubicBezTo>
                  <a:pt x="124170" y="170684"/>
                  <a:pt x="124973" y="178549"/>
                  <a:pt x="125076" y="186986"/>
                </a:cubicBezTo>
                <a:cubicBezTo>
                  <a:pt x="125180" y="195424"/>
                  <a:pt x="124022" y="203245"/>
                  <a:pt x="121603" y="210449"/>
                </a:cubicBezTo>
                <a:lnTo>
                  <a:pt x="132353" y="220893"/>
                </a:lnTo>
                <a:lnTo>
                  <a:pt x="124993" y="234066"/>
                </a:lnTo>
                <a:lnTo>
                  <a:pt x="133230" y="251516"/>
                </a:lnTo>
                <a:cubicBezTo>
                  <a:pt x="132677" y="255738"/>
                  <a:pt x="132724" y="259433"/>
                  <a:pt x="133372" y="262603"/>
                </a:cubicBezTo>
                <a:cubicBezTo>
                  <a:pt x="134019" y="265773"/>
                  <a:pt x="133296" y="268862"/>
                  <a:pt x="131200" y="271872"/>
                </a:cubicBezTo>
                <a:cubicBezTo>
                  <a:pt x="131331" y="274033"/>
                  <a:pt x="132291" y="276409"/>
                  <a:pt x="134080" y="279000"/>
                </a:cubicBezTo>
                <a:cubicBezTo>
                  <a:pt x="135869" y="281590"/>
                  <a:pt x="137435" y="283195"/>
                  <a:pt x="138777" y="283814"/>
                </a:cubicBezTo>
                <a:cubicBezTo>
                  <a:pt x="140372" y="284880"/>
                  <a:pt x="141644" y="285007"/>
                  <a:pt x="142594" y="284194"/>
                </a:cubicBezTo>
                <a:cubicBezTo>
                  <a:pt x="143544" y="283382"/>
                  <a:pt x="143858" y="282507"/>
                  <a:pt x="143536" y="281567"/>
                </a:cubicBezTo>
                <a:cubicBezTo>
                  <a:pt x="138051" y="278337"/>
                  <a:pt x="136708" y="274122"/>
                  <a:pt x="139506" y="268921"/>
                </a:cubicBezTo>
                <a:cubicBezTo>
                  <a:pt x="142305" y="263721"/>
                  <a:pt x="144883" y="259594"/>
                  <a:pt x="147241" y="256541"/>
                </a:cubicBezTo>
                <a:lnTo>
                  <a:pt x="136008" y="232746"/>
                </a:lnTo>
                <a:lnTo>
                  <a:pt x="137595" y="231997"/>
                </a:lnTo>
                <a:cubicBezTo>
                  <a:pt x="137707" y="229924"/>
                  <a:pt x="137428" y="227792"/>
                  <a:pt x="136758" y="225603"/>
                </a:cubicBezTo>
                <a:cubicBezTo>
                  <a:pt x="136089" y="223413"/>
                  <a:pt x="134620" y="221843"/>
                  <a:pt x="132353" y="220893"/>
                </a:cubicBezTo>
                <a:cubicBezTo>
                  <a:pt x="134831" y="214671"/>
                  <a:pt x="136178" y="208621"/>
                  <a:pt x="136393" y="202740"/>
                </a:cubicBezTo>
                <a:cubicBezTo>
                  <a:pt x="136607" y="196860"/>
                  <a:pt x="138141" y="191205"/>
                  <a:pt x="140994" y="185777"/>
                </a:cubicBezTo>
                <a:cubicBezTo>
                  <a:pt x="133354" y="183119"/>
                  <a:pt x="130184" y="180170"/>
                  <a:pt x="131483" y="176930"/>
                </a:cubicBezTo>
                <a:cubicBezTo>
                  <a:pt x="132783" y="173690"/>
                  <a:pt x="135352" y="168517"/>
                  <a:pt x="139191" y="161411"/>
                </a:cubicBezTo>
                <a:cubicBezTo>
                  <a:pt x="140781" y="155447"/>
                  <a:pt x="139840" y="146434"/>
                  <a:pt x="136369" y="134373"/>
                </a:cubicBezTo>
                <a:cubicBezTo>
                  <a:pt x="132898" y="122311"/>
                  <a:pt x="132167" y="112715"/>
                  <a:pt x="134175" y="105584"/>
                </a:cubicBezTo>
                <a:cubicBezTo>
                  <a:pt x="135452" y="104092"/>
                  <a:pt x="136909" y="103242"/>
                  <a:pt x="138549" y="103034"/>
                </a:cubicBezTo>
                <a:cubicBezTo>
                  <a:pt x="140188" y="102826"/>
                  <a:pt x="141624" y="102957"/>
                  <a:pt x="142856" y="103426"/>
                </a:cubicBezTo>
                <a:cubicBezTo>
                  <a:pt x="148517" y="106088"/>
                  <a:pt x="151678" y="110900"/>
                  <a:pt x="152338" y="117863"/>
                </a:cubicBezTo>
                <a:cubicBezTo>
                  <a:pt x="152998" y="124826"/>
                  <a:pt x="152215" y="130530"/>
                  <a:pt x="149990" y="134975"/>
                </a:cubicBezTo>
                <a:cubicBezTo>
                  <a:pt x="151043" y="146966"/>
                  <a:pt x="152456" y="158179"/>
                  <a:pt x="154231" y="168617"/>
                </a:cubicBezTo>
                <a:cubicBezTo>
                  <a:pt x="156006" y="179054"/>
                  <a:pt x="157233" y="189871"/>
                  <a:pt x="157912" y="201069"/>
                </a:cubicBezTo>
                <a:cubicBezTo>
                  <a:pt x="160083" y="201902"/>
                  <a:pt x="160972" y="203100"/>
                  <a:pt x="160577" y="204660"/>
                </a:cubicBezTo>
                <a:cubicBezTo>
                  <a:pt x="160182" y="206220"/>
                  <a:pt x="159484" y="208167"/>
                  <a:pt x="158483" y="210498"/>
                </a:cubicBezTo>
                <a:cubicBezTo>
                  <a:pt x="157727" y="212835"/>
                  <a:pt x="157916" y="214605"/>
                  <a:pt x="159050" y="215807"/>
                </a:cubicBezTo>
                <a:cubicBezTo>
                  <a:pt x="160183" y="217010"/>
                  <a:pt x="161771" y="217635"/>
                  <a:pt x="163814" y="217681"/>
                </a:cubicBezTo>
                <a:cubicBezTo>
                  <a:pt x="162489" y="221296"/>
                  <a:pt x="161556" y="224970"/>
                  <a:pt x="161014" y="228701"/>
                </a:cubicBezTo>
                <a:cubicBezTo>
                  <a:pt x="160472" y="232433"/>
                  <a:pt x="160729" y="235545"/>
                  <a:pt x="161784" y="238037"/>
                </a:cubicBezTo>
                <a:lnTo>
                  <a:pt x="160680" y="252137"/>
                </a:lnTo>
                <a:cubicBezTo>
                  <a:pt x="164523" y="254283"/>
                  <a:pt x="166883" y="256887"/>
                  <a:pt x="167762" y="259947"/>
                </a:cubicBezTo>
                <a:cubicBezTo>
                  <a:pt x="168641" y="263008"/>
                  <a:pt x="168248" y="265942"/>
                  <a:pt x="166582" y="268749"/>
                </a:cubicBezTo>
                <a:cubicBezTo>
                  <a:pt x="171782" y="265809"/>
                  <a:pt x="178667" y="262074"/>
                  <a:pt x="187238" y="257543"/>
                </a:cubicBezTo>
                <a:cubicBezTo>
                  <a:pt x="195808" y="253013"/>
                  <a:pt x="203420" y="251844"/>
                  <a:pt x="210073" y="254038"/>
                </a:cubicBezTo>
                <a:cubicBezTo>
                  <a:pt x="214028" y="256253"/>
                  <a:pt x="216747" y="258930"/>
                  <a:pt x="218229" y="262069"/>
                </a:cubicBezTo>
                <a:cubicBezTo>
                  <a:pt x="219711" y="265209"/>
                  <a:pt x="219489" y="267820"/>
                  <a:pt x="217562" y="269901"/>
                </a:cubicBezTo>
                <a:cubicBezTo>
                  <a:pt x="217833" y="270905"/>
                  <a:pt x="217995" y="272445"/>
                  <a:pt x="218046" y="274522"/>
                </a:cubicBezTo>
                <a:cubicBezTo>
                  <a:pt x="218097" y="276600"/>
                  <a:pt x="218655" y="277953"/>
                  <a:pt x="219720" y="278582"/>
                </a:cubicBezTo>
                <a:lnTo>
                  <a:pt x="222981" y="273163"/>
                </a:lnTo>
                <a:lnTo>
                  <a:pt x="236115" y="247565"/>
                </a:lnTo>
                <a:lnTo>
                  <a:pt x="234045" y="234963"/>
                </a:lnTo>
                <a:cubicBezTo>
                  <a:pt x="231546" y="233435"/>
                  <a:pt x="230564" y="232039"/>
                  <a:pt x="231099" y="230776"/>
                </a:cubicBezTo>
                <a:cubicBezTo>
                  <a:pt x="231635" y="229513"/>
                  <a:pt x="232426" y="227766"/>
                  <a:pt x="233474" y="225533"/>
                </a:cubicBezTo>
                <a:cubicBezTo>
                  <a:pt x="233468" y="223637"/>
                  <a:pt x="233007" y="222319"/>
                  <a:pt x="232092" y="221579"/>
                </a:cubicBezTo>
                <a:cubicBezTo>
                  <a:pt x="231177" y="220839"/>
                  <a:pt x="230110" y="220291"/>
                  <a:pt x="228892" y="219937"/>
                </a:cubicBezTo>
                <a:cubicBezTo>
                  <a:pt x="231210" y="212862"/>
                  <a:pt x="232944" y="205577"/>
                  <a:pt x="234095" y="198083"/>
                </a:cubicBezTo>
                <a:cubicBezTo>
                  <a:pt x="235245" y="190589"/>
                  <a:pt x="236979" y="183304"/>
                  <a:pt x="239297" y="176229"/>
                </a:cubicBezTo>
                <a:cubicBezTo>
                  <a:pt x="237502" y="168145"/>
                  <a:pt x="237328" y="159902"/>
                  <a:pt x="238777" y="151499"/>
                </a:cubicBezTo>
                <a:cubicBezTo>
                  <a:pt x="240226" y="143097"/>
                  <a:pt x="243368" y="135713"/>
                  <a:pt x="248204" y="129349"/>
                </a:cubicBezTo>
                <a:lnTo>
                  <a:pt x="242873" y="122166"/>
                </a:lnTo>
                <a:cubicBezTo>
                  <a:pt x="241007" y="120097"/>
                  <a:pt x="240180" y="117658"/>
                  <a:pt x="240390" y="114851"/>
                </a:cubicBezTo>
                <a:cubicBezTo>
                  <a:pt x="240601" y="112044"/>
                  <a:pt x="241547" y="109254"/>
                  <a:pt x="243228" y="106480"/>
                </a:cubicBezTo>
                <a:cubicBezTo>
                  <a:pt x="243280" y="98372"/>
                  <a:pt x="245954" y="95817"/>
                  <a:pt x="251248" y="98814"/>
                </a:cubicBezTo>
                <a:cubicBezTo>
                  <a:pt x="256037" y="100312"/>
                  <a:pt x="259490" y="102319"/>
                  <a:pt x="261607" y="104836"/>
                </a:cubicBezTo>
                <a:cubicBezTo>
                  <a:pt x="263725" y="107352"/>
                  <a:pt x="263796" y="111441"/>
                  <a:pt x="261821" y="117101"/>
                </a:cubicBezTo>
                <a:cubicBezTo>
                  <a:pt x="260104" y="121427"/>
                  <a:pt x="258677" y="128163"/>
                  <a:pt x="257538" y="137309"/>
                </a:cubicBezTo>
                <a:cubicBezTo>
                  <a:pt x="256400" y="146454"/>
                  <a:pt x="258310" y="153069"/>
                  <a:pt x="263269" y="157154"/>
                </a:cubicBezTo>
                <a:cubicBezTo>
                  <a:pt x="264639" y="162367"/>
                  <a:pt x="265983" y="170865"/>
                  <a:pt x="267303" y="182649"/>
                </a:cubicBezTo>
                <a:cubicBezTo>
                  <a:pt x="268622" y="194433"/>
                  <a:pt x="268171" y="204265"/>
                  <a:pt x="265949" y="212143"/>
                </a:cubicBezTo>
                <a:cubicBezTo>
                  <a:pt x="269287" y="213477"/>
                  <a:pt x="270950" y="215117"/>
                  <a:pt x="270939" y="217062"/>
                </a:cubicBezTo>
                <a:cubicBezTo>
                  <a:pt x="270927" y="219007"/>
                  <a:pt x="270233" y="220790"/>
                  <a:pt x="268856" y="222410"/>
                </a:cubicBezTo>
                <a:cubicBezTo>
                  <a:pt x="267668" y="226486"/>
                  <a:pt x="269965" y="230494"/>
                  <a:pt x="275744" y="234434"/>
                </a:cubicBezTo>
                <a:cubicBezTo>
                  <a:pt x="281524" y="238374"/>
                  <a:pt x="285616" y="241049"/>
                  <a:pt x="288020" y="242460"/>
                </a:cubicBezTo>
                <a:cubicBezTo>
                  <a:pt x="286886" y="249219"/>
                  <a:pt x="286385" y="262711"/>
                  <a:pt x="286516" y="282936"/>
                </a:cubicBezTo>
                <a:cubicBezTo>
                  <a:pt x="286648" y="303162"/>
                  <a:pt x="288923" y="315343"/>
                  <a:pt x="293341" y="319481"/>
                </a:cubicBezTo>
                <a:lnTo>
                  <a:pt x="285892" y="336576"/>
                </a:lnTo>
                <a:cubicBezTo>
                  <a:pt x="285695" y="342408"/>
                  <a:pt x="285503" y="347994"/>
                  <a:pt x="285317" y="353336"/>
                </a:cubicBezTo>
                <a:cubicBezTo>
                  <a:pt x="285131" y="358677"/>
                  <a:pt x="285336" y="364077"/>
                  <a:pt x="285932" y="369534"/>
                </a:cubicBezTo>
                <a:lnTo>
                  <a:pt x="289765" y="373544"/>
                </a:lnTo>
                <a:cubicBezTo>
                  <a:pt x="294291" y="370034"/>
                  <a:pt x="295936" y="363761"/>
                  <a:pt x="294702" y="354725"/>
                </a:cubicBezTo>
                <a:cubicBezTo>
                  <a:pt x="293468" y="345690"/>
                  <a:pt x="295510" y="339229"/>
                  <a:pt x="300829" y="335344"/>
                </a:cubicBezTo>
                <a:cubicBezTo>
                  <a:pt x="303613" y="333707"/>
                  <a:pt x="306815" y="330902"/>
                  <a:pt x="310436" y="326930"/>
                </a:cubicBezTo>
                <a:lnTo>
                  <a:pt x="297085" y="327413"/>
                </a:lnTo>
                <a:lnTo>
                  <a:pt x="300347" y="321994"/>
                </a:lnTo>
                <a:cubicBezTo>
                  <a:pt x="302006" y="319432"/>
                  <a:pt x="303931" y="318200"/>
                  <a:pt x="306119" y="318299"/>
                </a:cubicBezTo>
                <a:cubicBezTo>
                  <a:pt x="308307" y="318397"/>
                  <a:pt x="310584" y="318939"/>
                  <a:pt x="312948" y="319924"/>
                </a:cubicBezTo>
                <a:cubicBezTo>
                  <a:pt x="313509" y="316831"/>
                  <a:pt x="313964" y="314029"/>
                  <a:pt x="314315" y="311520"/>
                </a:cubicBezTo>
                <a:cubicBezTo>
                  <a:pt x="314667" y="309010"/>
                  <a:pt x="314329" y="306583"/>
                  <a:pt x="313303" y="304238"/>
                </a:cubicBezTo>
                <a:cubicBezTo>
                  <a:pt x="313979" y="301818"/>
                  <a:pt x="313785" y="298838"/>
                  <a:pt x="312720" y="295299"/>
                </a:cubicBezTo>
                <a:cubicBezTo>
                  <a:pt x="311656" y="291761"/>
                  <a:pt x="310691" y="288175"/>
                  <a:pt x="309825" y="284542"/>
                </a:cubicBezTo>
                <a:cubicBezTo>
                  <a:pt x="304677" y="286649"/>
                  <a:pt x="299198" y="286002"/>
                  <a:pt x="293390" y="282601"/>
                </a:cubicBezTo>
                <a:cubicBezTo>
                  <a:pt x="296916" y="277057"/>
                  <a:pt x="297313" y="271051"/>
                  <a:pt x="294582" y="264580"/>
                </a:cubicBezTo>
                <a:lnTo>
                  <a:pt x="311943" y="260265"/>
                </a:lnTo>
                <a:cubicBezTo>
                  <a:pt x="310852" y="263689"/>
                  <a:pt x="310455" y="266787"/>
                  <a:pt x="310752" y="269556"/>
                </a:cubicBezTo>
                <a:cubicBezTo>
                  <a:pt x="311049" y="272326"/>
                  <a:pt x="311049" y="275235"/>
                  <a:pt x="310751" y="278286"/>
                </a:cubicBezTo>
                <a:lnTo>
                  <a:pt x="319343" y="280049"/>
                </a:lnTo>
                <a:cubicBezTo>
                  <a:pt x="322515" y="278552"/>
                  <a:pt x="324851" y="279389"/>
                  <a:pt x="326348" y="282562"/>
                </a:cubicBezTo>
                <a:cubicBezTo>
                  <a:pt x="327729" y="285830"/>
                  <a:pt x="328270" y="289373"/>
                  <a:pt x="327972" y="293192"/>
                </a:cubicBezTo>
                <a:cubicBezTo>
                  <a:pt x="327673" y="297011"/>
                  <a:pt x="327233" y="300532"/>
                  <a:pt x="326654" y="303756"/>
                </a:cubicBezTo>
                <a:cubicBezTo>
                  <a:pt x="329445" y="303247"/>
                  <a:pt x="332147" y="302294"/>
                  <a:pt x="334762" y="300898"/>
                </a:cubicBezTo>
                <a:cubicBezTo>
                  <a:pt x="337376" y="299502"/>
                  <a:pt x="339682" y="298737"/>
                  <a:pt x="341680" y="298602"/>
                </a:cubicBezTo>
                <a:cubicBezTo>
                  <a:pt x="344084" y="300700"/>
                  <a:pt x="344583" y="304668"/>
                  <a:pt x="343176" y="310505"/>
                </a:cubicBezTo>
                <a:cubicBezTo>
                  <a:pt x="341769" y="316342"/>
                  <a:pt x="340285" y="321245"/>
                  <a:pt x="338724" y="325215"/>
                </a:cubicBezTo>
                <a:cubicBezTo>
                  <a:pt x="340218" y="328551"/>
                  <a:pt x="340930" y="331772"/>
                  <a:pt x="340859" y="334876"/>
                </a:cubicBezTo>
                <a:cubicBezTo>
                  <a:pt x="340789" y="337981"/>
                  <a:pt x="339959" y="339989"/>
                  <a:pt x="338369" y="340901"/>
                </a:cubicBezTo>
                <a:lnTo>
                  <a:pt x="335679" y="355750"/>
                </a:lnTo>
                <a:lnTo>
                  <a:pt x="342419" y="370027"/>
                </a:lnTo>
                <a:lnTo>
                  <a:pt x="344931" y="363021"/>
                </a:lnTo>
                <a:lnTo>
                  <a:pt x="345286" y="347335"/>
                </a:lnTo>
                <a:cubicBezTo>
                  <a:pt x="345396" y="345343"/>
                  <a:pt x="345892" y="343654"/>
                  <a:pt x="346774" y="342268"/>
                </a:cubicBezTo>
                <a:cubicBezTo>
                  <a:pt x="347655" y="340882"/>
                  <a:pt x="348525" y="339987"/>
                  <a:pt x="349385" y="339581"/>
                </a:cubicBezTo>
                <a:cubicBezTo>
                  <a:pt x="349674" y="340536"/>
                  <a:pt x="349800" y="342173"/>
                  <a:pt x="349764" y="344494"/>
                </a:cubicBezTo>
                <a:cubicBezTo>
                  <a:pt x="349728" y="346814"/>
                  <a:pt x="350042" y="348849"/>
                  <a:pt x="350705" y="350597"/>
                </a:cubicBezTo>
                <a:cubicBezTo>
                  <a:pt x="354584" y="354019"/>
                  <a:pt x="354965" y="360305"/>
                  <a:pt x="351848" y="369455"/>
                </a:cubicBezTo>
                <a:cubicBezTo>
                  <a:pt x="348731" y="378605"/>
                  <a:pt x="349112" y="384891"/>
                  <a:pt x="352991" y="388314"/>
                </a:cubicBezTo>
                <a:lnTo>
                  <a:pt x="351888" y="402413"/>
                </a:lnTo>
                <a:cubicBezTo>
                  <a:pt x="353246" y="405975"/>
                  <a:pt x="354185" y="410705"/>
                  <a:pt x="354706" y="416601"/>
                </a:cubicBezTo>
                <a:cubicBezTo>
                  <a:pt x="356205" y="411044"/>
                  <a:pt x="357318" y="405184"/>
                  <a:pt x="358046" y="399021"/>
                </a:cubicBezTo>
                <a:cubicBezTo>
                  <a:pt x="358774" y="392858"/>
                  <a:pt x="357926" y="386954"/>
                  <a:pt x="355504" y="381308"/>
                </a:cubicBezTo>
                <a:lnTo>
                  <a:pt x="370441" y="380076"/>
                </a:lnTo>
                <a:lnTo>
                  <a:pt x="375505" y="399024"/>
                </a:lnTo>
                <a:lnTo>
                  <a:pt x="382688" y="393693"/>
                </a:lnTo>
                <a:lnTo>
                  <a:pt x="395113" y="399467"/>
                </a:lnTo>
                <a:lnTo>
                  <a:pt x="398413" y="427006"/>
                </a:lnTo>
                <a:cubicBezTo>
                  <a:pt x="395059" y="435824"/>
                  <a:pt x="393117" y="445065"/>
                  <a:pt x="392588" y="454731"/>
                </a:cubicBezTo>
                <a:cubicBezTo>
                  <a:pt x="392059" y="464397"/>
                  <a:pt x="390723" y="472868"/>
                  <a:pt x="388580" y="480143"/>
                </a:cubicBezTo>
                <a:lnTo>
                  <a:pt x="385408" y="481641"/>
                </a:lnTo>
                <a:lnTo>
                  <a:pt x="387654" y="486400"/>
                </a:lnTo>
                <a:lnTo>
                  <a:pt x="385625" y="506756"/>
                </a:lnTo>
                <a:cubicBezTo>
                  <a:pt x="388146" y="513810"/>
                  <a:pt x="388310" y="521007"/>
                  <a:pt x="386117" y="528346"/>
                </a:cubicBezTo>
                <a:cubicBezTo>
                  <a:pt x="383924" y="535686"/>
                  <a:pt x="384463" y="543676"/>
                  <a:pt x="387733" y="552316"/>
                </a:cubicBezTo>
                <a:cubicBezTo>
                  <a:pt x="387392" y="556559"/>
                  <a:pt x="387136" y="563550"/>
                  <a:pt x="386965" y="573289"/>
                </a:cubicBezTo>
                <a:cubicBezTo>
                  <a:pt x="386794" y="583029"/>
                  <a:pt x="385976" y="588830"/>
                  <a:pt x="384512" y="590694"/>
                </a:cubicBezTo>
                <a:cubicBezTo>
                  <a:pt x="387147" y="595592"/>
                  <a:pt x="389364" y="601658"/>
                  <a:pt x="391162" y="608892"/>
                </a:cubicBezTo>
                <a:lnTo>
                  <a:pt x="392749" y="608143"/>
                </a:lnTo>
                <a:cubicBezTo>
                  <a:pt x="395348" y="608856"/>
                  <a:pt x="395568" y="610692"/>
                  <a:pt x="393409" y="613651"/>
                </a:cubicBezTo>
                <a:lnTo>
                  <a:pt x="390236" y="615149"/>
                </a:lnTo>
                <a:cubicBezTo>
                  <a:pt x="390507" y="620517"/>
                  <a:pt x="388862" y="623880"/>
                  <a:pt x="385300" y="625238"/>
                </a:cubicBezTo>
                <a:cubicBezTo>
                  <a:pt x="387625" y="630849"/>
                  <a:pt x="389064" y="636636"/>
                  <a:pt x="389616" y="642599"/>
                </a:cubicBezTo>
                <a:cubicBezTo>
                  <a:pt x="390167" y="648562"/>
                  <a:pt x="391606" y="654349"/>
                  <a:pt x="393931" y="659960"/>
                </a:cubicBezTo>
                <a:lnTo>
                  <a:pt x="409440" y="668157"/>
                </a:lnTo>
                <a:cubicBezTo>
                  <a:pt x="411166" y="667019"/>
                  <a:pt x="412473" y="667049"/>
                  <a:pt x="413361" y="668246"/>
                </a:cubicBezTo>
                <a:cubicBezTo>
                  <a:pt x="414091" y="669963"/>
                  <a:pt x="414272" y="672059"/>
                  <a:pt x="413906" y="674536"/>
                </a:cubicBezTo>
                <a:cubicBezTo>
                  <a:pt x="413539" y="677013"/>
                  <a:pt x="412740" y="679087"/>
                  <a:pt x="411509" y="680759"/>
                </a:cubicBezTo>
                <a:cubicBezTo>
                  <a:pt x="412745" y="683207"/>
                  <a:pt x="413246" y="685638"/>
                  <a:pt x="413012" y="688052"/>
                </a:cubicBezTo>
                <a:cubicBezTo>
                  <a:pt x="412777" y="690466"/>
                  <a:pt x="411130" y="692456"/>
                  <a:pt x="408070" y="694021"/>
                </a:cubicBezTo>
                <a:lnTo>
                  <a:pt x="403311" y="696268"/>
                </a:lnTo>
                <a:lnTo>
                  <a:pt x="409962" y="714466"/>
                </a:lnTo>
                <a:lnTo>
                  <a:pt x="408327" y="752095"/>
                </a:lnTo>
                <a:lnTo>
                  <a:pt x="404228" y="759849"/>
                </a:lnTo>
                <a:cubicBezTo>
                  <a:pt x="406372" y="764818"/>
                  <a:pt x="407612" y="770699"/>
                  <a:pt x="407949" y="777491"/>
                </a:cubicBezTo>
                <a:cubicBezTo>
                  <a:pt x="408286" y="784283"/>
                  <a:pt x="408336" y="790725"/>
                  <a:pt x="408100" y="796818"/>
                </a:cubicBezTo>
                <a:lnTo>
                  <a:pt x="417086" y="815853"/>
                </a:lnTo>
                <a:lnTo>
                  <a:pt x="409638" y="832948"/>
                </a:lnTo>
                <a:lnTo>
                  <a:pt x="410781" y="851807"/>
                </a:lnTo>
                <a:lnTo>
                  <a:pt x="405007" y="864231"/>
                </a:lnTo>
                <a:cubicBezTo>
                  <a:pt x="406993" y="869639"/>
                  <a:pt x="407171" y="874808"/>
                  <a:pt x="405539" y="879741"/>
                </a:cubicBezTo>
                <a:cubicBezTo>
                  <a:pt x="403907" y="884674"/>
                  <a:pt x="404272" y="890241"/>
                  <a:pt x="406633" y="896441"/>
                </a:cubicBezTo>
                <a:lnTo>
                  <a:pt x="405086" y="930148"/>
                </a:lnTo>
                <a:cubicBezTo>
                  <a:pt x="400826" y="933452"/>
                  <a:pt x="400047" y="938993"/>
                  <a:pt x="402748" y="946770"/>
                </a:cubicBezTo>
                <a:cubicBezTo>
                  <a:pt x="405450" y="954547"/>
                  <a:pt x="403877" y="960462"/>
                  <a:pt x="398031" y="964515"/>
                </a:cubicBezTo>
                <a:lnTo>
                  <a:pt x="378650" y="919349"/>
                </a:lnTo>
                <a:lnTo>
                  <a:pt x="367635" y="920669"/>
                </a:lnTo>
                <a:lnTo>
                  <a:pt x="366531" y="934769"/>
                </a:lnTo>
                <a:cubicBezTo>
                  <a:pt x="367641" y="942085"/>
                  <a:pt x="369373" y="952260"/>
                  <a:pt x="371726" y="965294"/>
                </a:cubicBezTo>
                <a:cubicBezTo>
                  <a:pt x="374080" y="978327"/>
                  <a:pt x="376605" y="988127"/>
                  <a:pt x="379301" y="994695"/>
                </a:cubicBezTo>
                <a:cubicBezTo>
                  <a:pt x="382763" y="1001345"/>
                  <a:pt x="383679" y="1005681"/>
                  <a:pt x="382048" y="1007704"/>
                </a:cubicBezTo>
                <a:cubicBezTo>
                  <a:pt x="380416" y="1009727"/>
                  <a:pt x="375681" y="1012367"/>
                  <a:pt x="367842" y="1015622"/>
                </a:cubicBezTo>
                <a:lnTo>
                  <a:pt x="368502" y="1021130"/>
                </a:lnTo>
                <a:cubicBezTo>
                  <a:pt x="371421" y="1022177"/>
                  <a:pt x="374318" y="1024204"/>
                  <a:pt x="377193" y="1027212"/>
                </a:cubicBezTo>
                <a:cubicBezTo>
                  <a:pt x="380067" y="1030220"/>
                  <a:pt x="379417" y="1032951"/>
                  <a:pt x="375242" y="1035407"/>
                </a:cubicBezTo>
                <a:cubicBezTo>
                  <a:pt x="374167" y="1035955"/>
                  <a:pt x="372538" y="1037128"/>
                  <a:pt x="370356" y="1038926"/>
                </a:cubicBezTo>
                <a:cubicBezTo>
                  <a:pt x="368174" y="1040724"/>
                  <a:pt x="367129" y="1042106"/>
                  <a:pt x="367221" y="1043073"/>
                </a:cubicBezTo>
                <a:lnTo>
                  <a:pt x="367970" y="1044659"/>
                </a:lnTo>
                <a:lnTo>
                  <a:pt x="396170" y="1046866"/>
                </a:lnTo>
                <a:cubicBezTo>
                  <a:pt x="398168" y="1040912"/>
                  <a:pt x="398701" y="1034679"/>
                  <a:pt x="397769" y="1028168"/>
                </a:cubicBezTo>
                <a:cubicBezTo>
                  <a:pt x="396837" y="1021656"/>
                  <a:pt x="395013" y="1015567"/>
                  <a:pt x="392297" y="1009898"/>
                </a:cubicBezTo>
                <a:cubicBezTo>
                  <a:pt x="394670" y="1003282"/>
                  <a:pt x="394289" y="996995"/>
                  <a:pt x="391154" y="991039"/>
                </a:cubicBezTo>
                <a:lnTo>
                  <a:pt x="390760" y="973767"/>
                </a:lnTo>
                <a:cubicBezTo>
                  <a:pt x="390274" y="972824"/>
                  <a:pt x="389748" y="971537"/>
                  <a:pt x="389180" y="969906"/>
                </a:cubicBezTo>
                <a:cubicBezTo>
                  <a:pt x="388612" y="968275"/>
                  <a:pt x="388669" y="967197"/>
                  <a:pt x="389351" y="966673"/>
                </a:cubicBezTo>
                <a:cubicBezTo>
                  <a:pt x="392855" y="965706"/>
                  <a:pt x="396840" y="967300"/>
                  <a:pt x="401308" y="971455"/>
                </a:cubicBezTo>
                <a:cubicBezTo>
                  <a:pt x="405775" y="975611"/>
                  <a:pt x="408736" y="979143"/>
                  <a:pt x="410190" y="982053"/>
                </a:cubicBezTo>
                <a:cubicBezTo>
                  <a:pt x="410677" y="982914"/>
                  <a:pt x="411013" y="983968"/>
                  <a:pt x="411197" y="985215"/>
                </a:cubicBezTo>
                <a:cubicBezTo>
                  <a:pt x="411382" y="986461"/>
                  <a:pt x="410737" y="987493"/>
                  <a:pt x="409264" y="988310"/>
                </a:cubicBezTo>
                <a:cubicBezTo>
                  <a:pt x="410889" y="995948"/>
                  <a:pt x="411986" y="1005291"/>
                  <a:pt x="412554" y="1016339"/>
                </a:cubicBezTo>
                <a:cubicBezTo>
                  <a:pt x="413121" y="1027387"/>
                  <a:pt x="411861" y="1036873"/>
                  <a:pt x="408771" y="1044797"/>
                </a:cubicBezTo>
                <a:cubicBezTo>
                  <a:pt x="409977" y="1047865"/>
                  <a:pt x="410307" y="1050619"/>
                  <a:pt x="409762" y="1053059"/>
                </a:cubicBezTo>
                <a:cubicBezTo>
                  <a:pt x="409216" y="1055498"/>
                  <a:pt x="409546" y="1058252"/>
                  <a:pt x="410752" y="1061320"/>
                </a:cubicBezTo>
                <a:cubicBezTo>
                  <a:pt x="411040" y="1068095"/>
                  <a:pt x="410979" y="1075156"/>
                  <a:pt x="410567" y="1082503"/>
                </a:cubicBezTo>
                <a:cubicBezTo>
                  <a:pt x="410156" y="1089850"/>
                  <a:pt x="409114" y="1096889"/>
                  <a:pt x="407441" y="1103619"/>
                </a:cubicBezTo>
                <a:cubicBezTo>
                  <a:pt x="408253" y="1105338"/>
                  <a:pt x="408667" y="1107243"/>
                  <a:pt x="408685" y="1109336"/>
                </a:cubicBezTo>
                <a:cubicBezTo>
                  <a:pt x="408703" y="1111429"/>
                  <a:pt x="407951" y="1112916"/>
                  <a:pt x="406427" y="1113797"/>
                </a:cubicBezTo>
                <a:cubicBezTo>
                  <a:pt x="403203" y="1114672"/>
                  <a:pt x="400431" y="1112910"/>
                  <a:pt x="398111" y="1108509"/>
                </a:cubicBezTo>
                <a:cubicBezTo>
                  <a:pt x="395791" y="1104108"/>
                  <a:pt x="394231" y="1100803"/>
                  <a:pt x="393430" y="1098594"/>
                </a:cubicBezTo>
                <a:lnTo>
                  <a:pt x="382986" y="1109344"/>
                </a:lnTo>
                <a:lnTo>
                  <a:pt x="388888" y="1125956"/>
                </a:lnTo>
                <a:lnTo>
                  <a:pt x="388090" y="1161249"/>
                </a:lnTo>
                <a:lnTo>
                  <a:pt x="386504" y="1161998"/>
                </a:lnTo>
                <a:lnTo>
                  <a:pt x="387292" y="1196542"/>
                </a:lnTo>
                <a:cubicBezTo>
                  <a:pt x="386431" y="1198485"/>
                  <a:pt x="387018" y="1201441"/>
                  <a:pt x="389054" y="1205410"/>
                </a:cubicBezTo>
                <a:cubicBezTo>
                  <a:pt x="391089" y="1209380"/>
                  <a:pt x="392469" y="1211961"/>
                  <a:pt x="393195" y="1213155"/>
                </a:cubicBezTo>
                <a:cubicBezTo>
                  <a:pt x="394173" y="1210349"/>
                  <a:pt x="396083" y="1209771"/>
                  <a:pt x="398923" y="1211420"/>
                </a:cubicBezTo>
                <a:cubicBezTo>
                  <a:pt x="401763" y="1213070"/>
                  <a:pt x="402438" y="1215015"/>
                  <a:pt x="400949" y="1217253"/>
                </a:cubicBezTo>
                <a:cubicBezTo>
                  <a:pt x="400025" y="1217608"/>
                  <a:pt x="399096" y="1218209"/>
                  <a:pt x="398162" y="1219054"/>
                </a:cubicBezTo>
                <a:cubicBezTo>
                  <a:pt x="397227" y="1219899"/>
                  <a:pt x="397069" y="1221105"/>
                  <a:pt x="397688" y="1222672"/>
                </a:cubicBezTo>
                <a:cubicBezTo>
                  <a:pt x="398600" y="1224262"/>
                  <a:pt x="400399" y="1225676"/>
                  <a:pt x="403085" y="1226914"/>
                </a:cubicBezTo>
                <a:cubicBezTo>
                  <a:pt x="405770" y="1228152"/>
                  <a:pt x="408362" y="1229192"/>
                  <a:pt x="410861" y="1230033"/>
                </a:cubicBezTo>
                <a:cubicBezTo>
                  <a:pt x="412044" y="1233394"/>
                  <a:pt x="412728" y="1239295"/>
                  <a:pt x="412913" y="1247735"/>
                </a:cubicBezTo>
                <a:cubicBezTo>
                  <a:pt x="413098" y="1256174"/>
                  <a:pt x="412427" y="1261260"/>
                  <a:pt x="410900" y="1262991"/>
                </a:cubicBezTo>
                <a:cubicBezTo>
                  <a:pt x="413675" y="1268269"/>
                  <a:pt x="414866" y="1271990"/>
                  <a:pt x="414473" y="1274155"/>
                </a:cubicBezTo>
                <a:cubicBezTo>
                  <a:pt x="414081" y="1276321"/>
                  <a:pt x="411186" y="1278577"/>
                  <a:pt x="405787" y="1280923"/>
                </a:cubicBezTo>
                <a:lnTo>
                  <a:pt x="414024" y="1298373"/>
                </a:lnTo>
                <a:cubicBezTo>
                  <a:pt x="408869" y="1297897"/>
                  <a:pt x="403725" y="1296930"/>
                  <a:pt x="398592" y="1295474"/>
                </a:cubicBezTo>
                <a:cubicBezTo>
                  <a:pt x="393459" y="1294017"/>
                  <a:pt x="388734" y="1291883"/>
                  <a:pt x="384416" y="1289072"/>
                </a:cubicBezTo>
                <a:cubicBezTo>
                  <a:pt x="386178" y="1292120"/>
                  <a:pt x="387147" y="1295542"/>
                  <a:pt x="387322" y="1299338"/>
                </a:cubicBezTo>
                <a:lnTo>
                  <a:pt x="404329" y="1310709"/>
                </a:lnTo>
                <a:cubicBezTo>
                  <a:pt x="405430" y="1317665"/>
                  <a:pt x="406925" y="1331104"/>
                  <a:pt x="408812" y="1351026"/>
                </a:cubicBezTo>
                <a:cubicBezTo>
                  <a:pt x="410699" y="1370947"/>
                  <a:pt x="408085" y="1383901"/>
                  <a:pt x="400969" y="1389887"/>
                </a:cubicBezTo>
                <a:cubicBezTo>
                  <a:pt x="402255" y="1393039"/>
                  <a:pt x="403152" y="1398192"/>
                  <a:pt x="403660" y="1405348"/>
                </a:cubicBezTo>
                <a:cubicBezTo>
                  <a:pt x="404169" y="1412503"/>
                  <a:pt x="403315" y="1417029"/>
                  <a:pt x="401097" y="1418924"/>
                </a:cubicBezTo>
                <a:cubicBezTo>
                  <a:pt x="400244" y="1419084"/>
                  <a:pt x="399407" y="1418510"/>
                  <a:pt x="398586" y="1417200"/>
                </a:cubicBezTo>
                <a:cubicBezTo>
                  <a:pt x="397766" y="1415890"/>
                  <a:pt x="397325" y="1415128"/>
                  <a:pt x="397265" y="1414914"/>
                </a:cubicBezTo>
                <a:lnTo>
                  <a:pt x="390170" y="1416323"/>
                </a:lnTo>
                <a:lnTo>
                  <a:pt x="388407" y="1424914"/>
                </a:lnTo>
                <a:lnTo>
                  <a:pt x="404753" y="1430777"/>
                </a:lnTo>
                <a:cubicBezTo>
                  <a:pt x="408693" y="1439465"/>
                  <a:pt x="410624" y="1448010"/>
                  <a:pt x="410549" y="1456411"/>
                </a:cubicBezTo>
                <a:cubicBezTo>
                  <a:pt x="410474" y="1464812"/>
                  <a:pt x="409464" y="1473290"/>
                  <a:pt x="407522" y="1481845"/>
                </a:cubicBezTo>
                <a:cubicBezTo>
                  <a:pt x="409172" y="1484056"/>
                  <a:pt x="412744" y="1488028"/>
                  <a:pt x="418238" y="1493760"/>
                </a:cubicBezTo>
                <a:cubicBezTo>
                  <a:pt x="423732" y="1499491"/>
                  <a:pt x="425740" y="1503231"/>
                  <a:pt x="424262" y="1504980"/>
                </a:cubicBezTo>
                <a:cubicBezTo>
                  <a:pt x="421884" y="1506021"/>
                  <a:pt x="419523" y="1506327"/>
                  <a:pt x="417179" y="1505898"/>
                </a:cubicBezTo>
                <a:cubicBezTo>
                  <a:pt x="414835" y="1505469"/>
                  <a:pt x="412496" y="1504795"/>
                  <a:pt x="410162" y="1503876"/>
                </a:cubicBezTo>
                <a:cubicBezTo>
                  <a:pt x="412908" y="1509693"/>
                  <a:pt x="415048" y="1516280"/>
                  <a:pt x="416582" y="1523639"/>
                </a:cubicBezTo>
                <a:cubicBezTo>
                  <a:pt x="418116" y="1530997"/>
                  <a:pt x="418295" y="1537540"/>
                  <a:pt x="417119" y="1543268"/>
                </a:cubicBezTo>
                <a:lnTo>
                  <a:pt x="403197" y="1534322"/>
                </a:lnTo>
                <a:lnTo>
                  <a:pt x="400467" y="1516212"/>
                </a:lnTo>
                <a:cubicBezTo>
                  <a:pt x="399200" y="1515840"/>
                  <a:pt x="397835" y="1515515"/>
                  <a:pt x="396370" y="1515237"/>
                </a:cubicBezTo>
                <a:cubicBezTo>
                  <a:pt x="394905" y="1514958"/>
                  <a:pt x="393935" y="1514446"/>
                  <a:pt x="393462" y="1513700"/>
                </a:cubicBezTo>
                <a:cubicBezTo>
                  <a:pt x="393108" y="1512008"/>
                  <a:pt x="394323" y="1510302"/>
                  <a:pt x="397109" y="1508583"/>
                </a:cubicBezTo>
                <a:cubicBezTo>
                  <a:pt x="399894" y="1506864"/>
                  <a:pt x="401880" y="1505765"/>
                  <a:pt x="403068" y="1505285"/>
                </a:cubicBezTo>
                <a:cubicBezTo>
                  <a:pt x="400890" y="1500413"/>
                  <a:pt x="399510" y="1494922"/>
                  <a:pt x="398929" y="1488811"/>
                </a:cubicBezTo>
                <a:cubicBezTo>
                  <a:pt x="398348" y="1482700"/>
                  <a:pt x="398158" y="1476647"/>
                  <a:pt x="398358" y="1470652"/>
                </a:cubicBezTo>
                <a:cubicBezTo>
                  <a:pt x="397889" y="1469742"/>
                  <a:pt x="396934" y="1468576"/>
                  <a:pt x="395495" y="1467154"/>
                </a:cubicBezTo>
                <a:cubicBezTo>
                  <a:pt x="394056" y="1465732"/>
                  <a:pt x="392705" y="1464753"/>
                  <a:pt x="391442" y="1464218"/>
                </a:cubicBezTo>
                <a:lnTo>
                  <a:pt x="387077" y="1483737"/>
                </a:lnTo>
                <a:lnTo>
                  <a:pt x="379894" y="1489067"/>
                </a:lnTo>
                <a:lnTo>
                  <a:pt x="390378" y="1511276"/>
                </a:lnTo>
                <a:cubicBezTo>
                  <a:pt x="386879" y="1518504"/>
                  <a:pt x="385105" y="1527586"/>
                  <a:pt x="385054" y="1538522"/>
                </a:cubicBezTo>
                <a:cubicBezTo>
                  <a:pt x="385002" y="1549457"/>
                  <a:pt x="385585" y="1558396"/>
                  <a:pt x="386801" y="1565339"/>
                </a:cubicBezTo>
                <a:cubicBezTo>
                  <a:pt x="387972" y="1568504"/>
                  <a:pt x="388163" y="1571647"/>
                  <a:pt x="387373" y="1574768"/>
                </a:cubicBezTo>
                <a:cubicBezTo>
                  <a:pt x="386583" y="1577889"/>
                  <a:pt x="386773" y="1581032"/>
                  <a:pt x="387944" y="1584198"/>
                </a:cubicBezTo>
                <a:lnTo>
                  <a:pt x="389176" y="1599135"/>
                </a:lnTo>
                <a:lnTo>
                  <a:pt x="390762" y="1598386"/>
                </a:lnTo>
                <a:cubicBezTo>
                  <a:pt x="391933" y="1601551"/>
                  <a:pt x="392124" y="1604694"/>
                  <a:pt x="391334" y="1607815"/>
                </a:cubicBezTo>
                <a:cubicBezTo>
                  <a:pt x="390544" y="1610936"/>
                  <a:pt x="390734" y="1614079"/>
                  <a:pt x="391905" y="1617244"/>
                </a:cubicBezTo>
                <a:cubicBezTo>
                  <a:pt x="393208" y="1619661"/>
                  <a:pt x="393973" y="1621967"/>
                  <a:pt x="394201" y="1624162"/>
                </a:cubicBezTo>
                <a:cubicBezTo>
                  <a:pt x="394429" y="1626358"/>
                  <a:pt x="393047" y="1628223"/>
                  <a:pt x="390053" y="1629758"/>
                </a:cubicBezTo>
                <a:cubicBezTo>
                  <a:pt x="392435" y="1634291"/>
                  <a:pt x="393474" y="1637518"/>
                  <a:pt x="393169" y="1639441"/>
                </a:cubicBezTo>
                <a:cubicBezTo>
                  <a:pt x="392864" y="1641363"/>
                  <a:pt x="390400" y="1643334"/>
                  <a:pt x="385777" y="1645355"/>
                </a:cubicBezTo>
                <a:lnTo>
                  <a:pt x="394014" y="1662804"/>
                </a:lnTo>
                <a:lnTo>
                  <a:pt x="384585" y="1663376"/>
                </a:lnTo>
                <a:lnTo>
                  <a:pt x="385550" y="1690077"/>
                </a:lnTo>
                <a:lnTo>
                  <a:pt x="390221" y="1691752"/>
                </a:lnTo>
                <a:lnTo>
                  <a:pt x="386122" y="1699507"/>
                </a:lnTo>
                <a:lnTo>
                  <a:pt x="385945" y="1707350"/>
                </a:lnTo>
                <a:lnTo>
                  <a:pt x="395945" y="1716208"/>
                </a:lnTo>
                <a:lnTo>
                  <a:pt x="400350" y="1729647"/>
                </a:lnTo>
                <a:cubicBezTo>
                  <a:pt x="396700" y="1732017"/>
                  <a:pt x="395583" y="1735130"/>
                  <a:pt x="397000" y="1738988"/>
                </a:cubicBezTo>
                <a:cubicBezTo>
                  <a:pt x="398417" y="1742845"/>
                  <a:pt x="395714" y="1746708"/>
                  <a:pt x="388891" y="1750575"/>
                </a:cubicBezTo>
                <a:lnTo>
                  <a:pt x="385147" y="1742643"/>
                </a:lnTo>
                <a:lnTo>
                  <a:pt x="381137" y="1746476"/>
                </a:lnTo>
                <a:cubicBezTo>
                  <a:pt x="381206" y="1749191"/>
                  <a:pt x="381429" y="1753774"/>
                  <a:pt x="381807" y="1760223"/>
                </a:cubicBezTo>
                <a:cubicBezTo>
                  <a:pt x="382184" y="1766673"/>
                  <a:pt x="382033" y="1770462"/>
                  <a:pt x="381354" y="1771591"/>
                </a:cubicBezTo>
                <a:cubicBezTo>
                  <a:pt x="380531" y="1771818"/>
                  <a:pt x="379819" y="1771507"/>
                  <a:pt x="379217" y="1770660"/>
                </a:cubicBezTo>
                <a:cubicBezTo>
                  <a:pt x="378615" y="1769813"/>
                  <a:pt x="378299" y="1769315"/>
                  <a:pt x="378270" y="1769167"/>
                </a:cubicBezTo>
                <a:cubicBezTo>
                  <a:pt x="373782" y="1770962"/>
                  <a:pt x="371510" y="1770257"/>
                  <a:pt x="371451" y="1767051"/>
                </a:cubicBezTo>
                <a:cubicBezTo>
                  <a:pt x="371393" y="1763846"/>
                  <a:pt x="371918" y="1760850"/>
                  <a:pt x="373028" y="1758063"/>
                </a:cubicBezTo>
                <a:lnTo>
                  <a:pt x="359943" y="1746781"/>
                </a:lnTo>
                <a:lnTo>
                  <a:pt x="361046" y="1732682"/>
                </a:lnTo>
                <a:lnTo>
                  <a:pt x="347696" y="1733165"/>
                </a:lnTo>
                <a:cubicBezTo>
                  <a:pt x="349745" y="1738704"/>
                  <a:pt x="350172" y="1744403"/>
                  <a:pt x="348977" y="1750261"/>
                </a:cubicBezTo>
                <a:cubicBezTo>
                  <a:pt x="347781" y="1756119"/>
                  <a:pt x="348396" y="1762214"/>
                  <a:pt x="350819" y="1768547"/>
                </a:cubicBezTo>
                <a:cubicBezTo>
                  <a:pt x="349120" y="1777189"/>
                  <a:pt x="347811" y="1785889"/>
                  <a:pt x="346894" y="1794647"/>
                </a:cubicBezTo>
                <a:cubicBezTo>
                  <a:pt x="345977" y="1803405"/>
                  <a:pt x="345065" y="1811918"/>
                  <a:pt x="344159" y="1820186"/>
                </a:cubicBezTo>
                <a:cubicBezTo>
                  <a:pt x="345175" y="1824394"/>
                  <a:pt x="345960" y="1830166"/>
                  <a:pt x="346514" y="1837503"/>
                </a:cubicBezTo>
                <a:cubicBezTo>
                  <a:pt x="347067" y="1844839"/>
                  <a:pt x="345517" y="1849774"/>
                  <a:pt x="341863" y="1852307"/>
                </a:cubicBezTo>
                <a:cubicBezTo>
                  <a:pt x="342639" y="1853436"/>
                  <a:pt x="344524" y="1855375"/>
                  <a:pt x="347519" y="1858124"/>
                </a:cubicBezTo>
                <a:cubicBezTo>
                  <a:pt x="350514" y="1860872"/>
                  <a:pt x="352212" y="1862415"/>
                  <a:pt x="352613" y="1862751"/>
                </a:cubicBezTo>
                <a:cubicBezTo>
                  <a:pt x="353279" y="1862194"/>
                  <a:pt x="353368" y="1861182"/>
                  <a:pt x="352877" y="1859716"/>
                </a:cubicBezTo>
                <a:cubicBezTo>
                  <a:pt x="352387" y="1858250"/>
                  <a:pt x="352079" y="1857426"/>
                  <a:pt x="351953" y="1857243"/>
                </a:cubicBezTo>
                <a:cubicBezTo>
                  <a:pt x="352032" y="1845769"/>
                  <a:pt x="353045" y="1834217"/>
                  <a:pt x="354992" y="1822589"/>
                </a:cubicBezTo>
                <a:cubicBezTo>
                  <a:pt x="356939" y="1810961"/>
                  <a:pt x="356178" y="1799761"/>
                  <a:pt x="352711" y="1788992"/>
                </a:cubicBezTo>
                <a:lnTo>
                  <a:pt x="360643" y="1785247"/>
                </a:lnTo>
                <a:cubicBezTo>
                  <a:pt x="364200" y="1783366"/>
                  <a:pt x="368586" y="1781700"/>
                  <a:pt x="373801" y="1780248"/>
                </a:cubicBezTo>
                <a:cubicBezTo>
                  <a:pt x="379016" y="1778797"/>
                  <a:pt x="382752" y="1779862"/>
                  <a:pt x="385009" y="1783444"/>
                </a:cubicBezTo>
                <a:cubicBezTo>
                  <a:pt x="388245" y="1790727"/>
                  <a:pt x="389900" y="1798513"/>
                  <a:pt x="389974" y="1806803"/>
                </a:cubicBezTo>
                <a:cubicBezTo>
                  <a:pt x="390048" y="1815093"/>
                  <a:pt x="389345" y="1823022"/>
                  <a:pt x="387867" y="1830591"/>
                </a:cubicBezTo>
                <a:cubicBezTo>
                  <a:pt x="389875" y="1834331"/>
                  <a:pt x="392290" y="1837393"/>
                  <a:pt x="395113" y="1839778"/>
                </a:cubicBezTo>
                <a:cubicBezTo>
                  <a:pt x="397937" y="1842164"/>
                  <a:pt x="400352" y="1845226"/>
                  <a:pt x="402360" y="1848966"/>
                </a:cubicBezTo>
                <a:lnTo>
                  <a:pt x="389758" y="1851036"/>
                </a:lnTo>
                <a:cubicBezTo>
                  <a:pt x="392133" y="1855896"/>
                  <a:pt x="394101" y="1861433"/>
                  <a:pt x="395660" y="1867648"/>
                </a:cubicBezTo>
                <a:cubicBezTo>
                  <a:pt x="397220" y="1873862"/>
                  <a:pt x="397601" y="1880148"/>
                  <a:pt x="396803" y="1886506"/>
                </a:cubicBezTo>
                <a:lnTo>
                  <a:pt x="383630" y="1879146"/>
                </a:lnTo>
                <a:lnTo>
                  <a:pt x="381649" y="1862623"/>
                </a:lnTo>
                <a:cubicBezTo>
                  <a:pt x="380383" y="1862251"/>
                  <a:pt x="379017" y="1861926"/>
                  <a:pt x="377552" y="1861647"/>
                </a:cubicBezTo>
                <a:cubicBezTo>
                  <a:pt x="376087" y="1861369"/>
                  <a:pt x="375118" y="1860857"/>
                  <a:pt x="374644" y="1860110"/>
                </a:cubicBezTo>
                <a:cubicBezTo>
                  <a:pt x="374224" y="1858450"/>
                  <a:pt x="375175" y="1856869"/>
                  <a:pt x="377498" y="1855368"/>
                </a:cubicBezTo>
                <a:cubicBezTo>
                  <a:pt x="379820" y="1853868"/>
                  <a:pt x="381542" y="1852893"/>
                  <a:pt x="382664" y="1852444"/>
                </a:cubicBezTo>
                <a:lnTo>
                  <a:pt x="379452" y="1820984"/>
                </a:lnTo>
                <a:lnTo>
                  <a:pt x="374870" y="1815388"/>
                </a:lnTo>
                <a:lnTo>
                  <a:pt x="364781" y="1810451"/>
                </a:lnTo>
                <a:lnTo>
                  <a:pt x="360593" y="1822127"/>
                </a:lnTo>
                <a:lnTo>
                  <a:pt x="371560" y="1857686"/>
                </a:lnTo>
                <a:cubicBezTo>
                  <a:pt x="368759" y="1864424"/>
                  <a:pt x="367198" y="1872758"/>
                  <a:pt x="366875" y="1882691"/>
                </a:cubicBezTo>
                <a:cubicBezTo>
                  <a:pt x="366552" y="1892623"/>
                  <a:pt x="366951" y="1901002"/>
                  <a:pt x="368072" y="1907828"/>
                </a:cubicBezTo>
                <a:cubicBezTo>
                  <a:pt x="370464" y="1913408"/>
                  <a:pt x="371770" y="1919257"/>
                  <a:pt x="371991" y="1925376"/>
                </a:cubicBezTo>
                <a:cubicBezTo>
                  <a:pt x="372213" y="1931495"/>
                  <a:pt x="372726" y="1937719"/>
                  <a:pt x="373531" y="1944048"/>
                </a:cubicBezTo>
                <a:cubicBezTo>
                  <a:pt x="368984" y="1954277"/>
                  <a:pt x="365604" y="1964924"/>
                  <a:pt x="363392" y="1975991"/>
                </a:cubicBezTo>
                <a:lnTo>
                  <a:pt x="367265" y="2012959"/>
                </a:lnTo>
                <a:cubicBezTo>
                  <a:pt x="366275" y="2013346"/>
                  <a:pt x="365082" y="2014071"/>
                  <a:pt x="363684" y="2015134"/>
                </a:cubicBezTo>
                <a:cubicBezTo>
                  <a:pt x="362287" y="2016198"/>
                  <a:pt x="361865" y="2017529"/>
                  <a:pt x="362417" y="2019127"/>
                </a:cubicBezTo>
                <a:cubicBezTo>
                  <a:pt x="362988" y="2019908"/>
                  <a:pt x="364346" y="2020560"/>
                  <a:pt x="366492" y="2021083"/>
                </a:cubicBezTo>
                <a:cubicBezTo>
                  <a:pt x="368639" y="2021606"/>
                  <a:pt x="370394" y="2022070"/>
                  <a:pt x="371758" y="2022477"/>
                </a:cubicBezTo>
                <a:lnTo>
                  <a:pt x="358801" y="2040232"/>
                </a:lnTo>
                <a:lnTo>
                  <a:pt x="347697" y="2045474"/>
                </a:lnTo>
                <a:cubicBezTo>
                  <a:pt x="345250" y="2039436"/>
                  <a:pt x="343492" y="2033314"/>
                  <a:pt x="342423" y="2027111"/>
                </a:cubicBezTo>
                <a:cubicBezTo>
                  <a:pt x="341353" y="2020907"/>
                  <a:pt x="337679" y="2012781"/>
                  <a:pt x="331400" y="2002732"/>
                </a:cubicBezTo>
                <a:cubicBezTo>
                  <a:pt x="330213" y="2008950"/>
                  <a:pt x="329224" y="2015075"/>
                  <a:pt x="328434" y="2021105"/>
                </a:cubicBezTo>
                <a:cubicBezTo>
                  <a:pt x="327644" y="2027136"/>
                  <a:pt x="328616" y="2033305"/>
                  <a:pt x="331351" y="2039612"/>
                </a:cubicBezTo>
                <a:cubicBezTo>
                  <a:pt x="326554" y="2049312"/>
                  <a:pt x="322925" y="2059431"/>
                  <a:pt x="320463" y="2069969"/>
                </a:cubicBezTo>
                <a:cubicBezTo>
                  <a:pt x="312014" y="2074927"/>
                  <a:pt x="310141" y="2079691"/>
                  <a:pt x="314844" y="2084260"/>
                </a:cubicBezTo>
                <a:cubicBezTo>
                  <a:pt x="319546" y="2088830"/>
                  <a:pt x="319656" y="2092658"/>
                  <a:pt x="315172" y="2095744"/>
                </a:cubicBezTo>
                <a:lnTo>
                  <a:pt x="308827" y="2098739"/>
                </a:lnTo>
                <a:cubicBezTo>
                  <a:pt x="310669" y="2103326"/>
                  <a:pt x="311203" y="2107196"/>
                  <a:pt x="310428" y="2110350"/>
                </a:cubicBezTo>
                <a:cubicBezTo>
                  <a:pt x="309654" y="2113504"/>
                  <a:pt x="310000" y="2116977"/>
                  <a:pt x="311468" y="2120771"/>
                </a:cubicBezTo>
                <a:lnTo>
                  <a:pt x="304856" y="2135530"/>
                </a:lnTo>
                <a:lnTo>
                  <a:pt x="292521" y="2125835"/>
                </a:lnTo>
                <a:cubicBezTo>
                  <a:pt x="289348" y="2127333"/>
                  <a:pt x="287013" y="2126495"/>
                  <a:pt x="285515" y="2123323"/>
                </a:cubicBezTo>
                <a:cubicBezTo>
                  <a:pt x="283029" y="2116858"/>
                  <a:pt x="281978" y="2109838"/>
                  <a:pt x="282362" y="2102261"/>
                </a:cubicBezTo>
                <a:cubicBezTo>
                  <a:pt x="282746" y="2094684"/>
                  <a:pt x="281508" y="2087267"/>
                  <a:pt x="278647" y="2080009"/>
                </a:cubicBezTo>
                <a:cubicBezTo>
                  <a:pt x="278618" y="2079861"/>
                  <a:pt x="278302" y="2079364"/>
                  <a:pt x="277700" y="2078516"/>
                </a:cubicBezTo>
                <a:cubicBezTo>
                  <a:pt x="277098" y="2077669"/>
                  <a:pt x="276386" y="2077359"/>
                  <a:pt x="275563" y="2077585"/>
                </a:cubicBezTo>
                <a:cubicBezTo>
                  <a:pt x="274876" y="2078354"/>
                  <a:pt x="274598" y="2080506"/>
                  <a:pt x="274731" y="2084040"/>
                </a:cubicBezTo>
                <a:cubicBezTo>
                  <a:pt x="274863" y="2087574"/>
                  <a:pt x="274773" y="2090123"/>
                  <a:pt x="274460" y="2091685"/>
                </a:cubicBezTo>
                <a:cubicBezTo>
                  <a:pt x="273358" y="2094145"/>
                  <a:pt x="273049" y="2096230"/>
                  <a:pt x="273534" y="2097941"/>
                </a:cubicBezTo>
                <a:cubicBezTo>
                  <a:pt x="274902" y="2100326"/>
                  <a:pt x="275932" y="2102508"/>
                  <a:pt x="276623" y="2104485"/>
                </a:cubicBezTo>
                <a:cubicBezTo>
                  <a:pt x="277314" y="2106462"/>
                  <a:pt x="276195" y="2108203"/>
                  <a:pt x="273268" y="2109706"/>
                </a:cubicBezTo>
                <a:lnTo>
                  <a:pt x="268420" y="2115874"/>
                </a:lnTo>
                <a:lnTo>
                  <a:pt x="253306" y="2124948"/>
                </a:lnTo>
                <a:lnTo>
                  <a:pt x="254537" y="2139886"/>
                </a:lnTo>
                <a:cubicBezTo>
                  <a:pt x="252546" y="2141917"/>
                  <a:pt x="250888" y="2144397"/>
                  <a:pt x="249563" y="2147326"/>
                </a:cubicBezTo>
                <a:cubicBezTo>
                  <a:pt x="248238" y="2150255"/>
                  <a:pt x="247164" y="2152944"/>
                  <a:pt x="246340" y="2155394"/>
                </a:cubicBezTo>
                <a:cubicBezTo>
                  <a:pt x="244606" y="2156172"/>
                  <a:pt x="243106" y="2157446"/>
                  <a:pt x="241840" y="2159216"/>
                </a:cubicBezTo>
                <a:cubicBezTo>
                  <a:pt x="240573" y="2160986"/>
                  <a:pt x="240428" y="2163075"/>
                  <a:pt x="241404" y="2165484"/>
                </a:cubicBezTo>
                <a:lnTo>
                  <a:pt x="245985" y="2171080"/>
                </a:lnTo>
                <a:lnTo>
                  <a:pt x="231708" y="2177820"/>
                </a:lnTo>
                <a:cubicBezTo>
                  <a:pt x="230885" y="2174450"/>
                  <a:pt x="230253" y="2169171"/>
                  <a:pt x="229810" y="2161985"/>
                </a:cubicBezTo>
                <a:cubicBezTo>
                  <a:pt x="229368" y="2154798"/>
                  <a:pt x="227314" y="2151645"/>
                  <a:pt x="223648" y="2152527"/>
                </a:cubicBezTo>
                <a:cubicBezTo>
                  <a:pt x="222076" y="2153391"/>
                  <a:pt x="220836" y="2154703"/>
                  <a:pt x="219930" y="2156465"/>
                </a:cubicBezTo>
                <a:cubicBezTo>
                  <a:pt x="219024" y="2158226"/>
                  <a:pt x="218368" y="2159748"/>
                  <a:pt x="217963" y="2161030"/>
                </a:cubicBezTo>
                <a:lnTo>
                  <a:pt x="223777" y="2181564"/>
                </a:lnTo>
                <a:lnTo>
                  <a:pt x="221087" y="2196412"/>
                </a:lnTo>
                <a:cubicBezTo>
                  <a:pt x="223302" y="2201105"/>
                  <a:pt x="224443" y="2205577"/>
                  <a:pt x="224511" y="2209829"/>
                </a:cubicBezTo>
                <a:cubicBezTo>
                  <a:pt x="224578" y="2214081"/>
                  <a:pt x="223759" y="2218510"/>
                  <a:pt x="222053" y="2223114"/>
                </a:cubicBezTo>
                <a:lnTo>
                  <a:pt x="228043" y="2235804"/>
                </a:lnTo>
                <a:cubicBezTo>
                  <a:pt x="225920" y="2242949"/>
                  <a:pt x="226550" y="2249764"/>
                  <a:pt x="229935" y="2256249"/>
                </a:cubicBezTo>
                <a:cubicBezTo>
                  <a:pt x="227032" y="2256690"/>
                  <a:pt x="224742" y="2258175"/>
                  <a:pt x="223066" y="2260704"/>
                </a:cubicBezTo>
                <a:cubicBezTo>
                  <a:pt x="221391" y="2263233"/>
                  <a:pt x="221227" y="2266139"/>
                  <a:pt x="222575" y="2269423"/>
                </a:cubicBezTo>
                <a:lnTo>
                  <a:pt x="219796" y="2288193"/>
                </a:lnTo>
                <a:lnTo>
                  <a:pt x="204859" y="2289424"/>
                </a:lnTo>
                <a:cubicBezTo>
                  <a:pt x="204508" y="2283286"/>
                  <a:pt x="203088" y="2276682"/>
                  <a:pt x="200599" y="2269612"/>
                </a:cubicBezTo>
                <a:cubicBezTo>
                  <a:pt x="198111" y="2262543"/>
                  <a:pt x="197461" y="2256545"/>
                  <a:pt x="198652" y="2251619"/>
                </a:cubicBezTo>
                <a:cubicBezTo>
                  <a:pt x="196016" y="2246720"/>
                  <a:pt x="196883" y="2243078"/>
                  <a:pt x="201253" y="2240692"/>
                </a:cubicBezTo>
                <a:cubicBezTo>
                  <a:pt x="204799" y="2239300"/>
                  <a:pt x="208998" y="2237237"/>
                  <a:pt x="213850" y="2234503"/>
                </a:cubicBezTo>
                <a:cubicBezTo>
                  <a:pt x="218702" y="2231768"/>
                  <a:pt x="217206" y="2229968"/>
                  <a:pt x="209362" y="2229104"/>
                </a:cubicBezTo>
                <a:lnTo>
                  <a:pt x="208219" y="2210246"/>
                </a:lnTo>
                <a:lnTo>
                  <a:pt x="201874" y="2213241"/>
                </a:lnTo>
                <a:lnTo>
                  <a:pt x="204475" y="2202314"/>
                </a:lnTo>
                <a:lnTo>
                  <a:pt x="196986" y="2186451"/>
                </a:lnTo>
                <a:lnTo>
                  <a:pt x="204347" y="2173277"/>
                </a:lnTo>
                <a:lnTo>
                  <a:pt x="197607" y="2159001"/>
                </a:lnTo>
                <a:cubicBezTo>
                  <a:pt x="198144" y="2152604"/>
                  <a:pt x="199849" y="2146627"/>
                  <a:pt x="202721" y="2141068"/>
                </a:cubicBezTo>
                <a:lnTo>
                  <a:pt x="201489" y="2126131"/>
                </a:lnTo>
                <a:cubicBezTo>
                  <a:pt x="195939" y="2127215"/>
                  <a:pt x="191794" y="2122544"/>
                  <a:pt x="189055" y="2112118"/>
                </a:cubicBezTo>
                <a:cubicBezTo>
                  <a:pt x="186315" y="2101691"/>
                  <a:pt x="184968" y="2094729"/>
                  <a:pt x="185015" y="2091232"/>
                </a:cubicBezTo>
                <a:cubicBezTo>
                  <a:pt x="187646" y="2089101"/>
                  <a:pt x="187672" y="2085047"/>
                  <a:pt x="185093" y="2079071"/>
                </a:cubicBezTo>
                <a:cubicBezTo>
                  <a:pt x="182515" y="2073095"/>
                  <a:pt x="180580" y="2068997"/>
                  <a:pt x="179290" y="2066777"/>
                </a:cubicBezTo>
                <a:cubicBezTo>
                  <a:pt x="181200" y="2064744"/>
                  <a:pt x="182041" y="2062245"/>
                  <a:pt x="181814" y="2059281"/>
                </a:cubicBezTo>
                <a:cubicBezTo>
                  <a:pt x="181586" y="2056317"/>
                  <a:pt x="180863" y="2053587"/>
                  <a:pt x="179645" y="2051091"/>
                </a:cubicBezTo>
                <a:cubicBezTo>
                  <a:pt x="177976" y="2048241"/>
                  <a:pt x="175795" y="2046361"/>
                  <a:pt x="173102" y="2045450"/>
                </a:cubicBezTo>
                <a:cubicBezTo>
                  <a:pt x="170409" y="2044539"/>
                  <a:pt x="168228" y="2042659"/>
                  <a:pt x="166560" y="2039809"/>
                </a:cubicBezTo>
                <a:cubicBezTo>
                  <a:pt x="161008" y="2043885"/>
                  <a:pt x="160412" y="2049986"/>
                  <a:pt x="164773" y="2058111"/>
                </a:cubicBezTo>
                <a:cubicBezTo>
                  <a:pt x="169134" y="2066237"/>
                  <a:pt x="168935" y="2072150"/>
                  <a:pt x="164176" y="2075852"/>
                </a:cubicBezTo>
                <a:cubicBezTo>
                  <a:pt x="166304" y="2080788"/>
                  <a:pt x="166804" y="2086128"/>
                  <a:pt x="165677" y="2091874"/>
                </a:cubicBezTo>
                <a:cubicBezTo>
                  <a:pt x="164550" y="2097619"/>
                  <a:pt x="162506" y="2102706"/>
                  <a:pt x="159545" y="2107135"/>
                </a:cubicBezTo>
                <a:lnTo>
                  <a:pt x="169280" y="2127757"/>
                </a:lnTo>
                <a:cubicBezTo>
                  <a:pt x="158533" y="2141034"/>
                  <a:pt x="153859" y="2152535"/>
                  <a:pt x="155258" y="2162261"/>
                </a:cubicBezTo>
                <a:cubicBezTo>
                  <a:pt x="156656" y="2171987"/>
                  <a:pt x="158404" y="2185791"/>
                  <a:pt x="160501" y="2203674"/>
                </a:cubicBezTo>
                <a:cubicBezTo>
                  <a:pt x="155365" y="2206664"/>
                  <a:pt x="151480" y="2210761"/>
                  <a:pt x="148845" y="2215966"/>
                </a:cubicBezTo>
                <a:cubicBezTo>
                  <a:pt x="146210" y="2221170"/>
                  <a:pt x="142324" y="2225267"/>
                  <a:pt x="137189" y="2228257"/>
                </a:cubicBezTo>
                <a:lnTo>
                  <a:pt x="145426" y="2245707"/>
                </a:lnTo>
                <a:lnTo>
                  <a:pt x="140667" y="2247953"/>
                </a:lnTo>
                <a:cubicBezTo>
                  <a:pt x="137627" y="2249389"/>
                  <a:pt x="135402" y="2249469"/>
                  <a:pt x="133992" y="2248195"/>
                </a:cubicBezTo>
                <a:cubicBezTo>
                  <a:pt x="132582" y="2246920"/>
                  <a:pt x="131194" y="2244666"/>
                  <a:pt x="129829" y="2241431"/>
                </a:cubicBezTo>
                <a:lnTo>
                  <a:pt x="128597" y="2226494"/>
                </a:lnTo>
                <a:cubicBezTo>
                  <a:pt x="127952" y="2225384"/>
                  <a:pt x="126390" y="2223616"/>
                  <a:pt x="123911" y="2221189"/>
                </a:cubicBezTo>
                <a:cubicBezTo>
                  <a:pt x="121432" y="2218763"/>
                  <a:pt x="119660" y="2217578"/>
                  <a:pt x="118596" y="2217636"/>
                </a:cubicBezTo>
                <a:lnTo>
                  <a:pt x="120843" y="2222395"/>
                </a:lnTo>
                <a:cubicBezTo>
                  <a:pt x="118424" y="2226689"/>
                  <a:pt x="115879" y="2232255"/>
                  <a:pt x="113207" y="2239093"/>
                </a:cubicBezTo>
                <a:cubicBezTo>
                  <a:pt x="110535" y="2245932"/>
                  <a:pt x="109950" y="2251542"/>
                  <a:pt x="111453" y="2255925"/>
                </a:cubicBezTo>
                <a:cubicBezTo>
                  <a:pt x="109918" y="2258751"/>
                  <a:pt x="109451" y="2262042"/>
                  <a:pt x="110053" y="2265800"/>
                </a:cubicBezTo>
                <a:cubicBezTo>
                  <a:pt x="110654" y="2269557"/>
                  <a:pt x="111752" y="2273080"/>
                  <a:pt x="113345" y="2276369"/>
                </a:cubicBezTo>
                <a:lnTo>
                  <a:pt x="105236" y="2287957"/>
                </a:lnTo>
                <a:cubicBezTo>
                  <a:pt x="106470" y="2290486"/>
                  <a:pt x="107349" y="2293546"/>
                  <a:pt x="107873" y="2297138"/>
                </a:cubicBezTo>
                <a:cubicBezTo>
                  <a:pt x="108397" y="2300730"/>
                  <a:pt x="107899" y="2303956"/>
                  <a:pt x="106379" y="2306815"/>
                </a:cubicBezTo>
                <a:lnTo>
                  <a:pt x="112370" y="2319506"/>
                </a:lnTo>
                <a:lnTo>
                  <a:pt x="108271" y="2327260"/>
                </a:lnTo>
                <a:cubicBezTo>
                  <a:pt x="110383" y="2332163"/>
                  <a:pt x="110915" y="2337570"/>
                  <a:pt x="109866" y="2343480"/>
                </a:cubicBezTo>
                <a:cubicBezTo>
                  <a:pt x="108817" y="2349391"/>
                  <a:pt x="106991" y="2354941"/>
                  <a:pt x="104389" y="2360130"/>
                </a:cubicBezTo>
                <a:cubicBezTo>
                  <a:pt x="103537" y="2366715"/>
                  <a:pt x="102418" y="2374275"/>
                  <a:pt x="101032" y="2382810"/>
                </a:cubicBezTo>
                <a:cubicBezTo>
                  <a:pt x="99645" y="2391345"/>
                  <a:pt x="97546" y="2398883"/>
                  <a:pt x="94733" y="2405424"/>
                </a:cubicBezTo>
                <a:cubicBezTo>
                  <a:pt x="96002" y="2407855"/>
                  <a:pt x="97021" y="2410527"/>
                  <a:pt x="97789" y="2413438"/>
                </a:cubicBezTo>
                <a:cubicBezTo>
                  <a:pt x="98557" y="2416349"/>
                  <a:pt x="98198" y="2419185"/>
                  <a:pt x="96714" y="2421947"/>
                </a:cubicBezTo>
                <a:cubicBezTo>
                  <a:pt x="98890" y="2426901"/>
                  <a:pt x="99877" y="2432416"/>
                  <a:pt x="99675" y="2438493"/>
                </a:cubicBezTo>
                <a:cubicBezTo>
                  <a:pt x="99472" y="2444569"/>
                  <a:pt x="98498" y="2450040"/>
                  <a:pt x="96753" y="2454905"/>
                </a:cubicBezTo>
                <a:cubicBezTo>
                  <a:pt x="97533" y="2456558"/>
                  <a:pt x="97823" y="2458199"/>
                  <a:pt x="97623" y="2459829"/>
                </a:cubicBezTo>
                <a:cubicBezTo>
                  <a:pt x="97423" y="2461460"/>
                  <a:pt x="96545" y="2462682"/>
                  <a:pt x="94990" y="2463497"/>
                </a:cubicBezTo>
                <a:lnTo>
                  <a:pt x="89482" y="2464157"/>
                </a:lnTo>
                <a:lnTo>
                  <a:pt x="86752" y="2446047"/>
                </a:lnTo>
                <a:cubicBezTo>
                  <a:pt x="87543" y="2443613"/>
                  <a:pt x="87703" y="2440870"/>
                  <a:pt x="87233" y="2437819"/>
                </a:cubicBezTo>
                <a:cubicBezTo>
                  <a:pt x="86762" y="2434768"/>
                  <a:pt x="85942" y="2432003"/>
                  <a:pt x="84772" y="2429524"/>
                </a:cubicBezTo>
                <a:lnTo>
                  <a:pt x="84378" y="2412252"/>
                </a:lnTo>
                <a:cubicBezTo>
                  <a:pt x="82362" y="2408838"/>
                  <a:pt x="80358" y="2404935"/>
                  <a:pt x="78365" y="2400542"/>
                </a:cubicBezTo>
                <a:cubicBezTo>
                  <a:pt x="76372" y="2396148"/>
                  <a:pt x="77496" y="2392708"/>
                  <a:pt x="81737" y="2390220"/>
                </a:cubicBezTo>
                <a:cubicBezTo>
                  <a:pt x="74965" y="2374504"/>
                  <a:pt x="70848" y="2354140"/>
                  <a:pt x="69386" y="2329127"/>
                </a:cubicBezTo>
                <a:cubicBezTo>
                  <a:pt x="67925" y="2304115"/>
                  <a:pt x="69315" y="2283090"/>
                  <a:pt x="73559" y="2266054"/>
                </a:cubicBezTo>
                <a:cubicBezTo>
                  <a:pt x="71198" y="2260540"/>
                  <a:pt x="69620" y="2255142"/>
                  <a:pt x="68824" y="2249860"/>
                </a:cubicBezTo>
                <a:cubicBezTo>
                  <a:pt x="68028" y="2244578"/>
                  <a:pt x="66450" y="2239180"/>
                  <a:pt x="64090" y="2233667"/>
                </a:cubicBezTo>
                <a:cubicBezTo>
                  <a:pt x="66389" y="2232460"/>
                  <a:pt x="67574" y="2230689"/>
                  <a:pt x="67643" y="2228352"/>
                </a:cubicBezTo>
                <a:cubicBezTo>
                  <a:pt x="67712" y="2226016"/>
                  <a:pt x="67145" y="2223617"/>
                  <a:pt x="65942" y="2221154"/>
                </a:cubicBezTo>
                <a:cubicBezTo>
                  <a:pt x="63164" y="2214584"/>
                  <a:pt x="62443" y="2210318"/>
                  <a:pt x="63779" y="2208353"/>
                </a:cubicBezTo>
                <a:cubicBezTo>
                  <a:pt x="65115" y="2206389"/>
                  <a:pt x="64956" y="2203312"/>
                  <a:pt x="63301" y="2199122"/>
                </a:cubicBezTo>
                <a:lnTo>
                  <a:pt x="63745" y="2179515"/>
                </a:lnTo>
                <a:cubicBezTo>
                  <a:pt x="65686" y="2177548"/>
                  <a:pt x="66652" y="2175314"/>
                  <a:pt x="66643" y="2172813"/>
                </a:cubicBezTo>
                <a:cubicBezTo>
                  <a:pt x="66634" y="2170311"/>
                  <a:pt x="66036" y="2167845"/>
                  <a:pt x="64848" y="2165415"/>
                </a:cubicBezTo>
                <a:lnTo>
                  <a:pt x="59518" y="2158233"/>
                </a:lnTo>
                <a:lnTo>
                  <a:pt x="50581" y="2102317"/>
                </a:lnTo>
                <a:lnTo>
                  <a:pt x="54680" y="2094563"/>
                </a:lnTo>
                <a:lnTo>
                  <a:pt x="55694" y="2084385"/>
                </a:lnTo>
                <a:cubicBezTo>
                  <a:pt x="54493" y="2081840"/>
                  <a:pt x="53548" y="2078811"/>
                  <a:pt x="52859" y="2075297"/>
                </a:cubicBezTo>
                <a:cubicBezTo>
                  <a:pt x="52170" y="2071783"/>
                  <a:pt x="52206" y="2068775"/>
                  <a:pt x="52965" y="2066275"/>
                </a:cubicBezTo>
                <a:cubicBezTo>
                  <a:pt x="50683" y="2063837"/>
                  <a:pt x="48772" y="2060131"/>
                  <a:pt x="47233" y="2055159"/>
                </a:cubicBezTo>
                <a:cubicBezTo>
                  <a:pt x="45694" y="2050188"/>
                  <a:pt x="46725" y="2046549"/>
                  <a:pt x="50324" y="2044244"/>
                </a:cubicBezTo>
                <a:cubicBezTo>
                  <a:pt x="48827" y="2039616"/>
                  <a:pt x="48299" y="2031136"/>
                  <a:pt x="48742" y="2018803"/>
                </a:cubicBezTo>
                <a:cubicBezTo>
                  <a:pt x="49184" y="2006471"/>
                  <a:pt x="50595" y="1999015"/>
                  <a:pt x="52975" y="1996437"/>
                </a:cubicBezTo>
                <a:lnTo>
                  <a:pt x="52492" y="1983086"/>
                </a:lnTo>
                <a:cubicBezTo>
                  <a:pt x="48274" y="1972953"/>
                  <a:pt x="46006" y="1963355"/>
                  <a:pt x="45688" y="1954291"/>
                </a:cubicBezTo>
                <a:cubicBezTo>
                  <a:pt x="45370" y="1945227"/>
                  <a:pt x="43102" y="1935629"/>
                  <a:pt x="38885" y="1925496"/>
                </a:cubicBezTo>
                <a:lnTo>
                  <a:pt x="40648" y="1916904"/>
                </a:lnTo>
                <a:cubicBezTo>
                  <a:pt x="38599" y="1910678"/>
                  <a:pt x="38262" y="1902431"/>
                  <a:pt x="39638" y="1892163"/>
                </a:cubicBezTo>
                <a:cubicBezTo>
                  <a:pt x="41015" y="1881895"/>
                  <a:pt x="40678" y="1873648"/>
                  <a:pt x="38628" y="1867422"/>
                </a:cubicBezTo>
                <a:cubicBezTo>
                  <a:pt x="41917" y="1862233"/>
                  <a:pt x="41786" y="1856475"/>
                  <a:pt x="38234" y="1850150"/>
                </a:cubicBezTo>
                <a:cubicBezTo>
                  <a:pt x="34682" y="1843825"/>
                  <a:pt x="34551" y="1838068"/>
                  <a:pt x="37840" y="1832878"/>
                </a:cubicBezTo>
                <a:cubicBezTo>
                  <a:pt x="36427" y="1827402"/>
                  <a:pt x="34531" y="1812940"/>
                  <a:pt x="32151" y="1789493"/>
                </a:cubicBezTo>
                <a:cubicBezTo>
                  <a:pt x="29771" y="1766045"/>
                  <a:pt x="28646" y="1752190"/>
                  <a:pt x="28775" y="1747926"/>
                </a:cubicBezTo>
                <a:cubicBezTo>
                  <a:pt x="26586" y="1745686"/>
                  <a:pt x="25050" y="1742774"/>
                  <a:pt x="24166" y="1739190"/>
                </a:cubicBezTo>
                <a:cubicBezTo>
                  <a:pt x="23283" y="1735606"/>
                  <a:pt x="24687" y="1732761"/>
                  <a:pt x="28381" y="1730653"/>
                </a:cubicBezTo>
                <a:cubicBezTo>
                  <a:pt x="27849" y="1717285"/>
                  <a:pt x="28466" y="1703011"/>
                  <a:pt x="30232" y="1687831"/>
                </a:cubicBezTo>
                <a:cubicBezTo>
                  <a:pt x="31997" y="1672651"/>
                  <a:pt x="30444" y="1658917"/>
                  <a:pt x="25572" y="1646627"/>
                </a:cubicBezTo>
                <a:cubicBezTo>
                  <a:pt x="26172" y="1645415"/>
                  <a:pt x="27022" y="1643963"/>
                  <a:pt x="28123" y="1642271"/>
                </a:cubicBezTo>
                <a:cubicBezTo>
                  <a:pt x="29224" y="1640579"/>
                  <a:pt x="29490" y="1638918"/>
                  <a:pt x="28922" y="1637287"/>
                </a:cubicBezTo>
                <a:cubicBezTo>
                  <a:pt x="28365" y="1636620"/>
                  <a:pt x="27354" y="1636532"/>
                  <a:pt x="25888" y="1637022"/>
                </a:cubicBezTo>
                <a:cubicBezTo>
                  <a:pt x="24421" y="1637512"/>
                  <a:pt x="23597" y="1637820"/>
                  <a:pt x="23414" y="1637947"/>
                </a:cubicBezTo>
                <a:lnTo>
                  <a:pt x="21434" y="1621423"/>
                </a:lnTo>
                <a:lnTo>
                  <a:pt x="26282" y="1615256"/>
                </a:lnTo>
                <a:cubicBezTo>
                  <a:pt x="27379" y="1609362"/>
                  <a:pt x="27378" y="1602169"/>
                  <a:pt x="26279" y="1593676"/>
                </a:cubicBezTo>
                <a:cubicBezTo>
                  <a:pt x="25180" y="1585183"/>
                  <a:pt x="24198" y="1577968"/>
                  <a:pt x="23335" y="1572031"/>
                </a:cubicBezTo>
                <a:cubicBezTo>
                  <a:pt x="20916" y="1569131"/>
                  <a:pt x="19675" y="1566161"/>
                  <a:pt x="19613" y="1563119"/>
                </a:cubicBezTo>
                <a:cubicBezTo>
                  <a:pt x="19551" y="1560077"/>
                  <a:pt x="21439" y="1557569"/>
                  <a:pt x="25276" y="1555596"/>
                </a:cubicBezTo>
                <a:lnTo>
                  <a:pt x="24793" y="1542245"/>
                </a:lnTo>
                <a:cubicBezTo>
                  <a:pt x="25412" y="1538761"/>
                  <a:pt x="24882" y="1531817"/>
                  <a:pt x="23205" y="1521415"/>
                </a:cubicBezTo>
                <a:cubicBezTo>
                  <a:pt x="21527" y="1511012"/>
                  <a:pt x="20017" y="1504046"/>
                  <a:pt x="18675" y="1500518"/>
                </a:cubicBezTo>
                <a:cubicBezTo>
                  <a:pt x="16735" y="1495210"/>
                  <a:pt x="16838" y="1490635"/>
                  <a:pt x="18985" y="1486793"/>
                </a:cubicBezTo>
                <a:cubicBezTo>
                  <a:pt x="21132" y="1482950"/>
                  <a:pt x="21235" y="1478375"/>
                  <a:pt x="19295" y="1473067"/>
                </a:cubicBezTo>
                <a:lnTo>
                  <a:pt x="21502" y="1444868"/>
                </a:lnTo>
                <a:cubicBezTo>
                  <a:pt x="20700" y="1441286"/>
                  <a:pt x="19927" y="1432114"/>
                  <a:pt x="19182" y="1417351"/>
                </a:cubicBezTo>
                <a:cubicBezTo>
                  <a:pt x="18437" y="1402589"/>
                  <a:pt x="18037" y="1394210"/>
                  <a:pt x="17984" y="1392214"/>
                </a:cubicBezTo>
                <a:cubicBezTo>
                  <a:pt x="16032" y="1388933"/>
                  <a:pt x="14277" y="1385558"/>
                  <a:pt x="12720" y="1382090"/>
                </a:cubicBezTo>
                <a:cubicBezTo>
                  <a:pt x="11164" y="1378622"/>
                  <a:pt x="12538" y="1375710"/>
                  <a:pt x="16841" y="1373355"/>
                </a:cubicBezTo>
                <a:cubicBezTo>
                  <a:pt x="16364" y="1359760"/>
                  <a:pt x="17104" y="1344376"/>
                  <a:pt x="19062" y="1327207"/>
                </a:cubicBezTo>
                <a:cubicBezTo>
                  <a:pt x="21019" y="1310037"/>
                  <a:pt x="19402" y="1294796"/>
                  <a:pt x="14210" y="1281486"/>
                </a:cubicBezTo>
                <a:cubicBezTo>
                  <a:pt x="14763" y="1280175"/>
                  <a:pt x="15520" y="1278524"/>
                  <a:pt x="16480" y="1276535"/>
                </a:cubicBezTo>
                <a:cubicBezTo>
                  <a:pt x="17441" y="1274546"/>
                  <a:pt x="17801" y="1273083"/>
                  <a:pt x="17560" y="1272146"/>
                </a:cubicBezTo>
                <a:cubicBezTo>
                  <a:pt x="16744" y="1270672"/>
                  <a:pt x="15712" y="1270028"/>
                  <a:pt x="14465" y="1270212"/>
                </a:cubicBezTo>
                <a:cubicBezTo>
                  <a:pt x="13219" y="1270396"/>
                  <a:pt x="12165" y="1270732"/>
                  <a:pt x="11304" y="1271220"/>
                </a:cubicBezTo>
                <a:lnTo>
                  <a:pt x="9323" y="1254696"/>
                </a:lnTo>
                <a:cubicBezTo>
                  <a:pt x="12724" y="1248888"/>
                  <a:pt x="14957" y="1242661"/>
                  <a:pt x="16023" y="1236015"/>
                </a:cubicBezTo>
                <a:lnTo>
                  <a:pt x="10564" y="1199795"/>
                </a:lnTo>
                <a:cubicBezTo>
                  <a:pt x="8211" y="1196865"/>
                  <a:pt x="7235" y="1193770"/>
                  <a:pt x="7636" y="1190509"/>
                </a:cubicBezTo>
                <a:cubicBezTo>
                  <a:pt x="8036" y="1187248"/>
                  <a:pt x="10188" y="1184616"/>
                  <a:pt x="14092" y="1182612"/>
                </a:cubicBezTo>
                <a:cubicBezTo>
                  <a:pt x="12917" y="1179610"/>
                  <a:pt x="12712" y="1177121"/>
                  <a:pt x="13476" y="1175143"/>
                </a:cubicBezTo>
                <a:cubicBezTo>
                  <a:pt x="14240" y="1173166"/>
                  <a:pt x="14035" y="1170677"/>
                  <a:pt x="12860" y="1167675"/>
                </a:cubicBezTo>
                <a:cubicBezTo>
                  <a:pt x="13069" y="1164949"/>
                  <a:pt x="12356" y="1157446"/>
                  <a:pt x="10721" y="1145165"/>
                </a:cubicBezTo>
                <a:cubicBezTo>
                  <a:pt x="9086" y="1132883"/>
                  <a:pt x="7789" y="1125170"/>
                  <a:pt x="6830" y="1122026"/>
                </a:cubicBezTo>
                <a:cubicBezTo>
                  <a:pt x="4859" y="1116652"/>
                  <a:pt x="4837" y="1111813"/>
                  <a:pt x="6766" y="1107508"/>
                </a:cubicBezTo>
                <a:cubicBezTo>
                  <a:pt x="8694" y="1103203"/>
                  <a:pt x="8673" y="1098363"/>
                  <a:pt x="6702" y="1092989"/>
                </a:cubicBezTo>
                <a:lnTo>
                  <a:pt x="7056" y="1077303"/>
                </a:lnTo>
                <a:cubicBezTo>
                  <a:pt x="5706" y="1073415"/>
                  <a:pt x="5919" y="1069758"/>
                  <a:pt x="7697" y="1066332"/>
                </a:cubicBezTo>
                <a:cubicBezTo>
                  <a:pt x="9474" y="1062907"/>
                  <a:pt x="9688" y="1059249"/>
                  <a:pt x="8337" y="1055361"/>
                </a:cubicBezTo>
                <a:cubicBezTo>
                  <a:pt x="12971" y="1052850"/>
                  <a:pt x="14896" y="1048708"/>
                  <a:pt x="14111" y="1042936"/>
                </a:cubicBezTo>
                <a:cubicBezTo>
                  <a:pt x="13801" y="1042194"/>
                  <a:pt x="13485" y="1041696"/>
                  <a:pt x="13164" y="1041443"/>
                </a:cubicBezTo>
                <a:cubicBezTo>
                  <a:pt x="12843" y="1041191"/>
                  <a:pt x="12130" y="1040881"/>
                  <a:pt x="11027" y="1040512"/>
                </a:cubicBezTo>
                <a:lnTo>
                  <a:pt x="11953" y="1034256"/>
                </a:lnTo>
                <a:cubicBezTo>
                  <a:pt x="11995" y="1032377"/>
                  <a:pt x="11834" y="1030836"/>
                  <a:pt x="11469" y="1029635"/>
                </a:cubicBezTo>
                <a:cubicBezTo>
                  <a:pt x="11104" y="1028433"/>
                  <a:pt x="10546" y="1027080"/>
                  <a:pt x="9795" y="1025575"/>
                </a:cubicBezTo>
                <a:cubicBezTo>
                  <a:pt x="11583" y="1013012"/>
                  <a:pt x="12397" y="1000181"/>
                  <a:pt x="12235" y="987082"/>
                </a:cubicBezTo>
                <a:cubicBezTo>
                  <a:pt x="12073" y="973984"/>
                  <a:pt x="11322" y="960921"/>
                  <a:pt x="9982" y="947895"/>
                </a:cubicBezTo>
                <a:cubicBezTo>
                  <a:pt x="9195" y="945114"/>
                  <a:pt x="8678" y="939054"/>
                  <a:pt x="8431" y="929713"/>
                </a:cubicBezTo>
                <a:cubicBezTo>
                  <a:pt x="8185" y="920373"/>
                  <a:pt x="8439" y="914919"/>
                  <a:pt x="9194" y="913350"/>
                </a:cubicBezTo>
                <a:cubicBezTo>
                  <a:pt x="6785" y="907819"/>
                  <a:pt x="5701" y="902269"/>
                  <a:pt x="5941" y="896700"/>
                </a:cubicBezTo>
                <a:cubicBezTo>
                  <a:pt x="6181" y="891131"/>
                  <a:pt x="6474" y="885416"/>
                  <a:pt x="6819" y="879554"/>
                </a:cubicBezTo>
                <a:lnTo>
                  <a:pt x="10918" y="871800"/>
                </a:lnTo>
                <a:cubicBezTo>
                  <a:pt x="10610" y="870976"/>
                  <a:pt x="10499" y="870058"/>
                  <a:pt x="10588" y="869046"/>
                </a:cubicBezTo>
                <a:cubicBezTo>
                  <a:pt x="10676" y="868035"/>
                  <a:pt x="10566" y="867117"/>
                  <a:pt x="10258" y="866292"/>
                </a:cubicBezTo>
                <a:cubicBezTo>
                  <a:pt x="9926" y="863620"/>
                  <a:pt x="9390" y="861287"/>
                  <a:pt x="8650" y="859292"/>
                </a:cubicBezTo>
                <a:cubicBezTo>
                  <a:pt x="7911" y="857297"/>
                  <a:pt x="6978" y="855151"/>
                  <a:pt x="5853" y="852853"/>
                </a:cubicBezTo>
                <a:cubicBezTo>
                  <a:pt x="7579" y="851715"/>
                  <a:pt x="8138" y="850158"/>
                  <a:pt x="7528" y="848183"/>
                </a:cubicBezTo>
                <a:cubicBezTo>
                  <a:pt x="7189" y="847292"/>
                  <a:pt x="6954" y="846110"/>
                  <a:pt x="6824" y="844635"/>
                </a:cubicBezTo>
                <a:cubicBezTo>
                  <a:pt x="6694" y="843161"/>
                  <a:pt x="6459" y="841979"/>
                  <a:pt x="6119" y="841088"/>
                </a:cubicBezTo>
                <a:lnTo>
                  <a:pt x="7706" y="840340"/>
                </a:lnTo>
                <a:cubicBezTo>
                  <a:pt x="7221" y="838628"/>
                  <a:pt x="7530" y="836543"/>
                  <a:pt x="8632" y="834083"/>
                </a:cubicBezTo>
                <a:lnTo>
                  <a:pt x="6651" y="817560"/>
                </a:lnTo>
                <a:cubicBezTo>
                  <a:pt x="5851" y="813896"/>
                  <a:pt x="4754" y="810373"/>
                  <a:pt x="3359" y="806990"/>
                </a:cubicBezTo>
                <a:cubicBezTo>
                  <a:pt x="1964" y="803607"/>
                  <a:pt x="845" y="801064"/>
                  <a:pt x="0" y="799361"/>
                </a:cubicBezTo>
                <a:cubicBezTo>
                  <a:pt x="1766" y="798649"/>
                  <a:pt x="3391" y="797639"/>
                  <a:pt x="4875" y="796333"/>
                </a:cubicBezTo>
                <a:cubicBezTo>
                  <a:pt x="6360" y="795026"/>
                  <a:pt x="6630" y="793201"/>
                  <a:pt x="5686" y="790858"/>
                </a:cubicBezTo>
                <a:cubicBezTo>
                  <a:pt x="4446" y="788574"/>
                  <a:pt x="3930" y="786797"/>
                  <a:pt x="4139" y="785526"/>
                </a:cubicBezTo>
                <a:cubicBezTo>
                  <a:pt x="4347" y="784256"/>
                  <a:pt x="5979" y="782920"/>
                  <a:pt x="9036" y="781517"/>
                </a:cubicBezTo>
                <a:lnTo>
                  <a:pt x="9390" y="765832"/>
                </a:lnTo>
                <a:lnTo>
                  <a:pt x="13489" y="758077"/>
                </a:lnTo>
                <a:lnTo>
                  <a:pt x="14858" y="732213"/>
                </a:lnTo>
                <a:cubicBezTo>
                  <a:pt x="13688" y="729048"/>
                  <a:pt x="13497" y="725905"/>
                  <a:pt x="14287" y="722784"/>
                </a:cubicBezTo>
                <a:cubicBezTo>
                  <a:pt x="15077" y="719663"/>
                  <a:pt x="14886" y="716520"/>
                  <a:pt x="13715" y="713355"/>
                </a:cubicBezTo>
                <a:lnTo>
                  <a:pt x="15656" y="696920"/>
                </a:lnTo>
                <a:lnTo>
                  <a:pt x="15922" y="685155"/>
                </a:lnTo>
                <a:cubicBezTo>
                  <a:pt x="14030" y="679178"/>
                  <a:pt x="12728" y="673166"/>
                  <a:pt x="12014" y="667117"/>
                </a:cubicBezTo>
                <a:cubicBezTo>
                  <a:pt x="11301" y="661069"/>
                  <a:pt x="11563" y="655287"/>
                  <a:pt x="12799" y="649773"/>
                </a:cubicBezTo>
                <a:cubicBezTo>
                  <a:pt x="11804" y="637392"/>
                  <a:pt x="10296" y="625980"/>
                  <a:pt x="8276" y="615537"/>
                </a:cubicBezTo>
                <a:cubicBezTo>
                  <a:pt x="6256" y="605094"/>
                  <a:pt x="4286" y="596810"/>
                  <a:pt x="2364" y="590685"/>
                </a:cubicBezTo>
                <a:cubicBezTo>
                  <a:pt x="4575" y="591258"/>
                  <a:pt x="6411" y="591038"/>
                  <a:pt x="7872" y="590025"/>
                </a:cubicBezTo>
                <a:lnTo>
                  <a:pt x="11971" y="582271"/>
                </a:lnTo>
                <a:cubicBezTo>
                  <a:pt x="12391" y="581021"/>
                  <a:pt x="12223" y="579808"/>
                  <a:pt x="11465" y="578630"/>
                </a:cubicBezTo>
                <a:cubicBezTo>
                  <a:pt x="10707" y="577452"/>
                  <a:pt x="9348" y="576800"/>
                  <a:pt x="7389" y="576674"/>
                </a:cubicBezTo>
                <a:cubicBezTo>
                  <a:pt x="9254" y="569409"/>
                  <a:pt x="10375" y="560312"/>
                  <a:pt x="10753" y="549384"/>
                </a:cubicBezTo>
                <a:cubicBezTo>
                  <a:pt x="11131" y="538456"/>
                  <a:pt x="9894" y="529502"/>
                  <a:pt x="7044" y="522522"/>
                </a:cubicBezTo>
                <a:cubicBezTo>
                  <a:pt x="8758" y="519733"/>
                  <a:pt x="9638" y="516974"/>
                  <a:pt x="9684" y="514245"/>
                </a:cubicBezTo>
                <a:cubicBezTo>
                  <a:pt x="9729" y="511516"/>
                  <a:pt x="8438" y="509296"/>
                  <a:pt x="5813" y="507585"/>
                </a:cubicBezTo>
                <a:cubicBezTo>
                  <a:pt x="4358" y="501765"/>
                  <a:pt x="4702" y="496672"/>
                  <a:pt x="6845" y="492307"/>
                </a:cubicBezTo>
                <a:cubicBezTo>
                  <a:pt x="8987" y="487941"/>
                  <a:pt x="10686" y="483664"/>
                  <a:pt x="11941" y="479475"/>
                </a:cubicBezTo>
                <a:cubicBezTo>
                  <a:pt x="13439" y="476828"/>
                  <a:pt x="13748" y="474742"/>
                  <a:pt x="12867" y="473218"/>
                </a:cubicBezTo>
                <a:cubicBezTo>
                  <a:pt x="11986" y="471694"/>
                  <a:pt x="10708" y="470357"/>
                  <a:pt x="9034" y="469208"/>
                </a:cubicBezTo>
                <a:lnTo>
                  <a:pt x="11330" y="437087"/>
                </a:lnTo>
                <a:cubicBezTo>
                  <a:pt x="11539" y="435048"/>
                  <a:pt x="11859" y="432473"/>
                  <a:pt x="12289" y="429360"/>
                </a:cubicBezTo>
                <a:cubicBezTo>
                  <a:pt x="12719" y="426247"/>
                  <a:pt x="12268" y="423066"/>
                  <a:pt x="10936" y="419815"/>
                </a:cubicBezTo>
                <a:cubicBezTo>
                  <a:pt x="13920" y="407131"/>
                  <a:pt x="14908" y="393814"/>
                  <a:pt x="13899" y="379862"/>
                </a:cubicBezTo>
                <a:cubicBezTo>
                  <a:pt x="12890" y="365911"/>
                  <a:pt x="14858" y="352616"/>
                  <a:pt x="19803" y="339976"/>
                </a:cubicBezTo>
                <a:lnTo>
                  <a:pt x="12975" y="329621"/>
                </a:lnTo>
                <a:lnTo>
                  <a:pt x="17694" y="294416"/>
                </a:lnTo>
                <a:cubicBezTo>
                  <a:pt x="16042" y="290145"/>
                  <a:pt x="14822" y="281911"/>
                  <a:pt x="14035" y="269714"/>
                </a:cubicBezTo>
                <a:cubicBezTo>
                  <a:pt x="13248" y="257517"/>
                  <a:pt x="13824" y="247950"/>
                  <a:pt x="15763" y="241013"/>
                </a:cubicBezTo>
                <a:cubicBezTo>
                  <a:pt x="12892" y="234932"/>
                  <a:pt x="13569" y="228147"/>
                  <a:pt x="17793" y="220657"/>
                </a:cubicBezTo>
                <a:cubicBezTo>
                  <a:pt x="14180" y="218483"/>
                  <a:pt x="12737" y="215769"/>
                  <a:pt x="13465" y="212516"/>
                </a:cubicBezTo>
                <a:cubicBezTo>
                  <a:pt x="14192" y="209263"/>
                  <a:pt x="15503" y="206219"/>
                  <a:pt x="17398" y="203385"/>
                </a:cubicBezTo>
                <a:lnTo>
                  <a:pt x="27418" y="72567"/>
                </a:lnTo>
                <a:cubicBezTo>
                  <a:pt x="29102" y="66801"/>
                  <a:pt x="29846" y="61358"/>
                  <a:pt x="29651" y="56237"/>
                </a:cubicBezTo>
                <a:cubicBezTo>
                  <a:pt x="29456" y="51115"/>
                  <a:pt x="30784" y="45881"/>
                  <a:pt x="33635" y="40535"/>
                </a:cubicBezTo>
                <a:cubicBezTo>
                  <a:pt x="32531" y="38025"/>
                  <a:pt x="31976" y="35135"/>
                  <a:pt x="31968" y="31866"/>
                </a:cubicBezTo>
                <a:cubicBezTo>
                  <a:pt x="31960" y="28596"/>
                  <a:pt x="32385" y="25728"/>
                  <a:pt x="33241" y="23263"/>
                </a:cubicBezTo>
                <a:lnTo>
                  <a:pt x="34345" y="9163"/>
                </a:lnTo>
                <a:cubicBezTo>
                  <a:pt x="35299" y="6732"/>
                  <a:pt x="36883" y="4610"/>
                  <a:pt x="39099" y="2797"/>
                </a:cubicBezTo>
                <a:cubicBezTo>
                  <a:pt x="41314" y="983"/>
                  <a:pt x="43460" y="51"/>
                  <a:pt x="45538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sx="105000" sy="105000" algn="t" rotWithShape="0">
              <a:prstClr val="black">
                <a:alpha val="7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831D6FA1-D03E-0AE6-4A17-8B211824D34B}"/>
              </a:ext>
            </a:extLst>
          </p:cNvPr>
          <p:cNvSpPr/>
          <p:nvPr/>
        </p:nvSpPr>
        <p:spPr>
          <a:xfrm rot="5400000">
            <a:off x="2518703" y="784937"/>
            <a:ext cx="999439" cy="5812256"/>
          </a:xfrm>
          <a:custGeom>
            <a:avLst/>
            <a:gdLst/>
            <a:ahLst/>
            <a:cxnLst/>
            <a:rect l="l" t="t" r="r" b="b"/>
            <a:pathLst>
              <a:path w="424731" h="2464157">
                <a:moveTo>
                  <a:pt x="125208" y="2202876"/>
                </a:moveTo>
                <a:lnTo>
                  <a:pt x="118114" y="2204285"/>
                </a:lnTo>
                <a:cubicBezTo>
                  <a:pt x="118568" y="2205162"/>
                  <a:pt x="119366" y="2205997"/>
                  <a:pt x="120509" y="2206791"/>
                </a:cubicBezTo>
                <a:cubicBezTo>
                  <a:pt x="121652" y="2207586"/>
                  <a:pt x="122660" y="2207837"/>
                  <a:pt x="123533" y="2207546"/>
                </a:cubicBezTo>
                <a:cubicBezTo>
                  <a:pt x="125258" y="2206408"/>
                  <a:pt x="125817" y="2204852"/>
                  <a:pt x="125208" y="2202876"/>
                </a:cubicBezTo>
                <a:close/>
                <a:moveTo>
                  <a:pt x="118468" y="2188599"/>
                </a:moveTo>
                <a:cubicBezTo>
                  <a:pt x="118823" y="2189523"/>
                  <a:pt x="119423" y="2190452"/>
                  <a:pt x="120269" y="2191386"/>
                </a:cubicBezTo>
                <a:cubicBezTo>
                  <a:pt x="121114" y="2192321"/>
                  <a:pt x="122320" y="2192479"/>
                  <a:pt x="123887" y="2191860"/>
                </a:cubicBezTo>
                <a:lnTo>
                  <a:pt x="125474" y="2191112"/>
                </a:lnTo>
                <a:cubicBezTo>
                  <a:pt x="123976" y="2187939"/>
                  <a:pt x="121641" y="2187101"/>
                  <a:pt x="118468" y="2188599"/>
                </a:cubicBezTo>
                <a:close/>
                <a:moveTo>
                  <a:pt x="247581" y="2100494"/>
                </a:moveTo>
                <a:cubicBezTo>
                  <a:pt x="247969" y="2101401"/>
                  <a:pt x="248503" y="2102362"/>
                  <a:pt x="249183" y="2103374"/>
                </a:cubicBezTo>
                <a:cubicBezTo>
                  <a:pt x="249863" y="2104387"/>
                  <a:pt x="250607" y="2104763"/>
                  <a:pt x="251414" y="2104504"/>
                </a:cubicBezTo>
                <a:lnTo>
                  <a:pt x="255424" y="2100671"/>
                </a:lnTo>
                <a:close/>
                <a:moveTo>
                  <a:pt x="264102" y="2037895"/>
                </a:moveTo>
                <a:cubicBezTo>
                  <a:pt x="262472" y="2037695"/>
                  <a:pt x="260830" y="2037985"/>
                  <a:pt x="259178" y="2038765"/>
                </a:cubicBezTo>
                <a:cubicBezTo>
                  <a:pt x="259533" y="2039688"/>
                  <a:pt x="260133" y="2040617"/>
                  <a:pt x="260978" y="2041552"/>
                </a:cubicBezTo>
                <a:cubicBezTo>
                  <a:pt x="261824" y="2042486"/>
                  <a:pt x="263030" y="2042644"/>
                  <a:pt x="264597" y="2042026"/>
                </a:cubicBezTo>
                <a:lnTo>
                  <a:pt x="267770" y="2040528"/>
                </a:lnTo>
                <a:cubicBezTo>
                  <a:pt x="266955" y="2038973"/>
                  <a:pt x="265732" y="2038095"/>
                  <a:pt x="264102" y="2037895"/>
                </a:cubicBezTo>
                <a:close/>
                <a:moveTo>
                  <a:pt x="365146" y="2037237"/>
                </a:moveTo>
                <a:lnTo>
                  <a:pt x="376734" y="2045346"/>
                </a:lnTo>
                <a:lnTo>
                  <a:pt x="381138" y="2058785"/>
                </a:lnTo>
                <a:cubicBezTo>
                  <a:pt x="377424" y="2061104"/>
                  <a:pt x="376248" y="2063922"/>
                  <a:pt x="377612" y="2067239"/>
                </a:cubicBezTo>
                <a:cubicBezTo>
                  <a:pt x="378975" y="2070556"/>
                  <a:pt x="376610" y="2073935"/>
                  <a:pt x="370516" y="2077378"/>
                </a:cubicBezTo>
                <a:cubicBezTo>
                  <a:pt x="368046" y="2070946"/>
                  <a:pt x="367151" y="2064256"/>
                  <a:pt x="367831" y="2057307"/>
                </a:cubicBezTo>
                <a:cubicBezTo>
                  <a:pt x="368512" y="2050359"/>
                  <a:pt x="367617" y="2043669"/>
                  <a:pt x="365146" y="2037237"/>
                </a:cubicBezTo>
                <a:close/>
                <a:moveTo>
                  <a:pt x="163614" y="1996584"/>
                </a:moveTo>
                <a:lnTo>
                  <a:pt x="167358" y="2004516"/>
                </a:lnTo>
                <a:cubicBezTo>
                  <a:pt x="168500" y="2006765"/>
                  <a:pt x="169817" y="2007841"/>
                  <a:pt x="171306" y="2007744"/>
                </a:cubicBezTo>
                <a:cubicBezTo>
                  <a:pt x="172796" y="2007647"/>
                  <a:pt x="174344" y="2007159"/>
                  <a:pt x="175950" y="2006280"/>
                </a:cubicBezTo>
                <a:close/>
                <a:moveTo>
                  <a:pt x="171240" y="1971646"/>
                </a:moveTo>
                <a:cubicBezTo>
                  <a:pt x="170544" y="1972056"/>
                  <a:pt x="170140" y="1972570"/>
                  <a:pt x="170028" y="1973189"/>
                </a:cubicBezTo>
                <a:cubicBezTo>
                  <a:pt x="169916" y="1973807"/>
                  <a:pt x="169512" y="1974321"/>
                  <a:pt x="168816" y="1974731"/>
                </a:cubicBezTo>
                <a:cubicBezTo>
                  <a:pt x="169301" y="1975673"/>
                  <a:pt x="170225" y="1976773"/>
                  <a:pt x="171586" y="1978030"/>
                </a:cubicBezTo>
                <a:cubicBezTo>
                  <a:pt x="172947" y="1979287"/>
                  <a:pt x="174080" y="1979803"/>
                  <a:pt x="174984" y="1979578"/>
                </a:cubicBezTo>
                <a:cubicBezTo>
                  <a:pt x="176457" y="1978761"/>
                  <a:pt x="177102" y="1977730"/>
                  <a:pt x="176918" y="1976483"/>
                </a:cubicBezTo>
                <a:cubicBezTo>
                  <a:pt x="176733" y="1975237"/>
                  <a:pt x="176397" y="1974183"/>
                  <a:pt x="175910" y="1973322"/>
                </a:cubicBezTo>
                <a:cubicBezTo>
                  <a:pt x="174772" y="1971596"/>
                  <a:pt x="173215" y="1971037"/>
                  <a:pt x="171240" y="1971646"/>
                </a:cubicBezTo>
                <a:close/>
                <a:moveTo>
                  <a:pt x="344672" y="1936333"/>
                </a:moveTo>
                <a:lnTo>
                  <a:pt x="337577" y="1937742"/>
                </a:lnTo>
                <a:cubicBezTo>
                  <a:pt x="338063" y="1938685"/>
                  <a:pt x="338986" y="1939785"/>
                  <a:pt x="340347" y="1941041"/>
                </a:cubicBezTo>
                <a:cubicBezTo>
                  <a:pt x="341709" y="1942298"/>
                  <a:pt x="342841" y="1942814"/>
                  <a:pt x="343745" y="1942590"/>
                </a:cubicBezTo>
                <a:cubicBezTo>
                  <a:pt x="345219" y="1941773"/>
                  <a:pt x="345863" y="1940741"/>
                  <a:pt x="345679" y="1939494"/>
                </a:cubicBezTo>
                <a:cubicBezTo>
                  <a:pt x="345495" y="1938248"/>
                  <a:pt x="345159" y="1937194"/>
                  <a:pt x="344672" y="1936333"/>
                </a:cubicBezTo>
                <a:close/>
                <a:moveTo>
                  <a:pt x="272587" y="1931564"/>
                </a:moveTo>
                <a:cubicBezTo>
                  <a:pt x="267891" y="1933943"/>
                  <a:pt x="265133" y="1937346"/>
                  <a:pt x="264313" y="1941774"/>
                </a:cubicBezTo>
                <a:cubicBezTo>
                  <a:pt x="263494" y="1946203"/>
                  <a:pt x="264239" y="1950862"/>
                  <a:pt x="266547" y="1955753"/>
                </a:cubicBezTo>
                <a:lnTo>
                  <a:pt x="267296" y="1957340"/>
                </a:lnTo>
                <a:cubicBezTo>
                  <a:pt x="266950" y="1957463"/>
                  <a:pt x="265659" y="1958153"/>
                  <a:pt x="263424" y="1959410"/>
                </a:cubicBezTo>
                <a:cubicBezTo>
                  <a:pt x="261189" y="1960667"/>
                  <a:pt x="260085" y="1961754"/>
                  <a:pt x="260113" y="1962670"/>
                </a:cubicBezTo>
                <a:cubicBezTo>
                  <a:pt x="260999" y="1963262"/>
                  <a:pt x="263524" y="1962960"/>
                  <a:pt x="267687" y="1961762"/>
                </a:cubicBezTo>
                <a:cubicBezTo>
                  <a:pt x="271850" y="1960565"/>
                  <a:pt x="274584" y="1959679"/>
                  <a:pt x="275888" y="1959103"/>
                </a:cubicBezTo>
                <a:lnTo>
                  <a:pt x="281662" y="1946679"/>
                </a:lnTo>
                <a:cubicBezTo>
                  <a:pt x="279222" y="1947588"/>
                  <a:pt x="277008" y="1947178"/>
                  <a:pt x="275020" y="1945450"/>
                </a:cubicBezTo>
                <a:cubicBezTo>
                  <a:pt x="273032" y="1943721"/>
                  <a:pt x="271633" y="1941956"/>
                  <a:pt x="270824" y="1940156"/>
                </a:cubicBezTo>
                <a:close/>
                <a:moveTo>
                  <a:pt x="163318" y="1905553"/>
                </a:moveTo>
                <a:lnTo>
                  <a:pt x="165958" y="1927584"/>
                </a:lnTo>
                <a:cubicBezTo>
                  <a:pt x="165678" y="1927676"/>
                  <a:pt x="164652" y="1928241"/>
                  <a:pt x="162879" y="1929280"/>
                </a:cubicBezTo>
                <a:cubicBezTo>
                  <a:pt x="161107" y="1930319"/>
                  <a:pt x="160268" y="1931281"/>
                  <a:pt x="160362" y="1932166"/>
                </a:cubicBezTo>
                <a:cubicBezTo>
                  <a:pt x="161488" y="1933695"/>
                  <a:pt x="164049" y="1934669"/>
                  <a:pt x="168045" y="1935086"/>
                </a:cubicBezTo>
                <a:cubicBezTo>
                  <a:pt x="172041" y="1935503"/>
                  <a:pt x="175208" y="1935706"/>
                  <a:pt x="177546" y="1935693"/>
                </a:cubicBezTo>
                <a:lnTo>
                  <a:pt x="181161" y="1914588"/>
                </a:lnTo>
                <a:close/>
                <a:moveTo>
                  <a:pt x="269996" y="1872653"/>
                </a:moveTo>
                <a:cubicBezTo>
                  <a:pt x="268585" y="1873602"/>
                  <a:pt x="268190" y="1875163"/>
                  <a:pt x="268811" y="1877335"/>
                </a:cubicBezTo>
                <a:cubicBezTo>
                  <a:pt x="269432" y="1879507"/>
                  <a:pt x="270017" y="1881089"/>
                  <a:pt x="270567" y="1882083"/>
                </a:cubicBezTo>
                <a:cubicBezTo>
                  <a:pt x="272389" y="1886113"/>
                  <a:pt x="272985" y="1890115"/>
                  <a:pt x="272356" y="1894090"/>
                </a:cubicBezTo>
                <a:cubicBezTo>
                  <a:pt x="271726" y="1898064"/>
                  <a:pt x="270174" y="1901626"/>
                  <a:pt x="267700" y="1904774"/>
                </a:cubicBezTo>
                <a:cubicBezTo>
                  <a:pt x="269343" y="1908767"/>
                  <a:pt x="270297" y="1912843"/>
                  <a:pt x="270562" y="1917002"/>
                </a:cubicBezTo>
                <a:cubicBezTo>
                  <a:pt x="270828" y="1921160"/>
                  <a:pt x="271782" y="1925236"/>
                  <a:pt x="273425" y="1929229"/>
                </a:cubicBezTo>
                <a:cubicBezTo>
                  <a:pt x="275481" y="1921429"/>
                  <a:pt x="276802" y="1913612"/>
                  <a:pt x="277388" y="1905778"/>
                </a:cubicBezTo>
                <a:cubicBezTo>
                  <a:pt x="277974" y="1897944"/>
                  <a:pt x="278315" y="1890105"/>
                  <a:pt x="278410" y="1882260"/>
                </a:cubicBezTo>
                <a:cubicBezTo>
                  <a:pt x="277831" y="1881119"/>
                  <a:pt x="276533" y="1879226"/>
                  <a:pt x="274517" y="1876581"/>
                </a:cubicBezTo>
                <a:cubicBezTo>
                  <a:pt x="272501" y="1873936"/>
                  <a:pt x="270993" y="1872627"/>
                  <a:pt x="269996" y="1872653"/>
                </a:cubicBezTo>
                <a:close/>
                <a:moveTo>
                  <a:pt x="349351" y="1868170"/>
                </a:moveTo>
                <a:cubicBezTo>
                  <a:pt x="344300" y="1871080"/>
                  <a:pt x="342604" y="1875194"/>
                  <a:pt x="344266" y="1880512"/>
                </a:cubicBezTo>
                <a:cubicBezTo>
                  <a:pt x="345928" y="1885830"/>
                  <a:pt x="347945" y="1890616"/>
                  <a:pt x="350317" y="1894872"/>
                </a:cubicBezTo>
                <a:cubicBezTo>
                  <a:pt x="347838" y="1896042"/>
                  <a:pt x="345448" y="1897655"/>
                  <a:pt x="343145" y="1899712"/>
                </a:cubicBezTo>
                <a:cubicBezTo>
                  <a:pt x="340843" y="1901769"/>
                  <a:pt x="339223" y="1903988"/>
                  <a:pt x="338287" y="1906370"/>
                </a:cubicBezTo>
                <a:lnTo>
                  <a:pt x="348199" y="1919149"/>
                </a:lnTo>
                <a:cubicBezTo>
                  <a:pt x="346946" y="1914527"/>
                  <a:pt x="346633" y="1909583"/>
                  <a:pt x="347259" y="1904317"/>
                </a:cubicBezTo>
                <a:cubicBezTo>
                  <a:pt x="347885" y="1899051"/>
                  <a:pt x="350491" y="1895153"/>
                  <a:pt x="355076" y="1892625"/>
                </a:cubicBezTo>
                <a:cubicBezTo>
                  <a:pt x="353434" y="1888632"/>
                  <a:pt x="352479" y="1884556"/>
                  <a:pt x="352214" y="1880397"/>
                </a:cubicBezTo>
                <a:cubicBezTo>
                  <a:pt x="351948" y="1876239"/>
                  <a:pt x="350994" y="1872163"/>
                  <a:pt x="349351" y="1868170"/>
                </a:cubicBezTo>
                <a:close/>
                <a:moveTo>
                  <a:pt x="159317" y="1839548"/>
                </a:moveTo>
                <a:cubicBezTo>
                  <a:pt x="158573" y="1855094"/>
                  <a:pt x="158997" y="1871059"/>
                  <a:pt x="160588" y="1887443"/>
                </a:cubicBezTo>
                <a:cubicBezTo>
                  <a:pt x="162943" y="1890292"/>
                  <a:pt x="165712" y="1892218"/>
                  <a:pt x="168893" y="1893222"/>
                </a:cubicBezTo>
                <a:cubicBezTo>
                  <a:pt x="172075" y="1894226"/>
                  <a:pt x="175284" y="1894004"/>
                  <a:pt x="178521" y="1892557"/>
                </a:cubicBezTo>
                <a:cubicBezTo>
                  <a:pt x="177864" y="1886886"/>
                  <a:pt x="176679" y="1878554"/>
                  <a:pt x="174966" y="1867562"/>
                </a:cubicBezTo>
                <a:cubicBezTo>
                  <a:pt x="173253" y="1856570"/>
                  <a:pt x="173236" y="1848658"/>
                  <a:pt x="174914" y="1843824"/>
                </a:cubicBezTo>
                <a:close/>
                <a:moveTo>
                  <a:pt x="163248" y="1769799"/>
                </a:moveTo>
                <a:lnTo>
                  <a:pt x="159810" y="1783061"/>
                </a:lnTo>
                <a:lnTo>
                  <a:pt x="162056" y="1787820"/>
                </a:lnTo>
                <a:lnTo>
                  <a:pt x="165229" y="1786322"/>
                </a:lnTo>
                <a:cubicBezTo>
                  <a:pt x="168398" y="1784988"/>
                  <a:pt x="170388" y="1783725"/>
                  <a:pt x="171200" y="1782534"/>
                </a:cubicBezTo>
                <a:cubicBezTo>
                  <a:pt x="172011" y="1781342"/>
                  <a:pt x="171666" y="1779242"/>
                  <a:pt x="170165" y="1776233"/>
                </a:cubicBezTo>
                <a:close/>
                <a:moveTo>
                  <a:pt x="168716" y="1736180"/>
                </a:moveTo>
                <a:lnTo>
                  <a:pt x="168539" y="1744023"/>
                </a:lnTo>
                <a:cubicBezTo>
                  <a:pt x="169641" y="1741563"/>
                  <a:pt x="169950" y="1739478"/>
                  <a:pt x="169465" y="1737767"/>
                </a:cubicBezTo>
                <a:close/>
                <a:moveTo>
                  <a:pt x="346779" y="1669583"/>
                </a:moveTo>
                <a:lnTo>
                  <a:pt x="343823" y="1696196"/>
                </a:lnTo>
                <a:cubicBezTo>
                  <a:pt x="349367" y="1699722"/>
                  <a:pt x="353699" y="1704790"/>
                  <a:pt x="356819" y="1711399"/>
                </a:cubicBezTo>
                <a:cubicBezTo>
                  <a:pt x="355896" y="1711755"/>
                  <a:pt x="354967" y="1712355"/>
                  <a:pt x="354032" y="1713200"/>
                </a:cubicBezTo>
                <a:cubicBezTo>
                  <a:pt x="353098" y="1714045"/>
                  <a:pt x="352940" y="1715252"/>
                  <a:pt x="353558" y="1716818"/>
                </a:cubicBezTo>
                <a:cubicBezTo>
                  <a:pt x="354406" y="1718358"/>
                  <a:pt x="355750" y="1719664"/>
                  <a:pt x="357589" y="1720735"/>
                </a:cubicBezTo>
                <a:cubicBezTo>
                  <a:pt x="359429" y="1721807"/>
                  <a:pt x="361169" y="1722925"/>
                  <a:pt x="362810" y="1724090"/>
                </a:cubicBezTo>
                <a:lnTo>
                  <a:pt x="376161" y="1723607"/>
                </a:lnTo>
                <a:lnTo>
                  <a:pt x="375501" y="1718099"/>
                </a:lnTo>
                <a:lnTo>
                  <a:pt x="364574" y="1715498"/>
                </a:lnTo>
                <a:cubicBezTo>
                  <a:pt x="363386" y="1713068"/>
                  <a:pt x="362788" y="1710603"/>
                  <a:pt x="362779" y="1708101"/>
                </a:cubicBezTo>
                <a:cubicBezTo>
                  <a:pt x="362770" y="1705600"/>
                  <a:pt x="363736" y="1703365"/>
                  <a:pt x="365677" y="1701399"/>
                </a:cubicBezTo>
                <a:cubicBezTo>
                  <a:pt x="363221" y="1695768"/>
                  <a:pt x="360667" y="1690185"/>
                  <a:pt x="358013" y="1684649"/>
                </a:cubicBezTo>
                <a:cubicBezTo>
                  <a:pt x="355359" y="1679112"/>
                  <a:pt x="351614" y="1674090"/>
                  <a:pt x="346779" y="1669583"/>
                </a:cubicBezTo>
                <a:close/>
                <a:moveTo>
                  <a:pt x="355469" y="1597588"/>
                </a:moveTo>
                <a:lnTo>
                  <a:pt x="353883" y="1598337"/>
                </a:lnTo>
                <a:cubicBezTo>
                  <a:pt x="354367" y="1600048"/>
                  <a:pt x="355645" y="1601384"/>
                  <a:pt x="357716" y="1602347"/>
                </a:cubicBezTo>
                <a:close/>
                <a:moveTo>
                  <a:pt x="364681" y="1571901"/>
                </a:moveTo>
                <a:cubicBezTo>
                  <a:pt x="361773" y="1573274"/>
                  <a:pt x="360407" y="1575859"/>
                  <a:pt x="360583" y="1579655"/>
                </a:cubicBezTo>
                <a:lnTo>
                  <a:pt x="365342" y="1577409"/>
                </a:lnTo>
                <a:cubicBezTo>
                  <a:pt x="365033" y="1576585"/>
                  <a:pt x="364923" y="1575667"/>
                  <a:pt x="365012" y="1574655"/>
                </a:cubicBezTo>
                <a:cubicBezTo>
                  <a:pt x="365100" y="1573644"/>
                  <a:pt x="364990" y="1572725"/>
                  <a:pt x="364681" y="1571901"/>
                </a:cubicBezTo>
                <a:close/>
                <a:moveTo>
                  <a:pt x="368475" y="1542953"/>
                </a:moveTo>
                <a:lnTo>
                  <a:pt x="362967" y="1543613"/>
                </a:lnTo>
                <a:lnTo>
                  <a:pt x="366711" y="1551545"/>
                </a:lnTo>
                <a:lnTo>
                  <a:pt x="355607" y="1556787"/>
                </a:lnTo>
                <a:lnTo>
                  <a:pt x="358602" y="1563132"/>
                </a:lnTo>
                <a:lnTo>
                  <a:pt x="364021" y="1566393"/>
                </a:lnTo>
                <a:lnTo>
                  <a:pt x="371470" y="1549298"/>
                </a:lnTo>
                <a:close/>
                <a:moveTo>
                  <a:pt x="366583" y="1522508"/>
                </a:moveTo>
                <a:lnTo>
                  <a:pt x="362573" y="1526341"/>
                </a:lnTo>
                <a:lnTo>
                  <a:pt x="368563" y="1539032"/>
                </a:lnTo>
                <a:cubicBezTo>
                  <a:pt x="370048" y="1536270"/>
                  <a:pt x="370406" y="1533433"/>
                  <a:pt x="369639" y="1530522"/>
                </a:cubicBezTo>
                <a:cubicBezTo>
                  <a:pt x="368871" y="1527611"/>
                  <a:pt x="367852" y="1524940"/>
                  <a:pt x="366583" y="1522508"/>
                </a:cubicBezTo>
                <a:close/>
                <a:moveTo>
                  <a:pt x="367647" y="1475450"/>
                </a:moveTo>
                <a:lnTo>
                  <a:pt x="361301" y="1478446"/>
                </a:lnTo>
                <a:cubicBezTo>
                  <a:pt x="362153" y="1484187"/>
                  <a:pt x="362618" y="1489625"/>
                  <a:pt x="362698" y="1494760"/>
                </a:cubicBezTo>
                <a:cubicBezTo>
                  <a:pt x="362778" y="1499895"/>
                  <a:pt x="361328" y="1503328"/>
                  <a:pt x="358346" y="1505059"/>
                </a:cubicBezTo>
                <a:cubicBezTo>
                  <a:pt x="359022" y="1506235"/>
                  <a:pt x="360709" y="1508267"/>
                  <a:pt x="363406" y="1511156"/>
                </a:cubicBezTo>
                <a:cubicBezTo>
                  <a:pt x="366104" y="1514046"/>
                  <a:pt x="368000" y="1515494"/>
                  <a:pt x="369095" y="1515503"/>
                </a:cubicBezTo>
                <a:cubicBezTo>
                  <a:pt x="369809" y="1515045"/>
                  <a:pt x="369991" y="1514231"/>
                  <a:pt x="369641" y="1513063"/>
                </a:cubicBezTo>
                <a:cubicBezTo>
                  <a:pt x="369291" y="1511894"/>
                  <a:pt x="368889" y="1510872"/>
                  <a:pt x="368435" y="1509995"/>
                </a:cubicBezTo>
                <a:cubicBezTo>
                  <a:pt x="369408" y="1505292"/>
                  <a:pt x="369965" y="1499452"/>
                  <a:pt x="370106" y="1492475"/>
                </a:cubicBezTo>
                <a:cubicBezTo>
                  <a:pt x="370248" y="1485498"/>
                  <a:pt x="369428" y="1479823"/>
                  <a:pt x="367647" y="1475450"/>
                </a:cubicBezTo>
                <a:close/>
                <a:moveTo>
                  <a:pt x="391274" y="1402223"/>
                </a:moveTo>
                <a:lnTo>
                  <a:pt x="389688" y="1402972"/>
                </a:lnTo>
                <a:cubicBezTo>
                  <a:pt x="389645" y="1404851"/>
                  <a:pt x="389807" y="1406391"/>
                  <a:pt x="390172" y="1407593"/>
                </a:cubicBezTo>
                <a:cubicBezTo>
                  <a:pt x="390537" y="1408795"/>
                  <a:pt x="391095" y="1410148"/>
                  <a:pt x="391845" y="1411652"/>
                </a:cubicBezTo>
                <a:cubicBezTo>
                  <a:pt x="392822" y="1408928"/>
                  <a:pt x="392632" y="1405785"/>
                  <a:pt x="391274" y="1402223"/>
                </a:cubicBezTo>
                <a:close/>
                <a:moveTo>
                  <a:pt x="374711" y="1371245"/>
                </a:moveTo>
                <a:lnTo>
                  <a:pt x="365193" y="1375738"/>
                </a:lnTo>
                <a:cubicBezTo>
                  <a:pt x="367535" y="1382069"/>
                  <a:pt x="367916" y="1388355"/>
                  <a:pt x="366336" y="1394597"/>
                </a:cubicBezTo>
                <a:cubicBezTo>
                  <a:pt x="364756" y="1400839"/>
                  <a:pt x="365137" y="1407125"/>
                  <a:pt x="367479" y="1413456"/>
                </a:cubicBezTo>
                <a:lnTo>
                  <a:pt x="363952" y="1430639"/>
                </a:lnTo>
                <a:cubicBezTo>
                  <a:pt x="363712" y="1431843"/>
                  <a:pt x="364312" y="1432773"/>
                  <a:pt x="365752" y="1433426"/>
                </a:cubicBezTo>
                <a:cubicBezTo>
                  <a:pt x="367193" y="1434080"/>
                  <a:pt x="368399" y="1434238"/>
                  <a:pt x="369371" y="1433900"/>
                </a:cubicBezTo>
                <a:lnTo>
                  <a:pt x="378140" y="1427821"/>
                </a:lnTo>
                <a:cubicBezTo>
                  <a:pt x="377971" y="1423011"/>
                  <a:pt x="377661" y="1417904"/>
                  <a:pt x="377211" y="1412499"/>
                </a:cubicBezTo>
                <a:cubicBezTo>
                  <a:pt x="376761" y="1407094"/>
                  <a:pt x="375471" y="1401964"/>
                  <a:pt x="373341" y="1397109"/>
                </a:cubicBezTo>
                <a:cubicBezTo>
                  <a:pt x="373319" y="1393038"/>
                  <a:pt x="373255" y="1388623"/>
                  <a:pt x="373151" y="1383863"/>
                </a:cubicBezTo>
                <a:cubicBezTo>
                  <a:pt x="373046" y="1379104"/>
                  <a:pt x="373566" y="1374898"/>
                  <a:pt x="374711" y="1371245"/>
                </a:cubicBezTo>
                <a:close/>
                <a:moveTo>
                  <a:pt x="384012" y="1341637"/>
                </a:moveTo>
                <a:lnTo>
                  <a:pt x="378987" y="1355648"/>
                </a:lnTo>
                <a:cubicBezTo>
                  <a:pt x="378227" y="1353097"/>
                  <a:pt x="376542" y="1352438"/>
                  <a:pt x="373931" y="1353670"/>
                </a:cubicBezTo>
                <a:cubicBezTo>
                  <a:pt x="371320" y="1354903"/>
                  <a:pt x="370362" y="1356810"/>
                  <a:pt x="371055" y="1359392"/>
                </a:cubicBezTo>
                <a:lnTo>
                  <a:pt x="388899" y="1368427"/>
                </a:lnTo>
                <a:lnTo>
                  <a:pt x="395245" y="1365432"/>
                </a:lnTo>
                <a:lnTo>
                  <a:pt x="390091" y="1350406"/>
                </a:lnTo>
                <a:close/>
                <a:moveTo>
                  <a:pt x="361104" y="1313655"/>
                </a:moveTo>
                <a:lnTo>
                  <a:pt x="352423" y="1315813"/>
                </a:lnTo>
                <a:cubicBezTo>
                  <a:pt x="352700" y="1316571"/>
                  <a:pt x="352686" y="1317225"/>
                  <a:pt x="352379" y="1317773"/>
                </a:cubicBezTo>
                <a:cubicBezTo>
                  <a:pt x="352072" y="1318322"/>
                  <a:pt x="352058" y="1318976"/>
                  <a:pt x="352335" y="1319734"/>
                </a:cubicBezTo>
                <a:lnTo>
                  <a:pt x="356079" y="1327666"/>
                </a:lnTo>
                <a:cubicBezTo>
                  <a:pt x="357623" y="1330938"/>
                  <a:pt x="359611" y="1334121"/>
                  <a:pt x="362042" y="1337217"/>
                </a:cubicBezTo>
                <a:cubicBezTo>
                  <a:pt x="364474" y="1340313"/>
                  <a:pt x="367067" y="1342726"/>
                  <a:pt x="369824" y="1344455"/>
                </a:cubicBezTo>
                <a:close/>
                <a:moveTo>
                  <a:pt x="387983" y="1304846"/>
                </a:moveTo>
                <a:lnTo>
                  <a:pt x="386042" y="1321281"/>
                </a:lnTo>
                <a:lnTo>
                  <a:pt x="390801" y="1319035"/>
                </a:lnTo>
                <a:cubicBezTo>
                  <a:pt x="391029" y="1314724"/>
                  <a:pt x="390090" y="1309994"/>
                  <a:pt x="387983" y="1304846"/>
                </a:cubicBezTo>
                <a:close/>
                <a:moveTo>
                  <a:pt x="358640" y="1283781"/>
                </a:moveTo>
                <a:lnTo>
                  <a:pt x="353793" y="1289949"/>
                </a:lnTo>
                <a:lnTo>
                  <a:pt x="352689" y="1304048"/>
                </a:lnTo>
                <a:lnTo>
                  <a:pt x="359123" y="1297132"/>
                </a:lnTo>
                <a:lnTo>
                  <a:pt x="360138" y="1286953"/>
                </a:lnTo>
                <a:close/>
                <a:moveTo>
                  <a:pt x="362660" y="1210110"/>
                </a:moveTo>
                <a:lnTo>
                  <a:pt x="349309" y="1210593"/>
                </a:lnTo>
                <a:cubicBezTo>
                  <a:pt x="351813" y="1215554"/>
                  <a:pt x="354691" y="1221308"/>
                  <a:pt x="357943" y="1227855"/>
                </a:cubicBezTo>
                <a:cubicBezTo>
                  <a:pt x="361195" y="1234403"/>
                  <a:pt x="363280" y="1240531"/>
                  <a:pt x="364197" y="1246241"/>
                </a:cubicBezTo>
                <a:cubicBezTo>
                  <a:pt x="365872" y="1241571"/>
                  <a:pt x="365212" y="1236063"/>
                  <a:pt x="362217" y="1229717"/>
                </a:cubicBezTo>
                <a:close/>
                <a:moveTo>
                  <a:pt x="370168" y="1086298"/>
                </a:moveTo>
                <a:lnTo>
                  <a:pt x="361487" y="1088456"/>
                </a:lnTo>
                <a:lnTo>
                  <a:pt x="352895" y="1086692"/>
                </a:lnTo>
                <a:lnTo>
                  <a:pt x="356551" y="1098545"/>
                </a:lnTo>
                <a:cubicBezTo>
                  <a:pt x="355308" y="1102163"/>
                  <a:pt x="354399" y="1106229"/>
                  <a:pt x="353823" y="1110744"/>
                </a:cubicBezTo>
                <a:cubicBezTo>
                  <a:pt x="353247" y="1115260"/>
                  <a:pt x="352921" y="1119535"/>
                  <a:pt x="352846" y="1123571"/>
                </a:cubicBezTo>
                <a:cubicBezTo>
                  <a:pt x="356231" y="1130056"/>
                  <a:pt x="356861" y="1136871"/>
                  <a:pt x="354738" y="1144016"/>
                </a:cubicBezTo>
                <a:cubicBezTo>
                  <a:pt x="352279" y="1143601"/>
                  <a:pt x="350522" y="1144673"/>
                  <a:pt x="349467" y="1147232"/>
                </a:cubicBezTo>
                <a:cubicBezTo>
                  <a:pt x="348412" y="1149791"/>
                  <a:pt x="348803" y="1151304"/>
                  <a:pt x="350639" y="1151771"/>
                </a:cubicBezTo>
                <a:lnTo>
                  <a:pt x="346363" y="1167368"/>
                </a:lnTo>
                <a:lnTo>
                  <a:pt x="349093" y="1185478"/>
                </a:lnTo>
                <a:lnTo>
                  <a:pt x="345920" y="1186975"/>
                </a:lnTo>
                <a:lnTo>
                  <a:pt x="351162" y="1198080"/>
                </a:lnTo>
                <a:lnTo>
                  <a:pt x="360591" y="1197508"/>
                </a:lnTo>
                <a:cubicBezTo>
                  <a:pt x="359458" y="1196992"/>
                  <a:pt x="359014" y="1196393"/>
                  <a:pt x="359258" y="1195712"/>
                </a:cubicBezTo>
                <a:cubicBezTo>
                  <a:pt x="359503" y="1195031"/>
                  <a:pt x="360226" y="1194852"/>
                  <a:pt x="361428" y="1195173"/>
                </a:cubicBezTo>
                <a:lnTo>
                  <a:pt x="361606" y="1187330"/>
                </a:lnTo>
                <a:cubicBezTo>
                  <a:pt x="362732" y="1187405"/>
                  <a:pt x="363443" y="1186342"/>
                  <a:pt x="363738" y="1184141"/>
                </a:cubicBezTo>
                <a:cubicBezTo>
                  <a:pt x="364033" y="1181941"/>
                  <a:pt x="364160" y="1180669"/>
                  <a:pt x="364118" y="1180325"/>
                </a:cubicBezTo>
                <a:lnTo>
                  <a:pt x="366237" y="1156047"/>
                </a:lnTo>
                <a:cubicBezTo>
                  <a:pt x="364506" y="1151610"/>
                  <a:pt x="362858" y="1143497"/>
                  <a:pt x="361294" y="1131708"/>
                </a:cubicBezTo>
                <a:cubicBezTo>
                  <a:pt x="359730" y="1119918"/>
                  <a:pt x="359646" y="1112037"/>
                  <a:pt x="361044" y="1108063"/>
                </a:cubicBezTo>
                <a:lnTo>
                  <a:pt x="371222" y="1109078"/>
                </a:lnTo>
                <a:cubicBezTo>
                  <a:pt x="370405" y="1105463"/>
                  <a:pt x="369739" y="1101655"/>
                  <a:pt x="369224" y="1097654"/>
                </a:cubicBezTo>
                <a:cubicBezTo>
                  <a:pt x="368710" y="1093654"/>
                  <a:pt x="369024" y="1089869"/>
                  <a:pt x="370168" y="1086298"/>
                </a:cubicBezTo>
                <a:close/>
                <a:moveTo>
                  <a:pt x="357437" y="1059330"/>
                </a:moveTo>
                <a:lnTo>
                  <a:pt x="354265" y="1060828"/>
                </a:lnTo>
                <a:lnTo>
                  <a:pt x="357260" y="1067173"/>
                </a:lnTo>
                <a:cubicBezTo>
                  <a:pt x="357681" y="1065924"/>
                  <a:pt x="357909" y="1064523"/>
                  <a:pt x="357944" y="1062971"/>
                </a:cubicBezTo>
                <a:cubicBezTo>
                  <a:pt x="357979" y="1061419"/>
                  <a:pt x="357810" y="1060205"/>
                  <a:pt x="357437" y="1059330"/>
                </a:cubicBezTo>
                <a:close/>
                <a:moveTo>
                  <a:pt x="370788" y="1058847"/>
                </a:moveTo>
                <a:cubicBezTo>
                  <a:pt x="371926" y="1060573"/>
                  <a:pt x="371897" y="1061880"/>
                  <a:pt x="370700" y="1062769"/>
                </a:cubicBezTo>
                <a:lnTo>
                  <a:pt x="375104" y="1076208"/>
                </a:lnTo>
                <a:lnTo>
                  <a:pt x="378937" y="1080218"/>
                </a:lnTo>
                <a:cubicBezTo>
                  <a:pt x="379435" y="1076993"/>
                  <a:pt x="379641" y="1073663"/>
                  <a:pt x="379555" y="1070228"/>
                </a:cubicBezTo>
                <a:cubicBezTo>
                  <a:pt x="379469" y="1066793"/>
                  <a:pt x="378882" y="1063837"/>
                  <a:pt x="377794" y="1061360"/>
                </a:cubicBezTo>
                <a:cubicBezTo>
                  <a:pt x="376296" y="1058187"/>
                  <a:pt x="373961" y="1057350"/>
                  <a:pt x="370788" y="1058847"/>
                </a:cubicBezTo>
                <a:close/>
                <a:moveTo>
                  <a:pt x="353437" y="993325"/>
                </a:moveTo>
                <a:cubicBezTo>
                  <a:pt x="352412" y="993809"/>
                  <a:pt x="351079" y="994923"/>
                  <a:pt x="349438" y="996668"/>
                </a:cubicBezTo>
                <a:cubicBezTo>
                  <a:pt x="347796" y="998413"/>
                  <a:pt x="347234" y="1000133"/>
                  <a:pt x="347752" y="1001828"/>
                </a:cubicBezTo>
                <a:cubicBezTo>
                  <a:pt x="348210" y="1002542"/>
                  <a:pt x="349023" y="1002724"/>
                  <a:pt x="350192" y="1002374"/>
                </a:cubicBezTo>
                <a:cubicBezTo>
                  <a:pt x="351360" y="1002024"/>
                  <a:pt x="352383" y="1001622"/>
                  <a:pt x="353260" y="1001168"/>
                </a:cubicBezTo>
                <a:close/>
                <a:moveTo>
                  <a:pt x="355663" y="825450"/>
                </a:moveTo>
                <a:lnTo>
                  <a:pt x="358658" y="831796"/>
                </a:lnTo>
                <a:lnTo>
                  <a:pt x="357998" y="826288"/>
                </a:lnTo>
                <a:close/>
                <a:moveTo>
                  <a:pt x="343376" y="778876"/>
                </a:moveTo>
                <a:lnTo>
                  <a:pt x="344125" y="780462"/>
                </a:lnTo>
                <a:cubicBezTo>
                  <a:pt x="346232" y="785610"/>
                  <a:pt x="349595" y="787255"/>
                  <a:pt x="354215" y="785398"/>
                </a:cubicBezTo>
                <a:close/>
                <a:moveTo>
                  <a:pt x="376344" y="708998"/>
                </a:moveTo>
                <a:lnTo>
                  <a:pt x="373831" y="716004"/>
                </a:lnTo>
                <a:cubicBezTo>
                  <a:pt x="375034" y="716325"/>
                  <a:pt x="375945" y="716542"/>
                  <a:pt x="376563" y="716654"/>
                </a:cubicBezTo>
                <a:cubicBezTo>
                  <a:pt x="377182" y="716766"/>
                  <a:pt x="377299" y="717357"/>
                  <a:pt x="376915" y="718427"/>
                </a:cubicBezTo>
                <a:cubicBezTo>
                  <a:pt x="377400" y="720139"/>
                  <a:pt x="377091" y="722224"/>
                  <a:pt x="375989" y="724684"/>
                </a:cubicBezTo>
                <a:lnTo>
                  <a:pt x="370304" y="733187"/>
                </a:lnTo>
                <a:lnTo>
                  <a:pt x="365634" y="731512"/>
                </a:lnTo>
                <a:cubicBezTo>
                  <a:pt x="366030" y="737145"/>
                  <a:pt x="366470" y="740817"/>
                  <a:pt x="366954" y="742528"/>
                </a:cubicBezTo>
                <a:cubicBezTo>
                  <a:pt x="365701" y="748777"/>
                  <a:pt x="364448" y="755026"/>
                  <a:pt x="363195" y="761276"/>
                </a:cubicBezTo>
                <a:cubicBezTo>
                  <a:pt x="361942" y="767525"/>
                  <a:pt x="362650" y="773818"/>
                  <a:pt x="365319" y="780156"/>
                </a:cubicBezTo>
                <a:lnTo>
                  <a:pt x="365713" y="797428"/>
                </a:lnTo>
                <a:cubicBezTo>
                  <a:pt x="364228" y="800190"/>
                  <a:pt x="363870" y="803027"/>
                  <a:pt x="364638" y="805938"/>
                </a:cubicBezTo>
                <a:cubicBezTo>
                  <a:pt x="365406" y="808849"/>
                  <a:pt x="366424" y="811520"/>
                  <a:pt x="367694" y="813952"/>
                </a:cubicBezTo>
                <a:cubicBezTo>
                  <a:pt x="370270" y="821465"/>
                  <a:pt x="370467" y="830101"/>
                  <a:pt x="368285" y="839860"/>
                </a:cubicBezTo>
                <a:cubicBezTo>
                  <a:pt x="366102" y="849620"/>
                  <a:pt x="366299" y="858256"/>
                  <a:pt x="368876" y="865769"/>
                </a:cubicBezTo>
                <a:lnTo>
                  <a:pt x="364777" y="873523"/>
                </a:lnTo>
                <a:cubicBezTo>
                  <a:pt x="365383" y="877117"/>
                  <a:pt x="365492" y="880945"/>
                  <a:pt x="365106" y="885007"/>
                </a:cubicBezTo>
                <a:cubicBezTo>
                  <a:pt x="364720" y="889069"/>
                  <a:pt x="364433" y="893084"/>
                  <a:pt x="364245" y="897052"/>
                </a:cubicBezTo>
                <a:lnTo>
                  <a:pt x="369487" y="908156"/>
                </a:lnTo>
                <a:cubicBezTo>
                  <a:pt x="374303" y="903377"/>
                  <a:pt x="377396" y="896744"/>
                  <a:pt x="378765" y="888258"/>
                </a:cubicBezTo>
                <a:cubicBezTo>
                  <a:pt x="380134" y="879772"/>
                  <a:pt x="379701" y="872863"/>
                  <a:pt x="377468" y="867532"/>
                </a:cubicBezTo>
                <a:cubicBezTo>
                  <a:pt x="379151" y="866818"/>
                  <a:pt x="380543" y="866000"/>
                  <a:pt x="381643" y="865076"/>
                </a:cubicBezTo>
                <a:cubicBezTo>
                  <a:pt x="382743" y="864153"/>
                  <a:pt x="382967" y="862916"/>
                  <a:pt x="382315" y="861364"/>
                </a:cubicBezTo>
                <a:cubicBezTo>
                  <a:pt x="380947" y="858979"/>
                  <a:pt x="379917" y="856798"/>
                  <a:pt x="379226" y="854821"/>
                </a:cubicBezTo>
                <a:cubicBezTo>
                  <a:pt x="378536" y="852843"/>
                  <a:pt x="379654" y="851103"/>
                  <a:pt x="382581" y="849600"/>
                </a:cubicBezTo>
                <a:lnTo>
                  <a:pt x="377655" y="789851"/>
                </a:lnTo>
                <a:cubicBezTo>
                  <a:pt x="382678" y="787480"/>
                  <a:pt x="384573" y="784646"/>
                  <a:pt x="383340" y="781348"/>
                </a:cubicBezTo>
                <a:cubicBezTo>
                  <a:pt x="381741" y="778304"/>
                  <a:pt x="381007" y="776064"/>
                  <a:pt x="381138" y="774629"/>
                </a:cubicBezTo>
                <a:cubicBezTo>
                  <a:pt x="381268" y="773193"/>
                  <a:pt x="382869" y="771791"/>
                  <a:pt x="385941" y="770421"/>
                </a:cubicBezTo>
                <a:lnTo>
                  <a:pt x="386384" y="750814"/>
                </a:lnTo>
                <a:cubicBezTo>
                  <a:pt x="385183" y="748269"/>
                  <a:pt x="383676" y="744050"/>
                  <a:pt x="381864" y="738157"/>
                </a:cubicBezTo>
                <a:cubicBezTo>
                  <a:pt x="380052" y="732263"/>
                  <a:pt x="378402" y="725687"/>
                  <a:pt x="376915" y="718427"/>
                </a:cubicBezTo>
                <a:cubicBezTo>
                  <a:pt x="377144" y="714117"/>
                  <a:pt x="376953" y="710974"/>
                  <a:pt x="376344" y="708998"/>
                </a:cubicBezTo>
                <a:close/>
                <a:moveTo>
                  <a:pt x="369782" y="686878"/>
                </a:moveTo>
                <a:lnTo>
                  <a:pt x="366609" y="688376"/>
                </a:lnTo>
                <a:lnTo>
                  <a:pt x="366479" y="690035"/>
                </a:lnTo>
                <a:close/>
                <a:moveTo>
                  <a:pt x="384490" y="669751"/>
                </a:moveTo>
                <a:cubicBezTo>
                  <a:pt x="382371" y="670913"/>
                  <a:pt x="380450" y="671981"/>
                  <a:pt x="378728" y="672956"/>
                </a:cubicBezTo>
                <a:cubicBezTo>
                  <a:pt x="378739" y="676831"/>
                  <a:pt x="378848" y="680658"/>
                  <a:pt x="379057" y="684440"/>
                </a:cubicBezTo>
                <a:cubicBezTo>
                  <a:pt x="379266" y="688221"/>
                  <a:pt x="378979" y="692236"/>
                  <a:pt x="378196" y="696485"/>
                </a:cubicBezTo>
                <a:cubicBezTo>
                  <a:pt x="381369" y="694987"/>
                  <a:pt x="385290" y="695076"/>
                  <a:pt x="389961" y="696751"/>
                </a:cubicBezTo>
                <a:lnTo>
                  <a:pt x="387231" y="678641"/>
                </a:lnTo>
                <a:cubicBezTo>
                  <a:pt x="387718" y="677361"/>
                  <a:pt x="388210" y="675835"/>
                  <a:pt x="388708" y="674064"/>
                </a:cubicBezTo>
                <a:cubicBezTo>
                  <a:pt x="389206" y="672294"/>
                  <a:pt x="389301" y="670955"/>
                  <a:pt x="388995" y="670049"/>
                </a:cubicBezTo>
                <a:cubicBezTo>
                  <a:pt x="388110" y="668689"/>
                  <a:pt x="386608" y="668589"/>
                  <a:pt x="384490" y="669751"/>
                </a:cubicBezTo>
                <a:close/>
                <a:moveTo>
                  <a:pt x="364106" y="625544"/>
                </a:moveTo>
                <a:lnTo>
                  <a:pt x="359259" y="631711"/>
                </a:lnTo>
                <a:cubicBezTo>
                  <a:pt x="361865" y="637917"/>
                  <a:pt x="363303" y="643704"/>
                  <a:pt x="363574" y="649072"/>
                </a:cubicBezTo>
                <a:cubicBezTo>
                  <a:pt x="364357" y="644823"/>
                  <a:pt x="364644" y="640808"/>
                  <a:pt x="364435" y="637027"/>
                </a:cubicBezTo>
                <a:cubicBezTo>
                  <a:pt x="364226" y="633246"/>
                  <a:pt x="364117" y="629418"/>
                  <a:pt x="364106" y="625544"/>
                </a:cubicBezTo>
                <a:close/>
                <a:moveTo>
                  <a:pt x="373065" y="602401"/>
                </a:moveTo>
                <a:cubicBezTo>
                  <a:pt x="372116" y="602445"/>
                  <a:pt x="370864" y="602875"/>
                  <a:pt x="369309" y="603690"/>
                </a:cubicBezTo>
                <a:lnTo>
                  <a:pt x="367722" y="604438"/>
                </a:lnTo>
                <a:cubicBezTo>
                  <a:pt x="368831" y="607472"/>
                  <a:pt x="370358" y="609337"/>
                  <a:pt x="372304" y="610035"/>
                </a:cubicBezTo>
                <a:lnTo>
                  <a:pt x="375477" y="608537"/>
                </a:lnTo>
                <a:cubicBezTo>
                  <a:pt x="376674" y="607649"/>
                  <a:pt x="376703" y="606342"/>
                  <a:pt x="375565" y="604616"/>
                </a:cubicBezTo>
                <a:cubicBezTo>
                  <a:pt x="374848" y="603096"/>
                  <a:pt x="374014" y="602357"/>
                  <a:pt x="373065" y="602401"/>
                </a:cubicBezTo>
                <a:close/>
                <a:moveTo>
                  <a:pt x="362441" y="560376"/>
                </a:moveTo>
                <a:lnTo>
                  <a:pt x="367683" y="571480"/>
                </a:lnTo>
                <a:cubicBezTo>
                  <a:pt x="366030" y="572260"/>
                  <a:pt x="364763" y="573343"/>
                  <a:pt x="363882" y="574729"/>
                </a:cubicBezTo>
                <a:cubicBezTo>
                  <a:pt x="363000" y="576115"/>
                  <a:pt x="362901" y="577617"/>
                  <a:pt x="363584" y="579235"/>
                </a:cubicBezTo>
                <a:cubicBezTo>
                  <a:pt x="364395" y="580953"/>
                  <a:pt x="365603" y="582484"/>
                  <a:pt x="367207" y="583829"/>
                </a:cubicBezTo>
                <a:cubicBezTo>
                  <a:pt x="368812" y="585173"/>
                  <a:pt x="370438" y="585536"/>
                  <a:pt x="372087" y="584920"/>
                </a:cubicBezTo>
                <a:cubicBezTo>
                  <a:pt x="372785" y="584429"/>
                  <a:pt x="372998" y="583681"/>
                  <a:pt x="372726" y="582678"/>
                </a:cubicBezTo>
                <a:cubicBezTo>
                  <a:pt x="372455" y="581675"/>
                  <a:pt x="372271" y="581115"/>
                  <a:pt x="372176" y="580998"/>
                </a:cubicBezTo>
                <a:lnTo>
                  <a:pt x="373368" y="562977"/>
                </a:lnTo>
                <a:close/>
                <a:moveTo>
                  <a:pt x="359051" y="536759"/>
                </a:moveTo>
                <a:lnTo>
                  <a:pt x="361298" y="541518"/>
                </a:lnTo>
                <a:lnTo>
                  <a:pt x="358697" y="552444"/>
                </a:lnTo>
                <a:lnTo>
                  <a:pt x="360194" y="555617"/>
                </a:lnTo>
                <a:lnTo>
                  <a:pt x="365131" y="545528"/>
                </a:lnTo>
                <a:lnTo>
                  <a:pt x="362884" y="540769"/>
                </a:lnTo>
                <a:cubicBezTo>
                  <a:pt x="362824" y="540555"/>
                  <a:pt x="362383" y="539793"/>
                  <a:pt x="361563" y="538483"/>
                </a:cubicBezTo>
                <a:cubicBezTo>
                  <a:pt x="360742" y="537173"/>
                  <a:pt x="359905" y="536598"/>
                  <a:pt x="359051" y="536759"/>
                </a:cubicBezTo>
                <a:close/>
                <a:moveTo>
                  <a:pt x="136570" y="312013"/>
                </a:moveTo>
                <a:lnTo>
                  <a:pt x="129476" y="313422"/>
                </a:lnTo>
                <a:lnTo>
                  <a:pt x="119515" y="337523"/>
                </a:lnTo>
                <a:cubicBezTo>
                  <a:pt x="117093" y="344890"/>
                  <a:pt x="117738" y="351051"/>
                  <a:pt x="121451" y="356007"/>
                </a:cubicBezTo>
                <a:cubicBezTo>
                  <a:pt x="125165" y="360962"/>
                  <a:pt x="126647" y="364789"/>
                  <a:pt x="125900" y="367485"/>
                </a:cubicBezTo>
                <a:lnTo>
                  <a:pt x="136255" y="360657"/>
                </a:lnTo>
                <a:lnTo>
                  <a:pt x="137842" y="359908"/>
                </a:lnTo>
                <a:lnTo>
                  <a:pt x="128767" y="344794"/>
                </a:lnTo>
                <a:lnTo>
                  <a:pt x="137802" y="326950"/>
                </a:lnTo>
                <a:close/>
                <a:moveTo>
                  <a:pt x="45538" y="0"/>
                </a:moveTo>
                <a:cubicBezTo>
                  <a:pt x="48156" y="3492"/>
                  <a:pt x="49405" y="13329"/>
                  <a:pt x="49284" y="29511"/>
                </a:cubicBezTo>
                <a:cubicBezTo>
                  <a:pt x="49164" y="45692"/>
                  <a:pt x="48220" y="57049"/>
                  <a:pt x="46454" y="63581"/>
                </a:cubicBezTo>
                <a:lnTo>
                  <a:pt x="48041" y="62832"/>
                </a:lnTo>
                <a:cubicBezTo>
                  <a:pt x="51479" y="64038"/>
                  <a:pt x="53733" y="65560"/>
                  <a:pt x="54803" y="67399"/>
                </a:cubicBezTo>
                <a:cubicBezTo>
                  <a:pt x="55873" y="69238"/>
                  <a:pt x="56145" y="71696"/>
                  <a:pt x="55618" y="74774"/>
                </a:cubicBezTo>
                <a:cubicBezTo>
                  <a:pt x="59313" y="87739"/>
                  <a:pt x="61610" y="101851"/>
                  <a:pt x="62507" y="117107"/>
                </a:cubicBezTo>
                <a:cubicBezTo>
                  <a:pt x="63405" y="132364"/>
                  <a:pt x="64908" y="146849"/>
                  <a:pt x="67018" y="160564"/>
                </a:cubicBezTo>
                <a:cubicBezTo>
                  <a:pt x="69550" y="162076"/>
                  <a:pt x="70466" y="163502"/>
                  <a:pt x="69766" y="164843"/>
                </a:cubicBezTo>
                <a:cubicBezTo>
                  <a:pt x="69065" y="166184"/>
                  <a:pt x="67811" y="168151"/>
                  <a:pt x="66003" y="170742"/>
                </a:cubicBezTo>
                <a:cubicBezTo>
                  <a:pt x="66651" y="172456"/>
                  <a:pt x="67205" y="173973"/>
                  <a:pt x="67666" y="175291"/>
                </a:cubicBezTo>
                <a:cubicBezTo>
                  <a:pt x="68126" y="176609"/>
                  <a:pt x="69099" y="176958"/>
                  <a:pt x="70585" y="176338"/>
                </a:cubicBezTo>
                <a:cubicBezTo>
                  <a:pt x="70660" y="179495"/>
                  <a:pt x="70474" y="183382"/>
                  <a:pt x="70027" y="187998"/>
                </a:cubicBezTo>
                <a:cubicBezTo>
                  <a:pt x="69579" y="192614"/>
                  <a:pt x="70396" y="195543"/>
                  <a:pt x="72476" y="196783"/>
                </a:cubicBezTo>
                <a:lnTo>
                  <a:pt x="77501" y="182772"/>
                </a:lnTo>
                <a:cubicBezTo>
                  <a:pt x="78405" y="180406"/>
                  <a:pt x="78714" y="178320"/>
                  <a:pt x="78428" y="176515"/>
                </a:cubicBezTo>
                <a:cubicBezTo>
                  <a:pt x="78141" y="174711"/>
                  <a:pt x="76864" y="173374"/>
                  <a:pt x="74595" y="172505"/>
                </a:cubicBezTo>
                <a:cubicBezTo>
                  <a:pt x="75485" y="170024"/>
                  <a:pt x="76239" y="167001"/>
                  <a:pt x="76860" y="163434"/>
                </a:cubicBezTo>
                <a:cubicBezTo>
                  <a:pt x="77480" y="159868"/>
                  <a:pt x="77651" y="156635"/>
                  <a:pt x="77373" y="153735"/>
                </a:cubicBezTo>
                <a:lnTo>
                  <a:pt x="76585" y="119191"/>
                </a:lnTo>
                <a:lnTo>
                  <a:pt x="82359" y="106766"/>
                </a:lnTo>
                <a:cubicBezTo>
                  <a:pt x="83297" y="104303"/>
                  <a:pt x="83745" y="101828"/>
                  <a:pt x="83703" y="99342"/>
                </a:cubicBezTo>
                <a:cubicBezTo>
                  <a:pt x="83662" y="96856"/>
                  <a:pt x="82524" y="95130"/>
                  <a:pt x="80289" y="94164"/>
                </a:cubicBezTo>
                <a:lnTo>
                  <a:pt x="80644" y="78478"/>
                </a:lnTo>
                <a:cubicBezTo>
                  <a:pt x="77355" y="73565"/>
                  <a:pt x="76819" y="68322"/>
                  <a:pt x="79038" y="62748"/>
                </a:cubicBezTo>
                <a:cubicBezTo>
                  <a:pt x="81257" y="57175"/>
                  <a:pt x="80721" y="51931"/>
                  <a:pt x="77432" y="47018"/>
                </a:cubicBezTo>
                <a:lnTo>
                  <a:pt x="89817" y="19834"/>
                </a:lnTo>
                <a:cubicBezTo>
                  <a:pt x="95873" y="22390"/>
                  <a:pt x="99291" y="24494"/>
                  <a:pt x="100071" y="26147"/>
                </a:cubicBezTo>
                <a:cubicBezTo>
                  <a:pt x="100851" y="27799"/>
                  <a:pt x="99929" y="30982"/>
                  <a:pt x="97305" y="35697"/>
                </a:cubicBezTo>
                <a:cubicBezTo>
                  <a:pt x="102419" y="38739"/>
                  <a:pt x="103944" y="42141"/>
                  <a:pt x="101881" y="45903"/>
                </a:cubicBezTo>
                <a:cubicBezTo>
                  <a:pt x="99818" y="49666"/>
                  <a:pt x="100759" y="52858"/>
                  <a:pt x="104705" y="55481"/>
                </a:cubicBezTo>
                <a:cubicBezTo>
                  <a:pt x="103846" y="60939"/>
                  <a:pt x="103953" y="69213"/>
                  <a:pt x="105026" y="80305"/>
                </a:cubicBezTo>
                <a:cubicBezTo>
                  <a:pt x="106100" y="91397"/>
                  <a:pt x="108003" y="98338"/>
                  <a:pt x="110735" y="101130"/>
                </a:cubicBezTo>
                <a:lnTo>
                  <a:pt x="112272" y="137261"/>
                </a:lnTo>
                <a:cubicBezTo>
                  <a:pt x="117480" y="139733"/>
                  <a:pt x="121196" y="143152"/>
                  <a:pt x="123419" y="147518"/>
                </a:cubicBezTo>
                <a:cubicBezTo>
                  <a:pt x="125641" y="151884"/>
                  <a:pt x="125391" y="157175"/>
                  <a:pt x="122667" y="163391"/>
                </a:cubicBezTo>
                <a:cubicBezTo>
                  <a:pt x="124170" y="170684"/>
                  <a:pt x="124973" y="178549"/>
                  <a:pt x="125076" y="186986"/>
                </a:cubicBezTo>
                <a:cubicBezTo>
                  <a:pt x="125180" y="195424"/>
                  <a:pt x="124022" y="203245"/>
                  <a:pt x="121603" y="210449"/>
                </a:cubicBezTo>
                <a:lnTo>
                  <a:pt x="132353" y="220893"/>
                </a:lnTo>
                <a:lnTo>
                  <a:pt x="124993" y="234066"/>
                </a:lnTo>
                <a:lnTo>
                  <a:pt x="133230" y="251516"/>
                </a:lnTo>
                <a:cubicBezTo>
                  <a:pt x="132677" y="255738"/>
                  <a:pt x="132724" y="259433"/>
                  <a:pt x="133372" y="262603"/>
                </a:cubicBezTo>
                <a:cubicBezTo>
                  <a:pt x="134019" y="265773"/>
                  <a:pt x="133296" y="268862"/>
                  <a:pt x="131200" y="271872"/>
                </a:cubicBezTo>
                <a:cubicBezTo>
                  <a:pt x="131331" y="274033"/>
                  <a:pt x="132291" y="276409"/>
                  <a:pt x="134080" y="279000"/>
                </a:cubicBezTo>
                <a:cubicBezTo>
                  <a:pt x="135869" y="281590"/>
                  <a:pt x="137435" y="283195"/>
                  <a:pt x="138777" y="283814"/>
                </a:cubicBezTo>
                <a:cubicBezTo>
                  <a:pt x="140372" y="284880"/>
                  <a:pt x="141644" y="285007"/>
                  <a:pt x="142594" y="284194"/>
                </a:cubicBezTo>
                <a:cubicBezTo>
                  <a:pt x="143544" y="283382"/>
                  <a:pt x="143858" y="282507"/>
                  <a:pt x="143536" y="281567"/>
                </a:cubicBezTo>
                <a:cubicBezTo>
                  <a:pt x="138051" y="278337"/>
                  <a:pt x="136708" y="274122"/>
                  <a:pt x="139506" y="268921"/>
                </a:cubicBezTo>
                <a:cubicBezTo>
                  <a:pt x="142305" y="263721"/>
                  <a:pt x="144883" y="259594"/>
                  <a:pt x="147241" y="256541"/>
                </a:cubicBezTo>
                <a:lnTo>
                  <a:pt x="136008" y="232746"/>
                </a:lnTo>
                <a:lnTo>
                  <a:pt x="137595" y="231997"/>
                </a:lnTo>
                <a:cubicBezTo>
                  <a:pt x="137707" y="229924"/>
                  <a:pt x="137428" y="227792"/>
                  <a:pt x="136758" y="225603"/>
                </a:cubicBezTo>
                <a:cubicBezTo>
                  <a:pt x="136089" y="223413"/>
                  <a:pt x="134620" y="221843"/>
                  <a:pt x="132353" y="220893"/>
                </a:cubicBezTo>
                <a:cubicBezTo>
                  <a:pt x="134831" y="214671"/>
                  <a:pt x="136178" y="208621"/>
                  <a:pt x="136393" y="202740"/>
                </a:cubicBezTo>
                <a:cubicBezTo>
                  <a:pt x="136607" y="196860"/>
                  <a:pt x="138141" y="191205"/>
                  <a:pt x="140994" y="185777"/>
                </a:cubicBezTo>
                <a:cubicBezTo>
                  <a:pt x="133354" y="183119"/>
                  <a:pt x="130184" y="180170"/>
                  <a:pt x="131483" y="176930"/>
                </a:cubicBezTo>
                <a:cubicBezTo>
                  <a:pt x="132783" y="173690"/>
                  <a:pt x="135352" y="168517"/>
                  <a:pt x="139191" y="161411"/>
                </a:cubicBezTo>
                <a:cubicBezTo>
                  <a:pt x="140781" y="155447"/>
                  <a:pt x="139840" y="146434"/>
                  <a:pt x="136369" y="134373"/>
                </a:cubicBezTo>
                <a:cubicBezTo>
                  <a:pt x="132898" y="122311"/>
                  <a:pt x="132167" y="112715"/>
                  <a:pt x="134175" y="105584"/>
                </a:cubicBezTo>
                <a:cubicBezTo>
                  <a:pt x="135452" y="104092"/>
                  <a:pt x="136909" y="103242"/>
                  <a:pt x="138549" y="103034"/>
                </a:cubicBezTo>
                <a:cubicBezTo>
                  <a:pt x="140188" y="102826"/>
                  <a:pt x="141624" y="102957"/>
                  <a:pt x="142856" y="103426"/>
                </a:cubicBezTo>
                <a:cubicBezTo>
                  <a:pt x="148517" y="106088"/>
                  <a:pt x="151678" y="110900"/>
                  <a:pt x="152338" y="117863"/>
                </a:cubicBezTo>
                <a:cubicBezTo>
                  <a:pt x="152998" y="124826"/>
                  <a:pt x="152215" y="130530"/>
                  <a:pt x="149990" y="134975"/>
                </a:cubicBezTo>
                <a:cubicBezTo>
                  <a:pt x="151043" y="146966"/>
                  <a:pt x="152456" y="158179"/>
                  <a:pt x="154231" y="168617"/>
                </a:cubicBezTo>
                <a:cubicBezTo>
                  <a:pt x="156006" y="179054"/>
                  <a:pt x="157233" y="189871"/>
                  <a:pt x="157912" y="201069"/>
                </a:cubicBezTo>
                <a:cubicBezTo>
                  <a:pt x="160083" y="201902"/>
                  <a:pt x="160972" y="203100"/>
                  <a:pt x="160577" y="204660"/>
                </a:cubicBezTo>
                <a:cubicBezTo>
                  <a:pt x="160182" y="206220"/>
                  <a:pt x="159484" y="208167"/>
                  <a:pt x="158483" y="210498"/>
                </a:cubicBezTo>
                <a:cubicBezTo>
                  <a:pt x="157727" y="212835"/>
                  <a:pt x="157916" y="214605"/>
                  <a:pt x="159050" y="215807"/>
                </a:cubicBezTo>
                <a:cubicBezTo>
                  <a:pt x="160183" y="217010"/>
                  <a:pt x="161771" y="217635"/>
                  <a:pt x="163814" y="217681"/>
                </a:cubicBezTo>
                <a:cubicBezTo>
                  <a:pt x="162489" y="221296"/>
                  <a:pt x="161556" y="224970"/>
                  <a:pt x="161014" y="228701"/>
                </a:cubicBezTo>
                <a:cubicBezTo>
                  <a:pt x="160472" y="232433"/>
                  <a:pt x="160729" y="235545"/>
                  <a:pt x="161784" y="238037"/>
                </a:cubicBezTo>
                <a:lnTo>
                  <a:pt x="160680" y="252137"/>
                </a:lnTo>
                <a:cubicBezTo>
                  <a:pt x="164523" y="254283"/>
                  <a:pt x="166883" y="256887"/>
                  <a:pt x="167762" y="259947"/>
                </a:cubicBezTo>
                <a:cubicBezTo>
                  <a:pt x="168641" y="263008"/>
                  <a:pt x="168248" y="265942"/>
                  <a:pt x="166582" y="268749"/>
                </a:cubicBezTo>
                <a:cubicBezTo>
                  <a:pt x="171782" y="265809"/>
                  <a:pt x="178667" y="262074"/>
                  <a:pt x="187238" y="257543"/>
                </a:cubicBezTo>
                <a:cubicBezTo>
                  <a:pt x="195808" y="253013"/>
                  <a:pt x="203420" y="251844"/>
                  <a:pt x="210073" y="254038"/>
                </a:cubicBezTo>
                <a:cubicBezTo>
                  <a:pt x="214028" y="256253"/>
                  <a:pt x="216747" y="258930"/>
                  <a:pt x="218229" y="262069"/>
                </a:cubicBezTo>
                <a:cubicBezTo>
                  <a:pt x="219711" y="265209"/>
                  <a:pt x="219489" y="267820"/>
                  <a:pt x="217562" y="269901"/>
                </a:cubicBezTo>
                <a:cubicBezTo>
                  <a:pt x="217833" y="270905"/>
                  <a:pt x="217995" y="272445"/>
                  <a:pt x="218046" y="274522"/>
                </a:cubicBezTo>
                <a:cubicBezTo>
                  <a:pt x="218097" y="276600"/>
                  <a:pt x="218655" y="277953"/>
                  <a:pt x="219720" y="278582"/>
                </a:cubicBezTo>
                <a:lnTo>
                  <a:pt x="222981" y="273163"/>
                </a:lnTo>
                <a:lnTo>
                  <a:pt x="236115" y="247565"/>
                </a:lnTo>
                <a:lnTo>
                  <a:pt x="234045" y="234963"/>
                </a:lnTo>
                <a:cubicBezTo>
                  <a:pt x="231546" y="233435"/>
                  <a:pt x="230564" y="232039"/>
                  <a:pt x="231099" y="230776"/>
                </a:cubicBezTo>
                <a:cubicBezTo>
                  <a:pt x="231635" y="229513"/>
                  <a:pt x="232426" y="227766"/>
                  <a:pt x="233474" y="225533"/>
                </a:cubicBezTo>
                <a:cubicBezTo>
                  <a:pt x="233468" y="223637"/>
                  <a:pt x="233007" y="222319"/>
                  <a:pt x="232092" y="221579"/>
                </a:cubicBezTo>
                <a:cubicBezTo>
                  <a:pt x="231177" y="220839"/>
                  <a:pt x="230110" y="220291"/>
                  <a:pt x="228892" y="219937"/>
                </a:cubicBezTo>
                <a:cubicBezTo>
                  <a:pt x="231210" y="212862"/>
                  <a:pt x="232944" y="205577"/>
                  <a:pt x="234095" y="198083"/>
                </a:cubicBezTo>
                <a:cubicBezTo>
                  <a:pt x="235245" y="190589"/>
                  <a:pt x="236979" y="183304"/>
                  <a:pt x="239297" y="176229"/>
                </a:cubicBezTo>
                <a:cubicBezTo>
                  <a:pt x="237502" y="168145"/>
                  <a:pt x="237328" y="159902"/>
                  <a:pt x="238777" y="151499"/>
                </a:cubicBezTo>
                <a:cubicBezTo>
                  <a:pt x="240226" y="143097"/>
                  <a:pt x="243368" y="135713"/>
                  <a:pt x="248204" y="129349"/>
                </a:cubicBezTo>
                <a:lnTo>
                  <a:pt x="242873" y="122166"/>
                </a:lnTo>
                <a:cubicBezTo>
                  <a:pt x="241007" y="120097"/>
                  <a:pt x="240180" y="117658"/>
                  <a:pt x="240390" y="114851"/>
                </a:cubicBezTo>
                <a:cubicBezTo>
                  <a:pt x="240601" y="112044"/>
                  <a:pt x="241547" y="109254"/>
                  <a:pt x="243228" y="106480"/>
                </a:cubicBezTo>
                <a:cubicBezTo>
                  <a:pt x="243280" y="98372"/>
                  <a:pt x="245954" y="95817"/>
                  <a:pt x="251248" y="98814"/>
                </a:cubicBezTo>
                <a:cubicBezTo>
                  <a:pt x="256037" y="100312"/>
                  <a:pt x="259490" y="102319"/>
                  <a:pt x="261607" y="104836"/>
                </a:cubicBezTo>
                <a:cubicBezTo>
                  <a:pt x="263725" y="107352"/>
                  <a:pt x="263796" y="111441"/>
                  <a:pt x="261821" y="117101"/>
                </a:cubicBezTo>
                <a:cubicBezTo>
                  <a:pt x="260104" y="121427"/>
                  <a:pt x="258677" y="128163"/>
                  <a:pt x="257538" y="137309"/>
                </a:cubicBezTo>
                <a:cubicBezTo>
                  <a:pt x="256400" y="146454"/>
                  <a:pt x="258310" y="153069"/>
                  <a:pt x="263269" y="157154"/>
                </a:cubicBezTo>
                <a:cubicBezTo>
                  <a:pt x="264639" y="162367"/>
                  <a:pt x="265983" y="170865"/>
                  <a:pt x="267303" y="182649"/>
                </a:cubicBezTo>
                <a:cubicBezTo>
                  <a:pt x="268622" y="194433"/>
                  <a:pt x="268171" y="204265"/>
                  <a:pt x="265949" y="212143"/>
                </a:cubicBezTo>
                <a:cubicBezTo>
                  <a:pt x="269287" y="213477"/>
                  <a:pt x="270950" y="215117"/>
                  <a:pt x="270939" y="217062"/>
                </a:cubicBezTo>
                <a:cubicBezTo>
                  <a:pt x="270927" y="219007"/>
                  <a:pt x="270233" y="220790"/>
                  <a:pt x="268856" y="222410"/>
                </a:cubicBezTo>
                <a:cubicBezTo>
                  <a:pt x="267668" y="226486"/>
                  <a:pt x="269965" y="230494"/>
                  <a:pt x="275744" y="234434"/>
                </a:cubicBezTo>
                <a:cubicBezTo>
                  <a:pt x="281524" y="238374"/>
                  <a:pt x="285616" y="241049"/>
                  <a:pt x="288020" y="242460"/>
                </a:cubicBezTo>
                <a:cubicBezTo>
                  <a:pt x="286886" y="249219"/>
                  <a:pt x="286385" y="262711"/>
                  <a:pt x="286516" y="282936"/>
                </a:cubicBezTo>
                <a:cubicBezTo>
                  <a:pt x="286648" y="303162"/>
                  <a:pt x="288923" y="315343"/>
                  <a:pt x="293341" y="319481"/>
                </a:cubicBezTo>
                <a:lnTo>
                  <a:pt x="285892" y="336576"/>
                </a:lnTo>
                <a:cubicBezTo>
                  <a:pt x="285695" y="342408"/>
                  <a:pt x="285503" y="347994"/>
                  <a:pt x="285317" y="353336"/>
                </a:cubicBezTo>
                <a:cubicBezTo>
                  <a:pt x="285131" y="358677"/>
                  <a:pt x="285336" y="364077"/>
                  <a:pt x="285932" y="369534"/>
                </a:cubicBezTo>
                <a:lnTo>
                  <a:pt x="289765" y="373544"/>
                </a:lnTo>
                <a:cubicBezTo>
                  <a:pt x="294291" y="370034"/>
                  <a:pt x="295936" y="363761"/>
                  <a:pt x="294702" y="354725"/>
                </a:cubicBezTo>
                <a:cubicBezTo>
                  <a:pt x="293468" y="345690"/>
                  <a:pt x="295510" y="339229"/>
                  <a:pt x="300829" y="335344"/>
                </a:cubicBezTo>
                <a:cubicBezTo>
                  <a:pt x="303613" y="333707"/>
                  <a:pt x="306815" y="330902"/>
                  <a:pt x="310436" y="326930"/>
                </a:cubicBezTo>
                <a:lnTo>
                  <a:pt x="297085" y="327413"/>
                </a:lnTo>
                <a:lnTo>
                  <a:pt x="300347" y="321994"/>
                </a:lnTo>
                <a:cubicBezTo>
                  <a:pt x="302006" y="319432"/>
                  <a:pt x="303931" y="318200"/>
                  <a:pt x="306119" y="318299"/>
                </a:cubicBezTo>
                <a:cubicBezTo>
                  <a:pt x="308307" y="318397"/>
                  <a:pt x="310584" y="318939"/>
                  <a:pt x="312948" y="319924"/>
                </a:cubicBezTo>
                <a:cubicBezTo>
                  <a:pt x="313509" y="316831"/>
                  <a:pt x="313964" y="314029"/>
                  <a:pt x="314315" y="311520"/>
                </a:cubicBezTo>
                <a:cubicBezTo>
                  <a:pt x="314667" y="309010"/>
                  <a:pt x="314329" y="306583"/>
                  <a:pt x="313303" y="304238"/>
                </a:cubicBezTo>
                <a:cubicBezTo>
                  <a:pt x="313979" y="301818"/>
                  <a:pt x="313785" y="298838"/>
                  <a:pt x="312720" y="295299"/>
                </a:cubicBezTo>
                <a:cubicBezTo>
                  <a:pt x="311656" y="291761"/>
                  <a:pt x="310691" y="288175"/>
                  <a:pt x="309825" y="284542"/>
                </a:cubicBezTo>
                <a:cubicBezTo>
                  <a:pt x="304677" y="286649"/>
                  <a:pt x="299198" y="286002"/>
                  <a:pt x="293390" y="282601"/>
                </a:cubicBezTo>
                <a:cubicBezTo>
                  <a:pt x="296916" y="277057"/>
                  <a:pt x="297313" y="271051"/>
                  <a:pt x="294582" y="264580"/>
                </a:cubicBezTo>
                <a:lnTo>
                  <a:pt x="311943" y="260265"/>
                </a:lnTo>
                <a:cubicBezTo>
                  <a:pt x="310852" y="263689"/>
                  <a:pt x="310455" y="266787"/>
                  <a:pt x="310752" y="269556"/>
                </a:cubicBezTo>
                <a:cubicBezTo>
                  <a:pt x="311049" y="272326"/>
                  <a:pt x="311049" y="275235"/>
                  <a:pt x="310751" y="278286"/>
                </a:cubicBezTo>
                <a:lnTo>
                  <a:pt x="319343" y="280049"/>
                </a:lnTo>
                <a:cubicBezTo>
                  <a:pt x="322515" y="278552"/>
                  <a:pt x="324851" y="279389"/>
                  <a:pt x="326348" y="282562"/>
                </a:cubicBezTo>
                <a:cubicBezTo>
                  <a:pt x="327729" y="285830"/>
                  <a:pt x="328270" y="289373"/>
                  <a:pt x="327972" y="293192"/>
                </a:cubicBezTo>
                <a:cubicBezTo>
                  <a:pt x="327673" y="297011"/>
                  <a:pt x="327233" y="300532"/>
                  <a:pt x="326654" y="303756"/>
                </a:cubicBezTo>
                <a:cubicBezTo>
                  <a:pt x="329445" y="303247"/>
                  <a:pt x="332147" y="302294"/>
                  <a:pt x="334762" y="300898"/>
                </a:cubicBezTo>
                <a:cubicBezTo>
                  <a:pt x="337376" y="299502"/>
                  <a:pt x="339682" y="298737"/>
                  <a:pt x="341680" y="298602"/>
                </a:cubicBezTo>
                <a:cubicBezTo>
                  <a:pt x="344084" y="300700"/>
                  <a:pt x="344583" y="304668"/>
                  <a:pt x="343176" y="310505"/>
                </a:cubicBezTo>
                <a:cubicBezTo>
                  <a:pt x="341769" y="316342"/>
                  <a:pt x="340285" y="321245"/>
                  <a:pt x="338724" y="325215"/>
                </a:cubicBezTo>
                <a:cubicBezTo>
                  <a:pt x="340218" y="328551"/>
                  <a:pt x="340930" y="331772"/>
                  <a:pt x="340859" y="334876"/>
                </a:cubicBezTo>
                <a:cubicBezTo>
                  <a:pt x="340789" y="337981"/>
                  <a:pt x="339959" y="339989"/>
                  <a:pt x="338369" y="340901"/>
                </a:cubicBezTo>
                <a:lnTo>
                  <a:pt x="335679" y="355750"/>
                </a:lnTo>
                <a:lnTo>
                  <a:pt x="342419" y="370027"/>
                </a:lnTo>
                <a:lnTo>
                  <a:pt x="344931" y="363021"/>
                </a:lnTo>
                <a:lnTo>
                  <a:pt x="345286" y="347335"/>
                </a:lnTo>
                <a:cubicBezTo>
                  <a:pt x="345396" y="345343"/>
                  <a:pt x="345892" y="343654"/>
                  <a:pt x="346774" y="342268"/>
                </a:cubicBezTo>
                <a:cubicBezTo>
                  <a:pt x="347655" y="340882"/>
                  <a:pt x="348525" y="339987"/>
                  <a:pt x="349385" y="339581"/>
                </a:cubicBezTo>
                <a:cubicBezTo>
                  <a:pt x="349674" y="340536"/>
                  <a:pt x="349800" y="342173"/>
                  <a:pt x="349764" y="344494"/>
                </a:cubicBezTo>
                <a:cubicBezTo>
                  <a:pt x="349728" y="346814"/>
                  <a:pt x="350042" y="348849"/>
                  <a:pt x="350705" y="350597"/>
                </a:cubicBezTo>
                <a:cubicBezTo>
                  <a:pt x="354584" y="354019"/>
                  <a:pt x="354965" y="360305"/>
                  <a:pt x="351848" y="369455"/>
                </a:cubicBezTo>
                <a:cubicBezTo>
                  <a:pt x="348731" y="378605"/>
                  <a:pt x="349112" y="384891"/>
                  <a:pt x="352991" y="388314"/>
                </a:cubicBezTo>
                <a:lnTo>
                  <a:pt x="351888" y="402413"/>
                </a:lnTo>
                <a:cubicBezTo>
                  <a:pt x="353246" y="405975"/>
                  <a:pt x="354185" y="410705"/>
                  <a:pt x="354706" y="416601"/>
                </a:cubicBezTo>
                <a:cubicBezTo>
                  <a:pt x="356205" y="411044"/>
                  <a:pt x="357318" y="405184"/>
                  <a:pt x="358046" y="399021"/>
                </a:cubicBezTo>
                <a:cubicBezTo>
                  <a:pt x="358774" y="392858"/>
                  <a:pt x="357926" y="386954"/>
                  <a:pt x="355504" y="381308"/>
                </a:cubicBezTo>
                <a:lnTo>
                  <a:pt x="370441" y="380076"/>
                </a:lnTo>
                <a:lnTo>
                  <a:pt x="375505" y="399024"/>
                </a:lnTo>
                <a:lnTo>
                  <a:pt x="382688" y="393693"/>
                </a:lnTo>
                <a:lnTo>
                  <a:pt x="395113" y="399467"/>
                </a:lnTo>
                <a:lnTo>
                  <a:pt x="398413" y="427006"/>
                </a:lnTo>
                <a:cubicBezTo>
                  <a:pt x="395059" y="435824"/>
                  <a:pt x="393117" y="445065"/>
                  <a:pt x="392588" y="454731"/>
                </a:cubicBezTo>
                <a:cubicBezTo>
                  <a:pt x="392059" y="464397"/>
                  <a:pt x="390723" y="472868"/>
                  <a:pt x="388580" y="480143"/>
                </a:cubicBezTo>
                <a:lnTo>
                  <a:pt x="385408" y="481641"/>
                </a:lnTo>
                <a:lnTo>
                  <a:pt x="387654" y="486400"/>
                </a:lnTo>
                <a:lnTo>
                  <a:pt x="385625" y="506756"/>
                </a:lnTo>
                <a:cubicBezTo>
                  <a:pt x="388146" y="513810"/>
                  <a:pt x="388310" y="521007"/>
                  <a:pt x="386117" y="528346"/>
                </a:cubicBezTo>
                <a:cubicBezTo>
                  <a:pt x="383924" y="535686"/>
                  <a:pt x="384463" y="543676"/>
                  <a:pt x="387733" y="552316"/>
                </a:cubicBezTo>
                <a:cubicBezTo>
                  <a:pt x="387392" y="556559"/>
                  <a:pt x="387136" y="563550"/>
                  <a:pt x="386965" y="573289"/>
                </a:cubicBezTo>
                <a:cubicBezTo>
                  <a:pt x="386794" y="583029"/>
                  <a:pt x="385976" y="588830"/>
                  <a:pt x="384512" y="590694"/>
                </a:cubicBezTo>
                <a:cubicBezTo>
                  <a:pt x="387147" y="595592"/>
                  <a:pt x="389364" y="601658"/>
                  <a:pt x="391162" y="608892"/>
                </a:cubicBezTo>
                <a:lnTo>
                  <a:pt x="392749" y="608143"/>
                </a:lnTo>
                <a:cubicBezTo>
                  <a:pt x="395348" y="608856"/>
                  <a:pt x="395568" y="610692"/>
                  <a:pt x="393409" y="613651"/>
                </a:cubicBezTo>
                <a:lnTo>
                  <a:pt x="390236" y="615149"/>
                </a:lnTo>
                <a:cubicBezTo>
                  <a:pt x="390507" y="620517"/>
                  <a:pt x="388862" y="623880"/>
                  <a:pt x="385300" y="625238"/>
                </a:cubicBezTo>
                <a:cubicBezTo>
                  <a:pt x="387625" y="630849"/>
                  <a:pt x="389064" y="636636"/>
                  <a:pt x="389616" y="642599"/>
                </a:cubicBezTo>
                <a:cubicBezTo>
                  <a:pt x="390167" y="648562"/>
                  <a:pt x="391606" y="654349"/>
                  <a:pt x="393931" y="659960"/>
                </a:cubicBezTo>
                <a:lnTo>
                  <a:pt x="409440" y="668157"/>
                </a:lnTo>
                <a:cubicBezTo>
                  <a:pt x="411166" y="667019"/>
                  <a:pt x="412473" y="667049"/>
                  <a:pt x="413361" y="668246"/>
                </a:cubicBezTo>
                <a:cubicBezTo>
                  <a:pt x="414091" y="669963"/>
                  <a:pt x="414272" y="672059"/>
                  <a:pt x="413906" y="674536"/>
                </a:cubicBezTo>
                <a:cubicBezTo>
                  <a:pt x="413539" y="677013"/>
                  <a:pt x="412740" y="679087"/>
                  <a:pt x="411509" y="680759"/>
                </a:cubicBezTo>
                <a:cubicBezTo>
                  <a:pt x="412745" y="683207"/>
                  <a:pt x="413246" y="685638"/>
                  <a:pt x="413012" y="688052"/>
                </a:cubicBezTo>
                <a:cubicBezTo>
                  <a:pt x="412777" y="690466"/>
                  <a:pt x="411130" y="692456"/>
                  <a:pt x="408070" y="694021"/>
                </a:cubicBezTo>
                <a:lnTo>
                  <a:pt x="403311" y="696268"/>
                </a:lnTo>
                <a:lnTo>
                  <a:pt x="409962" y="714466"/>
                </a:lnTo>
                <a:lnTo>
                  <a:pt x="408327" y="752095"/>
                </a:lnTo>
                <a:lnTo>
                  <a:pt x="404228" y="759849"/>
                </a:lnTo>
                <a:cubicBezTo>
                  <a:pt x="406372" y="764818"/>
                  <a:pt x="407612" y="770699"/>
                  <a:pt x="407949" y="777491"/>
                </a:cubicBezTo>
                <a:cubicBezTo>
                  <a:pt x="408286" y="784283"/>
                  <a:pt x="408336" y="790725"/>
                  <a:pt x="408100" y="796818"/>
                </a:cubicBezTo>
                <a:lnTo>
                  <a:pt x="417086" y="815853"/>
                </a:lnTo>
                <a:lnTo>
                  <a:pt x="409638" y="832948"/>
                </a:lnTo>
                <a:lnTo>
                  <a:pt x="410781" y="851807"/>
                </a:lnTo>
                <a:lnTo>
                  <a:pt x="405007" y="864231"/>
                </a:lnTo>
                <a:cubicBezTo>
                  <a:pt x="406993" y="869639"/>
                  <a:pt x="407171" y="874808"/>
                  <a:pt x="405539" y="879741"/>
                </a:cubicBezTo>
                <a:cubicBezTo>
                  <a:pt x="403907" y="884674"/>
                  <a:pt x="404272" y="890241"/>
                  <a:pt x="406633" y="896441"/>
                </a:cubicBezTo>
                <a:lnTo>
                  <a:pt x="405086" y="930148"/>
                </a:lnTo>
                <a:cubicBezTo>
                  <a:pt x="400826" y="933452"/>
                  <a:pt x="400047" y="938993"/>
                  <a:pt x="402748" y="946770"/>
                </a:cubicBezTo>
                <a:cubicBezTo>
                  <a:pt x="405450" y="954547"/>
                  <a:pt x="403877" y="960462"/>
                  <a:pt x="398031" y="964515"/>
                </a:cubicBezTo>
                <a:lnTo>
                  <a:pt x="378650" y="919349"/>
                </a:lnTo>
                <a:lnTo>
                  <a:pt x="367635" y="920669"/>
                </a:lnTo>
                <a:lnTo>
                  <a:pt x="366531" y="934769"/>
                </a:lnTo>
                <a:cubicBezTo>
                  <a:pt x="367641" y="942085"/>
                  <a:pt x="369373" y="952260"/>
                  <a:pt x="371726" y="965294"/>
                </a:cubicBezTo>
                <a:cubicBezTo>
                  <a:pt x="374080" y="978327"/>
                  <a:pt x="376605" y="988127"/>
                  <a:pt x="379301" y="994695"/>
                </a:cubicBezTo>
                <a:cubicBezTo>
                  <a:pt x="382763" y="1001345"/>
                  <a:pt x="383679" y="1005681"/>
                  <a:pt x="382048" y="1007704"/>
                </a:cubicBezTo>
                <a:cubicBezTo>
                  <a:pt x="380416" y="1009727"/>
                  <a:pt x="375681" y="1012367"/>
                  <a:pt x="367842" y="1015622"/>
                </a:cubicBezTo>
                <a:lnTo>
                  <a:pt x="368502" y="1021130"/>
                </a:lnTo>
                <a:cubicBezTo>
                  <a:pt x="371421" y="1022177"/>
                  <a:pt x="374318" y="1024204"/>
                  <a:pt x="377193" y="1027212"/>
                </a:cubicBezTo>
                <a:cubicBezTo>
                  <a:pt x="380067" y="1030220"/>
                  <a:pt x="379417" y="1032951"/>
                  <a:pt x="375242" y="1035407"/>
                </a:cubicBezTo>
                <a:cubicBezTo>
                  <a:pt x="374167" y="1035955"/>
                  <a:pt x="372538" y="1037128"/>
                  <a:pt x="370356" y="1038926"/>
                </a:cubicBezTo>
                <a:cubicBezTo>
                  <a:pt x="368174" y="1040724"/>
                  <a:pt x="367129" y="1042106"/>
                  <a:pt x="367221" y="1043073"/>
                </a:cubicBezTo>
                <a:lnTo>
                  <a:pt x="367970" y="1044659"/>
                </a:lnTo>
                <a:lnTo>
                  <a:pt x="396170" y="1046866"/>
                </a:lnTo>
                <a:cubicBezTo>
                  <a:pt x="398168" y="1040912"/>
                  <a:pt x="398701" y="1034679"/>
                  <a:pt x="397769" y="1028168"/>
                </a:cubicBezTo>
                <a:cubicBezTo>
                  <a:pt x="396837" y="1021656"/>
                  <a:pt x="395013" y="1015567"/>
                  <a:pt x="392297" y="1009898"/>
                </a:cubicBezTo>
                <a:cubicBezTo>
                  <a:pt x="394670" y="1003282"/>
                  <a:pt x="394289" y="996995"/>
                  <a:pt x="391154" y="991039"/>
                </a:cubicBezTo>
                <a:lnTo>
                  <a:pt x="390760" y="973767"/>
                </a:lnTo>
                <a:cubicBezTo>
                  <a:pt x="390274" y="972824"/>
                  <a:pt x="389748" y="971537"/>
                  <a:pt x="389180" y="969906"/>
                </a:cubicBezTo>
                <a:cubicBezTo>
                  <a:pt x="388612" y="968275"/>
                  <a:pt x="388669" y="967197"/>
                  <a:pt x="389351" y="966673"/>
                </a:cubicBezTo>
                <a:cubicBezTo>
                  <a:pt x="392855" y="965706"/>
                  <a:pt x="396840" y="967300"/>
                  <a:pt x="401308" y="971455"/>
                </a:cubicBezTo>
                <a:cubicBezTo>
                  <a:pt x="405775" y="975611"/>
                  <a:pt x="408736" y="979143"/>
                  <a:pt x="410190" y="982053"/>
                </a:cubicBezTo>
                <a:cubicBezTo>
                  <a:pt x="410677" y="982914"/>
                  <a:pt x="411013" y="983968"/>
                  <a:pt x="411197" y="985215"/>
                </a:cubicBezTo>
                <a:cubicBezTo>
                  <a:pt x="411382" y="986461"/>
                  <a:pt x="410737" y="987493"/>
                  <a:pt x="409264" y="988310"/>
                </a:cubicBezTo>
                <a:cubicBezTo>
                  <a:pt x="410889" y="995948"/>
                  <a:pt x="411986" y="1005291"/>
                  <a:pt x="412554" y="1016339"/>
                </a:cubicBezTo>
                <a:cubicBezTo>
                  <a:pt x="413121" y="1027387"/>
                  <a:pt x="411861" y="1036873"/>
                  <a:pt x="408771" y="1044797"/>
                </a:cubicBezTo>
                <a:cubicBezTo>
                  <a:pt x="409977" y="1047865"/>
                  <a:pt x="410307" y="1050619"/>
                  <a:pt x="409762" y="1053059"/>
                </a:cubicBezTo>
                <a:cubicBezTo>
                  <a:pt x="409216" y="1055498"/>
                  <a:pt x="409546" y="1058252"/>
                  <a:pt x="410752" y="1061320"/>
                </a:cubicBezTo>
                <a:cubicBezTo>
                  <a:pt x="411040" y="1068095"/>
                  <a:pt x="410979" y="1075156"/>
                  <a:pt x="410567" y="1082503"/>
                </a:cubicBezTo>
                <a:cubicBezTo>
                  <a:pt x="410156" y="1089850"/>
                  <a:pt x="409114" y="1096889"/>
                  <a:pt x="407441" y="1103619"/>
                </a:cubicBezTo>
                <a:cubicBezTo>
                  <a:pt x="408253" y="1105338"/>
                  <a:pt x="408667" y="1107243"/>
                  <a:pt x="408685" y="1109336"/>
                </a:cubicBezTo>
                <a:cubicBezTo>
                  <a:pt x="408703" y="1111429"/>
                  <a:pt x="407951" y="1112916"/>
                  <a:pt x="406427" y="1113797"/>
                </a:cubicBezTo>
                <a:cubicBezTo>
                  <a:pt x="403203" y="1114672"/>
                  <a:pt x="400431" y="1112910"/>
                  <a:pt x="398111" y="1108509"/>
                </a:cubicBezTo>
                <a:cubicBezTo>
                  <a:pt x="395791" y="1104108"/>
                  <a:pt x="394231" y="1100803"/>
                  <a:pt x="393430" y="1098594"/>
                </a:cubicBezTo>
                <a:lnTo>
                  <a:pt x="382986" y="1109344"/>
                </a:lnTo>
                <a:lnTo>
                  <a:pt x="388888" y="1125956"/>
                </a:lnTo>
                <a:lnTo>
                  <a:pt x="388090" y="1161249"/>
                </a:lnTo>
                <a:lnTo>
                  <a:pt x="386504" y="1161998"/>
                </a:lnTo>
                <a:lnTo>
                  <a:pt x="387292" y="1196542"/>
                </a:lnTo>
                <a:cubicBezTo>
                  <a:pt x="386431" y="1198485"/>
                  <a:pt x="387018" y="1201441"/>
                  <a:pt x="389054" y="1205410"/>
                </a:cubicBezTo>
                <a:cubicBezTo>
                  <a:pt x="391089" y="1209380"/>
                  <a:pt x="392469" y="1211961"/>
                  <a:pt x="393195" y="1213155"/>
                </a:cubicBezTo>
                <a:cubicBezTo>
                  <a:pt x="394173" y="1210349"/>
                  <a:pt x="396083" y="1209771"/>
                  <a:pt x="398923" y="1211420"/>
                </a:cubicBezTo>
                <a:cubicBezTo>
                  <a:pt x="401763" y="1213070"/>
                  <a:pt x="402438" y="1215015"/>
                  <a:pt x="400949" y="1217253"/>
                </a:cubicBezTo>
                <a:cubicBezTo>
                  <a:pt x="400025" y="1217608"/>
                  <a:pt x="399096" y="1218209"/>
                  <a:pt x="398162" y="1219054"/>
                </a:cubicBezTo>
                <a:cubicBezTo>
                  <a:pt x="397227" y="1219899"/>
                  <a:pt x="397069" y="1221105"/>
                  <a:pt x="397688" y="1222672"/>
                </a:cubicBezTo>
                <a:cubicBezTo>
                  <a:pt x="398600" y="1224262"/>
                  <a:pt x="400399" y="1225676"/>
                  <a:pt x="403085" y="1226914"/>
                </a:cubicBezTo>
                <a:cubicBezTo>
                  <a:pt x="405770" y="1228152"/>
                  <a:pt x="408362" y="1229192"/>
                  <a:pt x="410861" y="1230033"/>
                </a:cubicBezTo>
                <a:cubicBezTo>
                  <a:pt x="412044" y="1233394"/>
                  <a:pt x="412728" y="1239295"/>
                  <a:pt x="412913" y="1247735"/>
                </a:cubicBezTo>
                <a:cubicBezTo>
                  <a:pt x="413098" y="1256174"/>
                  <a:pt x="412427" y="1261260"/>
                  <a:pt x="410900" y="1262991"/>
                </a:cubicBezTo>
                <a:cubicBezTo>
                  <a:pt x="413675" y="1268269"/>
                  <a:pt x="414866" y="1271990"/>
                  <a:pt x="414473" y="1274155"/>
                </a:cubicBezTo>
                <a:cubicBezTo>
                  <a:pt x="414081" y="1276321"/>
                  <a:pt x="411186" y="1278577"/>
                  <a:pt x="405787" y="1280923"/>
                </a:cubicBezTo>
                <a:lnTo>
                  <a:pt x="414024" y="1298373"/>
                </a:lnTo>
                <a:cubicBezTo>
                  <a:pt x="408869" y="1297897"/>
                  <a:pt x="403725" y="1296930"/>
                  <a:pt x="398592" y="1295474"/>
                </a:cubicBezTo>
                <a:cubicBezTo>
                  <a:pt x="393459" y="1294017"/>
                  <a:pt x="388734" y="1291883"/>
                  <a:pt x="384416" y="1289072"/>
                </a:cubicBezTo>
                <a:cubicBezTo>
                  <a:pt x="386178" y="1292120"/>
                  <a:pt x="387147" y="1295542"/>
                  <a:pt x="387322" y="1299338"/>
                </a:cubicBezTo>
                <a:lnTo>
                  <a:pt x="404329" y="1310709"/>
                </a:lnTo>
                <a:cubicBezTo>
                  <a:pt x="405430" y="1317665"/>
                  <a:pt x="406925" y="1331104"/>
                  <a:pt x="408812" y="1351026"/>
                </a:cubicBezTo>
                <a:cubicBezTo>
                  <a:pt x="410699" y="1370947"/>
                  <a:pt x="408085" y="1383901"/>
                  <a:pt x="400969" y="1389887"/>
                </a:cubicBezTo>
                <a:cubicBezTo>
                  <a:pt x="402255" y="1393039"/>
                  <a:pt x="403152" y="1398192"/>
                  <a:pt x="403660" y="1405348"/>
                </a:cubicBezTo>
                <a:cubicBezTo>
                  <a:pt x="404169" y="1412503"/>
                  <a:pt x="403315" y="1417029"/>
                  <a:pt x="401097" y="1418924"/>
                </a:cubicBezTo>
                <a:cubicBezTo>
                  <a:pt x="400244" y="1419084"/>
                  <a:pt x="399407" y="1418510"/>
                  <a:pt x="398586" y="1417200"/>
                </a:cubicBezTo>
                <a:cubicBezTo>
                  <a:pt x="397766" y="1415890"/>
                  <a:pt x="397325" y="1415128"/>
                  <a:pt x="397265" y="1414914"/>
                </a:cubicBezTo>
                <a:lnTo>
                  <a:pt x="390170" y="1416323"/>
                </a:lnTo>
                <a:lnTo>
                  <a:pt x="388407" y="1424914"/>
                </a:lnTo>
                <a:lnTo>
                  <a:pt x="404753" y="1430777"/>
                </a:lnTo>
                <a:cubicBezTo>
                  <a:pt x="408693" y="1439465"/>
                  <a:pt x="410624" y="1448010"/>
                  <a:pt x="410549" y="1456411"/>
                </a:cubicBezTo>
                <a:cubicBezTo>
                  <a:pt x="410474" y="1464812"/>
                  <a:pt x="409464" y="1473290"/>
                  <a:pt x="407522" y="1481845"/>
                </a:cubicBezTo>
                <a:cubicBezTo>
                  <a:pt x="409172" y="1484056"/>
                  <a:pt x="412744" y="1488028"/>
                  <a:pt x="418238" y="1493760"/>
                </a:cubicBezTo>
                <a:cubicBezTo>
                  <a:pt x="423732" y="1499491"/>
                  <a:pt x="425740" y="1503231"/>
                  <a:pt x="424262" y="1504980"/>
                </a:cubicBezTo>
                <a:cubicBezTo>
                  <a:pt x="421884" y="1506021"/>
                  <a:pt x="419523" y="1506327"/>
                  <a:pt x="417179" y="1505898"/>
                </a:cubicBezTo>
                <a:cubicBezTo>
                  <a:pt x="414835" y="1505469"/>
                  <a:pt x="412496" y="1504795"/>
                  <a:pt x="410162" y="1503876"/>
                </a:cubicBezTo>
                <a:cubicBezTo>
                  <a:pt x="412908" y="1509693"/>
                  <a:pt x="415048" y="1516280"/>
                  <a:pt x="416582" y="1523639"/>
                </a:cubicBezTo>
                <a:cubicBezTo>
                  <a:pt x="418116" y="1530997"/>
                  <a:pt x="418295" y="1537540"/>
                  <a:pt x="417119" y="1543268"/>
                </a:cubicBezTo>
                <a:lnTo>
                  <a:pt x="403197" y="1534322"/>
                </a:lnTo>
                <a:lnTo>
                  <a:pt x="400467" y="1516212"/>
                </a:lnTo>
                <a:cubicBezTo>
                  <a:pt x="399200" y="1515840"/>
                  <a:pt x="397835" y="1515515"/>
                  <a:pt x="396370" y="1515237"/>
                </a:cubicBezTo>
                <a:cubicBezTo>
                  <a:pt x="394905" y="1514958"/>
                  <a:pt x="393935" y="1514446"/>
                  <a:pt x="393462" y="1513700"/>
                </a:cubicBezTo>
                <a:cubicBezTo>
                  <a:pt x="393108" y="1512008"/>
                  <a:pt x="394323" y="1510302"/>
                  <a:pt x="397109" y="1508583"/>
                </a:cubicBezTo>
                <a:cubicBezTo>
                  <a:pt x="399894" y="1506864"/>
                  <a:pt x="401880" y="1505765"/>
                  <a:pt x="403068" y="1505285"/>
                </a:cubicBezTo>
                <a:cubicBezTo>
                  <a:pt x="400890" y="1500413"/>
                  <a:pt x="399510" y="1494922"/>
                  <a:pt x="398929" y="1488811"/>
                </a:cubicBezTo>
                <a:cubicBezTo>
                  <a:pt x="398348" y="1482700"/>
                  <a:pt x="398158" y="1476647"/>
                  <a:pt x="398358" y="1470652"/>
                </a:cubicBezTo>
                <a:cubicBezTo>
                  <a:pt x="397889" y="1469742"/>
                  <a:pt x="396934" y="1468576"/>
                  <a:pt x="395495" y="1467154"/>
                </a:cubicBezTo>
                <a:cubicBezTo>
                  <a:pt x="394056" y="1465732"/>
                  <a:pt x="392705" y="1464753"/>
                  <a:pt x="391442" y="1464218"/>
                </a:cubicBezTo>
                <a:lnTo>
                  <a:pt x="387077" y="1483737"/>
                </a:lnTo>
                <a:lnTo>
                  <a:pt x="379894" y="1489067"/>
                </a:lnTo>
                <a:lnTo>
                  <a:pt x="390378" y="1511276"/>
                </a:lnTo>
                <a:cubicBezTo>
                  <a:pt x="386879" y="1518504"/>
                  <a:pt x="385105" y="1527586"/>
                  <a:pt x="385054" y="1538522"/>
                </a:cubicBezTo>
                <a:cubicBezTo>
                  <a:pt x="385002" y="1549457"/>
                  <a:pt x="385585" y="1558396"/>
                  <a:pt x="386801" y="1565339"/>
                </a:cubicBezTo>
                <a:cubicBezTo>
                  <a:pt x="387972" y="1568504"/>
                  <a:pt x="388163" y="1571647"/>
                  <a:pt x="387373" y="1574768"/>
                </a:cubicBezTo>
                <a:cubicBezTo>
                  <a:pt x="386583" y="1577889"/>
                  <a:pt x="386773" y="1581032"/>
                  <a:pt x="387944" y="1584198"/>
                </a:cubicBezTo>
                <a:lnTo>
                  <a:pt x="389176" y="1599135"/>
                </a:lnTo>
                <a:lnTo>
                  <a:pt x="390762" y="1598386"/>
                </a:lnTo>
                <a:cubicBezTo>
                  <a:pt x="391933" y="1601551"/>
                  <a:pt x="392124" y="1604694"/>
                  <a:pt x="391334" y="1607815"/>
                </a:cubicBezTo>
                <a:cubicBezTo>
                  <a:pt x="390544" y="1610936"/>
                  <a:pt x="390734" y="1614079"/>
                  <a:pt x="391905" y="1617244"/>
                </a:cubicBezTo>
                <a:cubicBezTo>
                  <a:pt x="393208" y="1619661"/>
                  <a:pt x="393973" y="1621967"/>
                  <a:pt x="394201" y="1624162"/>
                </a:cubicBezTo>
                <a:cubicBezTo>
                  <a:pt x="394429" y="1626358"/>
                  <a:pt x="393047" y="1628223"/>
                  <a:pt x="390053" y="1629758"/>
                </a:cubicBezTo>
                <a:cubicBezTo>
                  <a:pt x="392435" y="1634291"/>
                  <a:pt x="393474" y="1637518"/>
                  <a:pt x="393169" y="1639441"/>
                </a:cubicBezTo>
                <a:cubicBezTo>
                  <a:pt x="392864" y="1641363"/>
                  <a:pt x="390400" y="1643334"/>
                  <a:pt x="385777" y="1645355"/>
                </a:cubicBezTo>
                <a:lnTo>
                  <a:pt x="394014" y="1662804"/>
                </a:lnTo>
                <a:lnTo>
                  <a:pt x="384585" y="1663376"/>
                </a:lnTo>
                <a:lnTo>
                  <a:pt x="385550" y="1690077"/>
                </a:lnTo>
                <a:lnTo>
                  <a:pt x="390221" y="1691752"/>
                </a:lnTo>
                <a:lnTo>
                  <a:pt x="386122" y="1699507"/>
                </a:lnTo>
                <a:lnTo>
                  <a:pt x="385945" y="1707350"/>
                </a:lnTo>
                <a:lnTo>
                  <a:pt x="395945" y="1716208"/>
                </a:lnTo>
                <a:lnTo>
                  <a:pt x="400350" y="1729647"/>
                </a:lnTo>
                <a:cubicBezTo>
                  <a:pt x="396700" y="1732017"/>
                  <a:pt x="395583" y="1735130"/>
                  <a:pt x="397000" y="1738988"/>
                </a:cubicBezTo>
                <a:cubicBezTo>
                  <a:pt x="398417" y="1742845"/>
                  <a:pt x="395714" y="1746708"/>
                  <a:pt x="388891" y="1750575"/>
                </a:cubicBezTo>
                <a:lnTo>
                  <a:pt x="385147" y="1742643"/>
                </a:lnTo>
                <a:lnTo>
                  <a:pt x="381137" y="1746476"/>
                </a:lnTo>
                <a:cubicBezTo>
                  <a:pt x="381206" y="1749191"/>
                  <a:pt x="381429" y="1753774"/>
                  <a:pt x="381807" y="1760223"/>
                </a:cubicBezTo>
                <a:cubicBezTo>
                  <a:pt x="382184" y="1766673"/>
                  <a:pt x="382033" y="1770462"/>
                  <a:pt x="381354" y="1771591"/>
                </a:cubicBezTo>
                <a:cubicBezTo>
                  <a:pt x="380531" y="1771818"/>
                  <a:pt x="379819" y="1771507"/>
                  <a:pt x="379217" y="1770660"/>
                </a:cubicBezTo>
                <a:cubicBezTo>
                  <a:pt x="378615" y="1769813"/>
                  <a:pt x="378299" y="1769315"/>
                  <a:pt x="378270" y="1769167"/>
                </a:cubicBezTo>
                <a:cubicBezTo>
                  <a:pt x="373782" y="1770962"/>
                  <a:pt x="371510" y="1770257"/>
                  <a:pt x="371451" y="1767051"/>
                </a:cubicBezTo>
                <a:cubicBezTo>
                  <a:pt x="371393" y="1763846"/>
                  <a:pt x="371918" y="1760850"/>
                  <a:pt x="373028" y="1758063"/>
                </a:cubicBezTo>
                <a:lnTo>
                  <a:pt x="359943" y="1746781"/>
                </a:lnTo>
                <a:lnTo>
                  <a:pt x="361046" y="1732682"/>
                </a:lnTo>
                <a:lnTo>
                  <a:pt x="347696" y="1733165"/>
                </a:lnTo>
                <a:cubicBezTo>
                  <a:pt x="349745" y="1738704"/>
                  <a:pt x="350172" y="1744403"/>
                  <a:pt x="348977" y="1750261"/>
                </a:cubicBezTo>
                <a:cubicBezTo>
                  <a:pt x="347781" y="1756119"/>
                  <a:pt x="348396" y="1762214"/>
                  <a:pt x="350819" y="1768547"/>
                </a:cubicBezTo>
                <a:cubicBezTo>
                  <a:pt x="349120" y="1777189"/>
                  <a:pt x="347811" y="1785889"/>
                  <a:pt x="346894" y="1794647"/>
                </a:cubicBezTo>
                <a:cubicBezTo>
                  <a:pt x="345977" y="1803405"/>
                  <a:pt x="345065" y="1811918"/>
                  <a:pt x="344159" y="1820186"/>
                </a:cubicBezTo>
                <a:cubicBezTo>
                  <a:pt x="345175" y="1824394"/>
                  <a:pt x="345960" y="1830166"/>
                  <a:pt x="346514" y="1837503"/>
                </a:cubicBezTo>
                <a:cubicBezTo>
                  <a:pt x="347067" y="1844839"/>
                  <a:pt x="345517" y="1849774"/>
                  <a:pt x="341863" y="1852307"/>
                </a:cubicBezTo>
                <a:cubicBezTo>
                  <a:pt x="342639" y="1853436"/>
                  <a:pt x="344524" y="1855375"/>
                  <a:pt x="347519" y="1858124"/>
                </a:cubicBezTo>
                <a:cubicBezTo>
                  <a:pt x="350514" y="1860872"/>
                  <a:pt x="352212" y="1862415"/>
                  <a:pt x="352613" y="1862751"/>
                </a:cubicBezTo>
                <a:cubicBezTo>
                  <a:pt x="353279" y="1862194"/>
                  <a:pt x="353368" y="1861182"/>
                  <a:pt x="352877" y="1859716"/>
                </a:cubicBezTo>
                <a:cubicBezTo>
                  <a:pt x="352387" y="1858250"/>
                  <a:pt x="352079" y="1857426"/>
                  <a:pt x="351953" y="1857243"/>
                </a:cubicBezTo>
                <a:cubicBezTo>
                  <a:pt x="352032" y="1845769"/>
                  <a:pt x="353045" y="1834217"/>
                  <a:pt x="354992" y="1822589"/>
                </a:cubicBezTo>
                <a:cubicBezTo>
                  <a:pt x="356939" y="1810961"/>
                  <a:pt x="356178" y="1799761"/>
                  <a:pt x="352711" y="1788992"/>
                </a:cubicBezTo>
                <a:lnTo>
                  <a:pt x="360643" y="1785247"/>
                </a:lnTo>
                <a:cubicBezTo>
                  <a:pt x="364200" y="1783366"/>
                  <a:pt x="368586" y="1781700"/>
                  <a:pt x="373801" y="1780248"/>
                </a:cubicBezTo>
                <a:cubicBezTo>
                  <a:pt x="379016" y="1778797"/>
                  <a:pt x="382752" y="1779862"/>
                  <a:pt x="385009" y="1783444"/>
                </a:cubicBezTo>
                <a:cubicBezTo>
                  <a:pt x="388245" y="1790727"/>
                  <a:pt x="389900" y="1798513"/>
                  <a:pt x="389974" y="1806803"/>
                </a:cubicBezTo>
                <a:cubicBezTo>
                  <a:pt x="390048" y="1815093"/>
                  <a:pt x="389345" y="1823022"/>
                  <a:pt x="387867" y="1830591"/>
                </a:cubicBezTo>
                <a:cubicBezTo>
                  <a:pt x="389875" y="1834331"/>
                  <a:pt x="392290" y="1837393"/>
                  <a:pt x="395113" y="1839778"/>
                </a:cubicBezTo>
                <a:cubicBezTo>
                  <a:pt x="397937" y="1842164"/>
                  <a:pt x="400352" y="1845226"/>
                  <a:pt x="402360" y="1848966"/>
                </a:cubicBezTo>
                <a:lnTo>
                  <a:pt x="389758" y="1851036"/>
                </a:lnTo>
                <a:cubicBezTo>
                  <a:pt x="392133" y="1855896"/>
                  <a:pt x="394101" y="1861433"/>
                  <a:pt x="395660" y="1867648"/>
                </a:cubicBezTo>
                <a:cubicBezTo>
                  <a:pt x="397220" y="1873862"/>
                  <a:pt x="397601" y="1880148"/>
                  <a:pt x="396803" y="1886506"/>
                </a:cubicBezTo>
                <a:lnTo>
                  <a:pt x="383630" y="1879146"/>
                </a:lnTo>
                <a:lnTo>
                  <a:pt x="381649" y="1862623"/>
                </a:lnTo>
                <a:cubicBezTo>
                  <a:pt x="380383" y="1862251"/>
                  <a:pt x="379017" y="1861926"/>
                  <a:pt x="377552" y="1861647"/>
                </a:cubicBezTo>
                <a:cubicBezTo>
                  <a:pt x="376087" y="1861369"/>
                  <a:pt x="375118" y="1860857"/>
                  <a:pt x="374644" y="1860110"/>
                </a:cubicBezTo>
                <a:cubicBezTo>
                  <a:pt x="374224" y="1858450"/>
                  <a:pt x="375175" y="1856869"/>
                  <a:pt x="377498" y="1855368"/>
                </a:cubicBezTo>
                <a:cubicBezTo>
                  <a:pt x="379820" y="1853868"/>
                  <a:pt x="381542" y="1852893"/>
                  <a:pt x="382664" y="1852444"/>
                </a:cubicBezTo>
                <a:lnTo>
                  <a:pt x="379452" y="1820984"/>
                </a:lnTo>
                <a:lnTo>
                  <a:pt x="374870" y="1815388"/>
                </a:lnTo>
                <a:lnTo>
                  <a:pt x="364781" y="1810451"/>
                </a:lnTo>
                <a:lnTo>
                  <a:pt x="360593" y="1822127"/>
                </a:lnTo>
                <a:lnTo>
                  <a:pt x="371560" y="1857686"/>
                </a:lnTo>
                <a:cubicBezTo>
                  <a:pt x="368759" y="1864424"/>
                  <a:pt x="367198" y="1872758"/>
                  <a:pt x="366875" y="1882691"/>
                </a:cubicBezTo>
                <a:cubicBezTo>
                  <a:pt x="366552" y="1892623"/>
                  <a:pt x="366951" y="1901002"/>
                  <a:pt x="368072" y="1907828"/>
                </a:cubicBezTo>
                <a:cubicBezTo>
                  <a:pt x="370464" y="1913408"/>
                  <a:pt x="371770" y="1919257"/>
                  <a:pt x="371991" y="1925376"/>
                </a:cubicBezTo>
                <a:cubicBezTo>
                  <a:pt x="372213" y="1931495"/>
                  <a:pt x="372726" y="1937719"/>
                  <a:pt x="373531" y="1944048"/>
                </a:cubicBezTo>
                <a:cubicBezTo>
                  <a:pt x="368984" y="1954277"/>
                  <a:pt x="365604" y="1964924"/>
                  <a:pt x="363392" y="1975991"/>
                </a:cubicBezTo>
                <a:lnTo>
                  <a:pt x="367265" y="2012959"/>
                </a:lnTo>
                <a:cubicBezTo>
                  <a:pt x="366275" y="2013346"/>
                  <a:pt x="365082" y="2014071"/>
                  <a:pt x="363684" y="2015134"/>
                </a:cubicBezTo>
                <a:cubicBezTo>
                  <a:pt x="362287" y="2016198"/>
                  <a:pt x="361865" y="2017529"/>
                  <a:pt x="362417" y="2019127"/>
                </a:cubicBezTo>
                <a:cubicBezTo>
                  <a:pt x="362988" y="2019908"/>
                  <a:pt x="364346" y="2020560"/>
                  <a:pt x="366492" y="2021083"/>
                </a:cubicBezTo>
                <a:cubicBezTo>
                  <a:pt x="368639" y="2021606"/>
                  <a:pt x="370394" y="2022070"/>
                  <a:pt x="371758" y="2022477"/>
                </a:cubicBezTo>
                <a:lnTo>
                  <a:pt x="358801" y="2040232"/>
                </a:lnTo>
                <a:lnTo>
                  <a:pt x="347697" y="2045474"/>
                </a:lnTo>
                <a:cubicBezTo>
                  <a:pt x="345250" y="2039436"/>
                  <a:pt x="343492" y="2033314"/>
                  <a:pt x="342423" y="2027111"/>
                </a:cubicBezTo>
                <a:cubicBezTo>
                  <a:pt x="341353" y="2020907"/>
                  <a:pt x="337679" y="2012781"/>
                  <a:pt x="331400" y="2002732"/>
                </a:cubicBezTo>
                <a:cubicBezTo>
                  <a:pt x="330213" y="2008950"/>
                  <a:pt x="329224" y="2015075"/>
                  <a:pt x="328434" y="2021105"/>
                </a:cubicBezTo>
                <a:cubicBezTo>
                  <a:pt x="327644" y="2027136"/>
                  <a:pt x="328616" y="2033305"/>
                  <a:pt x="331351" y="2039612"/>
                </a:cubicBezTo>
                <a:cubicBezTo>
                  <a:pt x="326554" y="2049312"/>
                  <a:pt x="322925" y="2059431"/>
                  <a:pt x="320463" y="2069969"/>
                </a:cubicBezTo>
                <a:cubicBezTo>
                  <a:pt x="312014" y="2074927"/>
                  <a:pt x="310141" y="2079691"/>
                  <a:pt x="314844" y="2084260"/>
                </a:cubicBezTo>
                <a:cubicBezTo>
                  <a:pt x="319546" y="2088830"/>
                  <a:pt x="319656" y="2092658"/>
                  <a:pt x="315172" y="2095744"/>
                </a:cubicBezTo>
                <a:lnTo>
                  <a:pt x="308827" y="2098739"/>
                </a:lnTo>
                <a:cubicBezTo>
                  <a:pt x="310669" y="2103326"/>
                  <a:pt x="311203" y="2107196"/>
                  <a:pt x="310428" y="2110350"/>
                </a:cubicBezTo>
                <a:cubicBezTo>
                  <a:pt x="309654" y="2113504"/>
                  <a:pt x="310000" y="2116977"/>
                  <a:pt x="311468" y="2120771"/>
                </a:cubicBezTo>
                <a:lnTo>
                  <a:pt x="304856" y="2135530"/>
                </a:lnTo>
                <a:lnTo>
                  <a:pt x="292521" y="2125835"/>
                </a:lnTo>
                <a:cubicBezTo>
                  <a:pt x="289348" y="2127333"/>
                  <a:pt x="287013" y="2126495"/>
                  <a:pt x="285515" y="2123323"/>
                </a:cubicBezTo>
                <a:cubicBezTo>
                  <a:pt x="283029" y="2116858"/>
                  <a:pt x="281978" y="2109838"/>
                  <a:pt x="282362" y="2102261"/>
                </a:cubicBezTo>
                <a:cubicBezTo>
                  <a:pt x="282746" y="2094684"/>
                  <a:pt x="281508" y="2087267"/>
                  <a:pt x="278647" y="2080009"/>
                </a:cubicBezTo>
                <a:cubicBezTo>
                  <a:pt x="278618" y="2079861"/>
                  <a:pt x="278302" y="2079364"/>
                  <a:pt x="277700" y="2078516"/>
                </a:cubicBezTo>
                <a:cubicBezTo>
                  <a:pt x="277098" y="2077669"/>
                  <a:pt x="276386" y="2077359"/>
                  <a:pt x="275563" y="2077585"/>
                </a:cubicBezTo>
                <a:cubicBezTo>
                  <a:pt x="274876" y="2078354"/>
                  <a:pt x="274598" y="2080506"/>
                  <a:pt x="274731" y="2084040"/>
                </a:cubicBezTo>
                <a:cubicBezTo>
                  <a:pt x="274863" y="2087574"/>
                  <a:pt x="274773" y="2090123"/>
                  <a:pt x="274460" y="2091685"/>
                </a:cubicBezTo>
                <a:cubicBezTo>
                  <a:pt x="273358" y="2094145"/>
                  <a:pt x="273049" y="2096230"/>
                  <a:pt x="273534" y="2097941"/>
                </a:cubicBezTo>
                <a:cubicBezTo>
                  <a:pt x="274902" y="2100326"/>
                  <a:pt x="275932" y="2102508"/>
                  <a:pt x="276623" y="2104485"/>
                </a:cubicBezTo>
                <a:cubicBezTo>
                  <a:pt x="277314" y="2106462"/>
                  <a:pt x="276195" y="2108203"/>
                  <a:pt x="273268" y="2109706"/>
                </a:cubicBezTo>
                <a:lnTo>
                  <a:pt x="268420" y="2115874"/>
                </a:lnTo>
                <a:lnTo>
                  <a:pt x="253306" y="2124948"/>
                </a:lnTo>
                <a:lnTo>
                  <a:pt x="254537" y="2139886"/>
                </a:lnTo>
                <a:cubicBezTo>
                  <a:pt x="252546" y="2141917"/>
                  <a:pt x="250888" y="2144397"/>
                  <a:pt x="249563" y="2147326"/>
                </a:cubicBezTo>
                <a:cubicBezTo>
                  <a:pt x="248238" y="2150255"/>
                  <a:pt x="247164" y="2152944"/>
                  <a:pt x="246340" y="2155394"/>
                </a:cubicBezTo>
                <a:cubicBezTo>
                  <a:pt x="244606" y="2156172"/>
                  <a:pt x="243106" y="2157446"/>
                  <a:pt x="241840" y="2159216"/>
                </a:cubicBezTo>
                <a:cubicBezTo>
                  <a:pt x="240573" y="2160986"/>
                  <a:pt x="240428" y="2163075"/>
                  <a:pt x="241404" y="2165484"/>
                </a:cubicBezTo>
                <a:lnTo>
                  <a:pt x="245985" y="2171080"/>
                </a:lnTo>
                <a:lnTo>
                  <a:pt x="231708" y="2177820"/>
                </a:lnTo>
                <a:cubicBezTo>
                  <a:pt x="230885" y="2174450"/>
                  <a:pt x="230253" y="2169171"/>
                  <a:pt x="229810" y="2161985"/>
                </a:cubicBezTo>
                <a:cubicBezTo>
                  <a:pt x="229368" y="2154798"/>
                  <a:pt x="227314" y="2151645"/>
                  <a:pt x="223648" y="2152527"/>
                </a:cubicBezTo>
                <a:cubicBezTo>
                  <a:pt x="222076" y="2153391"/>
                  <a:pt x="220836" y="2154703"/>
                  <a:pt x="219930" y="2156465"/>
                </a:cubicBezTo>
                <a:cubicBezTo>
                  <a:pt x="219024" y="2158226"/>
                  <a:pt x="218368" y="2159748"/>
                  <a:pt x="217963" y="2161030"/>
                </a:cubicBezTo>
                <a:lnTo>
                  <a:pt x="223777" y="2181564"/>
                </a:lnTo>
                <a:lnTo>
                  <a:pt x="221087" y="2196412"/>
                </a:lnTo>
                <a:cubicBezTo>
                  <a:pt x="223302" y="2201105"/>
                  <a:pt x="224443" y="2205577"/>
                  <a:pt x="224511" y="2209829"/>
                </a:cubicBezTo>
                <a:cubicBezTo>
                  <a:pt x="224578" y="2214081"/>
                  <a:pt x="223759" y="2218510"/>
                  <a:pt x="222053" y="2223114"/>
                </a:cubicBezTo>
                <a:lnTo>
                  <a:pt x="228043" y="2235804"/>
                </a:lnTo>
                <a:cubicBezTo>
                  <a:pt x="225920" y="2242949"/>
                  <a:pt x="226550" y="2249764"/>
                  <a:pt x="229935" y="2256249"/>
                </a:cubicBezTo>
                <a:cubicBezTo>
                  <a:pt x="227032" y="2256690"/>
                  <a:pt x="224742" y="2258175"/>
                  <a:pt x="223066" y="2260704"/>
                </a:cubicBezTo>
                <a:cubicBezTo>
                  <a:pt x="221391" y="2263233"/>
                  <a:pt x="221227" y="2266139"/>
                  <a:pt x="222575" y="2269423"/>
                </a:cubicBezTo>
                <a:lnTo>
                  <a:pt x="219796" y="2288193"/>
                </a:lnTo>
                <a:lnTo>
                  <a:pt x="204859" y="2289424"/>
                </a:lnTo>
                <a:cubicBezTo>
                  <a:pt x="204508" y="2283286"/>
                  <a:pt x="203088" y="2276682"/>
                  <a:pt x="200599" y="2269612"/>
                </a:cubicBezTo>
                <a:cubicBezTo>
                  <a:pt x="198111" y="2262543"/>
                  <a:pt x="197461" y="2256545"/>
                  <a:pt x="198652" y="2251619"/>
                </a:cubicBezTo>
                <a:cubicBezTo>
                  <a:pt x="196016" y="2246720"/>
                  <a:pt x="196883" y="2243078"/>
                  <a:pt x="201253" y="2240692"/>
                </a:cubicBezTo>
                <a:cubicBezTo>
                  <a:pt x="204799" y="2239300"/>
                  <a:pt x="208998" y="2237237"/>
                  <a:pt x="213850" y="2234503"/>
                </a:cubicBezTo>
                <a:cubicBezTo>
                  <a:pt x="218702" y="2231768"/>
                  <a:pt x="217206" y="2229968"/>
                  <a:pt x="209362" y="2229104"/>
                </a:cubicBezTo>
                <a:lnTo>
                  <a:pt x="208219" y="2210246"/>
                </a:lnTo>
                <a:lnTo>
                  <a:pt x="201874" y="2213241"/>
                </a:lnTo>
                <a:lnTo>
                  <a:pt x="204475" y="2202314"/>
                </a:lnTo>
                <a:lnTo>
                  <a:pt x="196986" y="2186451"/>
                </a:lnTo>
                <a:lnTo>
                  <a:pt x="204347" y="2173277"/>
                </a:lnTo>
                <a:lnTo>
                  <a:pt x="197607" y="2159001"/>
                </a:lnTo>
                <a:cubicBezTo>
                  <a:pt x="198144" y="2152604"/>
                  <a:pt x="199849" y="2146627"/>
                  <a:pt x="202721" y="2141068"/>
                </a:cubicBezTo>
                <a:lnTo>
                  <a:pt x="201489" y="2126131"/>
                </a:lnTo>
                <a:cubicBezTo>
                  <a:pt x="195939" y="2127215"/>
                  <a:pt x="191794" y="2122544"/>
                  <a:pt x="189055" y="2112118"/>
                </a:cubicBezTo>
                <a:cubicBezTo>
                  <a:pt x="186315" y="2101691"/>
                  <a:pt x="184968" y="2094729"/>
                  <a:pt x="185015" y="2091232"/>
                </a:cubicBezTo>
                <a:cubicBezTo>
                  <a:pt x="187646" y="2089101"/>
                  <a:pt x="187672" y="2085047"/>
                  <a:pt x="185093" y="2079071"/>
                </a:cubicBezTo>
                <a:cubicBezTo>
                  <a:pt x="182515" y="2073095"/>
                  <a:pt x="180580" y="2068997"/>
                  <a:pt x="179290" y="2066777"/>
                </a:cubicBezTo>
                <a:cubicBezTo>
                  <a:pt x="181200" y="2064744"/>
                  <a:pt x="182041" y="2062245"/>
                  <a:pt x="181814" y="2059281"/>
                </a:cubicBezTo>
                <a:cubicBezTo>
                  <a:pt x="181586" y="2056317"/>
                  <a:pt x="180863" y="2053587"/>
                  <a:pt x="179645" y="2051091"/>
                </a:cubicBezTo>
                <a:cubicBezTo>
                  <a:pt x="177976" y="2048241"/>
                  <a:pt x="175795" y="2046361"/>
                  <a:pt x="173102" y="2045450"/>
                </a:cubicBezTo>
                <a:cubicBezTo>
                  <a:pt x="170409" y="2044539"/>
                  <a:pt x="168228" y="2042659"/>
                  <a:pt x="166560" y="2039809"/>
                </a:cubicBezTo>
                <a:cubicBezTo>
                  <a:pt x="161008" y="2043885"/>
                  <a:pt x="160412" y="2049986"/>
                  <a:pt x="164773" y="2058111"/>
                </a:cubicBezTo>
                <a:cubicBezTo>
                  <a:pt x="169134" y="2066237"/>
                  <a:pt x="168935" y="2072150"/>
                  <a:pt x="164176" y="2075852"/>
                </a:cubicBezTo>
                <a:cubicBezTo>
                  <a:pt x="166304" y="2080788"/>
                  <a:pt x="166804" y="2086128"/>
                  <a:pt x="165677" y="2091874"/>
                </a:cubicBezTo>
                <a:cubicBezTo>
                  <a:pt x="164550" y="2097619"/>
                  <a:pt x="162506" y="2102706"/>
                  <a:pt x="159545" y="2107135"/>
                </a:cubicBezTo>
                <a:lnTo>
                  <a:pt x="169280" y="2127757"/>
                </a:lnTo>
                <a:cubicBezTo>
                  <a:pt x="158533" y="2141034"/>
                  <a:pt x="153859" y="2152535"/>
                  <a:pt x="155258" y="2162261"/>
                </a:cubicBezTo>
                <a:cubicBezTo>
                  <a:pt x="156656" y="2171987"/>
                  <a:pt x="158404" y="2185791"/>
                  <a:pt x="160501" y="2203674"/>
                </a:cubicBezTo>
                <a:cubicBezTo>
                  <a:pt x="155365" y="2206664"/>
                  <a:pt x="151480" y="2210761"/>
                  <a:pt x="148845" y="2215966"/>
                </a:cubicBezTo>
                <a:cubicBezTo>
                  <a:pt x="146210" y="2221170"/>
                  <a:pt x="142324" y="2225267"/>
                  <a:pt x="137189" y="2228257"/>
                </a:cubicBezTo>
                <a:lnTo>
                  <a:pt x="145426" y="2245707"/>
                </a:lnTo>
                <a:lnTo>
                  <a:pt x="140667" y="2247953"/>
                </a:lnTo>
                <a:cubicBezTo>
                  <a:pt x="137627" y="2249389"/>
                  <a:pt x="135402" y="2249469"/>
                  <a:pt x="133992" y="2248195"/>
                </a:cubicBezTo>
                <a:cubicBezTo>
                  <a:pt x="132582" y="2246920"/>
                  <a:pt x="131194" y="2244666"/>
                  <a:pt x="129829" y="2241431"/>
                </a:cubicBezTo>
                <a:lnTo>
                  <a:pt x="128597" y="2226494"/>
                </a:lnTo>
                <a:cubicBezTo>
                  <a:pt x="127952" y="2225384"/>
                  <a:pt x="126390" y="2223616"/>
                  <a:pt x="123911" y="2221189"/>
                </a:cubicBezTo>
                <a:cubicBezTo>
                  <a:pt x="121432" y="2218763"/>
                  <a:pt x="119660" y="2217578"/>
                  <a:pt x="118596" y="2217636"/>
                </a:cubicBezTo>
                <a:lnTo>
                  <a:pt x="120843" y="2222395"/>
                </a:lnTo>
                <a:cubicBezTo>
                  <a:pt x="118424" y="2226689"/>
                  <a:pt x="115879" y="2232255"/>
                  <a:pt x="113207" y="2239093"/>
                </a:cubicBezTo>
                <a:cubicBezTo>
                  <a:pt x="110535" y="2245932"/>
                  <a:pt x="109950" y="2251542"/>
                  <a:pt x="111453" y="2255925"/>
                </a:cubicBezTo>
                <a:cubicBezTo>
                  <a:pt x="109918" y="2258751"/>
                  <a:pt x="109451" y="2262042"/>
                  <a:pt x="110053" y="2265800"/>
                </a:cubicBezTo>
                <a:cubicBezTo>
                  <a:pt x="110654" y="2269557"/>
                  <a:pt x="111752" y="2273080"/>
                  <a:pt x="113345" y="2276369"/>
                </a:cubicBezTo>
                <a:lnTo>
                  <a:pt x="105236" y="2287957"/>
                </a:lnTo>
                <a:cubicBezTo>
                  <a:pt x="106470" y="2290486"/>
                  <a:pt x="107349" y="2293546"/>
                  <a:pt x="107873" y="2297138"/>
                </a:cubicBezTo>
                <a:cubicBezTo>
                  <a:pt x="108397" y="2300730"/>
                  <a:pt x="107899" y="2303956"/>
                  <a:pt x="106379" y="2306815"/>
                </a:cubicBezTo>
                <a:lnTo>
                  <a:pt x="112370" y="2319506"/>
                </a:lnTo>
                <a:lnTo>
                  <a:pt x="108271" y="2327260"/>
                </a:lnTo>
                <a:cubicBezTo>
                  <a:pt x="110383" y="2332163"/>
                  <a:pt x="110915" y="2337570"/>
                  <a:pt x="109866" y="2343480"/>
                </a:cubicBezTo>
                <a:cubicBezTo>
                  <a:pt x="108817" y="2349391"/>
                  <a:pt x="106991" y="2354941"/>
                  <a:pt x="104389" y="2360130"/>
                </a:cubicBezTo>
                <a:cubicBezTo>
                  <a:pt x="103537" y="2366715"/>
                  <a:pt x="102418" y="2374275"/>
                  <a:pt x="101032" y="2382810"/>
                </a:cubicBezTo>
                <a:cubicBezTo>
                  <a:pt x="99645" y="2391345"/>
                  <a:pt x="97546" y="2398883"/>
                  <a:pt x="94733" y="2405424"/>
                </a:cubicBezTo>
                <a:cubicBezTo>
                  <a:pt x="96002" y="2407855"/>
                  <a:pt x="97021" y="2410527"/>
                  <a:pt x="97789" y="2413438"/>
                </a:cubicBezTo>
                <a:cubicBezTo>
                  <a:pt x="98557" y="2416349"/>
                  <a:pt x="98198" y="2419185"/>
                  <a:pt x="96714" y="2421947"/>
                </a:cubicBezTo>
                <a:cubicBezTo>
                  <a:pt x="98890" y="2426901"/>
                  <a:pt x="99877" y="2432416"/>
                  <a:pt x="99675" y="2438493"/>
                </a:cubicBezTo>
                <a:cubicBezTo>
                  <a:pt x="99472" y="2444569"/>
                  <a:pt x="98498" y="2450040"/>
                  <a:pt x="96753" y="2454905"/>
                </a:cubicBezTo>
                <a:cubicBezTo>
                  <a:pt x="97533" y="2456558"/>
                  <a:pt x="97823" y="2458199"/>
                  <a:pt x="97623" y="2459829"/>
                </a:cubicBezTo>
                <a:cubicBezTo>
                  <a:pt x="97423" y="2461460"/>
                  <a:pt x="96545" y="2462682"/>
                  <a:pt x="94990" y="2463497"/>
                </a:cubicBezTo>
                <a:lnTo>
                  <a:pt x="89482" y="2464157"/>
                </a:lnTo>
                <a:lnTo>
                  <a:pt x="86752" y="2446047"/>
                </a:lnTo>
                <a:cubicBezTo>
                  <a:pt x="87543" y="2443613"/>
                  <a:pt x="87703" y="2440870"/>
                  <a:pt x="87233" y="2437819"/>
                </a:cubicBezTo>
                <a:cubicBezTo>
                  <a:pt x="86762" y="2434768"/>
                  <a:pt x="85942" y="2432003"/>
                  <a:pt x="84772" y="2429524"/>
                </a:cubicBezTo>
                <a:lnTo>
                  <a:pt x="84378" y="2412252"/>
                </a:lnTo>
                <a:cubicBezTo>
                  <a:pt x="82362" y="2408838"/>
                  <a:pt x="80358" y="2404935"/>
                  <a:pt x="78365" y="2400542"/>
                </a:cubicBezTo>
                <a:cubicBezTo>
                  <a:pt x="76372" y="2396148"/>
                  <a:pt x="77496" y="2392708"/>
                  <a:pt x="81737" y="2390220"/>
                </a:cubicBezTo>
                <a:cubicBezTo>
                  <a:pt x="74965" y="2374504"/>
                  <a:pt x="70848" y="2354140"/>
                  <a:pt x="69386" y="2329127"/>
                </a:cubicBezTo>
                <a:cubicBezTo>
                  <a:pt x="67925" y="2304115"/>
                  <a:pt x="69315" y="2283090"/>
                  <a:pt x="73559" y="2266054"/>
                </a:cubicBezTo>
                <a:cubicBezTo>
                  <a:pt x="71198" y="2260540"/>
                  <a:pt x="69620" y="2255142"/>
                  <a:pt x="68824" y="2249860"/>
                </a:cubicBezTo>
                <a:cubicBezTo>
                  <a:pt x="68028" y="2244578"/>
                  <a:pt x="66450" y="2239180"/>
                  <a:pt x="64090" y="2233667"/>
                </a:cubicBezTo>
                <a:cubicBezTo>
                  <a:pt x="66389" y="2232460"/>
                  <a:pt x="67574" y="2230689"/>
                  <a:pt x="67643" y="2228352"/>
                </a:cubicBezTo>
                <a:cubicBezTo>
                  <a:pt x="67712" y="2226016"/>
                  <a:pt x="67145" y="2223617"/>
                  <a:pt x="65942" y="2221154"/>
                </a:cubicBezTo>
                <a:cubicBezTo>
                  <a:pt x="63164" y="2214584"/>
                  <a:pt x="62443" y="2210318"/>
                  <a:pt x="63779" y="2208353"/>
                </a:cubicBezTo>
                <a:cubicBezTo>
                  <a:pt x="65115" y="2206389"/>
                  <a:pt x="64956" y="2203312"/>
                  <a:pt x="63301" y="2199122"/>
                </a:cubicBezTo>
                <a:lnTo>
                  <a:pt x="63745" y="2179515"/>
                </a:lnTo>
                <a:cubicBezTo>
                  <a:pt x="65686" y="2177548"/>
                  <a:pt x="66652" y="2175314"/>
                  <a:pt x="66643" y="2172813"/>
                </a:cubicBezTo>
                <a:cubicBezTo>
                  <a:pt x="66634" y="2170311"/>
                  <a:pt x="66036" y="2167845"/>
                  <a:pt x="64848" y="2165415"/>
                </a:cubicBezTo>
                <a:lnTo>
                  <a:pt x="59518" y="2158233"/>
                </a:lnTo>
                <a:lnTo>
                  <a:pt x="50581" y="2102317"/>
                </a:lnTo>
                <a:lnTo>
                  <a:pt x="54680" y="2094563"/>
                </a:lnTo>
                <a:lnTo>
                  <a:pt x="55694" y="2084385"/>
                </a:lnTo>
                <a:cubicBezTo>
                  <a:pt x="54493" y="2081840"/>
                  <a:pt x="53548" y="2078811"/>
                  <a:pt x="52859" y="2075297"/>
                </a:cubicBezTo>
                <a:cubicBezTo>
                  <a:pt x="52170" y="2071783"/>
                  <a:pt x="52206" y="2068775"/>
                  <a:pt x="52965" y="2066275"/>
                </a:cubicBezTo>
                <a:cubicBezTo>
                  <a:pt x="50683" y="2063837"/>
                  <a:pt x="48772" y="2060131"/>
                  <a:pt x="47233" y="2055159"/>
                </a:cubicBezTo>
                <a:cubicBezTo>
                  <a:pt x="45694" y="2050188"/>
                  <a:pt x="46725" y="2046549"/>
                  <a:pt x="50324" y="2044244"/>
                </a:cubicBezTo>
                <a:cubicBezTo>
                  <a:pt x="48827" y="2039616"/>
                  <a:pt x="48299" y="2031136"/>
                  <a:pt x="48742" y="2018803"/>
                </a:cubicBezTo>
                <a:cubicBezTo>
                  <a:pt x="49184" y="2006471"/>
                  <a:pt x="50595" y="1999015"/>
                  <a:pt x="52975" y="1996437"/>
                </a:cubicBezTo>
                <a:lnTo>
                  <a:pt x="52492" y="1983086"/>
                </a:lnTo>
                <a:cubicBezTo>
                  <a:pt x="48274" y="1972953"/>
                  <a:pt x="46006" y="1963355"/>
                  <a:pt x="45688" y="1954291"/>
                </a:cubicBezTo>
                <a:cubicBezTo>
                  <a:pt x="45370" y="1945227"/>
                  <a:pt x="43102" y="1935629"/>
                  <a:pt x="38885" y="1925496"/>
                </a:cubicBezTo>
                <a:lnTo>
                  <a:pt x="40648" y="1916904"/>
                </a:lnTo>
                <a:cubicBezTo>
                  <a:pt x="38599" y="1910678"/>
                  <a:pt x="38262" y="1902431"/>
                  <a:pt x="39638" y="1892163"/>
                </a:cubicBezTo>
                <a:cubicBezTo>
                  <a:pt x="41015" y="1881895"/>
                  <a:pt x="40678" y="1873648"/>
                  <a:pt x="38628" y="1867422"/>
                </a:cubicBezTo>
                <a:cubicBezTo>
                  <a:pt x="41917" y="1862233"/>
                  <a:pt x="41786" y="1856475"/>
                  <a:pt x="38234" y="1850150"/>
                </a:cubicBezTo>
                <a:cubicBezTo>
                  <a:pt x="34682" y="1843825"/>
                  <a:pt x="34551" y="1838068"/>
                  <a:pt x="37840" y="1832878"/>
                </a:cubicBezTo>
                <a:cubicBezTo>
                  <a:pt x="36427" y="1827402"/>
                  <a:pt x="34531" y="1812940"/>
                  <a:pt x="32151" y="1789493"/>
                </a:cubicBezTo>
                <a:cubicBezTo>
                  <a:pt x="29771" y="1766045"/>
                  <a:pt x="28646" y="1752190"/>
                  <a:pt x="28775" y="1747926"/>
                </a:cubicBezTo>
                <a:cubicBezTo>
                  <a:pt x="26586" y="1745686"/>
                  <a:pt x="25050" y="1742774"/>
                  <a:pt x="24166" y="1739190"/>
                </a:cubicBezTo>
                <a:cubicBezTo>
                  <a:pt x="23283" y="1735606"/>
                  <a:pt x="24687" y="1732761"/>
                  <a:pt x="28381" y="1730653"/>
                </a:cubicBezTo>
                <a:cubicBezTo>
                  <a:pt x="27849" y="1717285"/>
                  <a:pt x="28466" y="1703011"/>
                  <a:pt x="30232" y="1687831"/>
                </a:cubicBezTo>
                <a:cubicBezTo>
                  <a:pt x="31997" y="1672651"/>
                  <a:pt x="30444" y="1658917"/>
                  <a:pt x="25572" y="1646627"/>
                </a:cubicBezTo>
                <a:cubicBezTo>
                  <a:pt x="26172" y="1645415"/>
                  <a:pt x="27022" y="1643963"/>
                  <a:pt x="28123" y="1642271"/>
                </a:cubicBezTo>
                <a:cubicBezTo>
                  <a:pt x="29224" y="1640579"/>
                  <a:pt x="29490" y="1638918"/>
                  <a:pt x="28922" y="1637287"/>
                </a:cubicBezTo>
                <a:cubicBezTo>
                  <a:pt x="28365" y="1636620"/>
                  <a:pt x="27354" y="1636532"/>
                  <a:pt x="25888" y="1637022"/>
                </a:cubicBezTo>
                <a:cubicBezTo>
                  <a:pt x="24421" y="1637512"/>
                  <a:pt x="23597" y="1637820"/>
                  <a:pt x="23414" y="1637947"/>
                </a:cubicBezTo>
                <a:lnTo>
                  <a:pt x="21434" y="1621423"/>
                </a:lnTo>
                <a:lnTo>
                  <a:pt x="26282" y="1615256"/>
                </a:lnTo>
                <a:cubicBezTo>
                  <a:pt x="27379" y="1609362"/>
                  <a:pt x="27378" y="1602169"/>
                  <a:pt x="26279" y="1593676"/>
                </a:cubicBezTo>
                <a:cubicBezTo>
                  <a:pt x="25180" y="1585183"/>
                  <a:pt x="24198" y="1577968"/>
                  <a:pt x="23335" y="1572031"/>
                </a:cubicBezTo>
                <a:cubicBezTo>
                  <a:pt x="20916" y="1569131"/>
                  <a:pt x="19675" y="1566161"/>
                  <a:pt x="19613" y="1563119"/>
                </a:cubicBezTo>
                <a:cubicBezTo>
                  <a:pt x="19551" y="1560077"/>
                  <a:pt x="21439" y="1557569"/>
                  <a:pt x="25276" y="1555596"/>
                </a:cubicBezTo>
                <a:lnTo>
                  <a:pt x="24793" y="1542245"/>
                </a:lnTo>
                <a:cubicBezTo>
                  <a:pt x="25412" y="1538761"/>
                  <a:pt x="24882" y="1531817"/>
                  <a:pt x="23205" y="1521415"/>
                </a:cubicBezTo>
                <a:cubicBezTo>
                  <a:pt x="21527" y="1511012"/>
                  <a:pt x="20017" y="1504046"/>
                  <a:pt x="18675" y="1500518"/>
                </a:cubicBezTo>
                <a:cubicBezTo>
                  <a:pt x="16735" y="1495210"/>
                  <a:pt x="16838" y="1490635"/>
                  <a:pt x="18985" y="1486793"/>
                </a:cubicBezTo>
                <a:cubicBezTo>
                  <a:pt x="21132" y="1482950"/>
                  <a:pt x="21235" y="1478375"/>
                  <a:pt x="19295" y="1473067"/>
                </a:cubicBezTo>
                <a:lnTo>
                  <a:pt x="21502" y="1444868"/>
                </a:lnTo>
                <a:cubicBezTo>
                  <a:pt x="20700" y="1441286"/>
                  <a:pt x="19927" y="1432114"/>
                  <a:pt x="19182" y="1417351"/>
                </a:cubicBezTo>
                <a:cubicBezTo>
                  <a:pt x="18437" y="1402589"/>
                  <a:pt x="18037" y="1394210"/>
                  <a:pt x="17984" y="1392214"/>
                </a:cubicBezTo>
                <a:cubicBezTo>
                  <a:pt x="16032" y="1388933"/>
                  <a:pt x="14277" y="1385558"/>
                  <a:pt x="12720" y="1382090"/>
                </a:cubicBezTo>
                <a:cubicBezTo>
                  <a:pt x="11164" y="1378622"/>
                  <a:pt x="12538" y="1375710"/>
                  <a:pt x="16841" y="1373355"/>
                </a:cubicBezTo>
                <a:cubicBezTo>
                  <a:pt x="16364" y="1359760"/>
                  <a:pt x="17104" y="1344376"/>
                  <a:pt x="19062" y="1327207"/>
                </a:cubicBezTo>
                <a:cubicBezTo>
                  <a:pt x="21019" y="1310037"/>
                  <a:pt x="19402" y="1294796"/>
                  <a:pt x="14210" y="1281486"/>
                </a:cubicBezTo>
                <a:cubicBezTo>
                  <a:pt x="14763" y="1280175"/>
                  <a:pt x="15520" y="1278524"/>
                  <a:pt x="16480" y="1276535"/>
                </a:cubicBezTo>
                <a:cubicBezTo>
                  <a:pt x="17441" y="1274546"/>
                  <a:pt x="17801" y="1273083"/>
                  <a:pt x="17560" y="1272146"/>
                </a:cubicBezTo>
                <a:cubicBezTo>
                  <a:pt x="16744" y="1270672"/>
                  <a:pt x="15712" y="1270028"/>
                  <a:pt x="14465" y="1270212"/>
                </a:cubicBezTo>
                <a:cubicBezTo>
                  <a:pt x="13219" y="1270396"/>
                  <a:pt x="12165" y="1270732"/>
                  <a:pt x="11304" y="1271220"/>
                </a:cubicBezTo>
                <a:lnTo>
                  <a:pt x="9323" y="1254696"/>
                </a:lnTo>
                <a:cubicBezTo>
                  <a:pt x="12724" y="1248888"/>
                  <a:pt x="14957" y="1242661"/>
                  <a:pt x="16023" y="1236015"/>
                </a:cubicBezTo>
                <a:lnTo>
                  <a:pt x="10564" y="1199795"/>
                </a:lnTo>
                <a:cubicBezTo>
                  <a:pt x="8211" y="1196865"/>
                  <a:pt x="7235" y="1193770"/>
                  <a:pt x="7636" y="1190509"/>
                </a:cubicBezTo>
                <a:cubicBezTo>
                  <a:pt x="8036" y="1187248"/>
                  <a:pt x="10188" y="1184616"/>
                  <a:pt x="14092" y="1182612"/>
                </a:cubicBezTo>
                <a:cubicBezTo>
                  <a:pt x="12917" y="1179610"/>
                  <a:pt x="12712" y="1177121"/>
                  <a:pt x="13476" y="1175143"/>
                </a:cubicBezTo>
                <a:cubicBezTo>
                  <a:pt x="14240" y="1173166"/>
                  <a:pt x="14035" y="1170677"/>
                  <a:pt x="12860" y="1167675"/>
                </a:cubicBezTo>
                <a:cubicBezTo>
                  <a:pt x="13069" y="1164949"/>
                  <a:pt x="12356" y="1157446"/>
                  <a:pt x="10721" y="1145165"/>
                </a:cubicBezTo>
                <a:cubicBezTo>
                  <a:pt x="9086" y="1132883"/>
                  <a:pt x="7789" y="1125170"/>
                  <a:pt x="6830" y="1122026"/>
                </a:cubicBezTo>
                <a:cubicBezTo>
                  <a:pt x="4859" y="1116652"/>
                  <a:pt x="4837" y="1111813"/>
                  <a:pt x="6766" y="1107508"/>
                </a:cubicBezTo>
                <a:cubicBezTo>
                  <a:pt x="8694" y="1103203"/>
                  <a:pt x="8673" y="1098363"/>
                  <a:pt x="6702" y="1092989"/>
                </a:cubicBezTo>
                <a:lnTo>
                  <a:pt x="7056" y="1077303"/>
                </a:lnTo>
                <a:cubicBezTo>
                  <a:pt x="5706" y="1073415"/>
                  <a:pt x="5919" y="1069758"/>
                  <a:pt x="7697" y="1066332"/>
                </a:cubicBezTo>
                <a:cubicBezTo>
                  <a:pt x="9474" y="1062907"/>
                  <a:pt x="9688" y="1059249"/>
                  <a:pt x="8337" y="1055361"/>
                </a:cubicBezTo>
                <a:cubicBezTo>
                  <a:pt x="12971" y="1052850"/>
                  <a:pt x="14896" y="1048708"/>
                  <a:pt x="14111" y="1042936"/>
                </a:cubicBezTo>
                <a:cubicBezTo>
                  <a:pt x="13801" y="1042194"/>
                  <a:pt x="13485" y="1041696"/>
                  <a:pt x="13164" y="1041443"/>
                </a:cubicBezTo>
                <a:cubicBezTo>
                  <a:pt x="12843" y="1041191"/>
                  <a:pt x="12130" y="1040881"/>
                  <a:pt x="11027" y="1040512"/>
                </a:cubicBezTo>
                <a:lnTo>
                  <a:pt x="11953" y="1034256"/>
                </a:lnTo>
                <a:cubicBezTo>
                  <a:pt x="11995" y="1032377"/>
                  <a:pt x="11834" y="1030836"/>
                  <a:pt x="11469" y="1029635"/>
                </a:cubicBezTo>
                <a:cubicBezTo>
                  <a:pt x="11104" y="1028433"/>
                  <a:pt x="10546" y="1027080"/>
                  <a:pt x="9795" y="1025575"/>
                </a:cubicBezTo>
                <a:cubicBezTo>
                  <a:pt x="11583" y="1013012"/>
                  <a:pt x="12397" y="1000181"/>
                  <a:pt x="12235" y="987082"/>
                </a:cubicBezTo>
                <a:cubicBezTo>
                  <a:pt x="12073" y="973984"/>
                  <a:pt x="11322" y="960921"/>
                  <a:pt x="9982" y="947895"/>
                </a:cubicBezTo>
                <a:cubicBezTo>
                  <a:pt x="9195" y="945114"/>
                  <a:pt x="8678" y="939054"/>
                  <a:pt x="8431" y="929713"/>
                </a:cubicBezTo>
                <a:cubicBezTo>
                  <a:pt x="8185" y="920373"/>
                  <a:pt x="8439" y="914919"/>
                  <a:pt x="9194" y="913350"/>
                </a:cubicBezTo>
                <a:cubicBezTo>
                  <a:pt x="6785" y="907819"/>
                  <a:pt x="5701" y="902269"/>
                  <a:pt x="5941" y="896700"/>
                </a:cubicBezTo>
                <a:cubicBezTo>
                  <a:pt x="6181" y="891131"/>
                  <a:pt x="6474" y="885416"/>
                  <a:pt x="6819" y="879554"/>
                </a:cubicBezTo>
                <a:lnTo>
                  <a:pt x="10918" y="871800"/>
                </a:lnTo>
                <a:cubicBezTo>
                  <a:pt x="10610" y="870976"/>
                  <a:pt x="10499" y="870058"/>
                  <a:pt x="10588" y="869046"/>
                </a:cubicBezTo>
                <a:cubicBezTo>
                  <a:pt x="10676" y="868035"/>
                  <a:pt x="10566" y="867117"/>
                  <a:pt x="10258" y="866292"/>
                </a:cubicBezTo>
                <a:cubicBezTo>
                  <a:pt x="9926" y="863620"/>
                  <a:pt x="9390" y="861287"/>
                  <a:pt x="8650" y="859292"/>
                </a:cubicBezTo>
                <a:cubicBezTo>
                  <a:pt x="7911" y="857297"/>
                  <a:pt x="6978" y="855151"/>
                  <a:pt x="5853" y="852853"/>
                </a:cubicBezTo>
                <a:cubicBezTo>
                  <a:pt x="7579" y="851715"/>
                  <a:pt x="8138" y="850158"/>
                  <a:pt x="7528" y="848183"/>
                </a:cubicBezTo>
                <a:cubicBezTo>
                  <a:pt x="7189" y="847292"/>
                  <a:pt x="6954" y="846110"/>
                  <a:pt x="6824" y="844635"/>
                </a:cubicBezTo>
                <a:cubicBezTo>
                  <a:pt x="6694" y="843161"/>
                  <a:pt x="6459" y="841979"/>
                  <a:pt x="6119" y="841088"/>
                </a:cubicBezTo>
                <a:lnTo>
                  <a:pt x="7706" y="840340"/>
                </a:lnTo>
                <a:cubicBezTo>
                  <a:pt x="7221" y="838628"/>
                  <a:pt x="7530" y="836543"/>
                  <a:pt x="8632" y="834083"/>
                </a:cubicBezTo>
                <a:lnTo>
                  <a:pt x="6651" y="817560"/>
                </a:lnTo>
                <a:cubicBezTo>
                  <a:pt x="5851" y="813896"/>
                  <a:pt x="4754" y="810373"/>
                  <a:pt x="3359" y="806990"/>
                </a:cubicBezTo>
                <a:cubicBezTo>
                  <a:pt x="1964" y="803607"/>
                  <a:pt x="845" y="801064"/>
                  <a:pt x="0" y="799361"/>
                </a:cubicBezTo>
                <a:cubicBezTo>
                  <a:pt x="1766" y="798649"/>
                  <a:pt x="3391" y="797639"/>
                  <a:pt x="4875" y="796333"/>
                </a:cubicBezTo>
                <a:cubicBezTo>
                  <a:pt x="6360" y="795026"/>
                  <a:pt x="6630" y="793201"/>
                  <a:pt x="5686" y="790858"/>
                </a:cubicBezTo>
                <a:cubicBezTo>
                  <a:pt x="4446" y="788574"/>
                  <a:pt x="3930" y="786797"/>
                  <a:pt x="4139" y="785526"/>
                </a:cubicBezTo>
                <a:cubicBezTo>
                  <a:pt x="4347" y="784256"/>
                  <a:pt x="5979" y="782920"/>
                  <a:pt x="9036" y="781517"/>
                </a:cubicBezTo>
                <a:lnTo>
                  <a:pt x="9390" y="765832"/>
                </a:lnTo>
                <a:lnTo>
                  <a:pt x="13489" y="758077"/>
                </a:lnTo>
                <a:lnTo>
                  <a:pt x="14858" y="732213"/>
                </a:lnTo>
                <a:cubicBezTo>
                  <a:pt x="13688" y="729048"/>
                  <a:pt x="13497" y="725905"/>
                  <a:pt x="14287" y="722784"/>
                </a:cubicBezTo>
                <a:cubicBezTo>
                  <a:pt x="15077" y="719663"/>
                  <a:pt x="14886" y="716520"/>
                  <a:pt x="13715" y="713355"/>
                </a:cubicBezTo>
                <a:lnTo>
                  <a:pt x="15656" y="696920"/>
                </a:lnTo>
                <a:lnTo>
                  <a:pt x="15922" y="685155"/>
                </a:lnTo>
                <a:cubicBezTo>
                  <a:pt x="14030" y="679178"/>
                  <a:pt x="12728" y="673166"/>
                  <a:pt x="12014" y="667117"/>
                </a:cubicBezTo>
                <a:cubicBezTo>
                  <a:pt x="11301" y="661069"/>
                  <a:pt x="11563" y="655287"/>
                  <a:pt x="12799" y="649773"/>
                </a:cubicBezTo>
                <a:cubicBezTo>
                  <a:pt x="11804" y="637392"/>
                  <a:pt x="10296" y="625980"/>
                  <a:pt x="8276" y="615537"/>
                </a:cubicBezTo>
                <a:cubicBezTo>
                  <a:pt x="6256" y="605094"/>
                  <a:pt x="4286" y="596810"/>
                  <a:pt x="2364" y="590685"/>
                </a:cubicBezTo>
                <a:cubicBezTo>
                  <a:pt x="4575" y="591258"/>
                  <a:pt x="6411" y="591038"/>
                  <a:pt x="7872" y="590025"/>
                </a:cubicBezTo>
                <a:lnTo>
                  <a:pt x="11971" y="582271"/>
                </a:lnTo>
                <a:cubicBezTo>
                  <a:pt x="12391" y="581021"/>
                  <a:pt x="12223" y="579808"/>
                  <a:pt x="11465" y="578630"/>
                </a:cubicBezTo>
                <a:cubicBezTo>
                  <a:pt x="10707" y="577452"/>
                  <a:pt x="9348" y="576800"/>
                  <a:pt x="7389" y="576674"/>
                </a:cubicBezTo>
                <a:cubicBezTo>
                  <a:pt x="9254" y="569409"/>
                  <a:pt x="10375" y="560312"/>
                  <a:pt x="10753" y="549384"/>
                </a:cubicBezTo>
                <a:cubicBezTo>
                  <a:pt x="11131" y="538456"/>
                  <a:pt x="9894" y="529502"/>
                  <a:pt x="7044" y="522522"/>
                </a:cubicBezTo>
                <a:cubicBezTo>
                  <a:pt x="8758" y="519733"/>
                  <a:pt x="9638" y="516974"/>
                  <a:pt x="9684" y="514245"/>
                </a:cubicBezTo>
                <a:cubicBezTo>
                  <a:pt x="9729" y="511516"/>
                  <a:pt x="8438" y="509296"/>
                  <a:pt x="5813" y="507585"/>
                </a:cubicBezTo>
                <a:cubicBezTo>
                  <a:pt x="4358" y="501765"/>
                  <a:pt x="4702" y="496672"/>
                  <a:pt x="6845" y="492307"/>
                </a:cubicBezTo>
                <a:cubicBezTo>
                  <a:pt x="8987" y="487941"/>
                  <a:pt x="10686" y="483664"/>
                  <a:pt x="11941" y="479475"/>
                </a:cubicBezTo>
                <a:cubicBezTo>
                  <a:pt x="13439" y="476828"/>
                  <a:pt x="13748" y="474742"/>
                  <a:pt x="12867" y="473218"/>
                </a:cubicBezTo>
                <a:cubicBezTo>
                  <a:pt x="11986" y="471694"/>
                  <a:pt x="10708" y="470357"/>
                  <a:pt x="9034" y="469208"/>
                </a:cubicBezTo>
                <a:lnTo>
                  <a:pt x="11330" y="437087"/>
                </a:lnTo>
                <a:cubicBezTo>
                  <a:pt x="11539" y="435048"/>
                  <a:pt x="11859" y="432473"/>
                  <a:pt x="12289" y="429360"/>
                </a:cubicBezTo>
                <a:cubicBezTo>
                  <a:pt x="12719" y="426247"/>
                  <a:pt x="12268" y="423066"/>
                  <a:pt x="10936" y="419815"/>
                </a:cubicBezTo>
                <a:cubicBezTo>
                  <a:pt x="13920" y="407131"/>
                  <a:pt x="14908" y="393814"/>
                  <a:pt x="13899" y="379862"/>
                </a:cubicBezTo>
                <a:cubicBezTo>
                  <a:pt x="12890" y="365911"/>
                  <a:pt x="14858" y="352616"/>
                  <a:pt x="19803" y="339976"/>
                </a:cubicBezTo>
                <a:lnTo>
                  <a:pt x="12975" y="329621"/>
                </a:lnTo>
                <a:lnTo>
                  <a:pt x="17694" y="294416"/>
                </a:lnTo>
                <a:cubicBezTo>
                  <a:pt x="16042" y="290145"/>
                  <a:pt x="14822" y="281911"/>
                  <a:pt x="14035" y="269714"/>
                </a:cubicBezTo>
                <a:cubicBezTo>
                  <a:pt x="13248" y="257517"/>
                  <a:pt x="13824" y="247950"/>
                  <a:pt x="15763" y="241013"/>
                </a:cubicBezTo>
                <a:cubicBezTo>
                  <a:pt x="12892" y="234932"/>
                  <a:pt x="13569" y="228147"/>
                  <a:pt x="17793" y="220657"/>
                </a:cubicBezTo>
                <a:cubicBezTo>
                  <a:pt x="14180" y="218483"/>
                  <a:pt x="12737" y="215769"/>
                  <a:pt x="13465" y="212516"/>
                </a:cubicBezTo>
                <a:cubicBezTo>
                  <a:pt x="14192" y="209263"/>
                  <a:pt x="15503" y="206219"/>
                  <a:pt x="17398" y="203385"/>
                </a:cubicBezTo>
                <a:lnTo>
                  <a:pt x="27418" y="72567"/>
                </a:lnTo>
                <a:cubicBezTo>
                  <a:pt x="29102" y="66801"/>
                  <a:pt x="29846" y="61358"/>
                  <a:pt x="29651" y="56237"/>
                </a:cubicBezTo>
                <a:cubicBezTo>
                  <a:pt x="29456" y="51115"/>
                  <a:pt x="30784" y="45881"/>
                  <a:pt x="33635" y="40535"/>
                </a:cubicBezTo>
                <a:cubicBezTo>
                  <a:pt x="32531" y="38025"/>
                  <a:pt x="31976" y="35135"/>
                  <a:pt x="31968" y="31866"/>
                </a:cubicBezTo>
                <a:cubicBezTo>
                  <a:pt x="31960" y="28596"/>
                  <a:pt x="32385" y="25728"/>
                  <a:pt x="33241" y="23263"/>
                </a:cubicBezTo>
                <a:lnTo>
                  <a:pt x="34345" y="9163"/>
                </a:lnTo>
                <a:cubicBezTo>
                  <a:pt x="35299" y="6732"/>
                  <a:pt x="36883" y="4610"/>
                  <a:pt x="39099" y="2797"/>
                </a:cubicBezTo>
                <a:cubicBezTo>
                  <a:pt x="41314" y="983"/>
                  <a:pt x="43460" y="51"/>
                  <a:pt x="45538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sx="105000" sy="105000" algn="t" rotWithShape="0">
              <a:prstClr val="black">
                <a:alpha val="7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7" name="Freeform: Shape 6">
            <a:extLst>
              <a:ext uri="{FF2B5EF4-FFF2-40B4-BE49-F238E27FC236}">
                <a16:creationId xmlns:a16="http://schemas.microsoft.com/office/drawing/2014/main" id="{7CD7A536-15E4-817A-59D9-069BCDC08DB7}"/>
              </a:ext>
            </a:extLst>
          </p:cNvPr>
          <p:cNvSpPr/>
          <p:nvPr/>
        </p:nvSpPr>
        <p:spPr>
          <a:xfrm rot="5400000">
            <a:off x="3034750" y="-41516"/>
            <a:ext cx="999439" cy="5978076"/>
          </a:xfrm>
          <a:custGeom>
            <a:avLst/>
            <a:gdLst/>
            <a:ahLst/>
            <a:cxnLst/>
            <a:rect l="l" t="t" r="r" b="b"/>
            <a:pathLst>
              <a:path w="424731" h="2464157">
                <a:moveTo>
                  <a:pt x="125208" y="2202876"/>
                </a:moveTo>
                <a:lnTo>
                  <a:pt x="118114" y="2204285"/>
                </a:lnTo>
                <a:cubicBezTo>
                  <a:pt x="118568" y="2205162"/>
                  <a:pt x="119366" y="2205997"/>
                  <a:pt x="120509" y="2206791"/>
                </a:cubicBezTo>
                <a:cubicBezTo>
                  <a:pt x="121652" y="2207586"/>
                  <a:pt x="122660" y="2207837"/>
                  <a:pt x="123533" y="2207546"/>
                </a:cubicBezTo>
                <a:cubicBezTo>
                  <a:pt x="125258" y="2206408"/>
                  <a:pt x="125817" y="2204852"/>
                  <a:pt x="125208" y="2202876"/>
                </a:cubicBezTo>
                <a:close/>
                <a:moveTo>
                  <a:pt x="118468" y="2188599"/>
                </a:moveTo>
                <a:cubicBezTo>
                  <a:pt x="118823" y="2189523"/>
                  <a:pt x="119423" y="2190452"/>
                  <a:pt x="120269" y="2191386"/>
                </a:cubicBezTo>
                <a:cubicBezTo>
                  <a:pt x="121114" y="2192321"/>
                  <a:pt x="122320" y="2192479"/>
                  <a:pt x="123887" y="2191860"/>
                </a:cubicBezTo>
                <a:lnTo>
                  <a:pt x="125474" y="2191112"/>
                </a:lnTo>
                <a:cubicBezTo>
                  <a:pt x="123976" y="2187939"/>
                  <a:pt x="121641" y="2187101"/>
                  <a:pt x="118468" y="2188599"/>
                </a:cubicBezTo>
                <a:close/>
                <a:moveTo>
                  <a:pt x="247581" y="2100494"/>
                </a:moveTo>
                <a:cubicBezTo>
                  <a:pt x="247969" y="2101401"/>
                  <a:pt x="248503" y="2102362"/>
                  <a:pt x="249183" y="2103374"/>
                </a:cubicBezTo>
                <a:cubicBezTo>
                  <a:pt x="249863" y="2104387"/>
                  <a:pt x="250607" y="2104763"/>
                  <a:pt x="251414" y="2104504"/>
                </a:cubicBezTo>
                <a:lnTo>
                  <a:pt x="255424" y="2100671"/>
                </a:lnTo>
                <a:close/>
                <a:moveTo>
                  <a:pt x="264102" y="2037895"/>
                </a:moveTo>
                <a:cubicBezTo>
                  <a:pt x="262472" y="2037695"/>
                  <a:pt x="260830" y="2037985"/>
                  <a:pt x="259178" y="2038765"/>
                </a:cubicBezTo>
                <a:cubicBezTo>
                  <a:pt x="259533" y="2039688"/>
                  <a:pt x="260133" y="2040617"/>
                  <a:pt x="260978" y="2041552"/>
                </a:cubicBezTo>
                <a:cubicBezTo>
                  <a:pt x="261824" y="2042486"/>
                  <a:pt x="263030" y="2042644"/>
                  <a:pt x="264597" y="2042026"/>
                </a:cubicBezTo>
                <a:lnTo>
                  <a:pt x="267770" y="2040528"/>
                </a:lnTo>
                <a:cubicBezTo>
                  <a:pt x="266955" y="2038973"/>
                  <a:pt x="265732" y="2038095"/>
                  <a:pt x="264102" y="2037895"/>
                </a:cubicBezTo>
                <a:close/>
                <a:moveTo>
                  <a:pt x="365146" y="2037237"/>
                </a:moveTo>
                <a:lnTo>
                  <a:pt x="376734" y="2045346"/>
                </a:lnTo>
                <a:lnTo>
                  <a:pt x="381138" y="2058785"/>
                </a:lnTo>
                <a:cubicBezTo>
                  <a:pt x="377424" y="2061104"/>
                  <a:pt x="376248" y="2063922"/>
                  <a:pt x="377612" y="2067239"/>
                </a:cubicBezTo>
                <a:cubicBezTo>
                  <a:pt x="378975" y="2070556"/>
                  <a:pt x="376610" y="2073935"/>
                  <a:pt x="370516" y="2077378"/>
                </a:cubicBezTo>
                <a:cubicBezTo>
                  <a:pt x="368046" y="2070946"/>
                  <a:pt x="367151" y="2064256"/>
                  <a:pt x="367831" y="2057307"/>
                </a:cubicBezTo>
                <a:cubicBezTo>
                  <a:pt x="368512" y="2050359"/>
                  <a:pt x="367617" y="2043669"/>
                  <a:pt x="365146" y="2037237"/>
                </a:cubicBezTo>
                <a:close/>
                <a:moveTo>
                  <a:pt x="163614" y="1996584"/>
                </a:moveTo>
                <a:lnTo>
                  <a:pt x="167358" y="2004516"/>
                </a:lnTo>
                <a:cubicBezTo>
                  <a:pt x="168500" y="2006765"/>
                  <a:pt x="169817" y="2007841"/>
                  <a:pt x="171306" y="2007744"/>
                </a:cubicBezTo>
                <a:cubicBezTo>
                  <a:pt x="172796" y="2007647"/>
                  <a:pt x="174344" y="2007159"/>
                  <a:pt x="175950" y="2006280"/>
                </a:cubicBezTo>
                <a:close/>
                <a:moveTo>
                  <a:pt x="171240" y="1971646"/>
                </a:moveTo>
                <a:cubicBezTo>
                  <a:pt x="170544" y="1972056"/>
                  <a:pt x="170140" y="1972570"/>
                  <a:pt x="170028" y="1973189"/>
                </a:cubicBezTo>
                <a:cubicBezTo>
                  <a:pt x="169916" y="1973807"/>
                  <a:pt x="169512" y="1974321"/>
                  <a:pt x="168816" y="1974731"/>
                </a:cubicBezTo>
                <a:cubicBezTo>
                  <a:pt x="169301" y="1975673"/>
                  <a:pt x="170225" y="1976773"/>
                  <a:pt x="171586" y="1978030"/>
                </a:cubicBezTo>
                <a:cubicBezTo>
                  <a:pt x="172947" y="1979287"/>
                  <a:pt x="174080" y="1979803"/>
                  <a:pt x="174984" y="1979578"/>
                </a:cubicBezTo>
                <a:cubicBezTo>
                  <a:pt x="176457" y="1978761"/>
                  <a:pt x="177102" y="1977730"/>
                  <a:pt x="176918" y="1976483"/>
                </a:cubicBezTo>
                <a:cubicBezTo>
                  <a:pt x="176733" y="1975237"/>
                  <a:pt x="176397" y="1974183"/>
                  <a:pt x="175910" y="1973322"/>
                </a:cubicBezTo>
                <a:cubicBezTo>
                  <a:pt x="174772" y="1971596"/>
                  <a:pt x="173215" y="1971037"/>
                  <a:pt x="171240" y="1971646"/>
                </a:cubicBezTo>
                <a:close/>
                <a:moveTo>
                  <a:pt x="344672" y="1936333"/>
                </a:moveTo>
                <a:lnTo>
                  <a:pt x="337577" y="1937742"/>
                </a:lnTo>
                <a:cubicBezTo>
                  <a:pt x="338063" y="1938685"/>
                  <a:pt x="338986" y="1939785"/>
                  <a:pt x="340347" y="1941041"/>
                </a:cubicBezTo>
                <a:cubicBezTo>
                  <a:pt x="341709" y="1942298"/>
                  <a:pt x="342841" y="1942814"/>
                  <a:pt x="343745" y="1942590"/>
                </a:cubicBezTo>
                <a:cubicBezTo>
                  <a:pt x="345219" y="1941773"/>
                  <a:pt x="345863" y="1940741"/>
                  <a:pt x="345679" y="1939494"/>
                </a:cubicBezTo>
                <a:cubicBezTo>
                  <a:pt x="345495" y="1938248"/>
                  <a:pt x="345159" y="1937194"/>
                  <a:pt x="344672" y="1936333"/>
                </a:cubicBezTo>
                <a:close/>
                <a:moveTo>
                  <a:pt x="272587" y="1931564"/>
                </a:moveTo>
                <a:cubicBezTo>
                  <a:pt x="267891" y="1933943"/>
                  <a:pt x="265133" y="1937346"/>
                  <a:pt x="264313" y="1941774"/>
                </a:cubicBezTo>
                <a:cubicBezTo>
                  <a:pt x="263494" y="1946203"/>
                  <a:pt x="264239" y="1950862"/>
                  <a:pt x="266547" y="1955753"/>
                </a:cubicBezTo>
                <a:lnTo>
                  <a:pt x="267296" y="1957340"/>
                </a:lnTo>
                <a:cubicBezTo>
                  <a:pt x="266950" y="1957463"/>
                  <a:pt x="265659" y="1958153"/>
                  <a:pt x="263424" y="1959410"/>
                </a:cubicBezTo>
                <a:cubicBezTo>
                  <a:pt x="261189" y="1960667"/>
                  <a:pt x="260085" y="1961754"/>
                  <a:pt x="260113" y="1962670"/>
                </a:cubicBezTo>
                <a:cubicBezTo>
                  <a:pt x="260999" y="1963262"/>
                  <a:pt x="263524" y="1962960"/>
                  <a:pt x="267687" y="1961762"/>
                </a:cubicBezTo>
                <a:cubicBezTo>
                  <a:pt x="271850" y="1960565"/>
                  <a:pt x="274584" y="1959679"/>
                  <a:pt x="275888" y="1959103"/>
                </a:cubicBezTo>
                <a:lnTo>
                  <a:pt x="281662" y="1946679"/>
                </a:lnTo>
                <a:cubicBezTo>
                  <a:pt x="279222" y="1947588"/>
                  <a:pt x="277008" y="1947178"/>
                  <a:pt x="275020" y="1945450"/>
                </a:cubicBezTo>
                <a:cubicBezTo>
                  <a:pt x="273032" y="1943721"/>
                  <a:pt x="271633" y="1941956"/>
                  <a:pt x="270824" y="1940156"/>
                </a:cubicBezTo>
                <a:close/>
                <a:moveTo>
                  <a:pt x="163318" y="1905553"/>
                </a:moveTo>
                <a:lnTo>
                  <a:pt x="165958" y="1927584"/>
                </a:lnTo>
                <a:cubicBezTo>
                  <a:pt x="165678" y="1927676"/>
                  <a:pt x="164652" y="1928241"/>
                  <a:pt x="162879" y="1929280"/>
                </a:cubicBezTo>
                <a:cubicBezTo>
                  <a:pt x="161107" y="1930319"/>
                  <a:pt x="160268" y="1931281"/>
                  <a:pt x="160362" y="1932166"/>
                </a:cubicBezTo>
                <a:cubicBezTo>
                  <a:pt x="161488" y="1933695"/>
                  <a:pt x="164049" y="1934669"/>
                  <a:pt x="168045" y="1935086"/>
                </a:cubicBezTo>
                <a:cubicBezTo>
                  <a:pt x="172041" y="1935503"/>
                  <a:pt x="175208" y="1935706"/>
                  <a:pt x="177546" y="1935693"/>
                </a:cubicBezTo>
                <a:lnTo>
                  <a:pt x="181161" y="1914588"/>
                </a:lnTo>
                <a:close/>
                <a:moveTo>
                  <a:pt x="269996" y="1872653"/>
                </a:moveTo>
                <a:cubicBezTo>
                  <a:pt x="268585" y="1873602"/>
                  <a:pt x="268190" y="1875163"/>
                  <a:pt x="268811" y="1877335"/>
                </a:cubicBezTo>
                <a:cubicBezTo>
                  <a:pt x="269432" y="1879507"/>
                  <a:pt x="270017" y="1881089"/>
                  <a:pt x="270567" y="1882083"/>
                </a:cubicBezTo>
                <a:cubicBezTo>
                  <a:pt x="272389" y="1886113"/>
                  <a:pt x="272985" y="1890115"/>
                  <a:pt x="272356" y="1894090"/>
                </a:cubicBezTo>
                <a:cubicBezTo>
                  <a:pt x="271726" y="1898064"/>
                  <a:pt x="270174" y="1901626"/>
                  <a:pt x="267700" y="1904774"/>
                </a:cubicBezTo>
                <a:cubicBezTo>
                  <a:pt x="269343" y="1908767"/>
                  <a:pt x="270297" y="1912843"/>
                  <a:pt x="270562" y="1917002"/>
                </a:cubicBezTo>
                <a:cubicBezTo>
                  <a:pt x="270828" y="1921160"/>
                  <a:pt x="271782" y="1925236"/>
                  <a:pt x="273425" y="1929229"/>
                </a:cubicBezTo>
                <a:cubicBezTo>
                  <a:pt x="275481" y="1921429"/>
                  <a:pt x="276802" y="1913612"/>
                  <a:pt x="277388" y="1905778"/>
                </a:cubicBezTo>
                <a:cubicBezTo>
                  <a:pt x="277974" y="1897944"/>
                  <a:pt x="278315" y="1890105"/>
                  <a:pt x="278410" y="1882260"/>
                </a:cubicBezTo>
                <a:cubicBezTo>
                  <a:pt x="277831" y="1881119"/>
                  <a:pt x="276533" y="1879226"/>
                  <a:pt x="274517" y="1876581"/>
                </a:cubicBezTo>
                <a:cubicBezTo>
                  <a:pt x="272501" y="1873936"/>
                  <a:pt x="270993" y="1872627"/>
                  <a:pt x="269996" y="1872653"/>
                </a:cubicBezTo>
                <a:close/>
                <a:moveTo>
                  <a:pt x="349351" y="1868170"/>
                </a:moveTo>
                <a:cubicBezTo>
                  <a:pt x="344300" y="1871080"/>
                  <a:pt x="342604" y="1875194"/>
                  <a:pt x="344266" y="1880512"/>
                </a:cubicBezTo>
                <a:cubicBezTo>
                  <a:pt x="345928" y="1885830"/>
                  <a:pt x="347945" y="1890616"/>
                  <a:pt x="350317" y="1894872"/>
                </a:cubicBezTo>
                <a:cubicBezTo>
                  <a:pt x="347838" y="1896042"/>
                  <a:pt x="345448" y="1897655"/>
                  <a:pt x="343145" y="1899712"/>
                </a:cubicBezTo>
                <a:cubicBezTo>
                  <a:pt x="340843" y="1901769"/>
                  <a:pt x="339223" y="1903988"/>
                  <a:pt x="338287" y="1906370"/>
                </a:cubicBezTo>
                <a:lnTo>
                  <a:pt x="348199" y="1919149"/>
                </a:lnTo>
                <a:cubicBezTo>
                  <a:pt x="346946" y="1914527"/>
                  <a:pt x="346633" y="1909583"/>
                  <a:pt x="347259" y="1904317"/>
                </a:cubicBezTo>
                <a:cubicBezTo>
                  <a:pt x="347885" y="1899051"/>
                  <a:pt x="350491" y="1895153"/>
                  <a:pt x="355076" y="1892625"/>
                </a:cubicBezTo>
                <a:cubicBezTo>
                  <a:pt x="353434" y="1888632"/>
                  <a:pt x="352479" y="1884556"/>
                  <a:pt x="352214" y="1880397"/>
                </a:cubicBezTo>
                <a:cubicBezTo>
                  <a:pt x="351948" y="1876239"/>
                  <a:pt x="350994" y="1872163"/>
                  <a:pt x="349351" y="1868170"/>
                </a:cubicBezTo>
                <a:close/>
                <a:moveTo>
                  <a:pt x="159317" y="1839548"/>
                </a:moveTo>
                <a:cubicBezTo>
                  <a:pt x="158573" y="1855094"/>
                  <a:pt x="158997" y="1871059"/>
                  <a:pt x="160588" y="1887443"/>
                </a:cubicBezTo>
                <a:cubicBezTo>
                  <a:pt x="162943" y="1890292"/>
                  <a:pt x="165712" y="1892218"/>
                  <a:pt x="168893" y="1893222"/>
                </a:cubicBezTo>
                <a:cubicBezTo>
                  <a:pt x="172075" y="1894226"/>
                  <a:pt x="175284" y="1894004"/>
                  <a:pt x="178521" y="1892557"/>
                </a:cubicBezTo>
                <a:cubicBezTo>
                  <a:pt x="177864" y="1886886"/>
                  <a:pt x="176679" y="1878554"/>
                  <a:pt x="174966" y="1867562"/>
                </a:cubicBezTo>
                <a:cubicBezTo>
                  <a:pt x="173253" y="1856570"/>
                  <a:pt x="173236" y="1848658"/>
                  <a:pt x="174914" y="1843824"/>
                </a:cubicBezTo>
                <a:close/>
                <a:moveTo>
                  <a:pt x="163248" y="1769799"/>
                </a:moveTo>
                <a:lnTo>
                  <a:pt x="159810" y="1783061"/>
                </a:lnTo>
                <a:lnTo>
                  <a:pt x="162056" y="1787820"/>
                </a:lnTo>
                <a:lnTo>
                  <a:pt x="165229" y="1786322"/>
                </a:lnTo>
                <a:cubicBezTo>
                  <a:pt x="168398" y="1784988"/>
                  <a:pt x="170388" y="1783725"/>
                  <a:pt x="171200" y="1782534"/>
                </a:cubicBezTo>
                <a:cubicBezTo>
                  <a:pt x="172011" y="1781342"/>
                  <a:pt x="171666" y="1779242"/>
                  <a:pt x="170165" y="1776233"/>
                </a:cubicBezTo>
                <a:close/>
                <a:moveTo>
                  <a:pt x="168716" y="1736180"/>
                </a:moveTo>
                <a:lnTo>
                  <a:pt x="168539" y="1744023"/>
                </a:lnTo>
                <a:cubicBezTo>
                  <a:pt x="169641" y="1741563"/>
                  <a:pt x="169950" y="1739478"/>
                  <a:pt x="169465" y="1737767"/>
                </a:cubicBezTo>
                <a:close/>
                <a:moveTo>
                  <a:pt x="346779" y="1669583"/>
                </a:moveTo>
                <a:lnTo>
                  <a:pt x="343823" y="1696196"/>
                </a:lnTo>
                <a:cubicBezTo>
                  <a:pt x="349367" y="1699722"/>
                  <a:pt x="353699" y="1704790"/>
                  <a:pt x="356819" y="1711399"/>
                </a:cubicBezTo>
                <a:cubicBezTo>
                  <a:pt x="355896" y="1711755"/>
                  <a:pt x="354967" y="1712355"/>
                  <a:pt x="354032" y="1713200"/>
                </a:cubicBezTo>
                <a:cubicBezTo>
                  <a:pt x="353098" y="1714045"/>
                  <a:pt x="352940" y="1715252"/>
                  <a:pt x="353558" y="1716818"/>
                </a:cubicBezTo>
                <a:cubicBezTo>
                  <a:pt x="354406" y="1718358"/>
                  <a:pt x="355750" y="1719664"/>
                  <a:pt x="357589" y="1720735"/>
                </a:cubicBezTo>
                <a:cubicBezTo>
                  <a:pt x="359429" y="1721807"/>
                  <a:pt x="361169" y="1722925"/>
                  <a:pt x="362810" y="1724090"/>
                </a:cubicBezTo>
                <a:lnTo>
                  <a:pt x="376161" y="1723607"/>
                </a:lnTo>
                <a:lnTo>
                  <a:pt x="375501" y="1718099"/>
                </a:lnTo>
                <a:lnTo>
                  <a:pt x="364574" y="1715498"/>
                </a:lnTo>
                <a:cubicBezTo>
                  <a:pt x="363386" y="1713068"/>
                  <a:pt x="362788" y="1710603"/>
                  <a:pt x="362779" y="1708101"/>
                </a:cubicBezTo>
                <a:cubicBezTo>
                  <a:pt x="362770" y="1705600"/>
                  <a:pt x="363736" y="1703365"/>
                  <a:pt x="365677" y="1701399"/>
                </a:cubicBezTo>
                <a:cubicBezTo>
                  <a:pt x="363221" y="1695768"/>
                  <a:pt x="360667" y="1690185"/>
                  <a:pt x="358013" y="1684649"/>
                </a:cubicBezTo>
                <a:cubicBezTo>
                  <a:pt x="355359" y="1679112"/>
                  <a:pt x="351614" y="1674090"/>
                  <a:pt x="346779" y="1669583"/>
                </a:cubicBezTo>
                <a:close/>
                <a:moveTo>
                  <a:pt x="355469" y="1597588"/>
                </a:moveTo>
                <a:lnTo>
                  <a:pt x="353883" y="1598337"/>
                </a:lnTo>
                <a:cubicBezTo>
                  <a:pt x="354367" y="1600048"/>
                  <a:pt x="355645" y="1601384"/>
                  <a:pt x="357716" y="1602347"/>
                </a:cubicBezTo>
                <a:close/>
                <a:moveTo>
                  <a:pt x="364681" y="1571901"/>
                </a:moveTo>
                <a:cubicBezTo>
                  <a:pt x="361773" y="1573274"/>
                  <a:pt x="360407" y="1575859"/>
                  <a:pt x="360583" y="1579655"/>
                </a:cubicBezTo>
                <a:lnTo>
                  <a:pt x="365342" y="1577409"/>
                </a:lnTo>
                <a:cubicBezTo>
                  <a:pt x="365033" y="1576585"/>
                  <a:pt x="364923" y="1575667"/>
                  <a:pt x="365012" y="1574655"/>
                </a:cubicBezTo>
                <a:cubicBezTo>
                  <a:pt x="365100" y="1573644"/>
                  <a:pt x="364990" y="1572725"/>
                  <a:pt x="364681" y="1571901"/>
                </a:cubicBezTo>
                <a:close/>
                <a:moveTo>
                  <a:pt x="368475" y="1542953"/>
                </a:moveTo>
                <a:lnTo>
                  <a:pt x="362967" y="1543613"/>
                </a:lnTo>
                <a:lnTo>
                  <a:pt x="366711" y="1551545"/>
                </a:lnTo>
                <a:lnTo>
                  <a:pt x="355607" y="1556787"/>
                </a:lnTo>
                <a:lnTo>
                  <a:pt x="358602" y="1563132"/>
                </a:lnTo>
                <a:lnTo>
                  <a:pt x="364021" y="1566393"/>
                </a:lnTo>
                <a:lnTo>
                  <a:pt x="371470" y="1549298"/>
                </a:lnTo>
                <a:close/>
                <a:moveTo>
                  <a:pt x="366583" y="1522508"/>
                </a:moveTo>
                <a:lnTo>
                  <a:pt x="362573" y="1526341"/>
                </a:lnTo>
                <a:lnTo>
                  <a:pt x="368563" y="1539032"/>
                </a:lnTo>
                <a:cubicBezTo>
                  <a:pt x="370048" y="1536270"/>
                  <a:pt x="370406" y="1533433"/>
                  <a:pt x="369639" y="1530522"/>
                </a:cubicBezTo>
                <a:cubicBezTo>
                  <a:pt x="368871" y="1527611"/>
                  <a:pt x="367852" y="1524940"/>
                  <a:pt x="366583" y="1522508"/>
                </a:cubicBezTo>
                <a:close/>
                <a:moveTo>
                  <a:pt x="367647" y="1475450"/>
                </a:moveTo>
                <a:lnTo>
                  <a:pt x="361301" y="1478446"/>
                </a:lnTo>
                <a:cubicBezTo>
                  <a:pt x="362153" y="1484187"/>
                  <a:pt x="362618" y="1489625"/>
                  <a:pt x="362698" y="1494760"/>
                </a:cubicBezTo>
                <a:cubicBezTo>
                  <a:pt x="362778" y="1499895"/>
                  <a:pt x="361328" y="1503328"/>
                  <a:pt x="358346" y="1505059"/>
                </a:cubicBezTo>
                <a:cubicBezTo>
                  <a:pt x="359022" y="1506235"/>
                  <a:pt x="360709" y="1508267"/>
                  <a:pt x="363406" y="1511156"/>
                </a:cubicBezTo>
                <a:cubicBezTo>
                  <a:pt x="366104" y="1514046"/>
                  <a:pt x="368000" y="1515494"/>
                  <a:pt x="369095" y="1515503"/>
                </a:cubicBezTo>
                <a:cubicBezTo>
                  <a:pt x="369809" y="1515045"/>
                  <a:pt x="369991" y="1514231"/>
                  <a:pt x="369641" y="1513063"/>
                </a:cubicBezTo>
                <a:cubicBezTo>
                  <a:pt x="369291" y="1511894"/>
                  <a:pt x="368889" y="1510872"/>
                  <a:pt x="368435" y="1509995"/>
                </a:cubicBezTo>
                <a:cubicBezTo>
                  <a:pt x="369408" y="1505292"/>
                  <a:pt x="369965" y="1499452"/>
                  <a:pt x="370106" y="1492475"/>
                </a:cubicBezTo>
                <a:cubicBezTo>
                  <a:pt x="370248" y="1485498"/>
                  <a:pt x="369428" y="1479823"/>
                  <a:pt x="367647" y="1475450"/>
                </a:cubicBezTo>
                <a:close/>
                <a:moveTo>
                  <a:pt x="391274" y="1402223"/>
                </a:moveTo>
                <a:lnTo>
                  <a:pt x="389688" y="1402972"/>
                </a:lnTo>
                <a:cubicBezTo>
                  <a:pt x="389645" y="1404851"/>
                  <a:pt x="389807" y="1406391"/>
                  <a:pt x="390172" y="1407593"/>
                </a:cubicBezTo>
                <a:cubicBezTo>
                  <a:pt x="390537" y="1408795"/>
                  <a:pt x="391095" y="1410148"/>
                  <a:pt x="391845" y="1411652"/>
                </a:cubicBezTo>
                <a:cubicBezTo>
                  <a:pt x="392822" y="1408928"/>
                  <a:pt x="392632" y="1405785"/>
                  <a:pt x="391274" y="1402223"/>
                </a:cubicBezTo>
                <a:close/>
                <a:moveTo>
                  <a:pt x="374711" y="1371245"/>
                </a:moveTo>
                <a:lnTo>
                  <a:pt x="365193" y="1375738"/>
                </a:lnTo>
                <a:cubicBezTo>
                  <a:pt x="367535" y="1382069"/>
                  <a:pt x="367916" y="1388355"/>
                  <a:pt x="366336" y="1394597"/>
                </a:cubicBezTo>
                <a:cubicBezTo>
                  <a:pt x="364756" y="1400839"/>
                  <a:pt x="365137" y="1407125"/>
                  <a:pt x="367479" y="1413456"/>
                </a:cubicBezTo>
                <a:lnTo>
                  <a:pt x="363952" y="1430639"/>
                </a:lnTo>
                <a:cubicBezTo>
                  <a:pt x="363712" y="1431843"/>
                  <a:pt x="364312" y="1432773"/>
                  <a:pt x="365752" y="1433426"/>
                </a:cubicBezTo>
                <a:cubicBezTo>
                  <a:pt x="367193" y="1434080"/>
                  <a:pt x="368399" y="1434238"/>
                  <a:pt x="369371" y="1433900"/>
                </a:cubicBezTo>
                <a:lnTo>
                  <a:pt x="378140" y="1427821"/>
                </a:lnTo>
                <a:cubicBezTo>
                  <a:pt x="377971" y="1423011"/>
                  <a:pt x="377661" y="1417904"/>
                  <a:pt x="377211" y="1412499"/>
                </a:cubicBezTo>
                <a:cubicBezTo>
                  <a:pt x="376761" y="1407094"/>
                  <a:pt x="375471" y="1401964"/>
                  <a:pt x="373341" y="1397109"/>
                </a:cubicBezTo>
                <a:cubicBezTo>
                  <a:pt x="373319" y="1393038"/>
                  <a:pt x="373255" y="1388623"/>
                  <a:pt x="373151" y="1383863"/>
                </a:cubicBezTo>
                <a:cubicBezTo>
                  <a:pt x="373046" y="1379104"/>
                  <a:pt x="373566" y="1374898"/>
                  <a:pt x="374711" y="1371245"/>
                </a:cubicBezTo>
                <a:close/>
                <a:moveTo>
                  <a:pt x="384012" y="1341637"/>
                </a:moveTo>
                <a:lnTo>
                  <a:pt x="378987" y="1355648"/>
                </a:lnTo>
                <a:cubicBezTo>
                  <a:pt x="378227" y="1353097"/>
                  <a:pt x="376542" y="1352438"/>
                  <a:pt x="373931" y="1353670"/>
                </a:cubicBezTo>
                <a:cubicBezTo>
                  <a:pt x="371320" y="1354903"/>
                  <a:pt x="370362" y="1356810"/>
                  <a:pt x="371055" y="1359392"/>
                </a:cubicBezTo>
                <a:lnTo>
                  <a:pt x="388899" y="1368427"/>
                </a:lnTo>
                <a:lnTo>
                  <a:pt x="395245" y="1365432"/>
                </a:lnTo>
                <a:lnTo>
                  <a:pt x="390091" y="1350406"/>
                </a:lnTo>
                <a:close/>
                <a:moveTo>
                  <a:pt x="361104" y="1313655"/>
                </a:moveTo>
                <a:lnTo>
                  <a:pt x="352423" y="1315813"/>
                </a:lnTo>
                <a:cubicBezTo>
                  <a:pt x="352700" y="1316571"/>
                  <a:pt x="352686" y="1317225"/>
                  <a:pt x="352379" y="1317773"/>
                </a:cubicBezTo>
                <a:cubicBezTo>
                  <a:pt x="352072" y="1318322"/>
                  <a:pt x="352058" y="1318976"/>
                  <a:pt x="352335" y="1319734"/>
                </a:cubicBezTo>
                <a:lnTo>
                  <a:pt x="356079" y="1327666"/>
                </a:lnTo>
                <a:cubicBezTo>
                  <a:pt x="357623" y="1330938"/>
                  <a:pt x="359611" y="1334121"/>
                  <a:pt x="362042" y="1337217"/>
                </a:cubicBezTo>
                <a:cubicBezTo>
                  <a:pt x="364474" y="1340313"/>
                  <a:pt x="367067" y="1342726"/>
                  <a:pt x="369824" y="1344455"/>
                </a:cubicBezTo>
                <a:close/>
                <a:moveTo>
                  <a:pt x="387983" y="1304846"/>
                </a:moveTo>
                <a:lnTo>
                  <a:pt x="386042" y="1321281"/>
                </a:lnTo>
                <a:lnTo>
                  <a:pt x="390801" y="1319035"/>
                </a:lnTo>
                <a:cubicBezTo>
                  <a:pt x="391029" y="1314724"/>
                  <a:pt x="390090" y="1309994"/>
                  <a:pt x="387983" y="1304846"/>
                </a:cubicBezTo>
                <a:close/>
                <a:moveTo>
                  <a:pt x="358640" y="1283781"/>
                </a:moveTo>
                <a:lnTo>
                  <a:pt x="353793" y="1289949"/>
                </a:lnTo>
                <a:lnTo>
                  <a:pt x="352689" y="1304048"/>
                </a:lnTo>
                <a:lnTo>
                  <a:pt x="359123" y="1297132"/>
                </a:lnTo>
                <a:lnTo>
                  <a:pt x="360138" y="1286953"/>
                </a:lnTo>
                <a:close/>
                <a:moveTo>
                  <a:pt x="362660" y="1210110"/>
                </a:moveTo>
                <a:lnTo>
                  <a:pt x="349309" y="1210593"/>
                </a:lnTo>
                <a:cubicBezTo>
                  <a:pt x="351813" y="1215554"/>
                  <a:pt x="354691" y="1221308"/>
                  <a:pt x="357943" y="1227855"/>
                </a:cubicBezTo>
                <a:cubicBezTo>
                  <a:pt x="361195" y="1234403"/>
                  <a:pt x="363280" y="1240531"/>
                  <a:pt x="364197" y="1246241"/>
                </a:cubicBezTo>
                <a:cubicBezTo>
                  <a:pt x="365872" y="1241571"/>
                  <a:pt x="365212" y="1236063"/>
                  <a:pt x="362217" y="1229717"/>
                </a:cubicBezTo>
                <a:close/>
                <a:moveTo>
                  <a:pt x="370168" y="1086298"/>
                </a:moveTo>
                <a:lnTo>
                  <a:pt x="361487" y="1088456"/>
                </a:lnTo>
                <a:lnTo>
                  <a:pt x="352895" y="1086692"/>
                </a:lnTo>
                <a:lnTo>
                  <a:pt x="356551" y="1098545"/>
                </a:lnTo>
                <a:cubicBezTo>
                  <a:pt x="355308" y="1102163"/>
                  <a:pt x="354399" y="1106229"/>
                  <a:pt x="353823" y="1110744"/>
                </a:cubicBezTo>
                <a:cubicBezTo>
                  <a:pt x="353247" y="1115260"/>
                  <a:pt x="352921" y="1119535"/>
                  <a:pt x="352846" y="1123571"/>
                </a:cubicBezTo>
                <a:cubicBezTo>
                  <a:pt x="356231" y="1130056"/>
                  <a:pt x="356861" y="1136871"/>
                  <a:pt x="354738" y="1144016"/>
                </a:cubicBezTo>
                <a:cubicBezTo>
                  <a:pt x="352279" y="1143601"/>
                  <a:pt x="350522" y="1144673"/>
                  <a:pt x="349467" y="1147232"/>
                </a:cubicBezTo>
                <a:cubicBezTo>
                  <a:pt x="348412" y="1149791"/>
                  <a:pt x="348803" y="1151304"/>
                  <a:pt x="350639" y="1151771"/>
                </a:cubicBezTo>
                <a:lnTo>
                  <a:pt x="346363" y="1167368"/>
                </a:lnTo>
                <a:lnTo>
                  <a:pt x="349093" y="1185478"/>
                </a:lnTo>
                <a:lnTo>
                  <a:pt x="345920" y="1186975"/>
                </a:lnTo>
                <a:lnTo>
                  <a:pt x="351162" y="1198080"/>
                </a:lnTo>
                <a:lnTo>
                  <a:pt x="360591" y="1197508"/>
                </a:lnTo>
                <a:cubicBezTo>
                  <a:pt x="359458" y="1196992"/>
                  <a:pt x="359014" y="1196393"/>
                  <a:pt x="359258" y="1195712"/>
                </a:cubicBezTo>
                <a:cubicBezTo>
                  <a:pt x="359503" y="1195031"/>
                  <a:pt x="360226" y="1194852"/>
                  <a:pt x="361428" y="1195173"/>
                </a:cubicBezTo>
                <a:lnTo>
                  <a:pt x="361606" y="1187330"/>
                </a:lnTo>
                <a:cubicBezTo>
                  <a:pt x="362732" y="1187405"/>
                  <a:pt x="363443" y="1186342"/>
                  <a:pt x="363738" y="1184141"/>
                </a:cubicBezTo>
                <a:cubicBezTo>
                  <a:pt x="364033" y="1181941"/>
                  <a:pt x="364160" y="1180669"/>
                  <a:pt x="364118" y="1180325"/>
                </a:cubicBezTo>
                <a:lnTo>
                  <a:pt x="366237" y="1156047"/>
                </a:lnTo>
                <a:cubicBezTo>
                  <a:pt x="364506" y="1151610"/>
                  <a:pt x="362858" y="1143497"/>
                  <a:pt x="361294" y="1131708"/>
                </a:cubicBezTo>
                <a:cubicBezTo>
                  <a:pt x="359730" y="1119918"/>
                  <a:pt x="359646" y="1112037"/>
                  <a:pt x="361044" y="1108063"/>
                </a:cubicBezTo>
                <a:lnTo>
                  <a:pt x="371222" y="1109078"/>
                </a:lnTo>
                <a:cubicBezTo>
                  <a:pt x="370405" y="1105463"/>
                  <a:pt x="369739" y="1101655"/>
                  <a:pt x="369224" y="1097654"/>
                </a:cubicBezTo>
                <a:cubicBezTo>
                  <a:pt x="368710" y="1093654"/>
                  <a:pt x="369024" y="1089869"/>
                  <a:pt x="370168" y="1086298"/>
                </a:cubicBezTo>
                <a:close/>
                <a:moveTo>
                  <a:pt x="357437" y="1059330"/>
                </a:moveTo>
                <a:lnTo>
                  <a:pt x="354265" y="1060828"/>
                </a:lnTo>
                <a:lnTo>
                  <a:pt x="357260" y="1067173"/>
                </a:lnTo>
                <a:cubicBezTo>
                  <a:pt x="357681" y="1065924"/>
                  <a:pt x="357909" y="1064523"/>
                  <a:pt x="357944" y="1062971"/>
                </a:cubicBezTo>
                <a:cubicBezTo>
                  <a:pt x="357979" y="1061419"/>
                  <a:pt x="357810" y="1060205"/>
                  <a:pt x="357437" y="1059330"/>
                </a:cubicBezTo>
                <a:close/>
                <a:moveTo>
                  <a:pt x="370788" y="1058847"/>
                </a:moveTo>
                <a:cubicBezTo>
                  <a:pt x="371926" y="1060573"/>
                  <a:pt x="371897" y="1061880"/>
                  <a:pt x="370700" y="1062769"/>
                </a:cubicBezTo>
                <a:lnTo>
                  <a:pt x="375104" y="1076208"/>
                </a:lnTo>
                <a:lnTo>
                  <a:pt x="378937" y="1080218"/>
                </a:lnTo>
                <a:cubicBezTo>
                  <a:pt x="379435" y="1076993"/>
                  <a:pt x="379641" y="1073663"/>
                  <a:pt x="379555" y="1070228"/>
                </a:cubicBezTo>
                <a:cubicBezTo>
                  <a:pt x="379469" y="1066793"/>
                  <a:pt x="378882" y="1063837"/>
                  <a:pt x="377794" y="1061360"/>
                </a:cubicBezTo>
                <a:cubicBezTo>
                  <a:pt x="376296" y="1058187"/>
                  <a:pt x="373961" y="1057350"/>
                  <a:pt x="370788" y="1058847"/>
                </a:cubicBezTo>
                <a:close/>
                <a:moveTo>
                  <a:pt x="353437" y="993325"/>
                </a:moveTo>
                <a:cubicBezTo>
                  <a:pt x="352412" y="993809"/>
                  <a:pt x="351079" y="994923"/>
                  <a:pt x="349438" y="996668"/>
                </a:cubicBezTo>
                <a:cubicBezTo>
                  <a:pt x="347796" y="998413"/>
                  <a:pt x="347234" y="1000133"/>
                  <a:pt x="347752" y="1001828"/>
                </a:cubicBezTo>
                <a:cubicBezTo>
                  <a:pt x="348210" y="1002542"/>
                  <a:pt x="349023" y="1002724"/>
                  <a:pt x="350192" y="1002374"/>
                </a:cubicBezTo>
                <a:cubicBezTo>
                  <a:pt x="351360" y="1002024"/>
                  <a:pt x="352383" y="1001622"/>
                  <a:pt x="353260" y="1001168"/>
                </a:cubicBezTo>
                <a:close/>
                <a:moveTo>
                  <a:pt x="355663" y="825450"/>
                </a:moveTo>
                <a:lnTo>
                  <a:pt x="358658" y="831796"/>
                </a:lnTo>
                <a:lnTo>
                  <a:pt x="357998" y="826288"/>
                </a:lnTo>
                <a:close/>
                <a:moveTo>
                  <a:pt x="343376" y="778876"/>
                </a:moveTo>
                <a:lnTo>
                  <a:pt x="344125" y="780462"/>
                </a:lnTo>
                <a:cubicBezTo>
                  <a:pt x="346232" y="785610"/>
                  <a:pt x="349595" y="787255"/>
                  <a:pt x="354215" y="785398"/>
                </a:cubicBezTo>
                <a:close/>
                <a:moveTo>
                  <a:pt x="376344" y="708998"/>
                </a:moveTo>
                <a:lnTo>
                  <a:pt x="373831" y="716004"/>
                </a:lnTo>
                <a:cubicBezTo>
                  <a:pt x="375034" y="716325"/>
                  <a:pt x="375945" y="716542"/>
                  <a:pt x="376563" y="716654"/>
                </a:cubicBezTo>
                <a:cubicBezTo>
                  <a:pt x="377182" y="716766"/>
                  <a:pt x="377299" y="717357"/>
                  <a:pt x="376915" y="718427"/>
                </a:cubicBezTo>
                <a:cubicBezTo>
                  <a:pt x="377400" y="720139"/>
                  <a:pt x="377091" y="722224"/>
                  <a:pt x="375989" y="724684"/>
                </a:cubicBezTo>
                <a:lnTo>
                  <a:pt x="370304" y="733187"/>
                </a:lnTo>
                <a:lnTo>
                  <a:pt x="365634" y="731512"/>
                </a:lnTo>
                <a:cubicBezTo>
                  <a:pt x="366030" y="737145"/>
                  <a:pt x="366470" y="740817"/>
                  <a:pt x="366954" y="742528"/>
                </a:cubicBezTo>
                <a:cubicBezTo>
                  <a:pt x="365701" y="748777"/>
                  <a:pt x="364448" y="755026"/>
                  <a:pt x="363195" y="761276"/>
                </a:cubicBezTo>
                <a:cubicBezTo>
                  <a:pt x="361942" y="767525"/>
                  <a:pt x="362650" y="773818"/>
                  <a:pt x="365319" y="780156"/>
                </a:cubicBezTo>
                <a:lnTo>
                  <a:pt x="365713" y="797428"/>
                </a:lnTo>
                <a:cubicBezTo>
                  <a:pt x="364228" y="800190"/>
                  <a:pt x="363870" y="803027"/>
                  <a:pt x="364638" y="805938"/>
                </a:cubicBezTo>
                <a:cubicBezTo>
                  <a:pt x="365406" y="808849"/>
                  <a:pt x="366424" y="811520"/>
                  <a:pt x="367694" y="813952"/>
                </a:cubicBezTo>
                <a:cubicBezTo>
                  <a:pt x="370270" y="821465"/>
                  <a:pt x="370467" y="830101"/>
                  <a:pt x="368285" y="839860"/>
                </a:cubicBezTo>
                <a:cubicBezTo>
                  <a:pt x="366102" y="849620"/>
                  <a:pt x="366299" y="858256"/>
                  <a:pt x="368876" y="865769"/>
                </a:cubicBezTo>
                <a:lnTo>
                  <a:pt x="364777" y="873523"/>
                </a:lnTo>
                <a:cubicBezTo>
                  <a:pt x="365383" y="877117"/>
                  <a:pt x="365492" y="880945"/>
                  <a:pt x="365106" y="885007"/>
                </a:cubicBezTo>
                <a:cubicBezTo>
                  <a:pt x="364720" y="889069"/>
                  <a:pt x="364433" y="893084"/>
                  <a:pt x="364245" y="897052"/>
                </a:cubicBezTo>
                <a:lnTo>
                  <a:pt x="369487" y="908156"/>
                </a:lnTo>
                <a:cubicBezTo>
                  <a:pt x="374303" y="903377"/>
                  <a:pt x="377396" y="896744"/>
                  <a:pt x="378765" y="888258"/>
                </a:cubicBezTo>
                <a:cubicBezTo>
                  <a:pt x="380134" y="879772"/>
                  <a:pt x="379701" y="872863"/>
                  <a:pt x="377468" y="867532"/>
                </a:cubicBezTo>
                <a:cubicBezTo>
                  <a:pt x="379151" y="866818"/>
                  <a:pt x="380543" y="866000"/>
                  <a:pt x="381643" y="865076"/>
                </a:cubicBezTo>
                <a:cubicBezTo>
                  <a:pt x="382743" y="864153"/>
                  <a:pt x="382967" y="862916"/>
                  <a:pt x="382315" y="861364"/>
                </a:cubicBezTo>
                <a:cubicBezTo>
                  <a:pt x="380947" y="858979"/>
                  <a:pt x="379917" y="856798"/>
                  <a:pt x="379226" y="854821"/>
                </a:cubicBezTo>
                <a:cubicBezTo>
                  <a:pt x="378536" y="852843"/>
                  <a:pt x="379654" y="851103"/>
                  <a:pt x="382581" y="849600"/>
                </a:cubicBezTo>
                <a:lnTo>
                  <a:pt x="377655" y="789851"/>
                </a:lnTo>
                <a:cubicBezTo>
                  <a:pt x="382678" y="787480"/>
                  <a:pt x="384573" y="784646"/>
                  <a:pt x="383340" y="781348"/>
                </a:cubicBezTo>
                <a:cubicBezTo>
                  <a:pt x="381741" y="778304"/>
                  <a:pt x="381007" y="776064"/>
                  <a:pt x="381138" y="774629"/>
                </a:cubicBezTo>
                <a:cubicBezTo>
                  <a:pt x="381268" y="773193"/>
                  <a:pt x="382869" y="771791"/>
                  <a:pt x="385941" y="770421"/>
                </a:cubicBezTo>
                <a:lnTo>
                  <a:pt x="386384" y="750814"/>
                </a:lnTo>
                <a:cubicBezTo>
                  <a:pt x="385183" y="748269"/>
                  <a:pt x="383676" y="744050"/>
                  <a:pt x="381864" y="738157"/>
                </a:cubicBezTo>
                <a:cubicBezTo>
                  <a:pt x="380052" y="732263"/>
                  <a:pt x="378402" y="725687"/>
                  <a:pt x="376915" y="718427"/>
                </a:cubicBezTo>
                <a:cubicBezTo>
                  <a:pt x="377144" y="714117"/>
                  <a:pt x="376953" y="710974"/>
                  <a:pt x="376344" y="708998"/>
                </a:cubicBezTo>
                <a:close/>
                <a:moveTo>
                  <a:pt x="369782" y="686878"/>
                </a:moveTo>
                <a:lnTo>
                  <a:pt x="366609" y="688376"/>
                </a:lnTo>
                <a:lnTo>
                  <a:pt x="366479" y="690035"/>
                </a:lnTo>
                <a:close/>
                <a:moveTo>
                  <a:pt x="384490" y="669751"/>
                </a:moveTo>
                <a:cubicBezTo>
                  <a:pt x="382371" y="670913"/>
                  <a:pt x="380450" y="671981"/>
                  <a:pt x="378728" y="672956"/>
                </a:cubicBezTo>
                <a:cubicBezTo>
                  <a:pt x="378739" y="676831"/>
                  <a:pt x="378848" y="680658"/>
                  <a:pt x="379057" y="684440"/>
                </a:cubicBezTo>
                <a:cubicBezTo>
                  <a:pt x="379266" y="688221"/>
                  <a:pt x="378979" y="692236"/>
                  <a:pt x="378196" y="696485"/>
                </a:cubicBezTo>
                <a:cubicBezTo>
                  <a:pt x="381369" y="694987"/>
                  <a:pt x="385290" y="695076"/>
                  <a:pt x="389961" y="696751"/>
                </a:cubicBezTo>
                <a:lnTo>
                  <a:pt x="387231" y="678641"/>
                </a:lnTo>
                <a:cubicBezTo>
                  <a:pt x="387718" y="677361"/>
                  <a:pt x="388210" y="675835"/>
                  <a:pt x="388708" y="674064"/>
                </a:cubicBezTo>
                <a:cubicBezTo>
                  <a:pt x="389206" y="672294"/>
                  <a:pt x="389301" y="670955"/>
                  <a:pt x="388995" y="670049"/>
                </a:cubicBezTo>
                <a:cubicBezTo>
                  <a:pt x="388110" y="668689"/>
                  <a:pt x="386608" y="668589"/>
                  <a:pt x="384490" y="669751"/>
                </a:cubicBezTo>
                <a:close/>
                <a:moveTo>
                  <a:pt x="364106" y="625544"/>
                </a:moveTo>
                <a:lnTo>
                  <a:pt x="359259" y="631711"/>
                </a:lnTo>
                <a:cubicBezTo>
                  <a:pt x="361865" y="637917"/>
                  <a:pt x="363303" y="643704"/>
                  <a:pt x="363574" y="649072"/>
                </a:cubicBezTo>
                <a:cubicBezTo>
                  <a:pt x="364357" y="644823"/>
                  <a:pt x="364644" y="640808"/>
                  <a:pt x="364435" y="637027"/>
                </a:cubicBezTo>
                <a:cubicBezTo>
                  <a:pt x="364226" y="633246"/>
                  <a:pt x="364117" y="629418"/>
                  <a:pt x="364106" y="625544"/>
                </a:cubicBezTo>
                <a:close/>
                <a:moveTo>
                  <a:pt x="373065" y="602401"/>
                </a:moveTo>
                <a:cubicBezTo>
                  <a:pt x="372116" y="602445"/>
                  <a:pt x="370864" y="602875"/>
                  <a:pt x="369309" y="603690"/>
                </a:cubicBezTo>
                <a:lnTo>
                  <a:pt x="367722" y="604438"/>
                </a:lnTo>
                <a:cubicBezTo>
                  <a:pt x="368831" y="607472"/>
                  <a:pt x="370358" y="609337"/>
                  <a:pt x="372304" y="610035"/>
                </a:cubicBezTo>
                <a:lnTo>
                  <a:pt x="375477" y="608537"/>
                </a:lnTo>
                <a:cubicBezTo>
                  <a:pt x="376674" y="607649"/>
                  <a:pt x="376703" y="606342"/>
                  <a:pt x="375565" y="604616"/>
                </a:cubicBezTo>
                <a:cubicBezTo>
                  <a:pt x="374848" y="603096"/>
                  <a:pt x="374014" y="602357"/>
                  <a:pt x="373065" y="602401"/>
                </a:cubicBezTo>
                <a:close/>
                <a:moveTo>
                  <a:pt x="362441" y="560376"/>
                </a:moveTo>
                <a:lnTo>
                  <a:pt x="367683" y="571480"/>
                </a:lnTo>
                <a:cubicBezTo>
                  <a:pt x="366030" y="572260"/>
                  <a:pt x="364763" y="573343"/>
                  <a:pt x="363882" y="574729"/>
                </a:cubicBezTo>
                <a:cubicBezTo>
                  <a:pt x="363000" y="576115"/>
                  <a:pt x="362901" y="577617"/>
                  <a:pt x="363584" y="579235"/>
                </a:cubicBezTo>
                <a:cubicBezTo>
                  <a:pt x="364395" y="580953"/>
                  <a:pt x="365603" y="582484"/>
                  <a:pt x="367207" y="583829"/>
                </a:cubicBezTo>
                <a:cubicBezTo>
                  <a:pt x="368812" y="585173"/>
                  <a:pt x="370438" y="585536"/>
                  <a:pt x="372087" y="584920"/>
                </a:cubicBezTo>
                <a:cubicBezTo>
                  <a:pt x="372785" y="584429"/>
                  <a:pt x="372998" y="583681"/>
                  <a:pt x="372726" y="582678"/>
                </a:cubicBezTo>
                <a:cubicBezTo>
                  <a:pt x="372455" y="581675"/>
                  <a:pt x="372271" y="581115"/>
                  <a:pt x="372176" y="580998"/>
                </a:cubicBezTo>
                <a:lnTo>
                  <a:pt x="373368" y="562977"/>
                </a:lnTo>
                <a:close/>
                <a:moveTo>
                  <a:pt x="359051" y="536759"/>
                </a:moveTo>
                <a:lnTo>
                  <a:pt x="361298" y="541518"/>
                </a:lnTo>
                <a:lnTo>
                  <a:pt x="358697" y="552444"/>
                </a:lnTo>
                <a:lnTo>
                  <a:pt x="360194" y="555617"/>
                </a:lnTo>
                <a:lnTo>
                  <a:pt x="365131" y="545528"/>
                </a:lnTo>
                <a:lnTo>
                  <a:pt x="362884" y="540769"/>
                </a:lnTo>
                <a:cubicBezTo>
                  <a:pt x="362824" y="540555"/>
                  <a:pt x="362383" y="539793"/>
                  <a:pt x="361563" y="538483"/>
                </a:cubicBezTo>
                <a:cubicBezTo>
                  <a:pt x="360742" y="537173"/>
                  <a:pt x="359905" y="536598"/>
                  <a:pt x="359051" y="536759"/>
                </a:cubicBezTo>
                <a:close/>
                <a:moveTo>
                  <a:pt x="136570" y="312013"/>
                </a:moveTo>
                <a:lnTo>
                  <a:pt x="129476" y="313422"/>
                </a:lnTo>
                <a:lnTo>
                  <a:pt x="119515" y="337523"/>
                </a:lnTo>
                <a:cubicBezTo>
                  <a:pt x="117093" y="344890"/>
                  <a:pt x="117738" y="351051"/>
                  <a:pt x="121451" y="356007"/>
                </a:cubicBezTo>
                <a:cubicBezTo>
                  <a:pt x="125165" y="360962"/>
                  <a:pt x="126647" y="364789"/>
                  <a:pt x="125900" y="367485"/>
                </a:cubicBezTo>
                <a:lnTo>
                  <a:pt x="136255" y="360657"/>
                </a:lnTo>
                <a:lnTo>
                  <a:pt x="137842" y="359908"/>
                </a:lnTo>
                <a:lnTo>
                  <a:pt x="128767" y="344794"/>
                </a:lnTo>
                <a:lnTo>
                  <a:pt x="137802" y="326950"/>
                </a:lnTo>
                <a:close/>
                <a:moveTo>
                  <a:pt x="45538" y="0"/>
                </a:moveTo>
                <a:cubicBezTo>
                  <a:pt x="48156" y="3492"/>
                  <a:pt x="49405" y="13329"/>
                  <a:pt x="49284" y="29511"/>
                </a:cubicBezTo>
                <a:cubicBezTo>
                  <a:pt x="49164" y="45692"/>
                  <a:pt x="48220" y="57049"/>
                  <a:pt x="46454" y="63581"/>
                </a:cubicBezTo>
                <a:lnTo>
                  <a:pt x="48041" y="62832"/>
                </a:lnTo>
                <a:cubicBezTo>
                  <a:pt x="51479" y="64038"/>
                  <a:pt x="53733" y="65560"/>
                  <a:pt x="54803" y="67399"/>
                </a:cubicBezTo>
                <a:cubicBezTo>
                  <a:pt x="55873" y="69238"/>
                  <a:pt x="56145" y="71696"/>
                  <a:pt x="55618" y="74774"/>
                </a:cubicBezTo>
                <a:cubicBezTo>
                  <a:pt x="59313" y="87739"/>
                  <a:pt x="61610" y="101851"/>
                  <a:pt x="62507" y="117107"/>
                </a:cubicBezTo>
                <a:cubicBezTo>
                  <a:pt x="63405" y="132364"/>
                  <a:pt x="64908" y="146849"/>
                  <a:pt x="67018" y="160564"/>
                </a:cubicBezTo>
                <a:cubicBezTo>
                  <a:pt x="69550" y="162076"/>
                  <a:pt x="70466" y="163502"/>
                  <a:pt x="69766" y="164843"/>
                </a:cubicBezTo>
                <a:cubicBezTo>
                  <a:pt x="69065" y="166184"/>
                  <a:pt x="67811" y="168151"/>
                  <a:pt x="66003" y="170742"/>
                </a:cubicBezTo>
                <a:cubicBezTo>
                  <a:pt x="66651" y="172456"/>
                  <a:pt x="67205" y="173973"/>
                  <a:pt x="67666" y="175291"/>
                </a:cubicBezTo>
                <a:cubicBezTo>
                  <a:pt x="68126" y="176609"/>
                  <a:pt x="69099" y="176958"/>
                  <a:pt x="70585" y="176338"/>
                </a:cubicBezTo>
                <a:cubicBezTo>
                  <a:pt x="70660" y="179495"/>
                  <a:pt x="70474" y="183382"/>
                  <a:pt x="70027" y="187998"/>
                </a:cubicBezTo>
                <a:cubicBezTo>
                  <a:pt x="69579" y="192614"/>
                  <a:pt x="70396" y="195543"/>
                  <a:pt x="72476" y="196783"/>
                </a:cubicBezTo>
                <a:lnTo>
                  <a:pt x="77501" y="182772"/>
                </a:lnTo>
                <a:cubicBezTo>
                  <a:pt x="78405" y="180406"/>
                  <a:pt x="78714" y="178320"/>
                  <a:pt x="78428" y="176515"/>
                </a:cubicBezTo>
                <a:cubicBezTo>
                  <a:pt x="78141" y="174711"/>
                  <a:pt x="76864" y="173374"/>
                  <a:pt x="74595" y="172505"/>
                </a:cubicBezTo>
                <a:cubicBezTo>
                  <a:pt x="75485" y="170024"/>
                  <a:pt x="76239" y="167001"/>
                  <a:pt x="76860" y="163434"/>
                </a:cubicBezTo>
                <a:cubicBezTo>
                  <a:pt x="77480" y="159868"/>
                  <a:pt x="77651" y="156635"/>
                  <a:pt x="77373" y="153735"/>
                </a:cubicBezTo>
                <a:lnTo>
                  <a:pt x="76585" y="119191"/>
                </a:lnTo>
                <a:lnTo>
                  <a:pt x="82359" y="106766"/>
                </a:lnTo>
                <a:cubicBezTo>
                  <a:pt x="83297" y="104303"/>
                  <a:pt x="83745" y="101828"/>
                  <a:pt x="83703" y="99342"/>
                </a:cubicBezTo>
                <a:cubicBezTo>
                  <a:pt x="83662" y="96856"/>
                  <a:pt x="82524" y="95130"/>
                  <a:pt x="80289" y="94164"/>
                </a:cubicBezTo>
                <a:lnTo>
                  <a:pt x="80644" y="78478"/>
                </a:lnTo>
                <a:cubicBezTo>
                  <a:pt x="77355" y="73565"/>
                  <a:pt x="76819" y="68322"/>
                  <a:pt x="79038" y="62748"/>
                </a:cubicBezTo>
                <a:cubicBezTo>
                  <a:pt x="81257" y="57175"/>
                  <a:pt x="80721" y="51931"/>
                  <a:pt x="77432" y="47018"/>
                </a:cubicBezTo>
                <a:lnTo>
                  <a:pt x="89817" y="19834"/>
                </a:lnTo>
                <a:cubicBezTo>
                  <a:pt x="95873" y="22390"/>
                  <a:pt x="99291" y="24494"/>
                  <a:pt x="100071" y="26147"/>
                </a:cubicBezTo>
                <a:cubicBezTo>
                  <a:pt x="100851" y="27799"/>
                  <a:pt x="99929" y="30982"/>
                  <a:pt x="97305" y="35697"/>
                </a:cubicBezTo>
                <a:cubicBezTo>
                  <a:pt x="102419" y="38739"/>
                  <a:pt x="103944" y="42141"/>
                  <a:pt x="101881" y="45903"/>
                </a:cubicBezTo>
                <a:cubicBezTo>
                  <a:pt x="99818" y="49666"/>
                  <a:pt x="100759" y="52858"/>
                  <a:pt x="104705" y="55481"/>
                </a:cubicBezTo>
                <a:cubicBezTo>
                  <a:pt x="103846" y="60939"/>
                  <a:pt x="103953" y="69213"/>
                  <a:pt x="105026" y="80305"/>
                </a:cubicBezTo>
                <a:cubicBezTo>
                  <a:pt x="106100" y="91397"/>
                  <a:pt x="108003" y="98338"/>
                  <a:pt x="110735" y="101130"/>
                </a:cubicBezTo>
                <a:lnTo>
                  <a:pt x="112272" y="137261"/>
                </a:lnTo>
                <a:cubicBezTo>
                  <a:pt x="117480" y="139733"/>
                  <a:pt x="121196" y="143152"/>
                  <a:pt x="123419" y="147518"/>
                </a:cubicBezTo>
                <a:cubicBezTo>
                  <a:pt x="125641" y="151884"/>
                  <a:pt x="125391" y="157175"/>
                  <a:pt x="122667" y="163391"/>
                </a:cubicBezTo>
                <a:cubicBezTo>
                  <a:pt x="124170" y="170684"/>
                  <a:pt x="124973" y="178549"/>
                  <a:pt x="125076" y="186986"/>
                </a:cubicBezTo>
                <a:cubicBezTo>
                  <a:pt x="125180" y="195424"/>
                  <a:pt x="124022" y="203245"/>
                  <a:pt x="121603" y="210449"/>
                </a:cubicBezTo>
                <a:lnTo>
                  <a:pt x="132353" y="220893"/>
                </a:lnTo>
                <a:lnTo>
                  <a:pt x="124993" y="234066"/>
                </a:lnTo>
                <a:lnTo>
                  <a:pt x="133230" y="251516"/>
                </a:lnTo>
                <a:cubicBezTo>
                  <a:pt x="132677" y="255738"/>
                  <a:pt x="132724" y="259433"/>
                  <a:pt x="133372" y="262603"/>
                </a:cubicBezTo>
                <a:cubicBezTo>
                  <a:pt x="134019" y="265773"/>
                  <a:pt x="133296" y="268862"/>
                  <a:pt x="131200" y="271872"/>
                </a:cubicBezTo>
                <a:cubicBezTo>
                  <a:pt x="131331" y="274033"/>
                  <a:pt x="132291" y="276409"/>
                  <a:pt x="134080" y="279000"/>
                </a:cubicBezTo>
                <a:cubicBezTo>
                  <a:pt x="135869" y="281590"/>
                  <a:pt x="137435" y="283195"/>
                  <a:pt x="138777" y="283814"/>
                </a:cubicBezTo>
                <a:cubicBezTo>
                  <a:pt x="140372" y="284880"/>
                  <a:pt x="141644" y="285007"/>
                  <a:pt x="142594" y="284194"/>
                </a:cubicBezTo>
                <a:cubicBezTo>
                  <a:pt x="143544" y="283382"/>
                  <a:pt x="143858" y="282507"/>
                  <a:pt x="143536" y="281567"/>
                </a:cubicBezTo>
                <a:cubicBezTo>
                  <a:pt x="138051" y="278337"/>
                  <a:pt x="136708" y="274122"/>
                  <a:pt x="139506" y="268921"/>
                </a:cubicBezTo>
                <a:cubicBezTo>
                  <a:pt x="142305" y="263721"/>
                  <a:pt x="144883" y="259594"/>
                  <a:pt x="147241" y="256541"/>
                </a:cubicBezTo>
                <a:lnTo>
                  <a:pt x="136008" y="232746"/>
                </a:lnTo>
                <a:lnTo>
                  <a:pt x="137595" y="231997"/>
                </a:lnTo>
                <a:cubicBezTo>
                  <a:pt x="137707" y="229924"/>
                  <a:pt x="137428" y="227792"/>
                  <a:pt x="136758" y="225603"/>
                </a:cubicBezTo>
                <a:cubicBezTo>
                  <a:pt x="136089" y="223413"/>
                  <a:pt x="134620" y="221843"/>
                  <a:pt x="132353" y="220893"/>
                </a:cubicBezTo>
                <a:cubicBezTo>
                  <a:pt x="134831" y="214671"/>
                  <a:pt x="136178" y="208621"/>
                  <a:pt x="136393" y="202740"/>
                </a:cubicBezTo>
                <a:cubicBezTo>
                  <a:pt x="136607" y="196860"/>
                  <a:pt x="138141" y="191205"/>
                  <a:pt x="140994" y="185777"/>
                </a:cubicBezTo>
                <a:cubicBezTo>
                  <a:pt x="133354" y="183119"/>
                  <a:pt x="130184" y="180170"/>
                  <a:pt x="131483" y="176930"/>
                </a:cubicBezTo>
                <a:cubicBezTo>
                  <a:pt x="132783" y="173690"/>
                  <a:pt x="135352" y="168517"/>
                  <a:pt x="139191" y="161411"/>
                </a:cubicBezTo>
                <a:cubicBezTo>
                  <a:pt x="140781" y="155447"/>
                  <a:pt x="139840" y="146434"/>
                  <a:pt x="136369" y="134373"/>
                </a:cubicBezTo>
                <a:cubicBezTo>
                  <a:pt x="132898" y="122311"/>
                  <a:pt x="132167" y="112715"/>
                  <a:pt x="134175" y="105584"/>
                </a:cubicBezTo>
                <a:cubicBezTo>
                  <a:pt x="135452" y="104092"/>
                  <a:pt x="136909" y="103242"/>
                  <a:pt x="138549" y="103034"/>
                </a:cubicBezTo>
                <a:cubicBezTo>
                  <a:pt x="140188" y="102826"/>
                  <a:pt x="141624" y="102957"/>
                  <a:pt x="142856" y="103426"/>
                </a:cubicBezTo>
                <a:cubicBezTo>
                  <a:pt x="148517" y="106088"/>
                  <a:pt x="151678" y="110900"/>
                  <a:pt x="152338" y="117863"/>
                </a:cubicBezTo>
                <a:cubicBezTo>
                  <a:pt x="152998" y="124826"/>
                  <a:pt x="152215" y="130530"/>
                  <a:pt x="149990" y="134975"/>
                </a:cubicBezTo>
                <a:cubicBezTo>
                  <a:pt x="151043" y="146966"/>
                  <a:pt x="152456" y="158179"/>
                  <a:pt x="154231" y="168617"/>
                </a:cubicBezTo>
                <a:cubicBezTo>
                  <a:pt x="156006" y="179054"/>
                  <a:pt x="157233" y="189871"/>
                  <a:pt x="157912" y="201069"/>
                </a:cubicBezTo>
                <a:cubicBezTo>
                  <a:pt x="160083" y="201902"/>
                  <a:pt x="160972" y="203100"/>
                  <a:pt x="160577" y="204660"/>
                </a:cubicBezTo>
                <a:cubicBezTo>
                  <a:pt x="160182" y="206220"/>
                  <a:pt x="159484" y="208167"/>
                  <a:pt x="158483" y="210498"/>
                </a:cubicBezTo>
                <a:cubicBezTo>
                  <a:pt x="157727" y="212835"/>
                  <a:pt x="157916" y="214605"/>
                  <a:pt x="159050" y="215807"/>
                </a:cubicBezTo>
                <a:cubicBezTo>
                  <a:pt x="160183" y="217010"/>
                  <a:pt x="161771" y="217635"/>
                  <a:pt x="163814" y="217681"/>
                </a:cubicBezTo>
                <a:cubicBezTo>
                  <a:pt x="162489" y="221296"/>
                  <a:pt x="161556" y="224970"/>
                  <a:pt x="161014" y="228701"/>
                </a:cubicBezTo>
                <a:cubicBezTo>
                  <a:pt x="160472" y="232433"/>
                  <a:pt x="160729" y="235545"/>
                  <a:pt x="161784" y="238037"/>
                </a:cubicBezTo>
                <a:lnTo>
                  <a:pt x="160680" y="252137"/>
                </a:lnTo>
                <a:cubicBezTo>
                  <a:pt x="164523" y="254283"/>
                  <a:pt x="166883" y="256887"/>
                  <a:pt x="167762" y="259947"/>
                </a:cubicBezTo>
                <a:cubicBezTo>
                  <a:pt x="168641" y="263008"/>
                  <a:pt x="168248" y="265942"/>
                  <a:pt x="166582" y="268749"/>
                </a:cubicBezTo>
                <a:cubicBezTo>
                  <a:pt x="171782" y="265809"/>
                  <a:pt x="178667" y="262074"/>
                  <a:pt x="187238" y="257543"/>
                </a:cubicBezTo>
                <a:cubicBezTo>
                  <a:pt x="195808" y="253013"/>
                  <a:pt x="203420" y="251844"/>
                  <a:pt x="210073" y="254038"/>
                </a:cubicBezTo>
                <a:cubicBezTo>
                  <a:pt x="214028" y="256253"/>
                  <a:pt x="216747" y="258930"/>
                  <a:pt x="218229" y="262069"/>
                </a:cubicBezTo>
                <a:cubicBezTo>
                  <a:pt x="219711" y="265209"/>
                  <a:pt x="219489" y="267820"/>
                  <a:pt x="217562" y="269901"/>
                </a:cubicBezTo>
                <a:cubicBezTo>
                  <a:pt x="217833" y="270905"/>
                  <a:pt x="217995" y="272445"/>
                  <a:pt x="218046" y="274522"/>
                </a:cubicBezTo>
                <a:cubicBezTo>
                  <a:pt x="218097" y="276600"/>
                  <a:pt x="218655" y="277953"/>
                  <a:pt x="219720" y="278582"/>
                </a:cubicBezTo>
                <a:lnTo>
                  <a:pt x="222981" y="273163"/>
                </a:lnTo>
                <a:lnTo>
                  <a:pt x="236115" y="247565"/>
                </a:lnTo>
                <a:lnTo>
                  <a:pt x="234045" y="234963"/>
                </a:lnTo>
                <a:cubicBezTo>
                  <a:pt x="231546" y="233435"/>
                  <a:pt x="230564" y="232039"/>
                  <a:pt x="231099" y="230776"/>
                </a:cubicBezTo>
                <a:cubicBezTo>
                  <a:pt x="231635" y="229513"/>
                  <a:pt x="232426" y="227766"/>
                  <a:pt x="233474" y="225533"/>
                </a:cubicBezTo>
                <a:cubicBezTo>
                  <a:pt x="233468" y="223637"/>
                  <a:pt x="233007" y="222319"/>
                  <a:pt x="232092" y="221579"/>
                </a:cubicBezTo>
                <a:cubicBezTo>
                  <a:pt x="231177" y="220839"/>
                  <a:pt x="230110" y="220291"/>
                  <a:pt x="228892" y="219937"/>
                </a:cubicBezTo>
                <a:cubicBezTo>
                  <a:pt x="231210" y="212862"/>
                  <a:pt x="232944" y="205577"/>
                  <a:pt x="234095" y="198083"/>
                </a:cubicBezTo>
                <a:cubicBezTo>
                  <a:pt x="235245" y="190589"/>
                  <a:pt x="236979" y="183304"/>
                  <a:pt x="239297" y="176229"/>
                </a:cubicBezTo>
                <a:cubicBezTo>
                  <a:pt x="237502" y="168145"/>
                  <a:pt x="237328" y="159902"/>
                  <a:pt x="238777" y="151499"/>
                </a:cubicBezTo>
                <a:cubicBezTo>
                  <a:pt x="240226" y="143097"/>
                  <a:pt x="243368" y="135713"/>
                  <a:pt x="248204" y="129349"/>
                </a:cubicBezTo>
                <a:lnTo>
                  <a:pt x="242873" y="122166"/>
                </a:lnTo>
                <a:cubicBezTo>
                  <a:pt x="241007" y="120097"/>
                  <a:pt x="240180" y="117658"/>
                  <a:pt x="240390" y="114851"/>
                </a:cubicBezTo>
                <a:cubicBezTo>
                  <a:pt x="240601" y="112044"/>
                  <a:pt x="241547" y="109254"/>
                  <a:pt x="243228" y="106480"/>
                </a:cubicBezTo>
                <a:cubicBezTo>
                  <a:pt x="243280" y="98372"/>
                  <a:pt x="245954" y="95817"/>
                  <a:pt x="251248" y="98814"/>
                </a:cubicBezTo>
                <a:cubicBezTo>
                  <a:pt x="256037" y="100312"/>
                  <a:pt x="259490" y="102319"/>
                  <a:pt x="261607" y="104836"/>
                </a:cubicBezTo>
                <a:cubicBezTo>
                  <a:pt x="263725" y="107352"/>
                  <a:pt x="263796" y="111441"/>
                  <a:pt x="261821" y="117101"/>
                </a:cubicBezTo>
                <a:cubicBezTo>
                  <a:pt x="260104" y="121427"/>
                  <a:pt x="258677" y="128163"/>
                  <a:pt x="257538" y="137309"/>
                </a:cubicBezTo>
                <a:cubicBezTo>
                  <a:pt x="256400" y="146454"/>
                  <a:pt x="258310" y="153069"/>
                  <a:pt x="263269" y="157154"/>
                </a:cubicBezTo>
                <a:cubicBezTo>
                  <a:pt x="264639" y="162367"/>
                  <a:pt x="265983" y="170865"/>
                  <a:pt x="267303" y="182649"/>
                </a:cubicBezTo>
                <a:cubicBezTo>
                  <a:pt x="268622" y="194433"/>
                  <a:pt x="268171" y="204265"/>
                  <a:pt x="265949" y="212143"/>
                </a:cubicBezTo>
                <a:cubicBezTo>
                  <a:pt x="269287" y="213477"/>
                  <a:pt x="270950" y="215117"/>
                  <a:pt x="270939" y="217062"/>
                </a:cubicBezTo>
                <a:cubicBezTo>
                  <a:pt x="270927" y="219007"/>
                  <a:pt x="270233" y="220790"/>
                  <a:pt x="268856" y="222410"/>
                </a:cubicBezTo>
                <a:cubicBezTo>
                  <a:pt x="267668" y="226486"/>
                  <a:pt x="269965" y="230494"/>
                  <a:pt x="275744" y="234434"/>
                </a:cubicBezTo>
                <a:cubicBezTo>
                  <a:pt x="281524" y="238374"/>
                  <a:pt x="285616" y="241049"/>
                  <a:pt x="288020" y="242460"/>
                </a:cubicBezTo>
                <a:cubicBezTo>
                  <a:pt x="286886" y="249219"/>
                  <a:pt x="286385" y="262711"/>
                  <a:pt x="286516" y="282936"/>
                </a:cubicBezTo>
                <a:cubicBezTo>
                  <a:pt x="286648" y="303162"/>
                  <a:pt x="288923" y="315343"/>
                  <a:pt x="293341" y="319481"/>
                </a:cubicBezTo>
                <a:lnTo>
                  <a:pt x="285892" y="336576"/>
                </a:lnTo>
                <a:cubicBezTo>
                  <a:pt x="285695" y="342408"/>
                  <a:pt x="285503" y="347994"/>
                  <a:pt x="285317" y="353336"/>
                </a:cubicBezTo>
                <a:cubicBezTo>
                  <a:pt x="285131" y="358677"/>
                  <a:pt x="285336" y="364077"/>
                  <a:pt x="285932" y="369534"/>
                </a:cubicBezTo>
                <a:lnTo>
                  <a:pt x="289765" y="373544"/>
                </a:lnTo>
                <a:cubicBezTo>
                  <a:pt x="294291" y="370034"/>
                  <a:pt x="295936" y="363761"/>
                  <a:pt x="294702" y="354725"/>
                </a:cubicBezTo>
                <a:cubicBezTo>
                  <a:pt x="293468" y="345690"/>
                  <a:pt x="295510" y="339229"/>
                  <a:pt x="300829" y="335344"/>
                </a:cubicBezTo>
                <a:cubicBezTo>
                  <a:pt x="303613" y="333707"/>
                  <a:pt x="306815" y="330902"/>
                  <a:pt x="310436" y="326930"/>
                </a:cubicBezTo>
                <a:lnTo>
                  <a:pt x="297085" y="327413"/>
                </a:lnTo>
                <a:lnTo>
                  <a:pt x="300347" y="321994"/>
                </a:lnTo>
                <a:cubicBezTo>
                  <a:pt x="302006" y="319432"/>
                  <a:pt x="303931" y="318200"/>
                  <a:pt x="306119" y="318299"/>
                </a:cubicBezTo>
                <a:cubicBezTo>
                  <a:pt x="308307" y="318397"/>
                  <a:pt x="310584" y="318939"/>
                  <a:pt x="312948" y="319924"/>
                </a:cubicBezTo>
                <a:cubicBezTo>
                  <a:pt x="313509" y="316831"/>
                  <a:pt x="313964" y="314029"/>
                  <a:pt x="314315" y="311520"/>
                </a:cubicBezTo>
                <a:cubicBezTo>
                  <a:pt x="314667" y="309010"/>
                  <a:pt x="314329" y="306583"/>
                  <a:pt x="313303" y="304238"/>
                </a:cubicBezTo>
                <a:cubicBezTo>
                  <a:pt x="313979" y="301818"/>
                  <a:pt x="313785" y="298838"/>
                  <a:pt x="312720" y="295299"/>
                </a:cubicBezTo>
                <a:cubicBezTo>
                  <a:pt x="311656" y="291761"/>
                  <a:pt x="310691" y="288175"/>
                  <a:pt x="309825" y="284542"/>
                </a:cubicBezTo>
                <a:cubicBezTo>
                  <a:pt x="304677" y="286649"/>
                  <a:pt x="299198" y="286002"/>
                  <a:pt x="293390" y="282601"/>
                </a:cubicBezTo>
                <a:cubicBezTo>
                  <a:pt x="296916" y="277057"/>
                  <a:pt x="297313" y="271051"/>
                  <a:pt x="294582" y="264580"/>
                </a:cubicBezTo>
                <a:lnTo>
                  <a:pt x="311943" y="260265"/>
                </a:lnTo>
                <a:cubicBezTo>
                  <a:pt x="310852" y="263689"/>
                  <a:pt x="310455" y="266787"/>
                  <a:pt x="310752" y="269556"/>
                </a:cubicBezTo>
                <a:cubicBezTo>
                  <a:pt x="311049" y="272326"/>
                  <a:pt x="311049" y="275235"/>
                  <a:pt x="310751" y="278286"/>
                </a:cubicBezTo>
                <a:lnTo>
                  <a:pt x="319343" y="280049"/>
                </a:lnTo>
                <a:cubicBezTo>
                  <a:pt x="322515" y="278552"/>
                  <a:pt x="324851" y="279389"/>
                  <a:pt x="326348" y="282562"/>
                </a:cubicBezTo>
                <a:cubicBezTo>
                  <a:pt x="327729" y="285830"/>
                  <a:pt x="328270" y="289373"/>
                  <a:pt x="327972" y="293192"/>
                </a:cubicBezTo>
                <a:cubicBezTo>
                  <a:pt x="327673" y="297011"/>
                  <a:pt x="327233" y="300532"/>
                  <a:pt x="326654" y="303756"/>
                </a:cubicBezTo>
                <a:cubicBezTo>
                  <a:pt x="329445" y="303247"/>
                  <a:pt x="332147" y="302294"/>
                  <a:pt x="334762" y="300898"/>
                </a:cubicBezTo>
                <a:cubicBezTo>
                  <a:pt x="337376" y="299502"/>
                  <a:pt x="339682" y="298737"/>
                  <a:pt x="341680" y="298602"/>
                </a:cubicBezTo>
                <a:cubicBezTo>
                  <a:pt x="344084" y="300700"/>
                  <a:pt x="344583" y="304668"/>
                  <a:pt x="343176" y="310505"/>
                </a:cubicBezTo>
                <a:cubicBezTo>
                  <a:pt x="341769" y="316342"/>
                  <a:pt x="340285" y="321245"/>
                  <a:pt x="338724" y="325215"/>
                </a:cubicBezTo>
                <a:cubicBezTo>
                  <a:pt x="340218" y="328551"/>
                  <a:pt x="340930" y="331772"/>
                  <a:pt x="340859" y="334876"/>
                </a:cubicBezTo>
                <a:cubicBezTo>
                  <a:pt x="340789" y="337981"/>
                  <a:pt x="339959" y="339989"/>
                  <a:pt x="338369" y="340901"/>
                </a:cubicBezTo>
                <a:lnTo>
                  <a:pt x="335679" y="355750"/>
                </a:lnTo>
                <a:lnTo>
                  <a:pt x="342419" y="370027"/>
                </a:lnTo>
                <a:lnTo>
                  <a:pt x="344931" y="363021"/>
                </a:lnTo>
                <a:lnTo>
                  <a:pt x="345286" y="347335"/>
                </a:lnTo>
                <a:cubicBezTo>
                  <a:pt x="345396" y="345343"/>
                  <a:pt x="345892" y="343654"/>
                  <a:pt x="346774" y="342268"/>
                </a:cubicBezTo>
                <a:cubicBezTo>
                  <a:pt x="347655" y="340882"/>
                  <a:pt x="348525" y="339987"/>
                  <a:pt x="349385" y="339581"/>
                </a:cubicBezTo>
                <a:cubicBezTo>
                  <a:pt x="349674" y="340536"/>
                  <a:pt x="349800" y="342173"/>
                  <a:pt x="349764" y="344494"/>
                </a:cubicBezTo>
                <a:cubicBezTo>
                  <a:pt x="349728" y="346814"/>
                  <a:pt x="350042" y="348849"/>
                  <a:pt x="350705" y="350597"/>
                </a:cubicBezTo>
                <a:cubicBezTo>
                  <a:pt x="354584" y="354019"/>
                  <a:pt x="354965" y="360305"/>
                  <a:pt x="351848" y="369455"/>
                </a:cubicBezTo>
                <a:cubicBezTo>
                  <a:pt x="348731" y="378605"/>
                  <a:pt x="349112" y="384891"/>
                  <a:pt x="352991" y="388314"/>
                </a:cubicBezTo>
                <a:lnTo>
                  <a:pt x="351888" y="402413"/>
                </a:lnTo>
                <a:cubicBezTo>
                  <a:pt x="353246" y="405975"/>
                  <a:pt x="354185" y="410705"/>
                  <a:pt x="354706" y="416601"/>
                </a:cubicBezTo>
                <a:cubicBezTo>
                  <a:pt x="356205" y="411044"/>
                  <a:pt x="357318" y="405184"/>
                  <a:pt x="358046" y="399021"/>
                </a:cubicBezTo>
                <a:cubicBezTo>
                  <a:pt x="358774" y="392858"/>
                  <a:pt x="357926" y="386954"/>
                  <a:pt x="355504" y="381308"/>
                </a:cubicBezTo>
                <a:lnTo>
                  <a:pt x="370441" y="380076"/>
                </a:lnTo>
                <a:lnTo>
                  <a:pt x="375505" y="399024"/>
                </a:lnTo>
                <a:lnTo>
                  <a:pt x="382688" y="393693"/>
                </a:lnTo>
                <a:lnTo>
                  <a:pt x="395113" y="399467"/>
                </a:lnTo>
                <a:lnTo>
                  <a:pt x="398413" y="427006"/>
                </a:lnTo>
                <a:cubicBezTo>
                  <a:pt x="395059" y="435824"/>
                  <a:pt x="393117" y="445065"/>
                  <a:pt x="392588" y="454731"/>
                </a:cubicBezTo>
                <a:cubicBezTo>
                  <a:pt x="392059" y="464397"/>
                  <a:pt x="390723" y="472868"/>
                  <a:pt x="388580" y="480143"/>
                </a:cubicBezTo>
                <a:lnTo>
                  <a:pt x="385408" y="481641"/>
                </a:lnTo>
                <a:lnTo>
                  <a:pt x="387654" y="486400"/>
                </a:lnTo>
                <a:lnTo>
                  <a:pt x="385625" y="506756"/>
                </a:lnTo>
                <a:cubicBezTo>
                  <a:pt x="388146" y="513810"/>
                  <a:pt x="388310" y="521007"/>
                  <a:pt x="386117" y="528346"/>
                </a:cubicBezTo>
                <a:cubicBezTo>
                  <a:pt x="383924" y="535686"/>
                  <a:pt x="384463" y="543676"/>
                  <a:pt x="387733" y="552316"/>
                </a:cubicBezTo>
                <a:cubicBezTo>
                  <a:pt x="387392" y="556559"/>
                  <a:pt x="387136" y="563550"/>
                  <a:pt x="386965" y="573289"/>
                </a:cubicBezTo>
                <a:cubicBezTo>
                  <a:pt x="386794" y="583029"/>
                  <a:pt x="385976" y="588830"/>
                  <a:pt x="384512" y="590694"/>
                </a:cubicBezTo>
                <a:cubicBezTo>
                  <a:pt x="387147" y="595592"/>
                  <a:pt x="389364" y="601658"/>
                  <a:pt x="391162" y="608892"/>
                </a:cubicBezTo>
                <a:lnTo>
                  <a:pt x="392749" y="608143"/>
                </a:lnTo>
                <a:cubicBezTo>
                  <a:pt x="395348" y="608856"/>
                  <a:pt x="395568" y="610692"/>
                  <a:pt x="393409" y="613651"/>
                </a:cubicBezTo>
                <a:lnTo>
                  <a:pt x="390236" y="615149"/>
                </a:lnTo>
                <a:cubicBezTo>
                  <a:pt x="390507" y="620517"/>
                  <a:pt x="388862" y="623880"/>
                  <a:pt x="385300" y="625238"/>
                </a:cubicBezTo>
                <a:cubicBezTo>
                  <a:pt x="387625" y="630849"/>
                  <a:pt x="389064" y="636636"/>
                  <a:pt x="389616" y="642599"/>
                </a:cubicBezTo>
                <a:cubicBezTo>
                  <a:pt x="390167" y="648562"/>
                  <a:pt x="391606" y="654349"/>
                  <a:pt x="393931" y="659960"/>
                </a:cubicBezTo>
                <a:lnTo>
                  <a:pt x="409440" y="668157"/>
                </a:lnTo>
                <a:cubicBezTo>
                  <a:pt x="411166" y="667019"/>
                  <a:pt x="412473" y="667049"/>
                  <a:pt x="413361" y="668246"/>
                </a:cubicBezTo>
                <a:cubicBezTo>
                  <a:pt x="414091" y="669963"/>
                  <a:pt x="414272" y="672059"/>
                  <a:pt x="413906" y="674536"/>
                </a:cubicBezTo>
                <a:cubicBezTo>
                  <a:pt x="413539" y="677013"/>
                  <a:pt x="412740" y="679087"/>
                  <a:pt x="411509" y="680759"/>
                </a:cubicBezTo>
                <a:cubicBezTo>
                  <a:pt x="412745" y="683207"/>
                  <a:pt x="413246" y="685638"/>
                  <a:pt x="413012" y="688052"/>
                </a:cubicBezTo>
                <a:cubicBezTo>
                  <a:pt x="412777" y="690466"/>
                  <a:pt x="411130" y="692456"/>
                  <a:pt x="408070" y="694021"/>
                </a:cubicBezTo>
                <a:lnTo>
                  <a:pt x="403311" y="696268"/>
                </a:lnTo>
                <a:lnTo>
                  <a:pt x="409962" y="714466"/>
                </a:lnTo>
                <a:lnTo>
                  <a:pt x="408327" y="752095"/>
                </a:lnTo>
                <a:lnTo>
                  <a:pt x="404228" y="759849"/>
                </a:lnTo>
                <a:cubicBezTo>
                  <a:pt x="406372" y="764818"/>
                  <a:pt x="407612" y="770699"/>
                  <a:pt x="407949" y="777491"/>
                </a:cubicBezTo>
                <a:cubicBezTo>
                  <a:pt x="408286" y="784283"/>
                  <a:pt x="408336" y="790725"/>
                  <a:pt x="408100" y="796818"/>
                </a:cubicBezTo>
                <a:lnTo>
                  <a:pt x="417086" y="815853"/>
                </a:lnTo>
                <a:lnTo>
                  <a:pt x="409638" y="832948"/>
                </a:lnTo>
                <a:lnTo>
                  <a:pt x="410781" y="851807"/>
                </a:lnTo>
                <a:lnTo>
                  <a:pt x="405007" y="864231"/>
                </a:lnTo>
                <a:cubicBezTo>
                  <a:pt x="406993" y="869639"/>
                  <a:pt x="407171" y="874808"/>
                  <a:pt x="405539" y="879741"/>
                </a:cubicBezTo>
                <a:cubicBezTo>
                  <a:pt x="403907" y="884674"/>
                  <a:pt x="404272" y="890241"/>
                  <a:pt x="406633" y="896441"/>
                </a:cubicBezTo>
                <a:lnTo>
                  <a:pt x="405086" y="930148"/>
                </a:lnTo>
                <a:cubicBezTo>
                  <a:pt x="400826" y="933452"/>
                  <a:pt x="400047" y="938993"/>
                  <a:pt x="402748" y="946770"/>
                </a:cubicBezTo>
                <a:cubicBezTo>
                  <a:pt x="405450" y="954547"/>
                  <a:pt x="403877" y="960462"/>
                  <a:pt x="398031" y="964515"/>
                </a:cubicBezTo>
                <a:lnTo>
                  <a:pt x="378650" y="919349"/>
                </a:lnTo>
                <a:lnTo>
                  <a:pt x="367635" y="920669"/>
                </a:lnTo>
                <a:lnTo>
                  <a:pt x="366531" y="934769"/>
                </a:lnTo>
                <a:cubicBezTo>
                  <a:pt x="367641" y="942085"/>
                  <a:pt x="369373" y="952260"/>
                  <a:pt x="371726" y="965294"/>
                </a:cubicBezTo>
                <a:cubicBezTo>
                  <a:pt x="374080" y="978327"/>
                  <a:pt x="376605" y="988127"/>
                  <a:pt x="379301" y="994695"/>
                </a:cubicBezTo>
                <a:cubicBezTo>
                  <a:pt x="382763" y="1001345"/>
                  <a:pt x="383679" y="1005681"/>
                  <a:pt x="382048" y="1007704"/>
                </a:cubicBezTo>
                <a:cubicBezTo>
                  <a:pt x="380416" y="1009727"/>
                  <a:pt x="375681" y="1012367"/>
                  <a:pt x="367842" y="1015622"/>
                </a:cubicBezTo>
                <a:lnTo>
                  <a:pt x="368502" y="1021130"/>
                </a:lnTo>
                <a:cubicBezTo>
                  <a:pt x="371421" y="1022177"/>
                  <a:pt x="374318" y="1024204"/>
                  <a:pt x="377193" y="1027212"/>
                </a:cubicBezTo>
                <a:cubicBezTo>
                  <a:pt x="380067" y="1030220"/>
                  <a:pt x="379417" y="1032951"/>
                  <a:pt x="375242" y="1035407"/>
                </a:cubicBezTo>
                <a:cubicBezTo>
                  <a:pt x="374167" y="1035955"/>
                  <a:pt x="372538" y="1037128"/>
                  <a:pt x="370356" y="1038926"/>
                </a:cubicBezTo>
                <a:cubicBezTo>
                  <a:pt x="368174" y="1040724"/>
                  <a:pt x="367129" y="1042106"/>
                  <a:pt x="367221" y="1043073"/>
                </a:cubicBezTo>
                <a:lnTo>
                  <a:pt x="367970" y="1044659"/>
                </a:lnTo>
                <a:lnTo>
                  <a:pt x="396170" y="1046866"/>
                </a:lnTo>
                <a:cubicBezTo>
                  <a:pt x="398168" y="1040912"/>
                  <a:pt x="398701" y="1034679"/>
                  <a:pt x="397769" y="1028168"/>
                </a:cubicBezTo>
                <a:cubicBezTo>
                  <a:pt x="396837" y="1021656"/>
                  <a:pt x="395013" y="1015567"/>
                  <a:pt x="392297" y="1009898"/>
                </a:cubicBezTo>
                <a:cubicBezTo>
                  <a:pt x="394670" y="1003282"/>
                  <a:pt x="394289" y="996995"/>
                  <a:pt x="391154" y="991039"/>
                </a:cubicBezTo>
                <a:lnTo>
                  <a:pt x="390760" y="973767"/>
                </a:lnTo>
                <a:cubicBezTo>
                  <a:pt x="390274" y="972824"/>
                  <a:pt x="389748" y="971537"/>
                  <a:pt x="389180" y="969906"/>
                </a:cubicBezTo>
                <a:cubicBezTo>
                  <a:pt x="388612" y="968275"/>
                  <a:pt x="388669" y="967197"/>
                  <a:pt x="389351" y="966673"/>
                </a:cubicBezTo>
                <a:cubicBezTo>
                  <a:pt x="392855" y="965706"/>
                  <a:pt x="396840" y="967300"/>
                  <a:pt x="401308" y="971455"/>
                </a:cubicBezTo>
                <a:cubicBezTo>
                  <a:pt x="405775" y="975611"/>
                  <a:pt x="408736" y="979143"/>
                  <a:pt x="410190" y="982053"/>
                </a:cubicBezTo>
                <a:cubicBezTo>
                  <a:pt x="410677" y="982914"/>
                  <a:pt x="411013" y="983968"/>
                  <a:pt x="411197" y="985215"/>
                </a:cubicBezTo>
                <a:cubicBezTo>
                  <a:pt x="411382" y="986461"/>
                  <a:pt x="410737" y="987493"/>
                  <a:pt x="409264" y="988310"/>
                </a:cubicBezTo>
                <a:cubicBezTo>
                  <a:pt x="410889" y="995948"/>
                  <a:pt x="411986" y="1005291"/>
                  <a:pt x="412554" y="1016339"/>
                </a:cubicBezTo>
                <a:cubicBezTo>
                  <a:pt x="413121" y="1027387"/>
                  <a:pt x="411861" y="1036873"/>
                  <a:pt x="408771" y="1044797"/>
                </a:cubicBezTo>
                <a:cubicBezTo>
                  <a:pt x="409977" y="1047865"/>
                  <a:pt x="410307" y="1050619"/>
                  <a:pt x="409762" y="1053059"/>
                </a:cubicBezTo>
                <a:cubicBezTo>
                  <a:pt x="409216" y="1055498"/>
                  <a:pt x="409546" y="1058252"/>
                  <a:pt x="410752" y="1061320"/>
                </a:cubicBezTo>
                <a:cubicBezTo>
                  <a:pt x="411040" y="1068095"/>
                  <a:pt x="410979" y="1075156"/>
                  <a:pt x="410567" y="1082503"/>
                </a:cubicBezTo>
                <a:cubicBezTo>
                  <a:pt x="410156" y="1089850"/>
                  <a:pt x="409114" y="1096889"/>
                  <a:pt x="407441" y="1103619"/>
                </a:cubicBezTo>
                <a:cubicBezTo>
                  <a:pt x="408253" y="1105338"/>
                  <a:pt x="408667" y="1107243"/>
                  <a:pt x="408685" y="1109336"/>
                </a:cubicBezTo>
                <a:cubicBezTo>
                  <a:pt x="408703" y="1111429"/>
                  <a:pt x="407951" y="1112916"/>
                  <a:pt x="406427" y="1113797"/>
                </a:cubicBezTo>
                <a:cubicBezTo>
                  <a:pt x="403203" y="1114672"/>
                  <a:pt x="400431" y="1112910"/>
                  <a:pt x="398111" y="1108509"/>
                </a:cubicBezTo>
                <a:cubicBezTo>
                  <a:pt x="395791" y="1104108"/>
                  <a:pt x="394231" y="1100803"/>
                  <a:pt x="393430" y="1098594"/>
                </a:cubicBezTo>
                <a:lnTo>
                  <a:pt x="382986" y="1109344"/>
                </a:lnTo>
                <a:lnTo>
                  <a:pt x="388888" y="1125956"/>
                </a:lnTo>
                <a:lnTo>
                  <a:pt x="388090" y="1161249"/>
                </a:lnTo>
                <a:lnTo>
                  <a:pt x="386504" y="1161998"/>
                </a:lnTo>
                <a:lnTo>
                  <a:pt x="387292" y="1196542"/>
                </a:lnTo>
                <a:cubicBezTo>
                  <a:pt x="386431" y="1198485"/>
                  <a:pt x="387018" y="1201441"/>
                  <a:pt x="389054" y="1205410"/>
                </a:cubicBezTo>
                <a:cubicBezTo>
                  <a:pt x="391089" y="1209380"/>
                  <a:pt x="392469" y="1211961"/>
                  <a:pt x="393195" y="1213155"/>
                </a:cubicBezTo>
                <a:cubicBezTo>
                  <a:pt x="394173" y="1210349"/>
                  <a:pt x="396083" y="1209771"/>
                  <a:pt x="398923" y="1211420"/>
                </a:cubicBezTo>
                <a:cubicBezTo>
                  <a:pt x="401763" y="1213070"/>
                  <a:pt x="402438" y="1215015"/>
                  <a:pt x="400949" y="1217253"/>
                </a:cubicBezTo>
                <a:cubicBezTo>
                  <a:pt x="400025" y="1217608"/>
                  <a:pt x="399096" y="1218209"/>
                  <a:pt x="398162" y="1219054"/>
                </a:cubicBezTo>
                <a:cubicBezTo>
                  <a:pt x="397227" y="1219899"/>
                  <a:pt x="397069" y="1221105"/>
                  <a:pt x="397688" y="1222672"/>
                </a:cubicBezTo>
                <a:cubicBezTo>
                  <a:pt x="398600" y="1224262"/>
                  <a:pt x="400399" y="1225676"/>
                  <a:pt x="403085" y="1226914"/>
                </a:cubicBezTo>
                <a:cubicBezTo>
                  <a:pt x="405770" y="1228152"/>
                  <a:pt x="408362" y="1229192"/>
                  <a:pt x="410861" y="1230033"/>
                </a:cubicBezTo>
                <a:cubicBezTo>
                  <a:pt x="412044" y="1233394"/>
                  <a:pt x="412728" y="1239295"/>
                  <a:pt x="412913" y="1247735"/>
                </a:cubicBezTo>
                <a:cubicBezTo>
                  <a:pt x="413098" y="1256174"/>
                  <a:pt x="412427" y="1261260"/>
                  <a:pt x="410900" y="1262991"/>
                </a:cubicBezTo>
                <a:cubicBezTo>
                  <a:pt x="413675" y="1268269"/>
                  <a:pt x="414866" y="1271990"/>
                  <a:pt x="414473" y="1274155"/>
                </a:cubicBezTo>
                <a:cubicBezTo>
                  <a:pt x="414081" y="1276321"/>
                  <a:pt x="411186" y="1278577"/>
                  <a:pt x="405787" y="1280923"/>
                </a:cubicBezTo>
                <a:lnTo>
                  <a:pt x="414024" y="1298373"/>
                </a:lnTo>
                <a:cubicBezTo>
                  <a:pt x="408869" y="1297897"/>
                  <a:pt x="403725" y="1296930"/>
                  <a:pt x="398592" y="1295474"/>
                </a:cubicBezTo>
                <a:cubicBezTo>
                  <a:pt x="393459" y="1294017"/>
                  <a:pt x="388734" y="1291883"/>
                  <a:pt x="384416" y="1289072"/>
                </a:cubicBezTo>
                <a:cubicBezTo>
                  <a:pt x="386178" y="1292120"/>
                  <a:pt x="387147" y="1295542"/>
                  <a:pt x="387322" y="1299338"/>
                </a:cubicBezTo>
                <a:lnTo>
                  <a:pt x="404329" y="1310709"/>
                </a:lnTo>
                <a:cubicBezTo>
                  <a:pt x="405430" y="1317665"/>
                  <a:pt x="406925" y="1331104"/>
                  <a:pt x="408812" y="1351026"/>
                </a:cubicBezTo>
                <a:cubicBezTo>
                  <a:pt x="410699" y="1370947"/>
                  <a:pt x="408085" y="1383901"/>
                  <a:pt x="400969" y="1389887"/>
                </a:cubicBezTo>
                <a:cubicBezTo>
                  <a:pt x="402255" y="1393039"/>
                  <a:pt x="403152" y="1398192"/>
                  <a:pt x="403660" y="1405348"/>
                </a:cubicBezTo>
                <a:cubicBezTo>
                  <a:pt x="404169" y="1412503"/>
                  <a:pt x="403315" y="1417029"/>
                  <a:pt x="401097" y="1418924"/>
                </a:cubicBezTo>
                <a:cubicBezTo>
                  <a:pt x="400244" y="1419084"/>
                  <a:pt x="399407" y="1418510"/>
                  <a:pt x="398586" y="1417200"/>
                </a:cubicBezTo>
                <a:cubicBezTo>
                  <a:pt x="397766" y="1415890"/>
                  <a:pt x="397325" y="1415128"/>
                  <a:pt x="397265" y="1414914"/>
                </a:cubicBezTo>
                <a:lnTo>
                  <a:pt x="390170" y="1416323"/>
                </a:lnTo>
                <a:lnTo>
                  <a:pt x="388407" y="1424914"/>
                </a:lnTo>
                <a:lnTo>
                  <a:pt x="404753" y="1430777"/>
                </a:lnTo>
                <a:cubicBezTo>
                  <a:pt x="408693" y="1439465"/>
                  <a:pt x="410624" y="1448010"/>
                  <a:pt x="410549" y="1456411"/>
                </a:cubicBezTo>
                <a:cubicBezTo>
                  <a:pt x="410474" y="1464812"/>
                  <a:pt x="409464" y="1473290"/>
                  <a:pt x="407522" y="1481845"/>
                </a:cubicBezTo>
                <a:cubicBezTo>
                  <a:pt x="409172" y="1484056"/>
                  <a:pt x="412744" y="1488028"/>
                  <a:pt x="418238" y="1493760"/>
                </a:cubicBezTo>
                <a:cubicBezTo>
                  <a:pt x="423732" y="1499491"/>
                  <a:pt x="425740" y="1503231"/>
                  <a:pt x="424262" y="1504980"/>
                </a:cubicBezTo>
                <a:cubicBezTo>
                  <a:pt x="421884" y="1506021"/>
                  <a:pt x="419523" y="1506327"/>
                  <a:pt x="417179" y="1505898"/>
                </a:cubicBezTo>
                <a:cubicBezTo>
                  <a:pt x="414835" y="1505469"/>
                  <a:pt x="412496" y="1504795"/>
                  <a:pt x="410162" y="1503876"/>
                </a:cubicBezTo>
                <a:cubicBezTo>
                  <a:pt x="412908" y="1509693"/>
                  <a:pt x="415048" y="1516280"/>
                  <a:pt x="416582" y="1523639"/>
                </a:cubicBezTo>
                <a:cubicBezTo>
                  <a:pt x="418116" y="1530997"/>
                  <a:pt x="418295" y="1537540"/>
                  <a:pt x="417119" y="1543268"/>
                </a:cubicBezTo>
                <a:lnTo>
                  <a:pt x="403197" y="1534322"/>
                </a:lnTo>
                <a:lnTo>
                  <a:pt x="400467" y="1516212"/>
                </a:lnTo>
                <a:cubicBezTo>
                  <a:pt x="399200" y="1515840"/>
                  <a:pt x="397835" y="1515515"/>
                  <a:pt x="396370" y="1515237"/>
                </a:cubicBezTo>
                <a:cubicBezTo>
                  <a:pt x="394905" y="1514958"/>
                  <a:pt x="393935" y="1514446"/>
                  <a:pt x="393462" y="1513700"/>
                </a:cubicBezTo>
                <a:cubicBezTo>
                  <a:pt x="393108" y="1512008"/>
                  <a:pt x="394323" y="1510302"/>
                  <a:pt x="397109" y="1508583"/>
                </a:cubicBezTo>
                <a:cubicBezTo>
                  <a:pt x="399894" y="1506864"/>
                  <a:pt x="401880" y="1505765"/>
                  <a:pt x="403068" y="1505285"/>
                </a:cubicBezTo>
                <a:cubicBezTo>
                  <a:pt x="400890" y="1500413"/>
                  <a:pt x="399510" y="1494922"/>
                  <a:pt x="398929" y="1488811"/>
                </a:cubicBezTo>
                <a:cubicBezTo>
                  <a:pt x="398348" y="1482700"/>
                  <a:pt x="398158" y="1476647"/>
                  <a:pt x="398358" y="1470652"/>
                </a:cubicBezTo>
                <a:cubicBezTo>
                  <a:pt x="397889" y="1469742"/>
                  <a:pt x="396934" y="1468576"/>
                  <a:pt x="395495" y="1467154"/>
                </a:cubicBezTo>
                <a:cubicBezTo>
                  <a:pt x="394056" y="1465732"/>
                  <a:pt x="392705" y="1464753"/>
                  <a:pt x="391442" y="1464218"/>
                </a:cubicBezTo>
                <a:lnTo>
                  <a:pt x="387077" y="1483737"/>
                </a:lnTo>
                <a:lnTo>
                  <a:pt x="379894" y="1489067"/>
                </a:lnTo>
                <a:lnTo>
                  <a:pt x="390378" y="1511276"/>
                </a:lnTo>
                <a:cubicBezTo>
                  <a:pt x="386879" y="1518504"/>
                  <a:pt x="385105" y="1527586"/>
                  <a:pt x="385054" y="1538522"/>
                </a:cubicBezTo>
                <a:cubicBezTo>
                  <a:pt x="385002" y="1549457"/>
                  <a:pt x="385585" y="1558396"/>
                  <a:pt x="386801" y="1565339"/>
                </a:cubicBezTo>
                <a:cubicBezTo>
                  <a:pt x="387972" y="1568504"/>
                  <a:pt x="388163" y="1571647"/>
                  <a:pt x="387373" y="1574768"/>
                </a:cubicBezTo>
                <a:cubicBezTo>
                  <a:pt x="386583" y="1577889"/>
                  <a:pt x="386773" y="1581032"/>
                  <a:pt x="387944" y="1584198"/>
                </a:cubicBezTo>
                <a:lnTo>
                  <a:pt x="389176" y="1599135"/>
                </a:lnTo>
                <a:lnTo>
                  <a:pt x="390762" y="1598386"/>
                </a:lnTo>
                <a:cubicBezTo>
                  <a:pt x="391933" y="1601551"/>
                  <a:pt x="392124" y="1604694"/>
                  <a:pt x="391334" y="1607815"/>
                </a:cubicBezTo>
                <a:cubicBezTo>
                  <a:pt x="390544" y="1610936"/>
                  <a:pt x="390734" y="1614079"/>
                  <a:pt x="391905" y="1617244"/>
                </a:cubicBezTo>
                <a:cubicBezTo>
                  <a:pt x="393208" y="1619661"/>
                  <a:pt x="393973" y="1621967"/>
                  <a:pt x="394201" y="1624162"/>
                </a:cubicBezTo>
                <a:cubicBezTo>
                  <a:pt x="394429" y="1626358"/>
                  <a:pt x="393047" y="1628223"/>
                  <a:pt x="390053" y="1629758"/>
                </a:cubicBezTo>
                <a:cubicBezTo>
                  <a:pt x="392435" y="1634291"/>
                  <a:pt x="393474" y="1637518"/>
                  <a:pt x="393169" y="1639441"/>
                </a:cubicBezTo>
                <a:cubicBezTo>
                  <a:pt x="392864" y="1641363"/>
                  <a:pt x="390400" y="1643334"/>
                  <a:pt x="385777" y="1645355"/>
                </a:cubicBezTo>
                <a:lnTo>
                  <a:pt x="394014" y="1662804"/>
                </a:lnTo>
                <a:lnTo>
                  <a:pt x="384585" y="1663376"/>
                </a:lnTo>
                <a:lnTo>
                  <a:pt x="385550" y="1690077"/>
                </a:lnTo>
                <a:lnTo>
                  <a:pt x="390221" y="1691752"/>
                </a:lnTo>
                <a:lnTo>
                  <a:pt x="386122" y="1699507"/>
                </a:lnTo>
                <a:lnTo>
                  <a:pt x="385945" y="1707350"/>
                </a:lnTo>
                <a:lnTo>
                  <a:pt x="395945" y="1716208"/>
                </a:lnTo>
                <a:lnTo>
                  <a:pt x="400350" y="1729647"/>
                </a:lnTo>
                <a:cubicBezTo>
                  <a:pt x="396700" y="1732017"/>
                  <a:pt x="395583" y="1735130"/>
                  <a:pt x="397000" y="1738988"/>
                </a:cubicBezTo>
                <a:cubicBezTo>
                  <a:pt x="398417" y="1742845"/>
                  <a:pt x="395714" y="1746708"/>
                  <a:pt x="388891" y="1750575"/>
                </a:cubicBezTo>
                <a:lnTo>
                  <a:pt x="385147" y="1742643"/>
                </a:lnTo>
                <a:lnTo>
                  <a:pt x="381137" y="1746476"/>
                </a:lnTo>
                <a:cubicBezTo>
                  <a:pt x="381206" y="1749191"/>
                  <a:pt x="381429" y="1753774"/>
                  <a:pt x="381807" y="1760223"/>
                </a:cubicBezTo>
                <a:cubicBezTo>
                  <a:pt x="382184" y="1766673"/>
                  <a:pt x="382033" y="1770462"/>
                  <a:pt x="381354" y="1771591"/>
                </a:cubicBezTo>
                <a:cubicBezTo>
                  <a:pt x="380531" y="1771818"/>
                  <a:pt x="379819" y="1771507"/>
                  <a:pt x="379217" y="1770660"/>
                </a:cubicBezTo>
                <a:cubicBezTo>
                  <a:pt x="378615" y="1769813"/>
                  <a:pt x="378299" y="1769315"/>
                  <a:pt x="378270" y="1769167"/>
                </a:cubicBezTo>
                <a:cubicBezTo>
                  <a:pt x="373782" y="1770962"/>
                  <a:pt x="371510" y="1770257"/>
                  <a:pt x="371451" y="1767051"/>
                </a:cubicBezTo>
                <a:cubicBezTo>
                  <a:pt x="371393" y="1763846"/>
                  <a:pt x="371918" y="1760850"/>
                  <a:pt x="373028" y="1758063"/>
                </a:cubicBezTo>
                <a:lnTo>
                  <a:pt x="359943" y="1746781"/>
                </a:lnTo>
                <a:lnTo>
                  <a:pt x="361046" y="1732682"/>
                </a:lnTo>
                <a:lnTo>
                  <a:pt x="347696" y="1733165"/>
                </a:lnTo>
                <a:cubicBezTo>
                  <a:pt x="349745" y="1738704"/>
                  <a:pt x="350172" y="1744403"/>
                  <a:pt x="348977" y="1750261"/>
                </a:cubicBezTo>
                <a:cubicBezTo>
                  <a:pt x="347781" y="1756119"/>
                  <a:pt x="348396" y="1762214"/>
                  <a:pt x="350819" y="1768547"/>
                </a:cubicBezTo>
                <a:cubicBezTo>
                  <a:pt x="349120" y="1777189"/>
                  <a:pt x="347811" y="1785889"/>
                  <a:pt x="346894" y="1794647"/>
                </a:cubicBezTo>
                <a:cubicBezTo>
                  <a:pt x="345977" y="1803405"/>
                  <a:pt x="345065" y="1811918"/>
                  <a:pt x="344159" y="1820186"/>
                </a:cubicBezTo>
                <a:cubicBezTo>
                  <a:pt x="345175" y="1824394"/>
                  <a:pt x="345960" y="1830166"/>
                  <a:pt x="346514" y="1837503"/>
                </a:cubicBezTo>
                <a:cubicBezTo>
                  <a:pt x="347067" y="1844839"/>
                  <a:pt x="345517" y="1849774"/>
                  <a:pt x="341863" y="1852307"/>
                </a:cubicBezTo>
                <a:cubicBezTo>
                  <a:pt x="342639" y="1853436"/>
                  <a:pt x="344524" y="1855375"/>
                  <a:pt x="347519" y="1858124"/>
                </a:cubicBezTo>
                <a:cubicBezTo>
                  <a:pt x="350514" y="1860872"/>
                  <a:pt x="352212" y="1862415"/>
                  <a:pt x="352613" y="1862751"/>
                </a:cubicBezTo>
                <a:cubicBezTo>
                  <a:pt x="353279" y="1862194"/>
                  <a:pt x="353368" y="1861182"/>
                  <a:pt x="352877" y="1859716"/>
                </a:cubicBezTo>
                <a:cubicBezTo>
                  <a:pt x="352387" y="1858250"/>
                  <a:pt x="352079" y="1857426"/>
                  <a:pt x="351953" y="1857243"/>
                </a:cubicBezTo>
                <a:cubicBezTo>
                  <a:pt x="352032" y="1845769"/>
                  <a:pt x="353045" y="1834217"/>
                  <a:pt x="354992" y="1822589"/>
                </a:cubicBezTo>
                <a:cubicBezTo>
                  <a:pt x="356939" y="1810961"/>
                  <a:pt x="356178" y="1799761"/>
                  <a:pt x="352711" y="1788992"/>
                </a:cubicBezTo>
                <a:lnTo>
                  <a:pt x="360643" y="1785247"/>
                </a:lnTo>
                <a:cubicBezTo>
                  <a:pt x="364200" y="1783366"/>
                  <a:pt x="368586" y="1781700"/>
                  <a:pt x="373801" y="1780248"/>
                </a:cubicBezTo>
                <a:cubicBezTo>
                  <a:pt x="379016" y="1778797"/>
                  <a:pt x="382752" y="1779862"/>
                  <a:pt x="385009" y="1783444"/>
                </a:cubicBezTo>
                <a:cubicBezTo>
                  <a:pt x="388245" y="1790727"/>
                  <a:pt x="389900" y="1798513"/>
                  <a:pt x="389974" y="1806803"/>
                </a:cubicBezTo>
                <a:cubicBezTo>
                  <a:pt x="390048" y="1815093"/>
                  <a:pt x="389345" y="1823022"/>
                  <a:pt x="387867" y="1830591"/>
                </a:cubicBezTo>
                <a:cubicBezTo>
                  <a:pt x="389875" y="1834331"/>
                  <a:pt x="392290" y="1837393"/>
                  <a:pt x="395113" y="1839778"/>
                </a:cubicBezTo>
                <a:cubicBezTo>
                  <a:pt x="397937" y="1842164"/>
                  <a:pt x="400352" y="1845226"/>
                  <a:pt x="402360" y="1848966"/>
                </a:cubicBezTo>
                <a:lnTo>
                  <a:pt x="389758" y="1851036"/>
                </a:lnTo>
                <a:cubicBezTo>
                  <a:pt x="392133" y="1855896"/>
                  <a:pt x="394101" y="1861433"/>
                  <a:pt x="395660" y="1867648"/>
                </a:cubicBezTo>
                <a:cubicBezTo>
                  <a:pt x="397220" y="1873862"/>
                  <a:pt x="397601" y="1880148"/>
                  <a:pt x="396803" y="1886506"/>
                </a:cubicBezTo>
                <a:lnTo>
                  <a:pt x="383630" y="1879146"/>
                </a:lnTo>
                <a:lnTo>
                  <a:pt x="381649" y="1862623"/>
                </a:lnTo>
                <a:cubicBezTo>
                  <a:pt x="380383" y="1862251"/>
                  <a:pt x="379017" y="1861926"/>
                  <a:pt x="377552" y="1861647"/>
                </a:cubicBezTo>
                <a:cubicBezTo>
                  <a:pt x="376087" y="1861369"/>
                  <a:pt x="375118" y="1860857"/>
                  <a:pt x="374644" y="1860110"/>
                </a:cubicBezTo>
                <a:cubicBezTo>
                  <a:pt x="374224" y="1858450"/>
                  <a:pt x="375175" y="1856869"/>
                  <a:pt x="377498" y="1855368"/>
                </a:cubicBezTo>
                <a:cubicBezTo>
                  <a:pt x="379820" y="1853868"/>
                  <a:pt x="381542" y="1852893"/>
                  <a:pt x="382664" y="1852444"/>
                </a:cubicBezTo>
                <a:lnTo>
                  <a:pt x="379452" y="1820984"/>
                </a:lnTo>
                <a:lnTo>
                  <a:pt x="374870" y="1815388"/>
                </a:lnTo>
                <a:lnTo>
                  <a:pt x="364781" y="1810451"/>
                </a:lnTo>
                <a:lnTo>
                  <a:pt x="360593" y="1822127"/>
                </a:lnTo>
                <a:lnTo>
                  <a:pt x="371560" y="1857686"/>
                </a:lnTo>
                <a:cubicBezTo>
                  <a:pt x="368759" y="1864424"/>
                  <a:pt x="367198" y="1872758"/>
                  <a:pt x="366875" y="1882691"/>
                </a:cubicBezTo>
                <a:cubicBezTo>
                  <a:pt x="366552" y="1892623"/>
                  <a:pt x="366951" y="1901002"/>
                  <a:pt x="368072" y="1907828"/>
                </a:cubicBezTo>
                <a:cubicBezTo>
                  <a:pt x="370464" y="1913408"/>
                  <a:pt x="371770" y="1919257"/>
                  <a:pt x="371991" y="1925376"/>
                </a:cubicBezTo>
                <a:cubicBezTo>
                  <a:pt x="372213" y="1931495"/>
                  <a:pt x="372726" y="1937719"/>
                  <a:pt x="373531" y="1944048"/>
                </a:cubicBezTo>
                <a:cubicBezTo>
                  <a:pt x="368984" y="1954277"/>
                  <a:pt x="365604" y="1964924"/>
                  <a:pt x="363392" y="1975991"/>
                </a:cubicBezTo>
                <a:lnTo>
                  <a:pt x="367265" y="2012959"/>
                </a:lnTo>
                <a:cubicBezTo>
                  <a:pt x="366275" y="2013346"/>
                  <a:pt x="365082" y="2014071"/>
                  <a:pt x="363684" y="2015134"/>
                </a:cubicBezTo>
                <a:cubicBezTo>
                  <a:pt x="362287" y="2016198"/>
                  <a:pt x="361865" y="2017529"/>
                  <a:pt x="362417" y="2019127"/>
                </a:cubicBezTo>
                <a:cubicBezTo>
                  <a:pt x="362988" y="2019908"/>
                  <a:pt x="364346" y="2020560"/>
                  <a:pt x="366492" y="2021083"/>
                </a:cubicBezTo>
                <a:cubicBezTo>
                  <a:pt x="368639" y="2021606"/>
                  <a:pt x="370394" y="2022070"/>
                  <a:pt x="371758" y="2022477"/>
                </a:cubicBezTo>
                <a:lnTo>
                  <a:pt x="358801" y="2040232"/>
                </a:lnTo>
                <a:lnTo>
                  <a:pt x="347697" y="2045474"/>
                </a:lnTo>
                <a:cubicBezTo>
                  <a:pt x="345250" y="2039436"/>
                  <a:pt x="343492" y="2033314"/>
                  <a:pt x="342423" y="2027111"/>
                </a:cubicBezTo>
                <a:cubicBezTo>
                  <a:pt x="341353" y="2020907"/>
                  <a:pt x="337679" y="2012781"/>
                  <a:pt x="331400" y="2002732"/>
                </a:cubicBezTo>
                <a:cubicBezTo>
                  <a:pt x="330213" y="2008950"/>
                  <a:pt x="329224" y="2015075"/>
                  <a:pt x="328434" y="2021105"/>
                </a:cubicBezTo>
                <a:cubicBezTo>
                  <a:pt x="327644" y="2027136"/>
                  <a:pt x="328616" y="2033305"/>
                  <a:pt x="331351" y="2039612"/>
                </a:cubicBezTo>
                <a:cubicBezTo>
                  <a:pt x="326554" y="2049312"/>
                  <a:pt x="322925" y="2059431"/>
                  <a:pt x="320463" y="2069969"/>
                </a:cubicBezTo>
                <a:cubicBezTo>
                  <a:pt x="312014" y="2074927"/>
                  <a:pt x="310141" y="2079691"/>
                  <a:pt x="314844" y="2084260"/>
                </a:cubicBezTo>
                <a:cubicBezTo>
                  <a:pt x="319546" y="2088830"/>
                  <a:pt x="319656" y="2092658"/>
                  <a:pt x="315172" y="2095744"/>
                </a:cubicBezTo>
                <a:lnTo>
                  <a:pt x="308827" y="2098739"/>
                </a:lnTo>
                <a:cubicBezTo>
                  <a:pt x="310669" y="2103326"/>
                  <a:pt x="311203" y="2107196"/>
                  <a:pt x="310428" y="2110350"/>
                </a:cubicBezTo>
                <a:cubicBezTo>
                  <a:pt x="309654" y="2113504"/>
                  <a:pt x="310000" y="2116977"/>
                  <a:pt x="311468" y="2120771"/>
                </a:cubicBezTo>
                <a:lnTo>
                  <a:pt x="304856" y="2135530"/>
                </a:lnTo>
                <a:lnTo>
                  <a:pt x="292521" y="2125835"/>
                </a:lnTo>
                <a:cubicBezTo>
                  <a:pt x="289348" y="2127333"/>
                  <a:pt x="287013" y="2126495"/>
                  <a:pt x="285515" y="2123323"/>
                </a:cubicBezTo>
                <a:cubicBezTo>
                  <a:pt x="283029" y="2116858"/>
                  <a:pt x="281978" y="2109838"/>
                  <a:pt x="282362" y="2102261"/>
                </a:cubicBezTo>
                <a:cubicBezTo>
                  <a:pt x="282746" y="2094684"/>
                  <a:pt x="281508" y="2087267"/>
                  <a:pt x="278647" y="2080009"/>
                </a:cubicBezTo>
                <a:cubicBezTo>
                  <a:pt x="278618" y="2079861"/>
                  <a:pt x="278302" y="2079364"/>
                  <a:pt x="277700" y="2078516"/>
                </a:cubicBezTo>
                <a:cubicBezTo>
                  <a:pt x="277098" y="2077669"/>
                  <a:pt x="276386" y="2077359"/>
                  <a:pt x="275563" y="2077585"/>
                </a:cubicBezTo>
                <a:cubicBezTo>
                  <a:pt x="274876" y="2078354"/>
                  <a:pt x="274598" y="2080506"/>
                  <a:pt x="274731" y="2084040"/>
                </a:cubicBezTo>
                <a:cubicBezTo>
                  <a:pt x="274863" y="2087574"/>
                  <a:pt x="274773" y="2090123"/>
                  <a:pt x="274460" y="2091685"/>
                </a:cubicBezTo>
                <a:cubicBezTo>
                  <a:pt x="273358" y="2094145"/>
                  <a:pt x="273049" y="2096230"/>
                  <a:pt x="273534" y="2097941"/>
                </a:cubicBezTo>
                <a:cubicBezTo>
                  <a:pt x="274902" y="2100326"/>
                  <a:pt x="275932" y="2102508"/>
                  <a:pt x="276623" y="2104485"/>
                </a:cubicBezTo>
                <a:cubicBezTo>
                  <a:pt x="277314" y="2106462"/>
                  <a:pt x="276195" y="2108203"/>
                  <a:pt x="273268" y="2109706"/>
                </a:cubicBezTo>
                <a:lnTo>
                  <a:pt x="268420" y="2115874"/>
                </a:lnTo>
                <a:lnTo>
                  <a:pt x="253306" y="2124948"/>
                </a:lnTo>
                <a:lnTo>
                  <a:pt x="254537" y="2139886"/>
                </a:lnTo>
                <a:cubicBezTo>
                  <a:pt x="252546" y="2141917"/>
                  <a:pt x="250888" y="2144397"/>
                  <a:pt x="249563" y="2147326"/>
                </a:cubicBezTo>
                <a:cubicBezTo>
                  <a:pt x="248238" y="2150255"/>
                  <a:pt x="247164" y="2152944"/>
                  <a:pt x="246340" y="2155394"/>
                </a:cubicBezTo>
                <a:cubicBezTo>
                  <a:pt x="244606" y="2156172"/>
                  <a:pt x="243106" y="2157446"/>
                  <a:pt x="241840" y="2159216"/>
                </a:cubicBezTo>
                <a:cubicBezTo>
                  <a:pt x="240573" y="2160986"/>
                  <a:pt x="240428" y="2163075"/>
                  <a:pt x="241404" y="2165484"/>
                </a:cubicBezTo>
                <a:lnTo>
                  <a:pt x="245985" y="2171080"/>
                </a:lnTo>
                <a:lnTo>
                  <a:pt x="231708" y="2177820"/>
                </a:lnTo>
                <a:cubicBezTo>
                  <a:pt x="230885" y="2174450"/>
                  <a:pt x="230253" y="2169171"/>
                  <a:pt x="229810" y="2161985"/>
                </a:cubicBezTo>
                <a:cubicBezTo>
                  <a:pt x="229368" y="2154798"/>
                  <a:pt x="227314" y="2151645"/>
                  <a:pt x="223648" y="2152527"/>
                </a:cubicBezTo>
                <a:cubicBezTo>
                  <a:pt x="222076" y="2153391"/>
                  <a:pt x="220836" y="2154703"/>
                  <a:pt x="219930" y="2156465"/>
                </a:cubicBezTo>
                <a:cubicBezTo>
                  <a:pt x="219024" y="2158226"/>
                  <a:pt x="218368" y="2159748"/>
                  <a:pt x="217963" y="2161030"/>
                </a:cubicBezTo>
                <a:lnTo>
                  <a:pt x="223777" y="2181564"/>
                </a:lnTo>
                <a:lnTo>
                  <a:pt x="221087" y="2196412"/>
                </a:lnTo>
                <a:cubicBezTo>
                  <a:pt x="223302" y="2201105"/>
                  <a:pt x="224443" y="2205577"/>
                  <a:pt x="224511" y="2209829"/>
                </a:cubicBezTo>
                <a:cubicBezTo>
                  <a:pt x="224578" y="2214081"/>
                  <a:pt x="223759" y="2218510"/>
                  <a:pt x="222053" y="2223114"/>
                </a:cubicBezTo>
                <a:lnTo>
                  <a:pt x="228043" y="2235804"/>
                </a:lnTo>
                <a:cubicBezTo>
                  <a:pt x="225920" y="2242949"/>
                  <a:pt x="226550" y="2249764"/>
                  <a:pt x="229935" y="2256249"/>
                </a:cubicBezTo>
                <a:cubicBezTo>
                  <a:pt x="227032" y="2256690"/>
                  <a:pt x="224742" y="2258175"/>
                  <a:pt x="223066" y="2260704"/>
                </a:cubicBezTo>
                <a:cubicBezTo>
                  <a:pt x="221391" y="2263233"/>
                  <a:pt x="221227" y="2266139"/>
                  <a:pt x="222575" y="2269423"/>
                </a:cubicBezTo>
                <a:lnTo>
                  <a:pt x="219796" y="2288193"/>
                </a:lnTo>
                <a:lnTo>
                  <a:pt x="204859" y="2289424"/>
                </a:lnTo>
                <a:cubicBezTo>
                  <a:pt x="204508" y="2283286"/>
                  <a:pt x="203088" y="2276682"/>
                  <a:pt x="200599" y="2269612"/>
                </a:cubicBezTo>
                <a:cubicBezTo>
                  <a:pt x="198111" y="2262543"/>
                  <a:pt x="197461" y="2256545"/>
                  <a:pt x="198652" y="2251619"/>
                </a:cubicBezTo>
                <a:cubicBezTo>
                  <a:pt x="196016" y="2246720"/>
                  <a:pt x="196883" y="2243078"/>
                  <a:pt x="201253" y="2240692"/>
                </a:cubicBezTo>
                <a:cubicBezTo>
                  <a:pt x="204799" y="2239300"/>
                  <a:pt x="208998" y="2237237"/>
                  <a:pt x="213850" y="2234503"/>
                </a:cubicBezTo>
                <a:cubicBezTo>
                  <a:pt x="218702" y="2231768"/>
                  <a:pt x="217206" y="2229968"/>
                  <a:pt x="209362" y="2229104"/>
                </a:cubicBezTo>
                <a:lnTo>
                  <a:pt x="208219" y="2210246"/>
                </a:lnTo>
                <a:lnTo>
                  <a:pt x="201874" y="2213241"/>
                </a:lnTo>
                <a:lnTo>
                  <a:pt x="204475" y="2202314"/>
                </a:lnTo>
                <a:lnTo>
                  <a:pt x="196986" y="2186451"/>
                </a:lnTo>
                <a:lnTo>
                  <a:pt x="204347" y="2173277"/>
                </a:lnTo>
                <a:lnTo>
                  <a:pt x="197607" y="2159001"/>
                </a:lnTo>
                <a:cubicBezTo>
                  <a:pt x="198144" y="2152604"/>
                  <a:pt x="199849" y="2146627"/>
                  <a:pt x="202721" y="2141068"/>
                </a:cubicBezTo>
                <a:lnTo>
                  <a:pt x="201489" y="2126131"/>
                </a:lnTo>
                <a:cubicBezTo>
                  <a:pt x="195939" y="2127215"/>
                  <a:pt x="191794" y="2122544"/>
                  <a:pt x="189055" y="2112118"/>
                </a:cubicBezTo>
                <a:cubicBezTo>
                  <a:pt x="186315" y="2101691"/>
                  <a:pt x="184968" y="2094729"/>
                  <a:pt x="185015" y="2091232"/>
                </a:cubicBezTo>
                <a:cubicBezTo>
                  <a:pt x="187646" y="2089101"/>
                  <a:pt x="187672" y="2085047"/>
                  <a:pt x="185093" y="2079071"/>
                </a:cubicBezTo>
                <a:cubicBezTo>
                  <a:pt x="182515" y="2073095"/>
                  <a:pt x="180580" y="2068997"/>
                  <a:pt x="179290" y="2066777"/>
                </a:cubicBezTo>
                <a:cubicBezTo>
                  <a:pt x="181200" y="2064744"/>
                  <a:pt x="182041" y="2062245"/>
                  <a:pt x="181814" y="2059281"/>
                </a:cubicBezTo>
                <a:cubicBezTo>
                  <a:pt x="181586" y="2056317"/>
                  <a:pt x="180863" y="2053587"/>
                  <a:pt x="179645" y="2051091"/>
                </a:cubicBezTo>
                <a:cubicBezTo>
                  <a:pt x="177976" y="2048241"/>
                  <a:pt x="175795" y="2046361"/>
                  <a:pt x="173102" y="2045450"/>
                </a:cubicBezTo>
                <a:cubicBezTo>
                  <a:pt x="170409" y="2044539"/>
                  <a:pt x="168228" y="2042659"/>
                  <a:pt x="166560" y="2039809"/>
                </a:cubicBezTo>
                <a:cubicBezTo>
                  <a:pt x="161008" y="2043885"/>
                  <a:pt x="160412" y="2049986"/>
                  <a:pt x="164773" y="2058111"/>
                </a:cubicBezTo>
                <a:cubicBezTo>
                  <a:pt x="169134" y="2066237"/>
                  <a:pt x="168935" y="2072150"/>
                  <a:pt x="164176" y="2075852"/>
                </a:cubicBezTo>
                <a:cubicBezTo>
                  <a:pt x="166304" y="2080788"/>
                  <a:pt x="166804" y="2086128"/>
                  <a:pt x="165677" y="2091874"/>
                </a:cubicBezTo>
                <a:cubicBezTo>
                  <a:pt x="164550" y="2097619"/>
                  <a:pt x="162506" y="2102706"/>
                  <a:pt x="159545" y="2107135"/>
                </a:cubicBezTo>
                <a:lnTo>
                  <a:pt x="169280" y="2127757"/>
                </a:lnTo>
                <a:cubicBezTo>
                  <a:pt x="158533" y="2141034"/>
                  <a:pt x="153859" y="2152535"/>
                  <a:pt x="155258" y="2162261"/>
                </a:cubicBezTo>
                <a:cubicBezTo>
                  <a:pt x="156656" y="2171987"/>
                  <a:pt x="158404" y="2185791"/>
                  <a:pt x="160501" y="2203674"/>
                </a:cubicBezTo>
                <a:cubicBezTo>
                  <a:pt x="155365" y="2206664"/>
                  <a:pt x="151480" y="2210761"/>
                  <a:pt x="148845" y="2215966"/>
                </a:cubicBezTo>
                <a:cubicBezTo>
                  <a:pt x="146210" y="2221170"/>
                  <a:pt x="142324" y="2225267"/>
                  <a:pt x="137189" y="2228257"/>
                </a:cubicBezTo>
                <a:lnTo>
                  <a:pt x="145426" y="2245707"/>
                </a:lnTo>
                <a:lnTo>
                  <a:pt x="140667" y="2247953"/>
                </a:lnTo>
                <a:cubicBezTo>
                  <a:pt x="137627" y="2249389"/>
                  <a:pt x="135402" y="2249469"/>
                  <a:pt x="133992" y="2248195"/>
                </a:cubicBezTo>
                <a:cubicBezTo>
                  <a:pt x="132582" y="2246920"/>
                  <a:pt x="131194" y="2244666"/>
                  <a:pt x="129829" y="2241431"/>
                </a:cubicBezTo>
                <a:lnTo>
                  <a:pt x="128597" y="2226494"/>
                </a:lnTo>
                <a:cubicBezTo>
                  <a:pt x="127952" y="2225384"/>
                  <a:pt x="126390" y="2223616"/>
                  <a:pt x="123911" y="2221189"/>
                </a:cubicBezTo>
                <a:cubicBezTo>
                  <a:pt x="121432" y="2218763"/>
                  <a:pt x="119660" y="2217578"/>
                  <a:pt x="118596" y="2217636"/>
                </a:cubicBezTo>
                <a:lnTo>
                  <a:pt x="120843" y="2222395"/>
                </a:lnTo>
                <a:cubicBezTo>
                  <a:pt x="118424" y="2226689"/>
                  <a:pt x="115879" y="2232255"/>
                  <a:pt x="113207" y="2239093"/>
                </a:cubicBezTo>
                <a:cubicBezTo>
                  <a:pt x="110535" y="2245932"/>
                  <a:pt x="109950" y="2251542"/>
                  <a:pt x="111453" y="2255925"/>
                </a:cubicBezTo>
                <a:cubicBezTo>
                  <a:pt x="109918" y="2258751"/>
                  <a:pt x="109451" y="2262042"/>
                  <a:pt x="110053" y="2265800"/>
                </a:cubicBezTo>
                <a:cubicBezTo>
                  <a:pt x="110654" y="2269557"/>
                  <a:pt x="111752" y="2273080"/>
                  <a:pt x="113345" y="2276369"/>
                </a:cubicBezTo>
                <a:lnTo>
                  <a:pt x="105236" y="2287957"/>
                </a:lnTo>
                <a:cubicBezTo>
                  <a:pt x="106470" y="2290486"/>
                  <a:pt x="107349" y="2293546"/>
                  <a:pt x="107873" y="2297138"/>
                </a:cubicBezTo>
                <a:cubicBezTo>
                  <a:pt x="108397" y="2300730"/>
                  <a:pt x="107899" y="2303956"/>
                  <a:pt x="106379" y="2306815"/>
                </a:cubicBezTo>
                <a:lnTo>
                  <a:pt x="112370" y="2319506"/>
                </a:lnTo>
                <a:lnTo>
                  <a:pt x="108271" y="2327260"/>
                </a:lnTo>
                <a:cubicBezTo>
                  <a:pt x="110383" y="2332163"/>
                  <a:pt x="110915" y="2337570"/>
                  <a:pt x="109866" y="2343480"/>
                </a:cubicBezTo>
                <a:cubicBezTo>
                  <a:pt x="108817" y="2349391"/>
                  <a:pt x="106991" y="2354941"/>
                  <a:pt x="104389" y="2360130"/>
                </a:cubicBezTo>
                <a:cubicBezTo>
                  <a:pt x="103537" y="2366715"/>
                  <a:pt x="102418" y="2374275"/>
                  <a:pt x="101032" y="2382810"/>
                </a:cubicBezTo>
                <a:cubicBezTo>
                  <a:pt x="99645" y="2391345"/>
                  <a:pt x="97546" y="2398883"/>
                  <a:pt x="94733" y="2405424"/>
                </a:cubicBezTo>
                <a:cubicBezTo>
                  <a:pt x="96002" y="2407855"/>
                  <a:pt x="97021" y="2410527"/>
                  <a:pt x="97789" y="2413438"/>
                </a:cubicBezTo>
                <a:cubicBezTo>
                  <a:pt x="98557" y="2416349"/>
                  <a:pt x="98198" y="2419185"/>
                  <a:pt x="96714" y="2421947"/>
                </a:cubicBezTo>
                <a:cubicBezTo>
                  <a:pt x="98890" y="2426901"/>
                  <a:pt x="99877" y="2432416"/>
                  <a:pt x="99675" y="2438493"/>
                </a:cubicBezTo>
                <a:cubicBezTo>
                  <a:pt x="99472" y="2444569"/>
                  <a:pt x="98498" y="2450040"/>
                  <a:pt x="96753" y="2454905"/>
                </a:cubicBezTo>
                <a:cubicBezTo>
                  <a:pt x="97533" y="2456558"/>
                  <a:pt x="97823" y="2458199"/>
                  <a:pt x="97623" y="2459829"/>
                </a:cubicBezTo>
                <a:cubicBezTo>
                  <a:pt x="97423" y="2461460"/>
                  <a:pt x="96545" y="2462682"/>
                  <a:pt x="94990" y="2463497"/>
                </a:cubicBezTo>
                <a:lnTo>
                  <a:pt x="89482" y="2464157"/>
                </a:lnTo>
                <a:lnTo>
                  <a:pt x="86752" y="2446047"/>
                </a:lnTo>
                <a:cubicBezTo>
                  <a:pt x="87543" y="2443613"/>
                  <a:pt x="87703" y="2440870"/>
                  <a:pt x="87233" y="2437819"/>
                </a:cubicBezTo>
                <a:cubicBezTo>
                  <a:pt x="86762" y="2434768"/>
                  <a:pt x="85942" y="2432003"/>
                  <a:pt x="84772" y="2429524"/>
                </a:cubicBezTo>
                <a:lnTo>
                  <a:pt x="84378" y="2412252"/>
                </a:lnTo>
                <a:cubicBezTo>
                  <a:pt x="82362" y="2408838"/>
                  <a:pt x="80358" y="2404935"/>
                  <a:pt x="78365" y="2400542"/>
                </a:cubicBezTo>
                <a:cubicBezTo>
                  <a:pt x="76372" y="2396148"/>
                  <a:pt x="77496" y="2392708"/>
                  <a:pt x="81737" y="2390220"/>
                </a:cubicBezTo>
                <a:cubicBezTo>
                  <a:pt x="74965" y="2374504"/>
                  <a:pt x="70848" y="2354140"/>
                  <a:pt x="69386" y="2329127"/>
                </a:cubicBezTo>
                <a:cubicBezTo>
                  <a:pt x="67925" y="2304115"/>
                  <a:pt x="69315" y="2283090"/>
                  <a:pt x="73559" y="2266054"/>
                </a:cubicBezTo>
                <a:cubicBezTo>
                  <a:pt x="71198" y="2260540"/>
                  <a:pt x="69620" y="2255142"/>
                  <a:pt x="68824" y="2249860"/>
                </a:cubicBezTo>
                <a:cubicBezTo>
                  <a:pt x="68028" y="2244578"/>
                  <a:pt x="66450" y="2239180"/>
                  <a:pt x="64090" y="2233667"/>
                </a:cubicBezTo>
                <a:cubicBezTo>
                  <a:pt x="66389" y="2232460"/>
                  <a:pt x="67574" y="2230689"/>
                  <a:pt x="67643" y="2228352"/>
                </a:cubicBezTo>
                <a:cubicBezTo>
                  <a:pt x="67712" y="2226016"/>
                  <a:pt x="67145" y="2223617"/>
                  <a:pt x="65942" y="2221154"/>
                </a:cubicBezTo>
                <a:cubicBezTo>
                  <a:pt x="63164" y="2214584"/>
                  <a:pt x="62443" y="2210318"/>
                  <a:pt x="63779" y="2208353"/>
                </a:cubicBezTo>
                <a:cubicBezTo>
                  <a:pt x="65115" y="2206389"/>
                  <a:pt x="64956" y="2203312"/>
                  <a:pt x="63301" y="2199122"/>
                </a:cubicBezTo>
                <a:lnTo>
                  <a:pt x="63745" y="2179515"/>
                </a:lnTo>
                <a:cubicBezTo>
                  <a:pt x="65686" y="2177548"/>
                  <a:pt x="66652" y="2175314"/>
                  <a:pt x="66643" y="2172813"/>
                </a:cubicBezTo>
                <a:cubicBezTo>
                  <a:pt x="66634" y="2170311"/>
                  <a:pt x="66036" y="2167845"/>
                  <a:pt x="64848" y="2165415"/>
                </a:cubicBezTo>
                <a:lnTo>
                  <a:pt x="59518" y="2158233"/>
                </a:lnTo>
                <a:lnTo>
                  <a:pt x="50581" y="2102317"/>
                </a:lnTo>
                <a:lnTo>
                  <a:pt x="54680" y="2094563"/>
                </a:lnTo>
                <a:lnTo>
                  <a:pt x="55694" y="2084385"/>
                </a:lnTo>
                <a:cubicBezTo>
                  <a:pt x="54493" y="2081840"/>
                  <a:pt x="53548" y="2078811"/>
                  <a:pt x="52859" y="2075297"/>
                </a:cubicBezTo>
                <a:cubicBezTo>
                  <a:pt x="52170" y="2071783"/>
                  <a:pt x="52206" y="2068775"/>
                  <a:pt x="52965" y="2066275"/>
                </a:cubicBezTo>
                <a:cubicBezTo>
                  <a:pt x="50683" y="2063837"/>
                  <a:pt x="48772" y="2060131"/>
                  <a:pt x="47233" y="2055159"/>
                </a:cubicBezTo>
                <a:cubicBezTo>
                  <a:pt x="45694" y="2050188"/>
                  <a:pt x="46725" y="2046549"/>
                  <a:pt x="50324" y="2044244"/>
                </a:cubicBezTo>
                <a:cubicBezTo>
                  <a:pt x="48827" y="2039616"/>
                  <a:pt x="48299" y="2031136"/>
                  <a:pt x="48742" y="2018803"/>
                </a:cubicBezTo>
                <a:cubicBezTo>
                  <a:pt x="49184" y="2006471"/>
                  <a:pt x="50595" y="1999015"/>
                  <a:pt x="52975" y="1996437"/>
                </a:cubicBezTo>
                <a:lnTo>
                  <a:pt x="52492" y="1983086"/>
                </a:lnTo>
                <a:cubicBezTo>
                  <a:pt x="48274" y="1972953"/>
                  <a:pt x="46006" y="1963355"/>
                  <a:pt x="45688" y="1954291"/>
                </a:cubicBezTo>
                <a:cubicBezTo>
                  <a:pt x="45370" y="1945227"/>
                  <a:pt x="43102" y="1935629"/>
                  <a:pt x="38885" y="1925496"/>
                </a:cubicBezTo>
                <a:lnTo>
                  <a:pt x="40648" y="1916904"/>
                </a:lnTo>
                <a:cubicBezTo>
                  <a:pt x="38599" y="1910678"/>
                  <a:pt x="38262" y="1902431"/>
                  <a:pt x="39638" y="1892163"/>
                </a:cubicBezTo>
                <a:cubicBezTo>
                  <a:pt x="41015" y="1881895"/>
                  <a:pt x="40678" y="1873648"/>
                  <a:pt x="38628" y="1867422"/>
                </a:cubicBezTo>
                <a:cubicBezTo>
                  <a:pt x="41917" y="1862233"/>
                  <a:pt x="41786" y="1856475"/>
                  <a:pt x="38234" y="1850150"/>
                </a:cubicBezTo>
                <a:cubicBezTo>
                  <a:pt x="34682" y="1843825"/>
                  <a:pt x="34551" y="1838068"/>
                  <a:pt x="37840" y="1832878"/>
                </a:cubicBezTo>
                <a:cubicBezTo>
                  <a:pt x="36427" y="1827402"/>
                  <a:pt x="34531" y="1812940"/>
                  <a:pt x="32151" y="1789493"/>
                </a:cubicBezTo>
                <a:cubicBezTo>
                  <a:pt x="29771" y="1766045"/>
                  <a:pt x="28646" y="1752190"/>
                  <a:pt x="28775" y="1747926"/>
                </a:cubicBezTo>
                <a:cubicBezTo>
                  <a:pt x="26586" y="1745686"/>
                  <a:pt x="25050" y="1742774"/>
                  <a:pt x="24166" y="1739190"/>
                </a:cubicBezTo>
                <a:cubicBezTo>
                  <a:pt x="23283" y="1735606"/>
                  <a:pt x="24687" y="1732761"/>
                  <a:pt x="28381" y="1730653"/>
                </a:cubicBezTo>
                <a:cubicBezTo>
                  <a:pt x="27849" y="1717285"/>
                  <a:pt x="28466" y="1703011"/>
                  <a:pt x="30232" y="1687831"/>
                </a:cubicBezTo>
                <a:cubicBezTo>
                  <a:pt x="31997" y="1672651"/>
                  <a:pt x="30444" y="1658917"/>
                  <a:pt x="25572" y="1646627"/>
                </a:cubicBezTo>
                <a:cubicBezTo>
                  <a:pt x="26172" y="1645415"/>
                  <a:pt x="27022" y="1643963"/>
                  <a:pt x="28123" y="1642271"/>
                </a:cubicBezTo>
                <a:cubicBezTo>
                  <a:pt x="29224" y="1640579"/>
                  <a:pt x="29490" y="1638918"/>
                  <a:pt x="28922" y="1637287"/>
                </a:cubicBezTo>
                <a:cubicBezTo>
                  <a:pt x="28365" y="1636620"/>
                  <a:pt x="27354" y="1636532"/>
                  <a:pt x="25888" y="1637022"/>
                </a:cubicBezTo>
                <a:cubicBezTo>
                  <a:pt x="24421" y="1637512"/>
                  <a:pt x="23597" y="1637820"/>
                  <a:pt x="23414" y="1637947"/>
                </a:cubicBezTo>
                <a:lnTo>
                  <a:pt x="21434" y="1621423"/>
                </a:lnTo>
                <a:lnTo>
                  <a:pt x="26282" y="1615256"/>
                </a:lnTo>
                <a:cubicBezTo>
                  <a:pt x="27379" y="1609362"/>
                  <a:pt x="27378" y="1602169"/>
                  <a:pt x="26279" y="1593676"/>
                </a:cubicBezTo>
                <a:cubicBezTo>
                  <a:pt x="25180" y="1585183"/>
                  <a:pt x="24198" y="1577968"/>
                  <a:pt x="23335" y="1572031"/>
                </a:cubicBezTo>
                <a:cubicBezTo>
                  <a:pt x="20916" y="1569131"/>
                  <a:pt x="19675" y="1566161"/>
                  <a:pt x="19613" y="1563119"/>
                </a:cubicBezTo>
                <a:cubicBezTo>
                  <a:pt x="19551" y="1560077"/>
                  <a:pt x="21439" y="1557569"/>
                  <a:pt x="25276" y="1555596"/>
                </a:cubicBezTo>
                <a:lnTo>
                  <a:pt x="24793" y="1542245"/>
                </a:lnTo>
                <a:cubicBezTo>
                  <a:pt x="25412" y="1538761"/>
                  <a:pt x="24882" y="1531817"/>
                  <a:pt x="23205" y="1521415"/>
                </a:cubicBezTo>
                <a:cubicBezTo>
                  <a:pt x="21527" y="1511012"/>
                  <a:pt x="20017" y="1504046"/>
                  <a:pt x="18675" y="1500518"/>
                </a:cubicBezTo>
                <a:cubicBezTo>
                  <a:pt x="16735" y="1495210"/>
                  <a:pt x="16838" y="1490635"/>
                  <a:pt x="18985" y="1486793"/>
                </a:cubicBezTo>
                <a:cubicBezTo>
                  <a:pt x="21132" y="1482950"/>
                  <a:pt x="21235" y="1478375"/>
                  <a:pt x="19295" y="1473067"/>
                </a:cubicBezTo>
                <a:lnTo>
                  <a:pt x="21502" y="1444868"/>
                </a:lnTo>
                <a:cubicBezTo>
                  <a:pt x="20700" y="1441286"/>
                  <a:pt x="19927" y="1432114"/>
                  <a:pt x="19182" y="1417351"/>
                </a:cubicBezTo>
                <a:cubicBezTo>
                  <a:pt x="18437" y="1402589"/>
                  <a:pt x="18037" y="1394210"/>
                  <a:pt x="17984" y="1392214"/>
                </a:cubicBezTo>
                <a:cubicBezTo>
                  <a:pt x="16032" y="1388933"/>
                  <a:pt x="14277" y="1385558"/>
                  <a:pt x="12720" y="1382090"/>
                </a:cubicBezTo>
                <a:cubicBezTo>
                  <a:pt x="11164" y="1378622"/>
                  <a:pt x="12538" y="1375710"/>
                  <a:pt x="16841" y="1373355"/>
                </a:cubicBezTo>
                <a:cubicBezTo>
                  <a:pt x="16364" y="1359760"/>
                  <a:pt x="17104" y="1344376"/>
                  <a:pt x="19062" y="1327207"/>
                </a:cubicBezTo>
                <a:cubicBezTo>
                  <a:pt x="21019" y="1310037"/>
                  <a:pt x="19402" y="1294796"/>
                  <a:pt x="14210" y="1281486"/>
                </a:cubicBezTo>
                <a:cubicBezTo>
                  <a:pt x="14763" y="1280175"/>
                  <a:pt x="15520" y="1278524"/>
                  <a:pt x="16480" y="1276535"/>
                </a:cubicBezTo>
                <a:cubicBezTo>
                  <a:pt x="17441" y="1274546"/>
                  <a:pt x="17801" y="1273083"/>
                  <a:pt x="17560" y="1272146"/>
                </a:cubicBezTo>
                <a:cubicBezTo>
                  <a:pt x="16744" y="1270672"/>
                  <a:pt x="15712" y="1270028"/>
                  <a:pt x="14465" y="1270212"/>
                </a:cubicBezTo>
                <a:cubicBezTo>
                  <a:pt x="13219" y="1270396"/>
                  <a:pt x="12165" y="1270732"/>
                  <a:pt x="11304" y="1271220"/>
                </a:cubicBezTo>
                <a:lnTo>
                  <a:pt x="9323" y="1254696"/>
                </a:lnTo>
                <a:cubicBezTo>
                  <a:pt x="12724" y="1248888"/>
                  <a:pt x="14957" y="1242661"/>
                  <a:pt x="16023" y="1236015"/>
                </a:cubicBezTo>
                <a:lnTo>
                  <a:pt x="10564" y="1199795"/>
                </a:lnTo>
                <a:cubicBezTo>
                  <a:pt x="8211" y="1196865"/>
                  <a:pt x="7235" y="1193770"/>
                  <a:pt x="7636" y="1190509"/>
                </a:cubicBezTo>
                <a:cubicBezTo>
                  <a:pt x="8036" y="1187248"/>
                  <a:pt x="10188" y="1184616"/>
                  <a:pt x="14092" y="1182612"/>
                </a:cubicBezTo>
                <a:cubicBezTo>
                  <a:pt x="12917" y="1179610"/>
                  <a:pt x="12712" y="1177121"/>
                  <a:pt x="13476" y="1175143"/>
                </a:cubicBezTo>
                <a:cubicBezTo>
                  <a:pt x="14240" y="1173166"/>
                  <a:pt x="14035" y="1170677"/>
                  <a:pt x="12860" y="1167675"/>
                </a:cubicBezTo>
                <a:cubicBezTo>
                  <a:pt x="13069" y="1164949"/>
                  <a:pt x="12356" y="1157446"/>
                  <a:pt x="10721" y="1145165"/>
                </a:cubicBezTo>
                <a:cubicBezTo>
                  <a:pt x="9086" y="1132883"/>
                  <a:pt x="7789" y="1125170"/>
                  <a:pt x="6830" y="1122026"/>
                </a:cubicBezTo>
                <a:cubicBezTo>
                  <a:pt x="4859" y="1116652"/>
                  <a:pt x="4837" y="1111813"/>
                  <a:pt x="6766" y="1107508"/>
                </a:cubicBezTo>
                <a:cubicBezTo>
                  <a:pt x="8694" y="1103203"/>
                  <a:pt x="8673" y="1098363"/>
                  <a:pt x="6702" y="1092989"/>
                </a:cubicBezTo>
                <a:lnTo>
                  <a:pt x="7056" y="1077303"/>
                </a:lnTo>
                <a:cubicBezTo>
                  <a:pt x="5706" y="1073415"/>
                  <a:pt x="5919" y="1069758"/>
                  <a:pt x="7697" y="1066332"/>
                </a:cubicBezTo>
                <a:cubicBezTo>
                  <a:pt x="9474" y="1062907"/>
                  <a:pt x="9688" y="1059249"/>
                  <a:pt x="8337" y="1055361"/>
                </a:cubicBezTo>
                <a:cubicBezTo>
                  <a:pt x="12971" y="1052850"/>
                  <a:pt x="14896" y="1048708"/>
                  <a:pt x="14111" y="1042936"/>
                </a:cubicBezTo>
                <a:cubicBezTo>
                  <a:pt x="13801" y="1042194"/>
                  <a:pt x="13485" y="1041696"/>
                  <a:pt x="13164" y="1041443"/>
                </a:cubicBezTo>
                <a:cubicBezTo>
                  <a:pt x="12843" y="1041191"/>
                  <a:pt x="12130" y="1040881"/>
                  <a:pt x="11027" y="1040512"/>
                </a:cubicBezTo>
                <a:lnTo>
                  <a:pt x="11953" y="1034256"/>
                </a:lnTo>
                <a:cubicBezTo>
                  <a:pt x="11995" y="1032377"/>
                  <a:pt x="11834" y="1030836"/>
                  <a:pt x="11469" y="1029635"/>
                </a:cubicBezTo>
                <a:cubicBezTo>
                  <a:pt x="11104" y="1028433"/>
                  <a:pt x="10546" y="1027080"/>
                  <a:pt x="9795" y="1025575"/>
                </a:cubicBezTo>
                <a:cubicBezTo>
                  <a:pt x="11583" y="1013012"/>
                  <a:pt x="12397" y="1000181"/>
                  <a:pt x="12235" y="987082"/>
                </a:cubicBezTo>
                <a:cubicBezTo>
                  <a:pt x="12073" y="973984"/>
                  <a:pt x="11322" y="960921"/>
                  <a:pt x="9982" y="947895"/>
                </a:cubicBezTo>
                <a:cubicBezTo>
                  <a:pt x="9195" y="945114"/>
                  <a:pt x="8678" y="939054"/>
                  <a:pt x="8431" y="929713"/>
                </a:cubicBezTo>
                <a:cubicBezTo>
                  <a:pt x="8185" y="920373"/>
                  <a:pt x="8439" y="914919"/>
                  <a:pt x="9194" y="913350"/>
                </a:cubicBezTo>
                <a:cubicBezTo>
                  <a:pt x="6785" y="907819"/>
                  <a:pt x="5701" y="902269"/>
                  <a:pt x="5941" y="896700"/>
                </a:cubicBezTo>
                <a:cubicBezTo>
                  <a:pt x="6181" y="891131"/>
                  <a:pt x="6474" y="885416"/>
                  <a:pt x="6819" y="879554"/>
                </a:cubicBezTo>
                <a:lnTo>
                  <a:pt x="10918" y="871800"/>
                </a:lnTo>
                <a:cubicBezTo>
                  <a:pt x="10610" y="870976"/>
                  <a:pt x="10499" y="870058"/>
                  <a:pt x="10588" y="869046"/>
                </a:cubicBezTo>
                <a:cubicBezTo>
                  <a:pt x="10676" y="868035"/>
                  <a:pt x="10566" y="867117"/>
                  <a:pt x="10258" y="866292"/>
                </a:cubicBezTo>
                <a:cubicBezTo>
                  <a:pt x="9926" y="863620"/>
                  <a:pt x="9390" y="861287"/>
                  <a:pt x="8650" y="859292"/>
                </a:cubicBezTo>
                <a:cubicBezTo>
                  <a:pt x="7911" y="857297"/>
                  <a:pt x="6978" y="855151"/>
                  <a:pt x="5853" y="852853"/>
                </a:cubicBezTo>
                <a:cubicBezTo>
                  <a:pt x="7579" y="851715"/>
                  <a:pt x="8138" y="850158"/>
                  <a:pt x="7528" y="848183"/>
                </a:cubicBezTo>
                <a:cubicBezTo>
                  <a:pt x="7189" y="847292"/>
                  <a:pt x="6954" y="846110"/>
                  <a:pt x="6824" y="844635"/>
                </a:cubicBezTo>
                <a:cubicBezTo>
                  <a:pt x="6694" y="843161"/>
                  <a:pt x="6459" y="841979"/>
                  <a:pt x="6119" y="841088"/>
                </a:cubicBezTo>
                <a:lnTo>
                  <a:pt x="7706" y="840340"/>
                </a:lnTo>
                <a:cubicBezTo>
                  <a:pt x="7221" y="838628"/>
                  <a:pt x="7530" y="836543"/>
                  <a:pt x="8632" y="834083"/>
                </a:cubicBezTo>
                <a:lnTo>
                  <a:pt x="6651" y="817560"/>
                </a:lnTo>
                <a:cubicBezTo>
                  <a:pt x="5851" y="813896"/>
                  <a:pt x="4754" y="810373"/>
                  <a:pt x="3359" y="806990"/>
                </a:cubicBezTo>
                <a:cubicBezTo>
                  <a:pt x="1964" y="803607"/>
                  <a:pt x="845" y="801064"/>
                  <a:pt x="0" y="799361"/>
                </a:cubicBezTo>
                <a:cubicBezTo>
                  <a:pt x="1766" y="798649"/>
                  <a:pt x="3391" y="797639"/>
                  <a:pt x="4875" y="796333"/>
                </a:cubicBezTo>
                <a:cubicBezTo>
                  <a:pt x="6360" y="795026"/>
                  <a:pt x="6630" y="793201"/>
                  <a:pt x="5686" y="790858"/>
                </a:cubicBezTo>
                <a:cubicBezTo>
                  <a:pt x="4446" y="788574"/>
                  <a:pt x="3930" y="786797"/>
                  <a:pt x="4139" y="785526"/>
                </a:cubicBezTo>
                <a:cubicBezTo>
                  <a:pt x="4347" y="784256"/>
                  <a:pt x="5979" y="782920"/>
                  <a:pt x="9036" y="781517"/>
                </a:cubicBezTo>
                <a:lnTo>
                  <a:pt x="9390" y="765832"/>
                </a:lnTo>
                <a:lnTo>
                  <a:pt x="13489" y="758077"/>
                </a:lnTo>
                <a:lnTo>
                  <a:pt x="14858" y="732213"/>
                </a:lnTo>
                <a:cubicBezTo>
                  <a:pt x="13688" y="729048"/>
                  <a:pt x="13497" y="725905"/>
                  <a:pt x="14287" y="722784"/>
                </a:cubicBezTo>
                <a:cubicBezTo>
                  <a:pt x="15077" y="719663"/>
                  <a:pt x="14886" y="716520"/>
                  <a:pt x="13715" y="713355"/>
                </a:cubicBezTo>
                <a:lnTo>
                  <a:pt x="15656" y="696920"/>
                </a:lnTo>
                <a:lnTo>
                  <a:pt x="15922" y="685155"/>
                </a:lnTo>
                <a:cubicBezTo>
                  <a:pt x="14030" y="679178"/>
                  <a:pt x="12728" y="673166"/>
                  <a:pt x="12014" y="667117"/>
                </a:cubicBezTo>
                <a:cubicBezTo>
                  <a:pt x="11301" y="661069"/>
                  <a:pt x="11563" y="655287"/>
                  <a:pt x="12799" y="649773"/>
                </a:cubicBezTo>
                <a:cubicBezTo>
                  <a:pt x="11804" y="637392"/>
                  <a:pt x="10296" y="625980"/>
                  <a:pt x="8276" y="615537"/>
                </a:cubicBezTo>
                <a:cubicBezTo>
                  <a:pt x="6256" y="605094"/>
                  <a:pt x="4286" y="596810"/>
                  <a:pt x="2364" y="590685"/>
                </a:cubicBezTo>
                <a:cubicBezTo>
                  <a:pt x="4575" y="591258"/>
                  <a:pt x="6411" y="591038"/>
                  <a:pt x="7872" y="590025"/>
                </a:cubicBezTo>
                <a:lnTo>
                  <a:pt x="11971" y="582271"/>
                </a:lnTo>
                <a:cubicBezTo>
                  <a:pt x="12391" y="581021"/>
                  <a:pt x="12223" y="579808"/>
                  <a:pt x="11465" y="578630"/>
                </a:cubicBezTo>
                <a:cubicBezTo>
                  <a:pt x="10707" y="577452"/>
                  <a:pt x="9348" y="576800"/>
                  <a:pt x="7389" y="576674"/>
                </a:cubicBezTo>
                <a:cubicBezTo>
                  <a:pt x="9254" y="569409"/>
                  <a:pt x="10375" y="560312"/>
                  <a:pt x="10753" y="549384"/>
                </a:cubicBezTo>
                <a:cubicBezTo>
                  <a:pt x="11131" y="538456"/>
                  <a:pt x="9894" y="529502"/>
                  <a:pt x="7044" y="522522"/>
                </a:cubicBezTo>
                <a:cubicBezTo>
                  <a:pt x="8758" y="519733"/>
                  <a:pt x="9638" y="516974"/>
                  <a:pt x="9684" y="514245"/>
                </a:cubicBezTo>
                <a:cubicBezTo>
                  <a:pt x="9729" y="511516"/>
                  <a:pt x="8438" y="509296"/>
                  <a:pt x="5813" y="507585"/>
                </a:cubicBezTo>
                <a:cubicBezTo>
                  <a:pt x="4358" y="501765"/>
                  <a:pt x="4702" y="496672"/>
                  <a:pt x="6845" y="492307"/>
                </a:cubicBezTo>
                <a:cubicBezTo>
                  <a:pt x="8987" y="487941"/>
                  <a:pt x="10686" y="483664"/>
                  <a:pt x="11941" y="479475"/>
                </a:cubicBezTo>
                <a:cubicBezTo>
                  <a:pt x="13439" y="476828"/>
                  <a:pt x="13748" y="474742"/>
                  <a:pt x="12867" y="473218"/>
                </a:cubicBezTo>
                <a:cubicBezTo>
                  <a:pt x="11986" y="471694"/>
                  <a:pt x="10708" y="470357"/>
                  <a:pt x="9034" y="469208"/>
                </a:cubicBezTo>
                <a:lnTo>
                  <a:pt x="11330" y="437087"/>
                </a:lnTo>
                <a:cubicBezTo>
                  <a:pt x="11539" y="435048"/>
                  <a:pt x="11859" y="432473"/>
                  <a:pt x="12289" y="429360"/>
                </a:cubicBezTo>
                <a:cubicBezTo>
                  <a:pt x="12719" y="426247"/>
                  <a:pt x="12268" y="423066"/>
                  <a:pt x="10936" y="419815"/>
                </a:cubicBezTo>
                <a:cubicBezTo>
                  <a:pt x="13920" y="407131"/>
                  <a:pt x="14908" y="393814"/>
                  <a:pt x="13899" y="379862"/>
                </a:cubicBezTo>
                <a:cubicBezTo>
                  <a:pt x="12890" y="365911"/>
                  <a:pt x="14858" y="352616"/>
                  <a:pt x="19803" y="339976"/>
                </a:cubicBezTo>
                <a:lnTo>
                  <a:pt x="12975" y="329621"/>
                </a:lnTo>
                <a:lnTo>
                  <a:pt x="17694" y="294416"/>
                </a:lnTo>
                <a:cubicBezTo>
                  <a:pt x="16042" y="290145"/>
                  <a:pt x="14822" y="281911"/>
                  <a:pt x="14035" y="269714"/>
                </a:cubicBezTo>
                <a:cubicBezTo>
                  <a:pt x="13248" y="257517"/>
                  <a:pt x="13824" y="247950"/>
                  <a:pt x="15763" y="241013"/>
                </a:cubicBezTo>
                <a:cubicBezTo>
                  <a:pt x="12892" y="234932"/>
                  <a:pt x="13569" y="228147"/>
                  <a:pt x="17793" y="220657"/>
                </a:cubicBezTo>
                <a:cubicBezTo>
                  <a:pt x="14180" y="218483"/>
                  <a:pt x="12737" y="215769"/>
                  <a:pt x="13465" y="212516"/>
                </a:cubicBezTo>
                <a:cubicBezTo>
                  <a:pt x="14192" y="209263"/>
                  <a:pt x="15503" y="206219"/>
                  <a:pt x="17398" y="203385"/>
                </a:cubicBezTo>
                <a:lnTo>
                  <a:pt x="27418" y="72567"/>
                </a:lnTo>
                <a:cubicBezTo>
                  <a:pt x="29102" y="66801"/>
                  <a:pt x="29846" y="61358"/>
                  <a:pt x="29651" y="56237"/>
                </a:cubicBezTo>
                <a:cubicBezTo>
                  <a:pt x="29456" y="51115"/>
                  <a:pt x="30784" y="45881"/>
                  <a:pt x="33635" y="40535"/>
                </a:cubicBezTo>
                <a:cubicBezTo>
                  <a:pt x="32531" y="38025"/>
                  <a:pt x="31976" y="35135"/>
                  <a:pt x="31968" y="31866"/>
                </a:cubicBezTo>
                <a:cubicBezTo>
                  <a:pt x="31960" y="28596"/>
                  <a:pt x="32385" y="25728"/>
                  <a:pt x="33241" y="23263"/>
                </a:cubicBezTo>
                <a:lnTo>
                  <a:pt x="34345" y="9163"/>
                </a:lnTo>
                <a:cubicBezTo>
                  <a:pt x="35299" y="6732"/>
                  <a:pt x="36883" y="4610"/>
                  <a:pt x="39099" y="2797"/>
                </a:cubicBezTo>
                <a:cubicBezTo>
                  <a:pt x="41314" y="983"/>
                  <a:pt x="43460" y="51"/>
                  <a:pt x="45538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sx="105000" sy="105000" algn="t" rotWithShape="0">
              <a:prstClr val="black">
                <a:alpha val="7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" name="Freeform: Shape 5">
            <a:extLst>
              <a:ext uri="{FF2B5EF4-FFF2-40B4-BE49-F238E27FC236}">
                <a16:creationId xmlns:a16="http://schemas.microsoft.com/office/drawing/2014/main" id="{CB30DFC6-BE17-1EC0-6C31-D33A3F702F79}"/>
              </a:ext>
            </a:extLst>
          </p:cNvPr>
          <p:cNvSpPr/>
          <p:nvPr/>
        </p:nvSpPr>
        <p:spPr>
          <a:xfrm rot="5400000">
            <a:off x="2494023" y="-616503"/>
            <a:ext cx="1021111" cy="5513855"/>
          </a:xfrm>
          <a:custGeom>
            <a:avLst/>
            <a:gdLst/>
            <a:ahLst/>
            <a:cxnLst/>
            <a:rect l="l" t="t" r="r" b="b"/>
            <a:pathLst>
              <a:path w="424731" h="2464157">
                <a:moveTo>
                  <a:pt x="125208" y="2202876"/>
                </a:moveTo>
                <a:lnTo>
                  <a:pt x="118114" y="2204285"/>
                </a:lnTo>
                <a:cubicBezTo>
                  <a:pt x="118568" y="2205162"/>
                  <a:pt x="119366" y="2205997"/>
                  <a:pt x="120509" y="2206791"/>
                </a:cubicBezTo>
                <a:cubicBezTo>
                  <a:pt x="121652" y="2207586"/>
                  <a:pt x="122660" y="2207837"/>
                  <a:pt x="123533" y="2207546"/>
                </a:cubicBezTo>
                <a:cubicBezTo>
                  <a:pt x="125258" y="2206408"/>
                  <a:pt x="125817" y="2204852"/>
                  <a:pt x="125208" y="2202876"/>
                </a:cubicBezTo>
                <a:close/>
                <a:moveTo>
                  <a:pt x="118468" y="2188599"/>
                </a:moveTo>
                <a:cubicBezTo>
                  <a:pt x="118823" y="2189523"/>
                  <a:pt x="119423" y="2190452"/>
                  <a:pt x="120269" y="2191386"/>
                </a:cubicBezTo>
                <a:cubicBezTo>
                  <a:pt x="121114" y="2192321"/>
                  <a:pt x="122320" y="2192479"/>
                  <a:pt x="123887" y="2191860"/>
                </a:cubicBezTo>
                <a:lnTo>
                  <a:pt x="125474" y="2191112"/>
                </a:lnTo>
                <a:cubicBezTo>
                  <a:pt x="123976" y="2187939"/>
                  <a:pt x="121641" y="2187101"/>
                  <a:pt x="118468" y="2188599"/>
                </a:cubicBezTo>
                <a:close/>
                <a:moveTo>
                  <a:pt x="247581" y="2100494"/>
                </a:moveTo>
                <a:cubicBezTo>
                  <a:pt x="247969" y="2101401"/>
                  <a:pt x="248503" y="2102362"/>
                  <a:pt x="249183" y="2103374"/>
                </a:cubicBezTo>
                <a:cubicBezTo>
                  <a:pt x="249863" y="2104387"/>
                  <a:pt x="250607" y="2104763"/>
                  <a:pt x="251414" y="2104504"/>
                </a:cubicBezTo>
                <a:lnTo>
                  <a:pt x="255424" y="2100671"/>
                </a:lnTo>
                <a:close/>
                <a:moveTo>
                  <a:pt x="264102" y="2037895"/>
                </a:moveTo>
                <a:cubicBezTo>
                  <a:pt x="262472" y="2037695"/>
                  <a:pt x="260830" y="2037985"/>
                  <a:pt x="259178" y="2038765"/>
                </a:cubicBezTo>
                <a:cubicBezTo>
                  <a:pt x="259533" y="2039688"/>
                  <a:pt x="260133" y="2040617"/>
                  <a:pt x="260978" y="2041552"/>
                </a:cubicBezTo>
                <a:cubicBezTo>
                  <a:pt x="261824" y="2042486"/>
                  <a:pt x="263030" y="2042644"/>
                  <a:pt x="264597" y="2042026"/>
                </a:cubicBezTo>
                <a:lnTo>
                  <a:pt x="267770" y="2040528"/>
                </a:lnTo>
                <a:cubicBezTo>
                  <a:pt x="266955" y="2038973"/>
                  <a:pt x="265732" y="2038095"/>
                  <a:pt x="264102" y="2037895"/>
                </a:cubicBezTo>
                <a:close/>
                <a:moveTo>
                  <a:pt x="365146" y="2037237"/>
                </a:moveTo>
                <a:lnTo>
                  <a:pt x="376734" y="2045346"/>
                </a:lnTo>
                <a:lnTo>
                  <a:pt x="381138" y="2058785"/>
                </a:lnTo>
                <a:cubicBezTo>
                  <a:pt x="377424" y="2061104"/>
                  <a:pt x="376248" y="2063922"/>
                  <a:pt x="377612" y="2067239"/>
                </a:cubicBezTo>
                <a:cubicBezTo>
                  <a:pt x="378975" y="2070556"/>
                  <a:pt x="376610" y="2073935"/>
                  <a:pt x="370516" y="2077378"/>
                </a:cubicBezTo>
                <a:cubicBezTo>
                  <a:pt x="368046" y="2070946"/>
                  <a:pt x="367151" y="2064256"/>
                  <a:pt x="367831" y="2057307"/>
                </a:cubicBezTo>
                <a:cubicBezTo>
                  <a:pt x="368512" y="2050359"/>
                  <a:pt x="367617" y="2043669"/>
                  <a:pt x="365146" y="2037237"/>
                </a:cubicBezTo>
                <a:close/>
                <a:moveTo>
                  <a:pt x="163614" y="1996584"/>
                </a:moveTo>
                <a:lnTo>
                  <a:pt x="167358" y="2004516"/>
                </a:lnTo>
                <a:cubicBezTo>
                  <a:pt x="168500" y="2006765"/>
                  <a:pt x="169817" y="2007841"/>
                  <a:pt x="171306" y="2007744"/>
                </a:cubicBezTo>
                <a:cubicBezTo>
                  <a:pt x="172796" y="2007647"/>
                  <a:pt x="174344" y="2007159"/>
                  <a:pt x="175950" y="2006280"/>
                </a:cubicBezTo>
                <a:close/>
                <a:moveTo>
                  <a:pt x="171240" y="1971646"/>
                </a:moveTo>
                <a:cubicBezTo>
                  <a:pt x="170544" y="1972056"/>
                  <a:pt x="170140" y="1972570"/>
                  <a:pt x="170028" y="1973189"/>
                </a:cubicBezTo>
                <a:cubicBezTo>
                  <a:pt x="169916" y="1973807"/>
                  <a:pt x="169512" y="1974321"/>
                  <a:pt x="168816" y="1974731"/>
                </a:cubicBezTo>
                <a:cubicBezTo>
                  <a:pt x="169301" y="1975673"/>
                  <a:pt x="170225" y="1976773"/>
                  <a:pt x="171586" y="1978030"/>
                </a:cubicBezTo>
                <a:cubicBezTo>
                  <a:pt x="172947" y="1979287"/>
                  <a:pt x="174080" y="1979803"/>
                  <a:pt x="174984" y="1979578"/>
                </a:cubicBezTo>
                <a:cubicBezTo>
                  <a:pt x="176457" y="1978761"/>
                  <a:pt x="177102" y="1977730"/>
                  <a:pt x="176918" y="1976483"/>
                </a:cubicBezTo>
                <a:cubicBezTo>
                  <a:pt x="176733" y="1975237"/>
                  <a:pt x="176397" y="1974183"/>
                  <a:pt x="175910" y="1973322"/>
                </a:cubicBezTo>
                <a:cubicBezTo>
                  <a:pt x="174772" y="1971596"/>
                  <a:pt x="173215" y="1971037"/>
                  <a:pt x="171240" y="1971646"/>
                </a:cubicBezTo>
                <a:close/>
                <a:moveTo>
                  <a:pt x="344672" y="1936333"/>
                </a:moveTo>
                <a:lnTo>
                  <a:pt x="337577" y="1937742"/>
                </a:lnTo>
                <a:cubicBezTo>
                  <a:pt x="338063" y="1938685"/>
                  <a:pt x="338986" y="1939785"/>
                  <a:pt x="340347" y="1941041"/>
                </a:cubicBezTo>
                <a:cubicBezTo>
                  <a:pt x="341709" y="1942298"/>
                  <a:pt x="342841" y="1942814"/>
                  <a:pt x="343745" y="1942590"/>
                </a:cubicBezTo>
                <a:cubicBezTo>
                  <a:pt x="345219" y="1941773"/>
                  <a:pt x="345863" y="1940741"/>
                  <a:pt x="345679" y="1939494"/>
                </a:cubicBezTo>
                <a:cubicBezTo>
                  <a:pt x="345495" y="1938248"/>
                  <a:pt x="345159" y="1937194"/>
                  <a:pt x="344672" y="1936333"/>
                </a:cubicBezTo>
                <a:close/>
                <a:moveTo>
                  <a:pt x="272587" y="1931564"/>
                </a:moveTo>
                <a:cubicBezTo>
                  <a:pt x="267891" y="1933943"/>
                  <a:pt x="265133" y="1937346"/>
                  <a:pt x="264313" y="1941774"/>
                </a:cubicBezTo>
                <a:cubicBezTo>
                  <a:pt x="263494" y="1946203"/>
                  <a:pt x="264239" y="1950862"/>
                  <a:pt x="266547" y="1955753"/>
                </a:cubicBezTo>
                <a:lnTo>
                  <a:pt x="267296" y="1957340"/>
                </a:lnTo>
                <a:cubicBezTo>
                  <a:pt x="266950" y="1957463"/>
                  <a:pt x="265659" y="1958153"/>
                  <a:pt x="263424" y="1959410"/>
                </a:cubicBezTo>
                <a:cubicBezTo>
                  <a:pt x="261189" y="1960667"/>
                  <a:pt x="260085" y="1961754"/>
                  <a:pt x="260113" y="1962670"/>
                </a:cubicBezTo>
                <a:cubicBezTo>
                  <a:pt x="260999" y="1963262"/>
                  <a:pt x="263524" y="1962960"/>
                  <a:pt x="267687" y="1961762"/>
                </a:cubicBezTo>
                <a:cubicBezTo>
                  <a:pt x="271850" y="1960565"/>
                  <a:pt x="274584" y="1959679"/>
                  <a:pt x="275888" y="1959103"/>
                </a:cubicBezTo>
                <a:lnTo>
                  <a:pt x="281662" y="1946679"/>
                </a:lnTo>
                <a:cubicBezTo>
                  <a:pt x="279222" y="1947588"/>
                  <a:pt x="277008" y="1947178"/>
                  <a:pt x="275020" y="1945450"/>
                </a:cubicBezTo>
                <a:cubicBezTo>
                  <a:pt x="273032" y="1943721"/>
                  <a:pt x="271633" y="1941956"/>
                  <a:pt x="270824" y="1940156"/>
                </a:cubicBezTo>
                <a:close/>
                <a:moveTo>
                  <a:pt x="163318" y="1905553"/>
                </a:moveTo>
                <a:lnTo>
                  <a:pt x="165958" y="1927584"/>
                </a:lnTo>
                <a:cubicBezTo>
                  <a:pt x="165678" y="1927676"/>
                  <a:pt x="164652" y="1928241"/>
                  <a:pt x="162879" y="1929280"/>
                </a:cubicBezTo>
                <a:cubicBezTo>
                  <a:pt x="161107" y="1930319"/>
                  <a:pt x="160268" y="1931281"/>
                  <a:pt x="160362" y="1932166"/>
                </a:cubicBezTo>
                <a:cubicBezTo>
                  <a:pt x="161488" y="1933695"/>
                  <a:pt x="164049" y="1934669"/>
                  <a:pt x="168045" y="1935086"/>
                </a:cubicBezTo>
                <a:cubicBezTo>
                  <a:pt x="172041" y="1935503"/>
                  <a:pt x="175208" y="1935706"/>
                  <a:pt x="177546" y="1935693"/>
                </a:cubicBezTo>
                <a:lnTo>
                  <a:pt x="181161" y="1914588"/>
                </a:lnTo>
                <a:close/>
                <a:moveTo>
                  <a:pt x="269996" y="1872653"/>
                </a:moveTo>
                <a:cubicBezTo>
                  <a:pt x="268585" y="1873602"/>
                  <a:pt x="268190" y="1875163"/>
                  <a:pt x="268811" y="1877335"/>
                </a:cubicBezTo>
                <a:cubicBezTo>
                  <a:pt x="269432" y="1879507"/>
                  <a:pt x="270017" y="1881089"/>
                  <a:pt x="270567" y="1882083"/>
                </a:cubicBezTo>
                <a:cubicBezTo>
                  <a:pt x="272389" y="1886113"/>
                  <a:pt x="272985" y="1890115"/>
                  <a:pt x="272356" y="1894090"/>
                </a:cubicBezTo>
                <a:cubicBezTo>
                  <a:pt x="271726" y="1898064"/>
                  <a:pt x="270174" y="1901626"/>
                  <a:pt x="267700" y="1904774"/>
                </a:cubicBezTo>
                <a:cubicBezTo>
                  <a:pt x="269343" y="1908767"/>
                  <a:pt x="270297" y="1912843"/>
                  <a:pt x="270562" y="1917002"/>
                </a:cubicBezTo>
                <a:cubicBezTo>
                  <a:pt x="270828" y="1921160"/>
                  <a:pt x="271782" y="1925236"/>
                  <a:pt x="273425" y="1929229"/>
                </a:cubicBezTo>
                <a:cubicBezTo>
                  <a:pt x="275481" y="1921429"/>
                  <a:pt x="276802" y="1913612"/>
                  <a:pt x="277388" y="1905778"/>
                </a:cubicBezTo>
                <a:cubicBezTo>
                  <a:pt x="277974" y="1897944"/>
                  <a:pt x="278315" y="1890105"/>
                  <a:pt x="278410" y="1882260"/>
                </a:cubicBezTo>
                <a:cubicBezTo>
                  <a:pt x="277831" y="1881119"/>
                  <a:pt x="276533" y="1879226"/>
                  <a:pt x="274517" y="1876581"/>
                </a:cubicBezTo>
                <a:cubicBezTo>
                  <a:pt x="272501" y="1873936"/>
                  <a:pt x="270993" y="1872627"/>
                  <a:pt x="269996" y="1872653"/>
                </a:cubicBezTo>
                <a:close/>
                <a:moveTo>
                  <a:pt x="349351" y="1868170"/>
                </a:moveTo>
                <a:cubicBezTo>
                  <a:pt x="344300" y="1871080"/>
                  <a:pt x="342604" y="1875194"/>
                  <a:pt x="344266" y="1880512"/>
                </a:cubicBezTo>
                <a:cubicBezTo>
                  <a:pt x="345928" y="1885830"/>
                  <a:pt x="347945" y="1890616"/>
                  <a:pt x="350317" y="1894872"/>
                </a:cubicBezTo>
                <a:cubicBezTo>
                  <a:pt x="347838" y="1896042"/>
                  <a:pt x="345448" y="1897655"/>
                  <a:pt x="343145" y="1899712"/>
                </a:cubicBezTo>
                <a:cubicBezTo>
                  <a:pt x="340843" y="1901769"/>
                  <a:pt x="339223" y="1903988"/>
                  <a:pt x="338287" y="1906370"/>
                </a:cubicBezTo>
                <a:lnTo>
                  <a:pt x="348199" y="1919149"/>
                </a:lnTo>
                <a:cubicBezTo>
                  <a:pt x="346946" y="1914527"/>
                  <a:pt x="346633" y="1909583"/>
                  <a:pt x="347259" y="1904317"/>
                </a:cubicBezTo>
                <a:cubicBezTo>
                  <a:pt x="347885" y="1899051"/>
                  <a:pt x="350491" y="1895153"/>
                  <a:pt x="355076" y="1892625"/>
                </a:cubicBezTo>
                <a:cubicBezTo>
                  <a:pt x="353434" y="1888632"/>
                  <a:pt x="352479" y="1884556"/>
                  <a:pt x="352214" y="1880397"/>
                </a:cubicBezTo>
                <a:cubicBezTo>
                  <a:pt x="351948" y="1876239"/>
                  <a:pt x="350994" y="1872163"/>
                  <a:pt x="349351" y="1868170"/>
                </a:cubicBezTo>
                <a:close/>
                <a:moveTo>
                  <a:pt x="159317" y="1839548"/>
                </a:moveTo>
                <a:cubicBezTo>
                  <a:pt x="158573" y="1855094"/>
                  <a:pt x="158997" y="1871059"/>
                  <a:pt x="160588" y="1887443"/>
                </a:cubicBezTo>
                <a:cubicBezTo>
                  <a:pt x="162943" y="1890292"/>
                  <a:pt x="165712" y="1892218"/>
                  <a:pt x="168893" y="1893222"/>
                </a:cubicBezTo>
                <a:cubicBezTo>
                  <a:pt x="172075" y="1894226"/>
                  <a:pt x="175284" y="1894004"/>
                  <a:pt x="178521" y="1892557"/>
                </a:cubicBezTo>
                <a:cubicBezTo>
                  <a:pt x="177864" y="1886886"/>
                  <a:pt x="176679" y="1878554"/>
                  <a:pt x="174966" y="1867562"/>
                </a:cubicBezTo>
                <a:cubicBezTo>
                  <a:pt x="173253" y="1856570"/>
                  <a:pt x="173236" y="1848658"/>
                  <a:pt x="174914" y="1843824"/>
                </a:cubicBezTo>
                <a:close/>
                <a:moveTo>
                  <a:pt x="163248" y="1769799"/>
                </a:moveTo>
                <a:lnTo>
                  <a:pt x="159810" y="1783061"/>
                </a:lnTo>
                <a:lnTo>
                  <a:pt x="162056" y="1787820"/>
                </a:lnTo>
                <a:lnTo>
                  <a:pt x="165229" y="1786322"/>
                </a:lnTo>
                <a:cubicBezTo>
                  <a:pt x="168398" y="1784988"/>
                  <a:pt x="170388" y="1783725"/>
                  <a:pt x="171200" y="1782534"/>
                </a:cubicBezTo>
                <a:cubicBezTo>
                  <a:pt x="172011" y="1781342"/>
                  <a:pt x="171666" y="1779242"/>
                  <a:pt x="170165" y="1776233"/>
                </a:cubicBezTo>
                <a:close/>
                <a:moveTo>
                  <a:pt x="168716" y="1736180"/>
                </a:moveTo>
                <a:lnTo>
                  <a:pt x="168539" y="1744023"/>
                </a:lnTo>
                <a:cubicBezTo>
                  <a:pt x="169641" y="1741563"/>
                  <a:pt x="169950" y="1739478"/>
                  <a:pt x="169465" y="1737767"/>
                </a:cubicBezTo>
                <a:close/>
                <a:moveTo>
                  <a:pt x="346779" y="1669583"/>
                </a:moveTo>
                <a:lnTo>
                  <a:pt x="343823" y="1696196"/>
                </a:lnTo>
                <a:cubicBezTo>
                  <a:pt x="349367" y="1699722"/>
                  <a:pt x="353699" y="1704790"/>
                  <a:pt x="356819" y="1711399"/>
                </a:cubicBezTo>
                <a:cubicBezTo>
                  <a:pt x="355896" y="1711755"/>
                  <a:pt x="354967" y="1712355"/>
                  <a:pt x="354032" y="1713200"/>
                </a:cubicBezTo>
                <a:cubicBezTo>
                  <a:pt x="353098" y="1714045"/>
                  <a:pt x="352940" y="1715252"/>
                  <a:pt x="353558" y="1716818"/>
                </a:cubicBezTo>
                <a:cubicBezTo>
                  <a:pt x="354406" y="1718358"/>
                  <a:pt x="355750" y="1719664"/>
                  <a:pt x="357589" y="1720735"/>
                </a:cubicBezTo>
                <a:cubicBezTo>
                  <a:pt x="359429" y="1721807"/>
                  <a:pt x="361169" y="1722925"/>
                  <a:pt x="362810" y="1724090"/>
                </a:cubicBezTo>
                <a:lnTo>
                  <a:pt x="376161" y="1723607"/>
                </a:lnTo>
                <a:lnTo>
                  <a:pt x="375501" y="1718099"/>
                </a:lnTo>
                <a:lnTo>
                  <a:pt x="364574" y="1715498"/>
                </a:lnTo>
                <a:cubicBezTo>
                  <a:pt x="363386" y="1713068"/>
                  <a:pt x="362788" y="1710603"/>
                  <a:pt x="362779" y="1708101"/>
                </a:cubicBezTo>
                <a:cubicBezTo>
                  <a:pt x="362770" y="1705600"/>
                  <a:pt x="363736" y="1703365"/>
                  <a:pt x="365677" y="1701399"/>
                </a:cubicBezTo>
                <a:cubicBezTo>
                  <a:pt x="363221" y="1695768"/>
                  <a:pt x="360667" y="1690185"/>
                  <a:pt x="358013" y="1684649"/>
                </a:cubicBezTo>
                <a:cubicBezTo>
                  <a:pt x="355359" y="1679112"/>
                  <a:pt x="351614" y="1674090"/>
                  <a:pt x="346779" y="1669583"/>
                </a:cubicBezTo>
                <a:close/>
                <a:moveTo>
                  <a:pt x="355469" y="1597588"/>
                </a:moveTo>
                <a:lnTo>
                  <a:pt x="353883" y="1598337"/>
                </a:lnTo>
                <a:cubicBezTo>
                  <a:pt x="354367" y="1600048"/>
                  <a:pt x="355645" y="1601384"/>
                  <a:pt x="357716" y="1602347"/>
                </a:cubicBezTo>
                <a:close/>
                <a:moveTo>
                  <a:pt x="364681" y="1571901"/>
                </a:moveTo>
                <a:cubicBezTo>
                  <a:pt x="361773" y="1573274"/>
                  <a:pt x="360407" y="1575859"/>
                  <a:pt x="360583" y="1579655"/>
                </a:cubicBezTo>
                <a:lnTo>
                  <a:pt x="365342" y="1577409"/>
                </a:lnTo>
                <a:cubicBezTo>
                  <a:pt x="365033" y="1576585"/>
                  <a:pt x="364923" y="1575667"/>
                  <a:pt x="365012" y="1574655"/>
                </a:cubicBezTo>
                <a:cubicBezTo>
                  <a:pt x="365100" y="1573644"/>
                  <a:pt x="364990" y="1572725"/>
                  <a:pt x="364681" y="1571901"/>
                </a:cubicBezTo>
                <a:close/>
                <a:moveTo>
                  <a:pt x="368475" y="1542953"/>
                </a:moveTo>
                <a:lnTo>
                  <a:pt x="362967" y="1543613"/>
                </a:lnTo>
                <a:lnTo>
                  <a:pt x="366711" y="1551545"/>
                </a:lnTo>
                <a:lnTo>
                  <a:pt x="355607" y="1556787"/>
                </a:lnTo>
                <a:lnTo>
                  <a:pt x="358602" y="1563132"/>
                </a:lnTo>
                <a:lnTo>
                  <a:pt x="364021" y="1566393"/>
                </a:lnTo>
                <a:lnTo>
                  <a:pt x="371470" y="1549298"/>
                </a:lnTo>
                <a:close/>
                <a:moveTo>
                  <a:pt x="366583" y="1522508"/>
                </a:moveTo>
                <a:lnTo>
                  <a:pt x="362573" y="1526341"/>
                </a:lnTo>
                <a:lnTo>
                  <a:pt x="368563" y="1539032"/>
                </a:lnTo>
                <a:cubicBezTo>
                  <a:pt x="370048" y="1536270"/>
                  <a:pt x="370406" y="1533433"/>
                  <a:pt x="369639" y="1530522"/>
                </a:cubicBezTo>
                <a:cubicBezTo>
                  <a:pt x="368871" y="1527611"/>
                  <a:pt x="367852" y="1524940"/>
                  <a:pt x="366583" y="1522508"/>
                </a:cubicBezTo>
                <a:close/>
                <a:moveTo>
                  <a:pt x="367647" y="1475450"/>
                </a:moveTo>
                <a:lnTo>
                  <a:pt x="361301" y="1478446"/>
                </a:lnTo>
                <a:cubicBezTo>
                  <a:pt x="362153" y="1484187"/>
                  <a:pt x="362618" y="1489625"/>
                  <a:pt x="362698" y="1494760"/>
                </a:cubicBezTo>
                <a:cubicBezTo>
                  <a:pt x="362778" y="1499895"/>
                  <a:pt x="361328" y="1503328"/>
                  <a:pt x="358346" y="1505059"/>
                </a:cubicBezTo>
                <a:cubicBezTo>
                  <a:pt x="359022" y="1506235"/>
                  <a:pt x="360709" y="1508267"/>
                  <a:pt x="363406" y="1511156"/>
                </a:cubicBezTo>
                <a:cubicBezTo>
                  <a:pt x="366104" y="1514046"/>
                  <a:pt x="368000" y="1515494"/>
                  <a:pt x="369095" y="1515503"/>
                </a:cubicBezTo>
                <a:cubicBezTo>
                  <a:pt x="369809" y="1515045"/>
                  <a:pt x="369991" y="1514231"/>
                  <a:pt x="369641" y="1513063"/>
                </a:cubicBezTo>
                <a:cubicBezTo>
                  <a:pt x="369291" y="1511894"/>
                  <a:pt x="368889" y="1510872"/>
                  <a:pt x="368435" y="1509995"/>
                </a:cubicBezTo>
                <a:cubicBezTo>
                  <a:pt x="369408" y="1505292"/>
                  <a:pt x="369965" y="1499452"/>
                  <a:pt x="370106" y="1492475"/>
                </a:cubicBezTo>
                <a:cubicBezTo>
                  <a:pt x="370248" y="1485498"/>
                  <a:pt x="369428" y="1479823"/>
                  <a:pt x="367647" y="1475450"/>
                </a:cubicBezTo>
                <a:close/>
                <a:moveTo>
                  <a:pt x="391274" y="1402223"/>
                </a:moveTo>
                <a:lnTo>
                  <a:pt x="389688" y="1402972"/>
                </a:lnTo>
                <a:cubicBezTo>
                  <a:pt x="389645" y="1404851"/>
                  <a:pt x="389807" y="1406391"/>
                  <a:pt x="390172" y="1407593"/>
                </a:cubicBezTo>
                <a:cubicBezTo>
                  <a:pt x="390537" y="1408795"/>
                  <a:pt x="391095" y="1410148"/>
                  <a:pt x="391845" y="1411652"/>
                </a:cubicBezTo>
                <a:cubicBezTo>
                  <a:pt x="392822" y="1408928"/>
                  <a:pt x="392632" y="1405785"/>
                  <a:pt x="391274" y="1402223"/>
                </a:cubicBezTo>
                <a:close/>
                <a:moveTo>
                  <a:pt x="374711" y="1371245"/>
                </a:moveTo>
                <a:lnTo>
                  <a:pt x="365193" y="1375738"/>
                </a:lnTo>
                <a:cubicBezTo>
                  <a:pt x="367535" y="1382069"/>
                  <a:pt x="367916" y="1388355"/>
                  <a:pt x="366336" y="1394597"/>
                </a:cubicBezTo>
                <a:cubicBezTo>
                  <a:pt x="364756" y="1400839"/>
                  <a:pt x="365137" y="1407125"/>
                  <a:pt x="367479" y="1413456"/>
                </a:cubicBezTo>
                <a:lnTo>
                  <a:pt x="363952" y="1430639"/>
                </a:lnTo>
                <a:cubicBezTo>
                  <a:pt x="363712" y="1431843"/>
                  <a:pt x="364312" y="1432773"/>
                  <a:pt x="365752" y="1433426"/>
                </a:cubicBezTo>
                <a:cubicBezTo>
                  <a:pt x="367193" y="1434080"/>
                  <a:pt x="368399" y="1434238"/>
                  <a:pt x="369371" y="1433900"/>
                </a:cubicBezTo>
                <a:lnTo>
                  <a:pt x="378140" y="1427821"/>
                </a:lnTo>
                <a:cubicBezTo>
                  <a:pt x="377971" y="1423011"/>
                  <a:pt x="377661" y="1417904"/>
                  <a:pt x="377211" y="1412499"/>
                </a:cubicBezTo>
                <a:cubicBezTo>
                  <a:pt x="376761" y="1407094"/>
                  <a:pt x="375471" y="1401964"/>
                  <a:pt x="373341" y="1397109"/>
                </a:cubicBezTo>
                <a:cubicBezTo>
                  <a:pt x="373319" y="1393038"/>
                  <a:pt x="373255" y="1388623"/>
                  <a:pt x="373151" y="1383863"/>
                </a:cubicBezTo>
                <a:cubicBezTo>
                  <a:pt x="373046" y="1379104"/>
                  <a:pt x="373566" y="1374898"/>
                  <a:pt x="374711" y="1371245"/>
                </a:cubicBezTo>
                <a:close/>
                <a:moveTo>
                  <a:pt x="384012" y="1341637"/>
                </a:moveTo>
                <a:lnTo>
                  <a:pt x="378987" y="1355648"/>
                </a:lnTo>
                <a:cubicBezTo>
                  <a:pt x="378227" y="1353097"/>
                  <a:pt x="376542" y="1352438"/>
                  <a:pt x="373931" y="1353670"/>
                </a:cubicBezTo>
                <a:cubicBezTo>
                  <a:pt x="371320" y="1354903"/>
                  <a:pt x="370362" y="1356810"/>
                  <a:pt x="371055" y="1359392"/>
                </a:cubicBezTo>
                <a:lnTo>
                  <a:pt x="388899" y="1368427"/>
                </a:lnTo>
                <a:lnTo>
                  <a:pt x="395245" y="1365432"/>
                </a:lnTo>
                <a:lnTo>
                  <a:pt x="390091" y="1350406"/>
                </a:lnTo>
                <a:close/>
                <a:moveTo>
                  <a:pt x="361104" y="1313655"/>
                </a:moveTo>
                <a:lnTo>
                  <a:pt x="352423" y="1315813"/>
                </a:lnTo>
                <a:cubicBezTo>
                  <a:pt x="352700" y="1316571"/>
                  <a:pt x="352686" y="1317225"/>
                  <a:pt x="352379" y="1317773"/>
                </a:cubicBezTo>
                <a:cubicBezTo>
                  <a:pt x="352072" y="1318322"/>
                  <a:pt x="352058" y="1318976"/>
                  <a:pt x="352335" y="1319734"/>
                </a:cubicBezTo>
                <a:lnTo>
                  <a:pt x="356079" y="1327666"/>
                </a:lnTo>
                <a:cubicBezTo>
                  <a:pt x="357623" y="1330938"/>
                  <a:pt x="359611" y="1334121"/>
                  <a:pt x="362042" y="1337217"/>
                </a:cubicBezTo>
                <a:cubicBezTo>
                  <a:pt x="364474" y="1340313"/>
                  <a:pt x="367067" y="1342726"/>
                  <a:pt x="369824" y="1344455"/>
                </a:cubicBezTo>
                <a:close/>
                <a:moveTo>
                  <a:pt x="387983" y="1304846"/>
                </a:moveTo>
                <a:lnTo>
                  <a:pt x="386042" y="1321281"/>
                </a:lnTo>
                <a:lnTo>
                  <a:pt x="390801" y="1319035"/>
                </a:lnTo>
                <a:cubicBezTo>
                  <a:pt x="391029" y="1314724"/>
                  <a:pt x="390090" y="1309994"/>
                  <a:pt x="387983" y="1304846"/>
                </a:cubicBezTo>
                <a:close/>
                <a:moveTo>
                  <a:pt x="358640" y="1283781"/>
                </a:moveTo>
                <a:lnTo>
                  <a:pt x="353793" y="1289949"/>
                </a:lnTo>
                <a:lnTo>
                  <a:pt x="352689" y="1304048"/>
                </a:lnTo>
                <a:lnTo>
                  <a:pt x="359123" y="1297132"/>
                </a:lnTo>
                <a:lnTo>
                  <a:pt x="360138" y="1286953"/>
                </a:lnTo>
                <a:close/>
                <a:moveTo>
                  <a:pt x="362660" y="1210110"/>
                </a:moveTo>
                <a:lnTo>
                  <a:pt x="349309" y="1210593"/>
                </a:lnTo>
                <a:cubicBezTo>
                  <a:pt x="351813" y="1215554"/>
                  <a:pt x="354691" y="1221308"/>
                  <a:pt x="357943" y="1227855"/>
                </a:cubicBezTo>
                <a:cubicBezTo>
                  <a:pt x="361195" y="1234403"/>
                  <a:pt x="363280" y="1240531"/>
                  <a:pt x="364197" y="1246241"/>
                </a:cubicBezTo>
                <a:cubicBezTo>
                  <a:pt x="365872" y="1241571"/>
                  <a:pt x="365212" y="1236063"/>
                  <a:pt x="362217" y="1229717"/>
                </a:cubicBezTo>
                <a:close/>
                <a:moveTo>
                  <a:pt x="370168" y="1086298"/>
                </a:moveTo>
                <a:lnTo>
                  <a:pt x="361487" y="1088456"/>
                </a:lnTo>
                <a:lnTo>
                  <a:pt x="352895" y="1086692"/>
                </a:lnTo>
                <a:lnTo>
                  <a:pt x="356551" y="1098545"/>
                </a:lnTo>
                <a:cubicBezTo>
                  <a:pt x="355308" y="1102163"/>
                  <a:pt x="354399" y="1106229"/>
                  <a:pt x="353823" y="1110744"/>
                </a:cubicBezTo>
                <a:cubicBezTo>
                  <a:pt x="353247" y="1115260"/>
                  <a:pt x="352921" y="1119535"/>
                  <a:pt x="352846" y="1123571"/>
                </a:cubicBezTo>
                <a:cubicBezTo>
                  <a:pt x="356231" y="1130056"/>
                  <a:pt x="356861" y="1136871"/>
                  <a:pt x="354738" y="1144016"/>
                </a:cubicBezTo>
                <a:cubicBezTo>
                  <a:pt x="352279" y="1143601"/>
                  <a:pt x="350522" y="1144673"/>
                  <a:pt x="349467" y="1147232"/>
                </a:cubicBezTo>
                <a:cubicBezTo>
                  <a:pt x="348412" y="1149791"/>
                  <a:pt x="348803" y="1151304"/>
                  <a:pt x="350639" y="1151771"/>
                </a:cubicBezTo>
                <a:lnTo>
                  <a:pt x="346363" y="1167368"/>
                </a:lnTo>
                <a:lnTo>
                  <a:pt x="349093" y="1185478"/>
                </a:lnTo>
                <a:lnTo>
                  <a:pt x="345920" y="1186975"/>
                </a:lnTo>
                <a:lnTo>
                  <a:pt x="351162" y="1198080"/>
                </a:lnTo>
                <a:lnTo>
                  <a:pt x="360591" y="1197508"/>
                </a:lnTo>
                <a:cubicBezTo>
                  <a:pt x="359458" y="1196992"/>
                  <a:pt x="359014" y="1196393"/>
                  <a:pt x="359258" y="1195712"/>
                </a:cubicBezTo>
                <a:cubicBezTo>
                  <a:pt x="359503" y="1195031"/>
                  <a:pt x="360226" y="1194852"/>
                  <a:pt x="361428" y="1195173"/>
                </a:cubicBezTo>
                <a:lnTo>
                  <a:pt x="361606" y="1187330"/>
                </a:lnTo>
                <a:cubicBezTo>
                  <a:pt x="362732" y="1187405"/>
                  <a:pt x="363443" y="1186342"/>
                  <a:pt x="363738" y="1184141"/>
                </a:cubicBezTo>
                <a:cubicBezTo>
                  <a:pt x="364033" y="1181941"/>
                  <a:pt x="364160" y="1180669"/>
                  <a:pt x="364118" y="1180325"/>
                </a:cubicBezTo>
                <a:lnTo>
                  <a:pt x="366237" y="1156047"/>
                </a:lnTo>
                <a:cubicBezTo>
                  <a:pt x="364506" y="1151610"/>
                  <a:pt x="362858" y="1143497"/>
                  <a:pt x="361294" y="1131708"/>
                </a:cubicBezTo>
                <a:cubicBezTo>
                  <a:pt x="359730" y="1119918"/>
                  <a:pt x="359646" y="1112037"/>
                  <a:pt x="361044" y="1108063"/>
                </a:cubicBezTo>
                <a:lnTo>
                  <a:pt x="371222" y="1109078"/>
                </a:lnTo>
                <a:cubicBezTo>
                  <a:pt x="370405" y="1105463"/>
                  <a:pt x="369739" y="1101655"/>
                  <a:pt x="369224" y="1097654"/>
                </a:cubicBezTo>
                <a:cubicBezTo>
                  <a:pt x="368710" y="1093654"/>
                  <a:pt x="369024" y="1089869"/>
                  <a:pt x="370168" y="1086298"/>
                </a:cubicBezTo>
                <a:close/>
                <a:moveTo>
                  <a:pt x="357437" y="1059330"/>
                </a:moveTo>
                <a:lnTo>
                  <a:pt x="354265" y="1060828"/>
                </a:lnTo>
                <a:lnTo>
                  <a:pt x="357260" y="1067173"/>
                </a:lnTo>
                <a:cubicBezTo>
                  <a:pt x="357681" y="1065924"/>
                  <a:pt x="357909" y="1064523"/>
                  <a:pt x="357944" y="1062971"/>
                </a:cubicBezTo>
                <a:cubicBezTo>
                  <a:pt x="357979" y="1061419"/>
                  <a:pt x="357810" y="1060205"/>
                  <a:pt x="357437" y="1059330"/>
                </a:cubicBezTo>
                <a:close/>
                <a:moveTo>
                  <a:pt x="370788" y="1058847"/>
                </a:moveTo>
                <a:cubicBezTo>
                  <a:pt x="371926" y="1060573"/>
                  <a:pt x="371897" y="1061880"/>
                  <a:pt x="370700" y="1062769"/>
                </a:cubicBezTo>
                <a:lnTo>
                  <a:pt x="375104" y="1076208"/>
                </a:lnTo>
                <a:lnTo>
                  <a:pt x="378937" y="1080218"/>
                </a:lnTo>
                <a:cubicBezTo>
                  <a:pt x="379435" y="1076993"/>
                  <a:pt x="379641" y="1073663"/>
                  <a:pt x="379555" y="1070228"/>
                </a:cubicBezTo>
                <a:cubicBezTo>
                  <a:pt x="379469" y="1066793"/>
                  <a:pt x="378882" y="1063837"/>
                  <a:pt x="377794" y="1061360"/>
                </a:cubicBezTo>
                <a:cubicBezTo>
                  <a:pt x="376296" y="1058187"/>
                  <a:pt x="373961" y="1057350"/>
                  <a:pt x="370788" y="1058847"/>
                </a:cubicBezTo>
                <a:close/>
                <a:moveTo>
                  <a:pt x="353437" y="993325"/>
                </a:moveTo>
                <a:cubicBezTo>
                  <a:pt x="352412" y="993809"/>
                  <a:pt x="351079" y="994923"/>
                  <a:pt x="349438" y="996668"/>
                </a:cubicBezTo>
                <a:cubicBezTo>
                  <a:pt x="347796" y="998413"/>
                  <a:pt x="347234" y="1000133"/>
                  <a:pt x="347752" y="1001828"/>
                </a:cubicBezTo>
                <a:cubicBezTo>
                  <a:pt x="348210" y="1002542"/>
                  <a:pt x="349023" y="1002724"/>
                  <a:pt x="350192" y="1002374"/>
                </a:cubicBezTo>
                <a:cubicBezTo>
                  <a:pt x="351360" y="1002024"/>
                  <a:pt x="352383" y="1001622"/>
                  <a:pt x="353260" y="1001168"/>
                </a:cubicBezTo>
                <a:close/>
                <a:moveTo>
                  <a:pt x="355663" y="825450"/>
                </a:moveTo>
                <a:lnTo>
                  <a:pt x="358658" y="831796"/>
                </a:lnTo>
                <a:lnTo>
                  <a:pt x="357998" y="826288"/>
                </a:lnTo>
                <a:close/>
                <a:moveTo>
                  <a:pt x="343376" y="778876"/>
                </a:moveTo>
                <a:lnTo>
                  <a:pt x="344125" y="780462"/>
                </a:lnTo>
                <a:cubicBezTo>
                  <a:pt x="346232" y="785610"/>
                  <a:pt x="349595" y="787255"/>
                  <a:pt x="354215" y="785398"/>
                </a:cubicBezTo>
                <a:close/>
                <a:moveTo>
                  <a:pt x="376344" y="708998"/>
                </a:moveTo>
                <a:lnTo>
                  <a:pt x="373831" y="716004"/>
                </a:lnTo>
                <a:cubicBezTo>
                  <a:pt x="375034" y="716325"/>
                  <a:pt x="375945" y="716542"/>
                  <a:pt x="376563" y="716654"/>
                </a:cubicBezTo>
                <a:cubicBezTo>
                  <a:pt x="377182" y="716766"/>
                  <a:pt x="377299" y="717357"/>
                  <a:pt x="376915" y="718427"/>
                </a:cubicBezTo>
                <a:cubicBezTo>
                  <a:pt x="377400" y="720139"/>
                  <a:pt x="377091" y="722224"/>
                  <a:pt x="375989" y="724684"/>
                </a:cubicBezTo>
                <a:lnTo>
                  <a:pt x="370304" y="733187"/>
                </a:lnTo>
                <a:lnTo>
                  <a:pt x="365634" y="731512"/>
                </a:lnTo>
                <a:cubicBezTo>
                  <a:pt x="366030" y="737145"/>
                  <a:pt x="366470" y="740817"/>
                  <a:pt x="366954" y="742528"/>
                </a:cubicBezTo>
                <a:cubicBezTo>
                  <a:pt x="365701" y="748777"/>
                  <a:pt x="364448" y="755026"/>
                  <a:pt x="363195" y="761276"/>
                </a:cubicBezTo>
                <a:cubicBezTo>
                  <a:pt x="361942" y="767525"/>
                  <a:pt x="362650" y="773818"/>
                  <a:pt x="365319" y="780156"/>
                </a:cubicBezTo>
                <a:lnTo>
                  <a:pt x="365713" y="797428"/>
                </a:lnTo>
                <a:cubicBezTo>
                  <a:pt x="364228" y="800190"/>
                  <a:pt x="363870" y="803027"/>
                  <a:pt x="364638" y="805938"/>
                </a:cubicBezTo>
                <a:cubicBezTo>
                  <a:pt x="365406" y="808849"/>
                  <a:pt x="366424" y="811520"/>
                  <a:pt x="367694" y="813952"/>
                </a:cubicBezTo>
                <a:cubicBezTo>
                  <a:pt x="370270" y="821465"/>
                  <a:pt x="370467" y="830101"/>
                  <a:pt x="368285" y="839860"/>
                </a:cubicBezTo>
                <a:cubicBezTo>
                  <a:pt x="366102" y="849620"/>
                  <a:pt x="366299" y="858256"/>
                  <a:pt x="368876" y="865769"/>
                </a:cubicBezTo>
                <a:lnTo>
                  <a:pt x="364777" y="873523"/>
                </a:lnTo>
                <a:cubicBezTo>
                  <a:pt x="365383" y="877117"/>
                  <a:pt x="365492" y="880945"/>
                  <a:pt x="365106" y="885007"/>
                </a:cubicBezTo>
                <a:cubicBezTo>
                  <a:pt x="364720" y="889069"/>
                  <a:pt x="364433" y="893084"/>
                  <a:pt x="364245" y="897052"/>
                </a:cubicBezTo>
                <a:lnTo>
                  <a:pt x="369487" y="908156"/>
                </a:lnTo>
                <a:cubicBezTo>
                  <a:pt x="374303" y="903377"/>
                  <a:pt x="377396" y="896744"/>
                  <a:pt x="378765" y="888258"/>
                </a:cubicBezTo>
                <a:cubicBezTo>
                  <a:pt x="380134" y="879772"/>
                  <a:pt x="379701" y="872863"/>
                  <a:pt x="377468" y="867532"/>
                </a:cubicBezTo>
                <a:cubicBezTo>
                  <a:pt x="379151" y="866818"/>
                  <a:pt x="380543" y="866000"/>
                  <a:pt x="381643" y="865076"/>
                </a:cubicBezTo>
                <a:cubicBezTo>
                  <a:pt x="382743" y="864153"/>
                  <a:pt x="382967" y="862916"/>
                  <a:pt x="382315" y="861364"/>
                </a:cubicBezTo>
                <a:cubicBezTo>
                  <a:pt x="380947" y="858979"/>
                  <a:pt x="379917" y="856798"/>
                  <a:pt x="379226" y="854821"/>
                </a:cubicBezTo>
                <a:cubicBezTo>
                  <a:pt x="378536" y="852843"/>
                  <a:pt x="379654" y="851103"/>
                  <a:pt x="382581" y="849600"/>
                </a:cubicBezTo>
                <a:lnTo>
                  <a:pt x="377655" y="789851"/>
                </a:lnTo>
                <a:cubicBezTo>
                  <a:pt x="382678" y="787480"/>
                  <a:pt x="384573" y="784646"/>
                  <a:pt x="383340" y="781348"/>
                </a:cubicBezTo>
                <a:cubicBezTo>
                  <a:pt x="381741" y="778304"/>
                  <a:pt x="381007" y="776064"/>
                  <a:pt x="381138" y="774629"/>
                </a:cubicBezTo>
                <a:cubicBezTo>
                  <a:pt x="381268" y="773193"/>
                  <a:pt x="382869" y="771791"/>
                  <a:pt x="385941" y="770421"/>
                </a:cubicBezTo>
                <a:lnTo>
                  <a:pt x="386384" y="750814"/>
                </a:lnTo>
                <a:cubicBezTo>
                  <a:pt x="385183" y="748269"/>
                  <a:pt x="383676" y="744050"/>
                  <a:pt x="381864" y="738157"/>
                </a:cubicBezTo>
                <a:cubicBezTo>
                  <a:pt x="380052" y="732263"/>
                  <a:pt x="378402" y="725687"/>
                  <a:pt x="376915" y="718427"/>
                </a:cubicBezTo>
                <a:cubicBezTo>
                  <a:pt x="377144" y="714117"/>
                  <a:pt x="376953" y="710974"/>
                  <a:pt x="376344" y="708998"/>
                </a:cubicBezTo>
                <a:close/>
                <a:moveTo>
                  <a:pt x="369782" y="686878"/>
                </a:moveTo>
                <a:lnTo>
                  <a:pt x="366609" y="688376"/>
                </a:lnTo>
                <a:lnTo>
                  <a:pt x="366479" y="690035"/>
                </a:lnTo>
                <a:close/>
                <a:moveTo>
                  <a:pt x="384490" y="669751"/>
                </a:moveTo>
                <a:cubicBezTo>
                  <a:pt x="382371" y="670913"/>
                  <a:pt x="380450" y="671981"/>
                  <a:pt x="378728" y="672956"/>
                </a:cubicBezTo>
                <a:cubicBezTo>
                  <a:pt x="378739" y="676831"/>
                  <a:pt x="378848" y="680658"/>
                  <a:pt x="379057" y="684440"/>
                </a:cubicBezTo>
                <a:cubicBezTo>
                  <a:pt x="379266" y="688221"/>
                  <a:pt x="378979" y="692236"/>
                  <a:pt x="378196" y="696485"/>
                </a:cubicBezTo>
                <a:cubicBezTo>
                  <a:pt x="381369" y="694987"/>
                  <a:pt x="385290" y="695076"/>
                  <a:pt x="389961" y="696751"/>
                </a:cubicBezTo>
                <a:lnTo>
                  <a:pt x="387231" y="678641"/>
                </a:lnTo>
                <a:cubicBezTo>
                  <a:pt x="387718" y="677361"/>
                  <a:pt x="388210" y="675835"/>
                  <a:pt x="388708" y="674064"/>
                </a:cubicBezTo>
                <a:cubicBezTo>
                  <a:pt x="389206" y="672294"/>
                  <a:pt x="389301" y="670955"/>
                  <a:pt x="388995" y="670049"/>
                </a:cubicBezTo>
                <a:cubicBezTo>
                  <a:pt x="388110" y="668689"/>
                  <a:pt x="386608" y="668589"/>
                  <a:pt x="384490" y="669751"/>
                </a:cubicBezTo>
                <a:close/>
                <a:moveTo>
                  <a:pt x="364106" y="625544"/>
                </a:moveTo>
                <a:lnTo>
                  <a:pt x="359259" y="631711"/>
                </a:lnTo>
                <a:cubicBezTo>
                  <a:pt x="361865" y="637917"/>
                  <a:pt x="363303" y="643704"/>
                  <a:pt x="363574" y="649072"/>
                </a:cubicBezTo>
                <a:cubicBezTo>
                  <a:pt x="364357" y="644823"/>
                  <a:pt x="364644" y="640808"/>
                  <a:pt x="364435" y="637027"/>
                </a:cubicBezTo>
                <a:cubicBezTo>
                  <a:pt x="364226" y="633246"/>
                  <a:pt x="364117" y="629418"/>
                  <a:pt x="364106" y="625544"/>
                </a:cubicBezTo>
                <a:close/>
                <a:moveTo>
                  <a:pt x="373065" y="602401"/>
                </a:moveTo>
                <a:cubicBezTo>
                  <a:pt x="372116" y="602445"/>
                  <a:pt x="370864" y="602875"/>
                  <a:pt x="369309" y="603690"/>
                </a:cubicBezTo>
                <a:lnTo>
                  <a:pt x="367722" y="604438"/>
                </a:lnTo>
                <a:cubicBezTo>
                  <a:pt x="368831" y="607472"/>
                  <a:pt x="370358" y="609337"/>
                  <a:pt x="372304" y="610035"/>
                </a:cubicBezTo>
                <a:lnTo>
                  <a:pt x="375477" y="608537"/>
                </a:lnTo>
                <a:cubicBezTo>
                  <a:pt x="376674" y="607649"/>
                  <a:pt x="376703" y="606342"/>
                  <a:pt x="375565" y="604616"/>
                </a:cubicBezTo>
                <a:cubicBezTo>
                  <a:pt x="374848" y="603096"/>
                  <a:pt x="374014" y="602357"/>
                  <a:pt x="373065" y="602401"/>
                </a:cubicBezTo>
                <a:close/>
                <a:moveTo>
                  <a:pt x="362441" y="560376"/>
                </a:moveTo>
                <a:lnTo>
                  <a:pt x="367683" y="571480"/>
                </a:lnTo>
                <a:cubicBezTo>
                  <a:pt x="366030" y="572260"/>
                  <a:pt x="364763" y="573343"/>
                  <a:pt x="363882" y="574729"/>
                </a:cubicBezTo>
                <a:cubicBezTo>
                  <a:pt x="363000" y="576115"/>
                  <a:pt x="362901" y="577617"/>
                  <a:pt x="363584" y="579235"/>
                </a:cubicBezTo>
                <a:cubicBezTo>
                  <a:pt x="364395" y="580953"/>
                  <a:pt x="365603" y="582484"/>
                  <a:pt x="367207" y="583829"/>
                </a:cubicBezTo>
                <a:cubicBezTo>
                  <a:pt x="368812" y="585173"/>
                  <a:pt x="370438" y="585536"/>
                  <a:pt x="372087" y="584920"/>
                </a:cubicBezTo>
                <a:cubicBezTo>
                  <a:pt x="372785" y="584429"/>
                  <a:pt x="372998" y="583681"/>
                  <a:pt x="372726" y="582678"/>
                </a:cubicBezTo>
                <a:cubicBezTo>
                  <a:pt x="372455" y="581675"/>
                  <a:pt x="372271" y="581115"/>
                  <a:pt x="372176" y="580998"/>
                </a:cubicBezTo>
                <a:lnTo>
                  <a:pt x="373368" y="562977"/>
                </a:lnTo>
                <a:close/>
                <a:moveTo>
                  <a:pt x="359051" y="536759"/>
                </a:moveTo>
                <a:lnTo>
                  <a:pt x="361298" y="541518"/>
                </a:lnTo>
                <a:lnTo>
                  <a:pt x="358697" y="552444"/>
                </a:lnTo>
                <a:lnTo>
                  <a:pt x="360194" y="555617"/>
                </a:lnTo>
                <a:lnTo>
                  <a:pt x="365131" y="545528"/>
                </a:lnTo>
                <a:lnTo>
                  <a:pt x="362884" y="540769"/>
                </a:lnTo>
                <a:cubicBezTo>
                  <a:pt x="362824" y="540555"/>
                  <a:pt x="362383" y="539793"/>
                  <a:pt x="361563" y="538483"/>
                </a:cubicBezTo>
                <a:cubicBezTo>
                  <a:pt x="360742" y="537173"/>
                  <a:pt x="359905" y="536598"/>
                  <a:pt x="359051" y="536759"/>
                </a:cubicBezTo>
                <a:close/>
                <a:moveTo>
                  <a:pt x="136570" y="312013"/>
                </a:moveTo>
                <a:lnTo>
                  <a:pt x="129476" y="313422"/>
                </a:lnTo>
                <a:lnTo>
                  <a:pt x="119515" y="337523"/>
                </a:lnTo>
                <a:cubicBezTo>
                  <a:pt x="117093" y="344890"/>
                  <a:pt x="117738" y="351051"/>
                  <a:pt x="121451" y="356007"/>
                </a:cubicBezTo>
                <a:cubicBezTo>
                  <a:pt x="125165" y="360962"/>
                  <a:pt x="126647" y="364789"/>
                  <a:pt x="125900" y="367485"/>
                </a:cubicBezTo>
                <a:lnTo>
                  <a:pt x="136255" y="360657"/>
                </a:lnTo>
                <a:lnTo>
                  <a:pt x="137842" y="359908"/>
                </a:lnTo>
                <a:lnTo>
                  <a:pt x="128767" y="344794"/>
                </a:lnTo>
                <a:lnTo>
                  <a:pt x="137802" y="326950"/>
                </a:lnTo>
                <a:close/>
                <a:moveTo>
                  <a:pt x="45538" y="0"/>
                </a:moveTo>
                <a:cubicBezTo>
                  <a:pt x="48156" y="3492"/>
                  <a:pt x="49405" y="13329"/>
                  <a:pt x="49284" y="29511"/>
                </a:cubicBezTo>
                <a:cubicBezTo>
                  <a:pt x="49164" y="45692"/>
                  <a:pt x="48220" y="57049"/>
                  <a:pt x="46454" y="63581"/>
                </a:cubicBezTo>
                <a:lnTo>
                  <a:pt x="48041" y="62832"/>
                </a:lnTo>
                <a:cubicBezTo>
                  <a:pt x="51479" y="64038"/>
                  <a:pt x="53733" y="65560"/>
                  <a:pt x="54803" y="67399"/>
                </a:cubicBezTo>
                <a:cubicBezTo>
                  <a:pt x="55873" y="69238"/>
                  <a:pt x="56145" y="71696"/>
                  <a:pt x="55618" y="74774"/>
                </a:cubicBezTo>
                <a:cubicBezTo>
                  <a:pt x="59313" y="87739"/>
                  <a:pt x="61610" y="101851"/>
                  <a:pt x="62507" y="117107"/>
                </a:cubicBezTo>
                <a:cubicBezTo>
                  <a:pt x="63405" y="132364"/>
                  <a:pt x="64908" y="146849"/>
                  <a:pt x="67018" y="160564"/>
                </a:cubicBezTo>
                <a:cubicBezTo>
                  <a:pt x="69550" y="162076"/>
                  <a:pt x="70466" y="163502"/>
                  <a:pt x="69766" y="164843"/>
                </a:cubicBezTo>
                <a:cubicBezTo>
                  <a:pt x="69065" y="166184"/>
                  <a:pt x="67811" y="168151"/>
                  <a:pt x="66003" y="170742"/>
                </a:cubicBezTo>
                <a:cubicBezTo>
                  <a:pt x="66651" y="172456"/>
                  <a:pt x="67205" y="173973"/>
                  <a:pt x="67666" y="175291"/>
                </a:cubicBezTo>
                <a:cubicBezTo>
                  <a:pt x="68126" y="176609"/>
                  <a:pt x="69099" y="176958"/>
                  <a:pt x="70585" y="176338"/>
                </a:cubicBezTo>
                <a:cubicBezTo>
                  <a:pt x="70660" y="179495"/>
                  <a:pt x="70474" y="183382"/>
                  <a:pt x="70027" y="187998"/>
                </a:cubicBezTo>
                <a:cubicBezTo>
                  <a:pt x="69579" y="192614"/>
                  <a:pt x="70396" y="195543"/>
                  <a:pt x="72476" y="196783"/>
                </a:cubicBezTo>
                <a:lnTo>
                  <a:pt x="77501" y="182772"/>
                </a:lnTo>
                <a:cubicBezTo>
                  <a:pt x="78405" y="180406"/>
                  <a:pt x="78714" y="178320"/>
                  <a:pt x="78428" y="176515"/>
                </a:cubicBezTo>
                <a:cubicBezTo>
                  <a:pt x="78141" y="174711"/>
                  <a:pt x="76864" y="173374"/>
                  <a:pt x="74595" y="172505"/>
                </a:cubicBezTo>
                <a:cubicBezTo>
                  <a:pt x="75485" y="170024"/>
                  <a:pt x="76239" y="167001"/>
                  <a:pt x="76860" y="163434"/>
                </a:cubicBezTo>
                <a:cubicBezTo>
                  <a:pt x="77480" y="159868"/>
                  <a:pt x="77651" y="156635"/>
                  <a:pt x="77373" y="153735"/>
                </a:cubicBezTo>
                <a:lnTo>
                  <a:pt x="76585" y="119191"/>
                </a:lnTo>
                <a:lnTo>
                  <a:pt x="82359" y="106766"/>
                </a:lnTo>
                <a:cubicBezTo>
                  <a:pt x="83297" y="104303"/>
                  <a:pt x="83745" y="101828"/>
                  <a:pt x="83703" y="99342"/>
                </a:cubicBezTo>
                <a:cubicBezTo>
                  <a:pt x="83662" y="96856"/>
                  <a:pt x="82524" y="95130"/>
                  <a:pt x="80289" y="94164"/>
                </a:cubicBezTo>
                <a:lnTo>
                  <a:pt x="80644" y="78478"/>
                </a:lnTo>
                <a:cubicBezTo>
                  <a:pt x="77355" y="73565"/>
                  <a:pt x="76819" y="68322"/>
                  <a:pt x="79038" y="62748"/>
                </a:cubicBezTo>
                <a:cubicBezTo>
                  <a:pt x="81257" y="57175"/>
                  <a:pt x="80721" y="51931"/>
                  <a:pt x="77432" y="47018"/>
                </a:cubicBezTo>
                <a:lnTo>
                  <a:pt x="89817" y="19834"/>
                </a:lnTo>
                <a:cubicBezTo>
                  <a:pt x="95873" y="22390"/>
                  <a:pt x="99291" y="24494"/>
                  <a:pt x="100071" y="26147"/>
                </a:cubicBezTo>
                <a:cubicBezTo>
                  <a:pt x="100851" y="27799"/>
                  <a:pt x="99929" y="30982"/>
                  <a:pt x="97305" y="35697"/>
                </a:cubicBezTo>
                <a:cubicBezTo>
                  <a:pt x="102419" y="38739"/>
                  <a:pt x="103944" y="42141"/>
                  <a:pt x="101881" y="45903"/>
                </a:cubicBezTo>
                <a:cubicBezTo>
                  <a:pt x="99818" y="49666"/>
                  <a:pt x="100759" y="52858"/>
                  <a:pt x="104705" y="55481"/>
                </a:cubicBezTo>
                <a:cubicBezTo>
                  <a:pt x="103846" y="60939"/>
                  <a:pt x="103953" y="69213"/>
                  <a:pt x="105026" y="80305"/>
                </a:cubicBezTo>
                <a:cubicBezTo>
                  <a:pt x="106100" y="91397"/>
                  <a:pt x="108003" y="98338"/>
                  <a:pt x="110735" y="101130"/>
                </a:cubicBezTo>
                <a:lnTo>
                  <a:pt x="112272" y="137261"/>
                </a:lnTo>
                <a:cubicBezTo>
                  <a:pt x="117480" y="139733"/>
                  <a:pt x="121196" y="143152"/>
                  <a:pt x="123419" y="147518"/>
                </a:cubicBezTo>
                <a:cubicBezTo>
                  <a:pt x="125641" y="151884"/>
                  <a:pt x="125391" y="157175"/>
                  <a:pt x="122667" y="163391"/>
                </a:cubicBezTo>
                <a:cubicBezTo>
                  <a:pt x="124170" y="170684"/>
                  <a:pt x="124973" y="178549"/>
                  <a:pt x="125076" y="186986"/>
                </a:cubicBezTo>
                <a:cubicBezTo>
                  <a:pt x="125180" y="195424"/>
                  <a:pt x="124022" y="203245"/>
                  <a:pt x="121603" y="210449"/>
                </a:cubicBezTo>
                <a:lnTo>
                  <a:pt x="132353" y="220893"/>
                </a:lnTo>
                <a:lnTo>
                  <a:pt x="124993" y="234066"/>
                </a:lnTo>
                <a:lnTo>
                  <a:pt x="133230" y="251516"/>
                </a:lnTo>
                <a:cubicBezTo>
                  <a:pt x="132677" y="255738"/>
                  <a:pt x="132724" y="259433"/>
                  <a:pt x="133372" y="262603"/>
                </a:cubicBezTo>
                <a:cubicBezTo>
                  <a:pt x="134019" y="265773"/>
                  <a:pt x="133296" y="268862"/>
                  <a:pt x="131200" y="271872"/>
                </a:cubicBezTo>
                <a:cubicBezTo>
                  <a:pt x="131331" y="274033"/>
                  <a:pt x="132291" y="276409"/>
                  <a:pt x="134080" y="279000"/>
                </a:cubicBezTo>
                <a:cubicBezTo>
                  <a:pt x="135869" y="281590"/>
                  <a:pt x="137435" y="283195"/>
                  <a:pt x="138777" y="283814"/>
                </a:cubicBezTo>
                <a:cubicBezTo>
                  <a:pt x="140372" y="284880"/>
                  <a:pt x="141644" y="285007"/>
                  <a:pt x="142594" y="284194"/>
                </a:cubicBezTo>
                <a:cubicBezTo>
                  <a:pt x="143544" y="283382"/>
                  <a:pt x="143858" y="282507"/>
                  <a:pt x="143536" y="281567"/>
                </a:cubicBezTo>
                <a:cubicBezTo>
                  <a:pt x="138051" y="278337"/>
                  <a:pt x="136708" y="274122"/>
                  <a:pt x="139506" y="268921"/>
                </a:cubicBezTo>
                <a:cubicBezTo>
                  <a:pt x="142305" y="263721"/>
                  <a:pt x="144883" y="259594"/>
                  <a:pt x="147241" y="256541"/>
                </a:cubicBezTo>
                <a:lnTo>
                  <a:pt x="136008" y="232746"/>
                </a:lnTo>
                <a:lnTo>
                  <a:pt x="137595" y="231997"/>
                </a:lnTo>
                <a:cubicBezTo>
                  <a:pt x="137707" y="229924"/>
                  <a:pt x="137428" y="227792"/>
                  <a:pt x="136758" y="225603"/>
                </a:cubicBezTo>
                <a:cubicBezTo>
                  <a:pt x="136089" y="223413"/>
                  <a:pt x="134620" y="221843"/>
                  <a:pt x="132353" y="220893"/>
                </a:cubicBezTo>
                <a:cubicBezTo>
                  <a:pt x="134831" y="214671"/>
                  <a:pt x="136178" y="208621"/>
                  <a:pt x="136393" y="202740"/>
                </a:cubicBezTo>
                <a:cubicBezTo>
                  <a:pt x="136607" y="196860"/>
                  <a:pt x="138141" y="191205"/>
                  <a:pt x="140994" y="185777"/>
                </a:cubicBezTo>
                <a:cubicBezTo>
                  <a:pt x="133354" y="183119"/>
                  <a:pt x="130184" y="180170"/>
                  <a:pt x="131483" y="176930"/>
                </a:cubicBezTo>
                <a:cubicBezTo>
                  <a:pt x="132783" y="173690"/>
                  <a:pt x="135352" y="168517"/>
                  <a:pt x="139191" y="161411"/>
                </a:cubicBezTo>
                <a:cubicBezTo>
                  <a:pt x="140781" y="155447"/>
                  <a:pt x="139840" y="146434"/>
                  <a:pt x="136369" y="134373"/>
                </a:cubicBezTo>
                <a:cubicBezTo>
                  <a:pt x="132898" y="122311"/>
                  <a:pt x="132167" y="112715"/>
                  <a:pt x="134175" y="105584"/>
                </a:cubicBezTo>
                <a:cubicBezTo>
                  <a:pt x="135452" y="104092"/>
                  <a:pt x="136909" y="103242"/>
                  <a:pt x="138549" y="103034"/>
                </a:cubicBezTo>
                <a:cubicBezTo>
                  <a:pt x="140188" y="102826"/>
                  <a:pt x="141624" y="102957"/>
                  <a:pt x="142856" y="103426"/>
                </a:cubicBezTo>
                <a:cubicBezTo>
                  <a:pt x="148517" y="106088"/>
                  <a:pt x="151678" y="110900"/>
                  <a:pt x="152338" y="117863"/>
                </a:cubicBezTo>
                <a:cubicBezTo>
                  <a:pt x="152998" y="124826"/>
                  <a:pt x="152215" y="130530"/>
                  <a:pt x="149990" y="134975"/>
                </a:cubicBezTo>
                <a:cubicBezTo>
                  <a:pt x="151043" y="146966"/>
                  <a:pt x="152456" y="158179"/>
                  <a:pt x="154231" y="168617"/>
                </a:cubicBezTo>
                <a:cubicBezTo>
                  <a:pt x="156006" y="179054"/>
                  <a:pt x="157233" y="189871"/>
                  <a:pt x="157912" y="201069"/>
                </a:cubicBezTo>
                <a:cubicBezTo>
                  <a:pt x="160083" y="201902"/>
                  <a:pt x="160972" y="203100"/>
                  <a:pt x="160577" y="204660"/>
                </a:cubicBezTo>
                <a:cubicBezTo>
                  <a:pt x="160182" y="206220"/>
                  <a:pt x="159484" y="208167"/>
                  <a:pt x="158483" y="210498"/>
                </a:cubicBezTo>
                <a:cubicBezTo>
                  <a:pt x="157727" y="212835"/>
                  <a:pt x="157916" y="214605"/>
                  <a:pt x="159050" y="215807"/>
                </a:cubicBezTo>
                <a:cubicBezTo>
                  <a:pt x="160183" y="217010"/>
                  <a:pt x="161771" y="217635"/>
                  <a:pt x="163814" y="217681"/>
                </a:cubicBezTo>
                <a:cubicBezTo>
                  <a:pt x="162489" y="221296"/>
                  <a:pt x="161556" y="224970"/>
                  <a:pt x="161014" y="228701"/>
                </a:cubicBezTo>
                <a:cubicBezTo>
                  <a:pt x="160472" y="232433"/>
                  <a:pt x="160729" y="235545"/>
                  <a:pt x="161784" y="238037"/>
                </a:cubicBezTo>
                <a:lnTo>
                  <a:pt x="160680" y="252137"/>
                </a:lnTo>
                <a:cubicBezTo>
                  <a:pt x="164523" y="254283"/>
                  <a:pt x="166883" y="256887"/>
                  <a:pt x="167762" y="259947"/>
                </a:cubicBezTo>
                <a:cubicBezTo>
                  <a:pt x="168641" y="263008"/>
                  <a:pt x="168248" y="265942"/>
                  <a:pt x="166582" y="268749"/>
                </a:cubicBezTo>
                <a:cubicBezTo>
                  <a:pt x="171782" y="265809"/>
                  <a:pt x="178667" y="262074"/>
                  <a:pt x="187238" y="257543"/>
                </a:cubicBezTo>
                <a:cubicBezTo>
                  <a:pt x="195808" y="253013"/>
                  <a:pt x="203420" y="251844"/>
                  <a:pt x="210073" y="254038"/>
                </a:cubicBezTo>
                <a:cubicBezTo>
                  <a:pt x="214028" y="256253"/>
                  <a:pt x="216747" y="258930"/>
                  <a:pt x="218229" y="262069"/>
                </a:cubicBezTo>
                <a:cubicBezTo>
                  <a:pt x="219711" y="265209"/>
                  <a:pt x="219489" y="267820"/>
                  <a:pt x="217562" y="269901"/>
                </a:cubicBezTo>
                <a:cubicBezTo>
                  <a:pt x="217833" y="270905"/>
                  <a:pt x="217995" y="272445"/>
                  <a:pt x="218046" y="274522"/>
                </a:cubicBezTo>
                <a:cubicBezTo>
                  <a:pt x="218097" y="276600"/>
                  <a:pt x="218655" y="277953"/>
                  <a:pt x="219720" y="278582"/>
                </a:cubicBezTo>
                <a:lnTo>
                  <a:pt x="222981" y="273163"/>
                </a:lnTo>
                <a:lnTo>
                  <a:pt x="236115" y="247565"/>
                </a:lnTo>
                <a:lnTo>
                  <a:pt x="234045" y="234963"/>
                </a:lnTo>
                <a:cubicBezTo>
                  <a:pt x="231546" y="233435"/>
                  <a:pt x="230564" y="232039"/>
                  <a:pt x="231099" y="230776"/>
                </a:cubicBezTo>
                <a:cubicBezTo>
                  <a:pt x="231635" y="229513"/>
                  <a:pt x="232426" y="227766"/>
                  <a:pt x="233474" y="225533"/>
                </a:cubicBezTo>
                <a:cubicBezTo>
                  <a:pt x="233468" y="223637"/>
                  <a:pt x="233007" y="222319"/>
                  <a:pt x="232092" y="221579"/>
                </a:cubicBezTo>
                <a:cubicBezTo>
                  <a:pt x="231177" y="220839"/>
                  <a:pt x="230110" y="220291"/>
                  <a:pt x="228892" y="219937"/>
                </a:cubicBezTo>
                <a:cubicBezTo>
                  <a:pt x="231210" y="212862"/>
                  <a:pt x="232944" y="205577"/>
                  <a:pt x="234095" y="198083"/>
                </a:cubicBezTo>
                <a:cubicBezTo>
                  <a:pt x="235245" y="190589"/>
                  <a:pt x="236979" y="183304"/>
                  <a:pt x="239297" y="176229"/>
                </a:cubicBezTo>
                <a:cubicBezTo>
                  <a:pt x="237502" y="168145"/>
                  <a:pt x="237328" y="159902"/>
                  <a:pt x="238777" y="151499"/>
                </a:cubicBezTo>
                <a:cubicBezTo>
                  <a:pt x="240226" y="143097"/>
                  <a:pt x="243368" y="135713"/>
                  <a:pt x="248204" y="129349"/>
                </a:cubicBezTo>
                <a:lnTo>
                  <a:pt x="242873" y="122166"/>
                </a:lnTo>
                <a:cubicBezTo>
                  <a:pt x="241007" y="120097"/>
                  <a:pt x="240180" y="117658"/>
                  <a:pt x="240390" y="114851"/>
                </a:cubicBezTo>
                <a:cubicBezTo>
                  <a:pt x="240601" y="112044"/>
                  <a:pt x="241547" y="109254"/>
                  <a:pt x="243228" y="106480"/>
                </a:cubicBezTo>
                <a:cubicBezTo>
                  <a:pt x="243280" y="98372"/>
                  <a:pt x="245954" y="95817"/>
                  <a:pt x="251248" y="98814"/>
                </a:cubicBezTo>
                <a:cubicBezTo>
                  <a:pt x="256037" y="100312"/>
                  <a:pt x="259490" y="102319"/>
                  <a:pt x="261607" y="104836"/>
                </a:cubicBezTo>
                <a:cubicBezTo>
                  <a:pt x="263725" y="107352"/>
                  <a:pt x="263796" y="111441"/>
                  <a:pt x="261821" y="117101"/>
                </a:cubicBezTo>
                <a:cubicBezTo>
                  <a:pt x="260104" y="121427"/>
                  <a:pt x="258677" y="128163"/>
                  <a:pt x="257538" y="137309"/>
                </a:cubicBezTo>
                <a:cubicBezTo>
                  <a:pt x="256400" y="146454"/>
                  <a:pt x="258310" y="153069"/>
                  <a:pt x="263269" y="157154"/>
                </a:cubicBezTo>
                <a:cubicBezTo>
                  <a:pt x="264639" y="162367"/>
                  <a:pt x="265983" y="170865"/>
                  <a:pt x="267303" y="182649"/>
                </a:cubicBezTo>
                <a:cubicBezTo>
                  <a:pt x="268622" y="194433"/>
                  <a:pt x="268171" y="204265"/>
                  <a:pt x="265949" y="212143"/>
                </a:cubicBezTo>
                <a:cubicBezTo>
                  <a:pt x="269287" y="213477"/>
                  <a:pt x="270950" y="215117"/>
                  <a:pt x="270939" y="217062"/>
                </a:cubicBezTo>
                <a:cubicBezTo>
                  <a:pt x="270927" y="219007"/>
                  <a:pt x="270233" y="220790"/>
                  <a:pt x="268856" y="222410"/>
                </a:cubicBezTo>
                <a:cubicBezTo>
                  <a:pt x="267668" y="226486"/>
                  <a:pt x="269965" y="230494"/>
                  <a:pt x="275744" y="234434"/>
                </a:cubicBezTo>
                <a:cubicBezTo>
                  <a:pt x="281524" y="238374"/>
                  <a:pt x="285616" y="241049"/>
                  <a:pt x="288020" y="242460"/>
                </a:cubicBezTo>
                <a:cubicBezTo>
                  <a:pt x="286886" y="249219"/>
                  <a:pt x="286385" y="262711"/>
                  <a:pt x="286516" y="282936"/>
                </a:cubicBezTo>
                <a:cubicBezTo>
                  <a:pt x="286648" y="303162"/>
                  <a:pt x="288923" y="315343"/>
                  <a:pt x="293341" y="319481"/>
                </a:cubicBezTo>
                <a:lnTo>
                  <a:pt x="285892" y="336576"/>
                </a:lnTo>
                <a:cubicBezTo>
                  <a:pt x="285695" y="342408"/>
                  <a:pt x="285503" y="347994"/>
                  <a:pt x="285317" y="353336"/>
                </a:cubicBezTo>
                <a:cubicBezTo>
                  <a:pt x="285131" y="358677"/>
                  <a:pt x="285336" y="364077"/>
                  <a:pt x="285932" y="369534"/>
                </a:cubicBezTo>
                <a:lnTo>
                  <a:pt x="289765" y="373544"/>
                </a:lnTo>
                <a:cubicBezTo>
                  <a:pt x="294291" y="370034"/>
                  <a:pt x="295936" y="363761"/>
                  <a:pt x="294702" y="354725"/>
                </a:cubicBezTo>
                <a:cubicBezTo>
                  <a:pt x="293468" y="345690"/>
                  <a:pt x="295510" y="339229"/>
                  <a:pt x="300829" y="335344"/>
                </a:cubicBezTo>
                <a:cubicBezTo>
                  <a:pt x="303613" y="333707"/>
                  <a:pt x="306815" y="330902"/>
                  <a:pt x="310436" y="326930"/>
                </a:cubicBezTo>
                <a:lnTo>
                  <a:pt x="297085" y="327413"/>
                </a:lnTo>
                <a:lnTo>
                  <a:pt x="300347" y="321994"/>
                </a:lnTo>
                <a:cubicBezTo>
                  <a:pt x="302006" y="319432"/>
                  <a:pt x="303931" y="318200"/>
                  <a:pt x="306119" y="318299"/>
                </a:cubicBezTo>
                <a:cubicBezTo>
                  <a:pt x="308307" y="318397"/>
                  <a:pt x="310584" y="318939"/>
                  <a:pt x="312948" y="319924"/>
                </a:cubicBezTo>
                <a:cubicBezTo>
                  <a:pt x="313509" y="316831"/>
                  <a:pt x="313964" y="314029"/>
                  <a:pt x="314315" y="311520"/>
                </a:cubicBezTo>
                <a:cubicBezTo>
                  <a:pt x="314667" y="309010"/>
                  <a:pt x="314329" y="306583"/>
                  <a:pt x="313303" y="304238"/>
                </a:cubicBezTo>
                <a:cubicBezTo>
                  <a:pt x="313979" y="301818"/>
                  <a:pt x="313785" y="298838"/>
                  <a:pt x="312720" y="295299"/>
                </a:cubicBezTo>
                <a:cubicBezTo>
                  <a:pt x="311656" y="291761"/>
                  <a:pt x="310691" y="288175"/>
                  <a:pt x="309825" y="284542"/>
                </a:cubicBezTo>
                <a:cubicBezTo>
                  <a:pt x="304677" y="286649"/>
                  <a:pt x="299198" y="286002"/>
                  <a:pt x="293390" y="282601"/>
                </a:cubicBezTo>
                <a:cubicBezTo>
                  <a:pt x="296916" y="277057"/>
                  <a:pt x="297313" y="271051"/>
                  <a:pt x="294582" y="264580"/>
                </a:cubicBezTo>
                <a:lnTo>
                  <a:pt x="311943" y="260265"/>
                </a:lnTo>
                <a:cubicBezTo>
                  <a:pt x="310852" y="263689"/>
                  <a:pt x="310455" y="266787"/>
                  <a:pt x="310752" y="269556"/>
                </a:cubicBezTo>
                <a:cubicBezTo>
                  <a:pt x="311049" y="272326"/>
                  <a:pt x="311049" y="275235"/>
                  <a:pt x="310751" y="278286"/>
                </a:cubicBezTo>
                <a:lnTo>
                  <a:pt x="319343" y="280049"/>
                </a:lnTo>
                <a:cubicBezTo>
                  <a:pt x="322515" y="278552"/>
                  <a:pt x="324851" y="279389"/>
                  <a:pt x="326348" y="282562"/>
                </a:cubicBezTo>
                <a:cubicBezTo>
                  <a:pt x="327729" y="285830"/>
                  <a:pt x="328270" y="289373"/>
                  <a:pt x="327972" y="293192"/>
                </a:cubicBezTo>
                <a:cubicBezTo>
                  <a:pt x="327673" y="297011"/>
                  <a:pt x="327233" y="300532"/>
                  <a:pt x="326654" y="303756"/>
                </a:cubicBezTo>
                <a:cubicBezTo>
                  <a:pt x="329445" y="303247"/>
                  <a:pt x="332147" y="302294"/>
                  <a:pt x="334762" y="300898"/>
                </a:cubicBezTo>
                <a:cubicBezTo>
                  <a:pt x="337376" y="299502"/>
                  <a:pt x="339682" y="298737"/>
                  <a:pt x="341680" y="298602"/>
                </a:cubicBezTo>
                <a:cubicBezTo>
                  <a:pt x="344084" y="300700"/>
                  <a:pt x="344583" y="304668"/>
                  <a:pt x="343176" y="310505"/>
                </a:cubicBezTo>
                <a:cubicBezTo>
                  <a:pt x="341769" y="316342"/>
                  <a:pt x="340285" y="321245"/>
                  <a:pt x="338724" y="325215"/>
                </a:cubicBezTo>
                <a:cubicBezTo>
                  <a:pt x="340218" y="328551"/>
                  <a:pt x="340930" y="331772"/>
                  <a:pt x="340859" y="334876"/>
                </a:cubicBezTo>
                <a:cubicBezTo>
                  <a:pt x="340789" y="337981"/>
                  <a:pt x="339959" y="339989"/>
                  <a:pt x="338369" y="340901"/>
                </a:cubicBezTo>
                <a:lnTo>
                  <a:pt x="335679" y="355750"/>
                </a:lnTo>
                <a:lnTo>
                  <a:pt x="342419" y="370027"/>
                </a:lnTo>
                <a:lnTo>
                  <a:pt x="344931" y="363021"/>
                </a:lnTo>
                <a:lnTo>
                  <a:pt x="345286" y="347335"/>
                </a:lnTo>
                <a:cubicBezTo>
                  <a:pt x="345396" y="345343"/>
                  <a:pt x="345892" y="343654"/>
                  <a:pt x="346774" y="342268"/>
                </a:cubicBezTo>
                <a:cubicBezTo>
                  <a:pt x="347655" y="340882"/>
                  <a:pt x="348525" y="339987"/>
                  <a:pt x="349385" y="339581"/>
                </a:cubicBezTo>
                <a:cubicBezTo>
                  <a:pt x="349674" y="340536"/>
                  <a:pt x="349800" y="342173"/>
                  <a:pt x="349764" y="344494"/>
                </a:cubicBezTo>
                <a:cubicBezTo>
                  <a:pt x="349728" y="346814"/>
                  <a:pt x="350042" y="348849"/>
                  <a:pt x="350705" y="350597"/>
                </a:cubicBezTo>
                <a:cubicBezTo>
                  <a:pt x="354584" y="354019"/>
                  <a:pt x="354965" y="360305"/>
                  <a:pt x="351848" y="369455"/>
                </a:cubicBezTo>
                <a:cubicBezTo>
                  <a:pt x="348731" y="378605"/>
                  <a:pt x="349112" y="384891"/>
                  <a:pt x="352991" y="388314"/>
                </a:cubicBezTo>
                <a:lnTo>
                  <a:pt x="351888" y="402413"/>
                </a:lnTo>
                <a:cubicBezTo>
                  <a:pt x="353246" y="405975"/>
                  <a:pt x="354185" y="410705"/>
                  <a:pt x="354706" y="416601"/>
                </a:cubicBezTo>
                <a:cubicBezTo>
                  <a:pt x="356205" y="411044"/>
                  <a:pt x="357318" y="405184"/>
                  <a:pt x="358046" y="399021"/>
                </a:cubicBezTo>
                <a:cubicBezTo>
                  <a:pt x="358774" y="392858"/>
                  <a:pt x="357926" y="386954"/>
                  <a:pt x="355504" y="381308"/>
                </a:cubicBezTo>
                <a:lnTo>
                  <a:pt x="370441" y="380076"/>
                </a:lnTo>
                <a:lnTo>
                  <a:pt x="375505" y="399024"/>
                </a:lnTo>
                <a:lnTo>
                  <a:pt x="382688" y="393693"/>
                </a:lnTo>
                <a:lnTo>
                  <a:pt x="395113" y="399467"/>
                </a:lnTo>
                <a:lnTo>
                  <a:pt x="398413" y="427006"/>
                </a:lnTo>
                <a:cubicBezTo>
                  <a:pt x="395059" y="435824"/>
                  <a:pt x="393117" y="445065"/>
                  <a:pt x="392588" y="454731"/>
                </a:cubicBezTo>
                <a:cubicBezTo>
                  <a:pt x="392059" y="464397"/>
                  <a:pt x="390723" y="472868"/>
                  <a:pt x="388580" y="480143"/>
                </a:cubicBezTo>
                <a:lnTo>
                  <a:pt x="385408" y="481641"/>
                </a:lnTo>
                <a:lnTo>
                  <a:pt x="387654" y="486400"/>
                </a:lnTo>
                <a:lnTo>
                  <a:pt x="385625" y="506756"/>
                </a:lnTo>
                <a:cubicBezTo>
                  <a:pt x="388146" y="513810"/>
                  <a:pt x="388310" y="521007"/>
                  <a:pt x="386117" y="528346"/>
                </a:cubicBezTo>
                <a:cubicBezTo>
                  <a:pt x="383924" y="535686"/>
                  <a:pt x="384463" y="543676"/>
                  <a:pt x="387733" y="552316"/>
                </a:cubicBezTo>
                <a:cubicBezTo>
                  <a:pt x="387392" y="556559"/>
                  <a:pt x="387136" y="563550"/>
                  <a:pt x="386965" y="573289"/>
                </a:cubicBezTo>
                <a:cubicBezTo>
                  <a:pt x="386794" y="583029"/>
                  <a:pt x="385976" y="588830"/>
                  <a:pt x="384512" y="590694"/>
                </a:cubicBezTo>
                <a:cubicBezTo>
                  <a:pt x="387147" y="595592"/>
                  <a:pt x="389364" y="601658"/>
                  <a:pt x="391162" y="608892"/>
                </a:cubicBezTo>
                <a:lnTo>
                  <a:pt x="392749" y="608143"/>
                </a:lnTo>
                <a:cubicBezTo>
                  <a:pt x="395348" y="608856"/>
                  <a:pt x="395568" y="610692"/>
                  <a:pt x="393409" y="613651"/>
                </a:cubicBezTo>
                <a:lnTo>
                  <a:pt x="390236" y="615149"/>
                </a:lnTo>
                <a:cubicBezTo>
                  <a:pt x="390507" y="620517"/>
                  <a:pt x="388862" y="623880"/>
                  <a:pt x="385300" y="625238"/>
                </a:cubicBezTo>
                <a:cubicBezTo>
                  <a:pt x="387625" y="630849"/>
                  <a:pt x="389064" y="636636"/>
                  <a:pt x="389616" y="642599"/>
                </a:cubicBezTo>
                <a:cubicBezTo>
                  <a:pt x="390167" y="648562"/>
                  <a:pt x="391606" y="654349"/>
                  <a:pt x="393931" y="659960"/>
                </a:cubicBezTo>
                <a:lnTo>
                  <a:pt x="409440" y="668157"/>
                </a:lnTo>
                <a:cubicBezTo>
                  <a:pt x="411166" y="667019"/>
                  <a:pt x="412473" y="667049"/>
                  <a:pt x="413361" y="668246"/>
                </a:cubicBezTo>
                <a:cubicBezTo>
                  <a:pt x="414091" y="669963"/>
                  <a:pt x="414272" y="672059"/>
                  <a:pt x="413906" y="674536"/>
                </a:cubicBezTo>
                <a:cubicBezTo>
                  <a:pt x="413539" y="677013"/>
                  <a:pt x="412740" y="679087"/>
                  <a:pt x="411509" y="680759"/>
                </a:cubicBezTo>
                <a:cubicBezTo>
                  <a:pt x="412745" y="683207"/>
                  <a:pt x="413246" y="685638"/>
                  <a:pt x="413012" y="688052"/>
                </a:cubicBezTo>
                <a:cubicBezTo>
                  <a:pt x="412777" y="690466"/>
                  <a:pt x="411130" y="692456"/>
                  <a:pt x="408070" y="694021"/>
                </a:cubicBezTo>
                <a:lnTo>
                  <a:pt x="403311" y="696268"/>
                </a:lnTo>
                <a:lnTo>
                  <a:pt x="409962" y="714466"/>
                </a:lnTo>
                <a:lnTo>
                  <a:pt x="408327" y="752095"/>
                </a:lnTo>
                <a:lnTo>
                  <a:pt x="404228" y="759849"/>
                </a:lnTo>
                <a:cubicBezTo>
                  <a:pt x="406372" y="764818"/>
                  <a:pt x="407612" y="770699"/>
                  <a:pt x="407949" y="777491"/>
                </a:cubicBezTo>
                <a:cubicBezTo>
                  <a:pt x="408286" y="784283"/>
                  <a:pt x="408336" y="790725"/>
                  <a:pt x="408100" y="796818"/>
                </a:cubicBezTo>
                <a:lnTo>
                  <a:pt x="417086" y="815853"/>
                </a:lnTo>
                <a:lnTo>
                  <a:pt x="409638" y="832948"/>
                </a:lnTo>
                <a:lnTo>
                  <a:pt x="410781" y="851807"/>
                </a:lnTo>
                <a:lnTo>
                  <a:pt x="405007" y="864231"/>
                </a:lnTo>
                <a:cubicBezTo>
                  <a:pt x="406993" y="869639"/>
                  <a:pt x="407171" y="874808"/>
                  <a:pt x="405539" y="879741"/>
                </a:cubicBezTo>
                <a:cubicBezTo>
                  <a:pt x="403907" y="884674"/>
                  <a:pt x="404272" y="890241"/>
                  <a:pt x="406633" y="896441"/>
                </a:cubicBezTo>
                <a:lnTo>
                  <a:pt x="405086" y="930148"/>
                </a:lnTo>
                <a:cubicBezTo>
                  <a:pt x="400826" y="933452"/>
                  <a:pt x="400047" y="938993"/>
                  <a:pt x="402748" y="946770"/>
                </a:cubicBezTo>
                <a:cubicBezTo>
                  <a:pt x="405450" y="954547"/>
                  <a:pt x="403877" y="960462"/>
                  <a:pt x="398031" y="964515"/>
                </a:cubicBezTo>
                <a:lnTo>
                  <a:pt x="378650" y="919349"/>
                </a:lnTo>
                <a:lnTo>
                  <a:pt x="367635" y="920669"/>
                </a:lnTo>
                <a:lnTo>
                  <a:pt x="366531" y="934769"/>
                </a:lnTo>
                <a:cubicBezTo>
                  <a:pt x="367641" y="942085"/>
                  <a:pt x="369373" y="952260"/>
                  <a:pt x="371726" y="965294"/>
                </a:cubicBezTo>
                <a:cubicBezTo>
                  <a:pt x="374080" y="978327"/>
                  <a:pt x="376605" y="988127"/>
                  <a:pt x="379301" y="994695"/>
                </a:cubicBezTo>
                <a:cubicBezTo>
                  <a:pt x="382763" y="1001345"/>
                  <a:pt x="383679" y="1005681"/>
                  <a:pt x="382048" y="1007704"/>
                </a:cubicBezTo>
                <a:cubicBezTo>
                  <a:pt x="380416" y="1009727"/>
                  <a:pt x="375681" y="1012367"/>
                  <a:pt x="367842" y="1015622"/>
                </a:cubicBezTo>
                <a:lnTo>
                  <a:pt x="368502" y="1021130"/>
                </a:lnTo>
                <a:cubicBezTo>
                  <a:pt x="371421" y="1022177"/>
                  <a:pt x="374318" y="1024204"/>
                  <a:pt x="377193" y="1027212"/>
                </a:cubicBezTo>
                <a:cubicBezTo>
                  <a:pt x="380067" y="1030220"/>
                  <a:pt x="379417" y="1032951"/>
                  <a:pt x="375242" y="1035407"/>
                </a:cubicBezTo>
                <a:cubicBezTo>
                  <a:pt x="374167" y="1035955"/>
                  <a:pt x="372538" y="1037128"/>
                  <a:pt x="370356" y="1038926"/>
                </a:cubicBezTo>
                <a:cubicBezTo>
                  <a:pt x="368174" y="1040724"/>
                  <a:pt x="367129" y="1042106"/>
                  <a:pt x="367221" y="1043073"/>
                </a:cubicBezTo>
                <a:lnTo>
                  <a:pt x="367970" y="1044659"/>
                </a:lnTo>
                <a:lnTo>
                  <a:pt x="396170" y="1046866"/>
                </a:lnTo>
                <a:cubicBezTo>
                  <a:pt x="398168" y="1040912"/>
                  <a:pt x="398701" y="1034679"/>
                  <a:pt x="397769" y="1028168"/>
                </a:cubicBezTo>
                <a:cubicBezTo>
                  <a:pt x="396837" y="1021656"/>
                  <a:pt x="395013" y="1015567"/>
                  <a:pt x="392297" y="1009898"/>
                </a:cubicBezTo>
                <a:cubicBezTo>
                  <a:pt x="394670" y="1003282"/>
                  <a:pt x="394289" y="996995"/>
                  <a:pt x="391154" y="991039"/>
                </a:cubicBezTo>
                <a:lnTo>
                  <a:pt x="390760" y="973767"/>
                </a:lnTo>
                <a:cubicBezTo>
                  <a:pt x="390274" y="972824"/>
                  <a:pt x="389748" y="971537"/>
                  <a:pt x="389180" y="969906"/>
                </a:cubicBezTo>
                <a:cubicBezTo>
                  <a:pt x="388612" y="968275"/>
                  <a:pt x="388669" y="967197"/>
                  <a:pt x="389351" y="966673"/>
                </a:cubicBezTo>
                <a:cubicBezTo>
                  <a:pt x="392855" y="965706"/>
                  <a:pt x="396840" y="967300"/>
                  <a:pt x="401308" y="971455"/>
                </a:cubicBezTo>
                <a:cubicBezTo>
                  <a:pt x="405775" y="975611"/>
                  <a:pt x="408736" y="979143"/>
                  <a:pt x="410190" y="982053"/>
                </a:cubicBezTo>
                <a:cubicBezTo>
                  <a:pt x="410677" y="982914"/>
                  <a:pt x="411013" y="983968"/>
                  <a:pt x="411197" y="985215"/>
                </a:cubicBezTo>
                <a:cubicBezTo>
                  <a:pt x="411382" y="986461"/>
                  <a:pt x="410737" y="987493"/>
                  <a:pt x="409264" y="988310"/>
                </a:cubicBezTo>
                <a:cubicBezTo>
                  <a:pt x="410889" y="995948"/>
                  <a:pt x="411986" y="1005291"/>
                  <a:pt x="412554" y="1016339"/>
                </a:cubicBezTo>
                <a:cubicBezTo>
                  <a:pt x="413121" y="1027387"/>
                  <a:pt x="411861" y="1036873"/>
                  <a:pt x="408771" y="1044797"/>
                </a:cubicBezTo>
                <a:cubicBezTo>
                  <a:pt x="409977" y="1047865"/>
                  <a:pt x="410307" y="1050619"/>
                  <a:pt x="409762" y="1053059"/>
                </a:cubicBezTo>
                <a:cubicBezTo>
                  <a:pt x="409216" y="1055498"/>
                  <a:pt x="409546" y="1058252"/>
                  <a:pt x="410752" y="1061320"/>
                </a:cubicBezTo>
                <a:cubicBezTo>
                  <a:pt x="411040" y="1068095"/>
                  <a:pt x="410979" y="1075156"/>
                  <a:pt x="410567" y="1082503"/>
                </a:cubicBezTo>
                <a:cubicBezTo>
                  <a:pt x="410156" y="1089850"/>
                  <a:pt x="409114" y="1096889"/>
                  <a:pt x="407441" y="1103619"/>
                </a:cubicBezTo>
                <a:cubicBezTo>
                  <a:pt x="408253" y="1105338"/>
                  <a:pt x="408667" y="1107243"/>
                  <a:pt x="408685" y="1109336"/>
                </a:cubicBezTo>
                <a:cubicBezTo>
                  <a:pt x="408703" y="1111429"/>
                  <a:pt x="407951" y="1112916"/>
                  <a:pt x="406427" y="1113797"/>
                </a:cubicBezTo>
                <a:cubicBezTo>
                  <a:pt x="403203" y="1114672"/>
                  <a:pt x="400431" y="1112910"/>
                  <a:pt x="398111" y="1108509"/>
                </a:cubicBezTo>
                <a:cubicBezTo>
                  <a:pt x="395791" y="1104108"/>
                  <a:pt x="394231" y="1100803"/>
                  <a:pt x="393430" y="1098594"/>
                </a:cubicBezTo>
                <a:lnTo>
                  <a:pt x="382986" y="1109344"/>
                </a:lnTo>
                <a:lnTo>
                  <a:pt x="388888" y="1125956"/>
                </a:lnTo>
                <a:lnTo>
                  <a:pt x="388090" y="1161249"/>
                </a:lnTo>
                <a:lnTo>
                  <a:pt x="386504" y="1161998"/>
                </a:lnTo>
                <a:lnTo>
                  <a:pt x="387292" y="1196542"/>
                </a:lnTo>
                <a:cubicBezTo>
                  <a:pt x="386431" y="1198485"/>
                  <a:pt x="387018" y="1201441"/>
                  <a:pt x="389054" y="1205410"/>
                </a:cubicBezTo>
                <a:cubicBezTo>
                  <a:pt x="391089" y="1209380"/>
                  <a:pt x="392469" y="1211961"/>
                  <a:pt x="393195" y="1213155"/>
                </a:cubicBezTo>
                <a:cubicBezTo>
                  <a:pt x="394173" y="1210349"/>
                  <a:pt x="396083" y="1209771"/>
                  <a:pt x="398923" y="1211420"/>
                </a:cubicBezTo>
                <a:cubicBezTo>
                  <a:pt x="401763" y="1213070"/>
                  <a:pt x="402438" y="1215015"/>
                  <a:pt x="400949" y="1217253"/>
                </a:cubicBezTo>
                <a:cubicBezTo>
                  <a:pt x="400025" y="1217608"/>
                  <a:pt x="399096" y="1218209"/>
                  <a:pt x="398162" y="1219054"/>
                </a:cubicBezTo>
                <a:cubicBezTo>
                  <a:pt x="397227" y="1219899"/>
                  <a:pt x="397069" y="1221105"/>
                  <a:pt x="397688" y="1222672"/>
                </a:cubicBezTo>
                <a:cubicBezTo>
                  <a:pt x="398600" y="1224262"/>
                  <a:pt x="400399" y="1225676"/>
                  <a:pt x="403085" y="1226914"/>
                </a:cubicBezTo>
                <a:cubicBezTo>
                  <a:pt x="405770" y="1228152"/>
                  <a:pt x="408362" y="1229192"/>
                  <a:pt x="410861" y="1230033"/>
                </a:cubicBezTo>
                <a:cubicBezTo>
                  <a:pt x="412044" y="1233394"/>
                  <a:pt x="412728" y="1239295"/>
                  <a:pt x="412913" y="1247735"/>
                </a:cubicBezTo>
                <a:cubicBezTo>
                  <a:pt x="413098" y="1256174"/>
                  <a:pt x="412427" y="1261260"/>
                  <a:pt x="410900" y="1262991"/>
                </a:cubicBezTo>
                <a:cubicBezTo>
                  <a:pt x="413675" y="1268269"/>
                  <a:pt x="414866" y="1271990"/>
                  <a:pt x="414473" y="1274155"/>
                </a:cubicBezTo>
                <a:cubicBezTo>
                  <a:pt x="414081" y="1276321"/>
                  <a:pt x="411186" y="1278577"/>
                  <a:pt x="405787" y="1280923"/>
                </a:cubicBezTo>
                <a:lnTo>
                  <a:pt x="414024" y="1298373"/>
                </a:lnTo>
                <a:cubicBezTo>
                  <a:pt x="408869" y="1297897"/>
                  <a:pt x="403725" y="1296930"/>
                  <a:pt x="398592" y="1295474"/>
                </a:cubicBezTo>
                <a:cubicBezTo>
                  <a:pt x="393459" y="1294017"/>
                  <a:pt x="388734" y="1291883"/>
                  <a:pt x="384416" y="1289072"/>
                </a:cubicBezTo>
                <a:cubicBezTo>
                  <a:pt x="386178" y="1292120"/>
                  <a:pt x="387147" y="1295542"/>
                  <a:pt x="387322" y="1299338"/>
                </a:cubicBezTo>
                <a:lnTo>
                  <a:pt x="404329" y="1310709"/>
                </a:lnTo>
                <a:cubicBezTo>
                  <a:pt x="405430" y="1317665"/>
                  <a:pt x="406925" y="1331104"/>
                  <a:pt x="408812" y="1351026"/>
                </a:cubicBezTo>
                <a:cubicBezTo>
                  <a:pt x="410699" y="1370947"/>
                  <a:pt x="408085" y="1383901"/>
                  <a:pt x="400969" y="1389887"/>
                </a:cubicBezTo>
                <a:cubicBezTo>
                  <a:pt x="402255" y="1393039"/>
                  <a:pt x="403152" y="1398192"/>
                  <a:pt x="403660" y="1405348"/>
                </a:cubicBezTo>
                <a:cubicBezTo>
                  <a:pt x="404169" y="1412503"/>
                  <a:pt x="403315" y="1417029"/>
                  <a:pt x="401097" y="1418924"/>
                </a:cubicBezTo>
                <a:cubicBezTo>
                  <a:pt x="400244" y="1419084"/>
                  <a:pt x="399407" y="1418510"/>
                  <a:pt x="398586" y="1417200"/>
                </a:cubicBezTo>
                <a:cubicBezTo>
                  <a:pt x="397766" y="1415890"/>
                  <a:pt x="397325" y="1415128"/>
                  <a:pt x="397265" y="1414914"/>
                </a:cubicBezTo>
                <a:lnTo>
                  <a:pt x="390170" y="1416323"/>
                </a:lnTo>
                <a:lnTo>
                  <a:pt x="388407" y="1424914"/>
                </a:lnTo>
                <a:lnTo>
                  <a:pt x="404753" y="1430777"/>
                </a:lnTo>
                <a:cubicBezTo>
                  <a:pt x="408693" y="1439465"/>
                  <a:pt x="410624" y="1448010"/>
                  <a:pt x="410549" y="1456411"/>
                </a:cubicBezTo>
                <a:cubicBezTo>
                  <a:pt x="410474" y="1464812"/>
                  <a:pt x="409464" y="1473290"/>
                  <a:pt x="407522" y="1481845"/>
                </a:cubicBezTo>
                <a:cubicBezTo>
                  <a:pt x="409172" y="1484056"/>
                  <a:pt x="412744" y="1488028"/>
                  <a:pt x="418238" y="1493760"/>
                </a:cubicBezTo>
                <a:cubicBezTo>
                  <a:pt x="423732" y="1499491"/>
                  <a:pt x="425740" y="1503231"/>
                  <a:pt x="424262" y="1504980"/>
                </a:cubicBezTo>
                <a:cubicBezTo>
                  <a:pt x="421884" y="1506021"/>
                  <a:pt x="419523" y="1506327"/>
                  <a:pt x="417179" y="1505898"/>
                </a:cubicBezTo>
                <a:cubicBezTo>
                  <a:pt x="414835" y="1505469"/>
                  <a:pt x="412496" y="1504795"/>
                  <a:pt x="410162" y="1503876"/>
                </a:cubicBezTo>
                <a:cubicBezTo>
                  <a:pt x="412908" y="1509693"/>
                  <a:pt x="415048" y="1516280"/>
                  <a:pt x="416582" y="1523639"/>
                </a:cubicBezTo>
                <a:cubicBezTo>
                  <a:pt x="418116" y="1530997"/>
                  <a:pt x="418295" y="1537540"/>
                  <a:pt x="417119" y="1543268"/>
                </a:cubicBezTo>
                <a:lnTo>
                  <a:pt x="403197" y="1534322"/>
                </a:lnTo>
                <a:lnTo>
                  <a:pt x="400467" y="1516212"/>
                </a:lnTo>
                <a:cubicBezTo>
                  <a:pt x="399200" y="1515840"/>
                  <a:pt x="397835" y="1515515"/>
                  <a:pt x="396370" y="1515237"/>
                </a:cubicBezTo>
                <a:cubicBezTo>
                  <a:pt x="394905" y="1514958"/>
                  <a:pt x="393935" y="1514446"/>
                  <a:pt x="393462" y="1513700"/>
                </a:cubicBezTo>
                <a:cubicBezTo>
                  <a:pt x="393108" y="1512008"/>
                  <a:pt x="394323" y="1510302"/>
                  <a:pt x="397109" y="1508583"/>
                </a:cubicBezTo>
                <a:cubicBezTo>
                  <a:pt x="399894" y="1506864"/>
                  <a:pt x="401880" y="1505765"/>
                  <a:pt x="403068" y="1505285"/>
                </a:cubicBezTo>
                <a:cubicBezTo>
                  <a:pt x="400890" y="1500413"/>
                  <a:pt x="399510" y="1494922"/>
                  <a:pt x="398929" y="1488811"/>
                </a:cubicBezTo>
                <a:cubicBezTo>
                  <a:pt x="398348" y="1482700"/>
                  <a:pt x="398158" y="1476647"/>
                  <a:pt x="398358" y="1470652"/>
                </a:cubicBezTo>
                <a:cubicBezTo>
                  <a:pt x="397889" y="1469742"/>
                  <a:pt x="396934" y="1468576"/>
                  <a:pt x="395495" y="1467154"/>
                </a:cubicBezTo>
                <a:cubicBezTo>
                  <a:pt x="394056" y="1465732"/>
                  <a:pt x="392705" y="1464753"/>
                  <a:pt x="391442" y="1464218"/>
                </a:cubicBezTo>
                <a:lnTo>
                  <a:pt x="387077" y="1483737"/>
                </a:lnTo>
                <a:lnTo>
                  <a:pt x="379894" y="1489067"/>
                </a:lnTo>
                <a:lnTo>
                  <a:pt x="390378" y="1511276"/>
                </a:lnTo>
                <a:cubicBezTo>
                  <a:pt x="386879" y="1518504"/>
                  <a:pt x="385105" y="1527586"/>
                  <a:pt x="385054" y="1538522"/>
                </a:cubicBezTo>
                <a:cubicBezTo>
                  <a:pt x="385002" y="1549457"/>
                  <a:pt x="385585" y="1558396"/>
                  <a:pt x="386801" y="1565339"/>
                </a:cubicBezTo>
                <a:cubicBezTo>
                  <a:pt x="387972" y="1568504"/>
                  <a:pt x="388163" y="1571647"/>
                  <a:pt x="387373" y="1574768"/>
                </a:cubicBezTo>
                <a:cubicBezTo>
                  <a:pt x="386583" y="1577889"/>
                  <a:pt x="386773" y="1581032"/>
                  <a:pt x="387944" y="1584198"/>
                </a:cubicBezTo>
                <a:lnTo>
                  <a:pt x="389176" y="1599135"/>
                </a:lnTo>
                <a:lnTo>
                  <a:pt x="390762" y="1598386"/>
                </a:lnTo>
                <a:cubicBezTo>
                  <a:pt x="391933" y="1601551"/>
                  <a:pt x="392124" y="1604694"/>
                  <a:pt x="391334" y="1607815"/>
                </a:cubicBezTo>
                <a:cubicBezTo>
                  <a:pt x="390544" y="1610936"/>
                  <a:pt x="390734" y="1614079"/>
                  <a:pt x="391905" y="1617244"/>
                </a:cubicBezTo>
                <a:cubicBezTo>
                  <a:pt x="393208" y="1619661"/>
                  <a:pt x="393973" y="1621967"/>
                  <a:pt x="394201" y="1624162"/>
                </a:cubicBezTo>
                <a:cubicBezTo>
                  <a:pt x="394429" y="1626358"/>
                  <a:pt x="393047" y="1628223"/>
                  <a:pt x="390053" y="1629758"/>
                </a:cubicBezTo>
                <a:cubicBezTo>
                  <a:pt x="392435" y="1634291"/>
                  <a:pt x="393474" y="1637518"/>
                  <a:pt x="393169" y="1639441"/>
                </a:cubicBezTo>
                <a:cubicBezTo>
                  <a:pt x="392864" y="1641363"/>
                  <a:pt x="390400" y="1643334"/>
                  <a:pt x="385777" y="1645355"/>
                </a:cubicBezTo>
                <a:lnTo>
                  <a:pt x="394014" y="1662804"/>
                </a:lnTo>
                <a:lnTo>
                  <a:pt x="384585" y="1663376"/>
                </a:lnTo>
                <a:lnTo>
                  <a:pt x="385550" y="1690077"/>
                </a:lnTo>
                <a:lnTo>
                  <a:pt x="390221" y="1691752"/>
                </a:lnTo>
                <a:lnTo>
                  <a:pt x="386122" y="1699507"/>
                </a:lnTo>
                <a:lnTo>
                  <a:pt x="385945" y="1707350"/>
                </a:lnTo>
                <a:lnTo>
                  <a:pt x="395945" y="1716208"/>
                </a:lnTo>
                <a:lnTo>
                  <a:pt x="400350" y="1729647"/>
                </a:lnTo>
                <a:cubicBezTo>
                  <a:pt x="396700" y="1732017"/>
                  <a:pt x="395583" y="1735130"/>
                  <a:pt x="397000" y="1738988"/>
                </a:cubicBezTo>
                <a:cubicBezTo>
                  <a:pt x="398417" y="1742845"/>
                  <a:pt x="395714" y="1746708"/>
                  <a:pt x="388891" y="1750575"/>
                </a:cubicBezTo>
                <a:lnTo>
                  <a:pt x="385147" y="1742643"/>
                </a:lnTo>
                <a:lnTo>
                  <a:pt x="381137" y="1746476"/>
                </a:lnTo>
                <a:cubicBezTo>
                  <a:pt x="381206" y="1749191"/>
                  <a:pt x="381429" y="1753774"/>
                  <a:pt x="381807" y="1760223"/>
                </a:cubicBezTo>
                <a:cubicBezTo>
                  <a:pt x="382184" y="1766673"/>
                  <a:pt x="382033" y="1770462"/>
                  <a:pt x="381354" y="1771591"/>
                </a:cubicBezTo>
                <a:cubicBezTo>
                  <a:pt x="380531" y="1771818"/>
                  <a:pt x="379819" y="1771507"/>
                  <a:pt x="379217" y="1770660"/>
                </a:cubicBezTo>
                <a:cubicBezTo>
                  <a:pt x="378615" y="1769813"/>
                  <a:pt x="378299" y="1769315"/>
                  <a:pt x="378270" y="1769167"/>
                </a:cubicBezTo>
                <a:cubicBezTo>
                  <a:pt x="373782" y="1770962"/>
                  <a:pt x="371510" y="1770257"/>
                  <a:pt x="371451" y="1767051"/>
                </a:cubicBezTo>
                <a:cubicBezTo>
                  <a:pt x="371393" y="1763846"/>
                  <a:pt x="371918" y="1760850"/>
                  <a:pt x="373028" y="1758063"/>
                </a:cubicBezTo>
                <a:lnTo>
                  <a:pt x="359943" y="1746781"/>
                </a:lnTo>
                <a:lnTo>
                  <a:pt x="361046" y="1732682"/>
                </a:lnTo>
                <a:lnTo>
                  <a:pt x="347696" y="1733165"/>
                </a:lnTo>
                <a:cubicBezTo>
                  <a:pt x="349745" y="1738704"/>
                  <a:pt x="350172" y="1744403"/>
                  <a:pt x="348977" y="1750261"/>
                </a:cubicBezTo>
                <a:cubicBezTo>
                  <a:pt x="347781" y="1756119"/>
                  <a:pt x="348396" y="1762214"/>
                  <a:pt x="350819" y="1768547"/>
                </a:cubicBezTo>
                <a:cubicBezTo>
                  <a:pt x="349120" y="1777189"/>
                  <a:pt x="347811" y="1785889"/>
                  <a:pt x="346894" y="1794647"/>
                </a:cubicBezTo>
                <a:cubicBezTo>
                  <a:pt x="345977" y="1803405"/>
                  <a:pt x="345065" y="1811918"/>
                  <a:pt x="344159" y="1820186"/>
                </a:cubicBezTo>
                <a:cubicBezTo>
                  <a:pt x="345175" y="1824394"/>
                  <a:pt x="345960" y="1830166"/>
                  <a:pt x="346514" y="1837503"/>
                </a:cubicBezTo>
                <a:cubicBezTo>
                  <a:pt x="347067" y="1844839"/>
                  <a:pt x="345517" y="1849774"/>
                  <a:pt x="341863" y="1852307"/>
                </a:cubicBezTo>
                <a:cubicBezTo>
                  <a:pt x="342639" y="1853436"/>
                  <a:pt x="344524" y="1855375"/>
                  <a:pt x="347519" y="1858124"/>
                </a:cubicBezTo>
                <a:cubicBezTo>
                  <a:pt x="350514" y="1860872"/>
                  <a:pt x="352212" y="1862415"/>
                  <a:pt x="352613" y="1862751"/>
                </a:cubicBezTo>
                <a:cubicBezTo>
                  <a:pt x="353279" y="1862194"/>
                  <a:pt x="353368" y="1861182"/>
                  <a:pt x="352877" y="1859716"/>
                </a:cubicBezTo>
                <a:cubicBezTo>
                  <a:pt x="352387" y="1858250"/>
                  <a:pt x="352079" y="1857426"/>
                  <a:pt x="351953" y="1857243"/>
                </a:cubicBezTo>
                <a:cubicBezTo>
                  <a:pt x="352032" y="1845769"/>
                  <a:pt x="353045" y="1834217"/>
                  <a:pt x="354992" y="1822589"/>
                </a:cubicBezTo>
                <a:cubicBezTo>
                  <a:pt x="356939" y="1810961"/>
                  <a:pt x="356178" y="1799761"/>
                  <a:pt x="352711" y="1788992"/>
                </a:cubicBezTo>
                <a:lnTo>
                  <a:pt x="360643" y="1785247"/>
                </a:lnTo>
                <a:cubicBezTo>
                  <a:pt x="364200" y="1783366"/>
                  <a:pt x="368586" y="1781700"/>
                  <a:pt x="373801" y="1780248"/>
                </a:cubicBezTo>
                <a:cubicBezTo>
                  <a:pt x="379016" y="1778797"/>
                  <a:pt x="382752" y="1779862"/>
                  <a:pt x="385009" y="1783444"/>
                </a:cubicBezTo>
                <a:cubicBezTo>
                  <a:pt x="388245" y="1790727"/>
                  <a:pt x="389900" y="1798513"/>
                  <a:pt x="389974" y="1806803"/>
                </a:cubicBezTo>
                <a:cubicBezTo>
                  <a:pt x="390048" y="1815093"/>
                  <a:pt x="389345" y="1823022"/>
                  <a:pt x="387867" y="1830591"/>
                </a:cubicBezTo>
                <a:cubicBezTo>
                  <a:pt x="389875" y="1834331"/>
                  <a:pt x="392290" y="1837393"/>
                  <a:pt x="395113" y="1839778"/>
                </a:cubicBezTo>
                <a:cubicBezTo>
                  <a:pt x="397937" y="1842164"/>
                  <a:pt x="400352" y="1845226"/>
                  <a:pt x="402360" y="1848966"/>
                </a:cubicBezTo>
                <a:lnTo>
                  <a:pt x="389758" y="1851036"/>
                </a:lnTo>
                <a:cubicBezTo>
                  <a:pt x="392133" y="1855896"/>
                  <a:pt x="394101" y="1861433"/>
                  <a:pt x="395660" y="1867648"/>
                </a:cubicBezTo>
                <a:cubicBezTo>
                  <a:pt x="397220" y="1873862"/>
                  <a:pt x="397601" y="1880148"/>
                  <a:pt x="396803" y="1886506"/>
                </a:cubicBezTo>
                <a:lnTo>
                  <a:pt x="383630" y="1879146"/>
                </a:lnTo>
                <a:lnTo>
                  <a:pt x="381649" y="1862623"/>
                </a:lnTo>
                <a:cubicBezTo>
                  <a:pt x="380383" y="1862251"/>
                  <a:pt x="379017" y="1861926"/>
                  <a:pt x="377552" y="1861647"/>
                </a:cubicBezTo>
                <a:cubicBezTo>
                  <a:pt x="376087" y="1861369"/>
                  <a:pt x="375118" y="1860857"/>
                  <a:pt x="374644" y="1860110"/>
                </a:cubicBezTo>
                <a:cubicBezTo>
                  <a:pt x="374224" y="1858450"/>
                  <a:pt x="375175" y="1856869"/>
                  <a:pt x="377498" y="1855368"/>
                </a:cubicBezTo>
                <a:cubicBezTo>
                  <a:pt x="379820" y="1853868"/>
                  <a:pt x="381542" y="1852893"/>
                  <a:pt x="382664" y="1852444"/>
                </a:cubicBezTo>
                <a:lnTo>
                  <a:pt x="379452" y="1820984"/>
                </a:lnTo>
                <a:lnTo>
                  <a:pt x="374870" y="1815388"/>
                </a:lnTo>
                <a:lnTo>
                  <a:pt x="364781" y="1810451"/>
                </a:lnTo>
                <a:lnTo>
                  <a:pt x="360593" y="1822127"/>
                </a:lnTo>
                <a:lnTo>
                  <a:pt x="371560" y="1857686"/>
                </a:lnTo>
                <a:cubicBezTo>
                  <a:pt x="368759" y="1864424"/>
                  <a:pt x="367198" y="1872758"/>
                  <a:pt x="366875" y="1882691"/>
                </a:cubicBezTo>
                <a:cubicBezTo>
                  <a:pt x="366552" y="1892623"/>
                  <a:pt x="366951" y="1901002"/>
                  <a:pt x="368072" y="1907828"/>
                </a:cubicBezTo>
                <a:cubicBezTo>
                  <a:pt x="370464" y="1913408"/>
                  <a:pt x="371770" y="1919257"/>
                  <a:pt x="371991" y="1925376"/>
                </a:cubicBezTo>
                <a:cubicBezTo>
                  <a:pt x="372213" y="1931495"/>
                  <a:pt x="372726" y="1937719"/>
                  <a:pt x="373531" y="1944048"/>
                </a:cubicBezTo>
                <a:cubicBezTo>
                  <a:pt x="368984" y="1954277"/>
                  <a:pt x="365604" y="1964924"/>
                  <a:pt x="363392" y="1975991"/>
                </a:cubicBezTo>
                <a:lnTo>
                  <a:pt x="367265" y="2012959"/>
                </a:lnTo>
                <a:cubicBezTo>
                  <a:pt x="366275" y="2013346"/>
                  <a:pt x="365082" y="2014071"/>
                  <a:pt x="363684" y="2015134"/>
                </a:cubicBezTo>
                <a:cubicBezTo>
                  <a:pt x="362287" y="2016198"/>
                  <a:pt x="361865" y="2017529"/>
                  <a:pt x="362417" y="2019127"/>
                </a:cubicBezTo>
                <a:cubicBezTo>
                  <a:pt x="362988" y="2019908"/>
                  <a:pt x="364346" y="2020560"/>
                  <a:pt x="366492" y="2021083"/>
                </a:cubicBezTo>
                <a:cubicBezTo>
                  <a:pt x="368639" y="2021606"/>
                  <a:pt x="370394" y="2022070"/>
                  <a:pt x="371758" y="2022477"/>
                </a:cubicBezTo>
                <a:lnTo>
                  <a:pt x="358801" y="2040232"/>
                </a:lnTo>
                <a:lnTo>
                  <a:pt x="347697" y="2045474"/>
                </a:lnTo>
                <a:cubicBezTo>
                  <a:pt x="345250" y="2039436"/>
                  <a:pt x="343492" y="2033314"/>
                  <a:pt x="342423" y="2027111"/>
                </a:cubicBezTo>
                <a:cubicBezTo>
                  <a:pt x="341353" y="2020907"/>
                  <a:pt x="337679" y="2012781"/>
                  <a:pt x="331400" y="2002732"/>
                </a:cubicBezTo>
                <a:cubicBezTo>
                  <a:pt x="330213" y="2008950"/>
                  <a:pt x="329224" y="2015075"/>
                  <a:pt x="328434" y="2021105"/>
                </a:cubicBezTo>
                <a:cubicBezTo>
                  <a:pt x="327644" y="2027136"/>
                  <a:pt x="328616" y="2033305"/>
                  <a:pt x="331351" y="2039612"/>
                </a:cubicBezTo>
                <a:cubicBezTo>
                  <a:pt x="326554" y="2049312"/>
                  <a:pt x="322925" y="2059431"/>
                  <a:pt x="320463" y="2069969"/>
                </a:cubicBezTo>
                <a:cubicBezTo>
                  <a:pt x="312014" y="2074927"/>
                  <a:pt x="310141" y="2079691"/>
                  <a:pt x="314844" y="2084260"/>
                </a:cubicBezTo>
                <a:cubicBezTo>
                  <a:pt x="319546" y="2088830"/>
                  <a:pt x="319656" y="2092658"/>
                  <a:pt x="315172" y="2095744"/>
                </a:cubicBezTo>
                <a:lnTo>
                  <a:pt x="308827" y="2098739"/>
                </a:lnTo>
                <a:cubicBezTo>
                  <a:pt x="310669" y="2103326"/>
                  <a:pt x="311203" y="2107196"/>
                  <a:pt x="310428" y="2110350"/>
                </a:cubicBezTo>
                <a:cubicBezTo>
                  <a:pt x="309654" y="2113504"/>
                  <a:pt x="310000" y="2116977"/>
                  <a:pt x="311468" y="2120771"/>
                </a:cubicBezTo>
                <a:lnTo>
                  <a:pt x="304856" y="2135530"/>
                </a:lnTo>
                <a:lnTo>
                  <a:pt x="292521" y="2125835"/>
                </a:lnTo>
                <a:cubicBezTo>
                  <a:pt x="289348" y="2127333"/>
                  <a:pt x="287013" y="2126495"/>
                  <a:pt x="285515" y="2123323"/>
                </a:cubicBezTo>
                <a:cubicBezTo>
                  <a:pt x="283029" y="2116858"/>
                  <a:pt x="281978" y="2109838"/>
                  <a:pt x="282362" y="2102261"/>
                </a:cubicBezTo>
                <a:cubicBezTo>
                  <a:pt x="282746" y="2094684"/>
                  <a:pt x="281508" y="2087267"/>
                  <a:pt x="278647" y="2080009"/>
                </a:cubicBezTo>
                <a:cubicBezTo>
                  <a:pt x="278618" y="2079861"/>
                  <a:pt x="278302" y="2079364"/>
                  <a:pt x="277700" y="2078516"/>
                </a:cubicBezTo>
                <a:cubicBezTo>
                  <a:pt x="277098" y="2077669"/>
                  <a:pt x="276386" y="2077359"/>
                  <a:pt x="275563" y="2077585"/>
                </a:cubicBezTo>
                <a:cubicBezTo>
                  <a:pt x="274876" y="2078354"/>
                  <a:pt x="274598" y="2080506"/>
                  <a:pt x="274731" y="2084040"/>
                </a:cubicBezTo>
                <a:cubicBezTo>
                  <a:pt x="274863" y="2087574"/>
                  <a:pt x="274773" y="2090123"/>
                  <a:pt x="274460" y="2091685"/>
                </a:cubicBezTo>
                <a:cubicBezTo>
                  <a:pt x="273358" y="2094145"/>
                  <a:pt x="273049" y="2096230"/>
                  <a:pt x="273534" y="2097941"/>
                </a:cubicBezTo>
                <a:cubicBezTo>
                  <a:pt x="274902" y="2100326"/>
                  <a:pt x="275932" y="2102508"/>
                  <a:pt x="276623" y="2104485"/>
                </a:cubicBezTo>
                <a:cubicBezTo>
                  <a:pt x="277314" y="2106462"/>
                  <a:pt x="276195" y="2108203"/>
                  <a:pt x="273268" y="2109706"/>
                </a:cubicBezTo>
                <a:lnTo>
                  <a:pt x="268420" y="2115874"/>
                </a:lnTo>
                <a:lnTo>
                  <a:pt x="253306" y="2124948"/>
                </a:lnTo>
                <a:lnTo>
                  <a:pt x="254537" y="2139886"/>
                </a:lnTo>
                <a:cubicBezTo>
                  <a:pt x="252546" y="2141917"/>
                  <a:pt x="250888" y="2144397"/>
                  <a:pt x="249563" y="2147326"/>
                </a:cubicBezTo>
                <a:cubicBezTo>
                  <a:pt x="248238" y="2150255"/>
                  <a:pt x="247164" y="2152944"/>
                  <a:pt x="246340" y="2155394"/>
                </a:cubicBezTo>
                <a:cubicBezTo>
                  <a:pt x="244606" y="2156172"/>
                  <a:pt x="243106" y="2157446"/>
                  <a:pt x="241840" y="2159216"/>
                </a:cubicBezTo>
                <a:cubicBezTo>
                  <a:pt x="240573" y="2160986"/>
                  <a:pt x="240428" y="2163075"/>
                  <a:pt x="241404" y="2165484"/>
                </a:cubicBezTo>
                <a:lnTo>
                  <a:pt x="245985" y="2171080"/>
                </a:lnTo>
                <a:lnTo>
                  <a:pt x="231708" y="2177820"/>
                </a:lnTo>
                <a:cubicBezTo>
                  <a:pt x="230885" y="2174450"/>
                  <a:pt x="230253" y="2169171"/>
                  <a:pt x="229810" y="2161985"/>
                </a:cubicBezTo>
                <a:cubicBezTo>
                  <a:pt x="229368" y="2154798"/>
                  <a:pt x="227314" y="2151645"/>
                  <a:pt x="223648" y="2152527"/>
                </a:cubicBezTo>
                <a:cubicBezTo>
                  <a:pt x="222076" y="2153391"/>
                  <a:pt x="220836" y="2154703"/>
                  <a:pt x="219930" y="2156465"/>
                </a:cubicBezTo>
                <a:cubicBezTo>
                  <a:pt x="219024" y="2158226"/>
                  <a:pt x="218368" y="2159748"/>
                  <a:pt x="217963" y="2161030"/>
                </a:cubicBezTo>
                <a:lnTo>
                  <a:pt x="223777" y="2181564"/>
                </a:lnTo>
                <a:lnTo>
                  <a:pt x="221087" y="2196412"/>
                </a:lnTo>
                <a:cubicBezTo>
                  <a:pt x="223302" y="2201105"/>
                  <a:pt x="224443" y="2205577"/>
                  <a:pt x="224511" y="2209829"/>
                </a:cubicBezTo>
                <a:cubicBezTo>
                  <a:pt x="224578" y="2214081"/>
                  <a:pt x="223759" y="2218510"/>
                  <a:pt x="222053" y="2223114"/>
                </a:cubicBezTo>
                <a:lnTo>
                  <a:pt x="228043" y="2235804"/>
                </a:lnTo>
                <a:cubicBezTo>
                  <a:pt x="225920" y="2242949"/>
                  <a:pt x="226550" y="2249764"/>
                  <a:pt x="229935" y="2256249"/>
                </a:cubicBezTo>
                <a:cubicBezTo>
                  <a:pt x="227032" y="2256690"/>
                  <a:pt x="224742" y="2258175"/>
                  <a:pt x="223066" y="2260704"/>
                </a:cubicBezTo>
                <a:cubicBezTo>
                  <a:pt x="221391" y="2263233"/>
                  <a:pt x="221227" y="2266139"/>
                  <a:pt x="222575" y="2269423"/>
                </a:cubicBezTo>
                <a:lnTo>
                  <a:pt x="219796" y="2288193"/>
                </a:lnTo>
                <a:lnTo>
                  <a:pt x="204859" y="2289424"/>
                </a:lnTo>
                <a:cubicBezTo>
                  <a:pt x="204508" y="2283286"/>
                  <a:pt x="203088" y="2276682"/>
                  <a:pt x="200599" y="2269612"/>
                </a:cubicBezTo>
                <a:cubicBezTo>
                  <a:pt x="198111" y="2262543"/>
                  <a:pt x="197461" y="2256545"/>
                  <a:pt x="198652" y="2251619"/>
                </a:cubicBezTo>
                <a:cubicBezTo>
                  <a:pt x="196016" y="2246720"/>
                  <a:pt x="196883" y="2243078"/>
                  <a:pt x="201253" y="2240692"/>
                </a:cubicBezTo>
                <a:cubicBezTo>
                  <a:pt x="204799" y="2239300"/>
                  <a:pt x="208998" y="2237237"/>
                  <a:pt x="213850" y="2234503"/>
                </a:cubicBezTo>
                <a:cubicBezTo>
                  <a:pt x="218702" y="2231768"/>
                  <a:pt x="217206" y="2229968"/>
                  <a:pt x="209362" y="2229104"/>
                </a:cubicBezTo>
                <a:lnTo>
                  <a:pt x="208219" y="2210246"/>
                </a:lnTo>
                <a:lnTo>
                  <a:pt x="201874" y="2213241"/>
                </a:lnTo>
                <a:lnTo>
                  <a:pt x="204475" y="2202314"/>
                </a:lnTo>
                <a:lnTo>
                  <a:pt x="196986" y="2186451"/>
                </a:lnTo>
                <a:lnTo>
                  <a:pt x="204347" y="2173277"/>
                </a:lnTo>
                <a:lnTo>
                  <a:pt x="197607" y="2159001"/>
                </a:lnTo>
                <a:cubicBezTo>
                  <a:pt x="198144" y="2152604"/>
                  <a:pt x="199849" y="2146627"/>
                  <a:pt x="202721" y="2141068"/>
                </a:cubicBezTo>
                <a:lnTo>
                  <a:pt x="201489" y="2126131"/>
                </a:lnTo>
                <a:cubicBezTo>
                  <a:pt x="195939" y="2127215"/>
                  <a:pt x="191794" y="2122544"/>
                  <a:pt x="189055" y="2112118"/>
                </a:cubicBezTo>
                <a:cubicBezTo>
                  <a:pt x="186315" y="2101691"/>
                  <a:pt x="184968" y="2094729"/>
                  <a:pt x="185015" y="2091232"/>
                </a:cubicBezTo>
                <a:cubicBezTo>
                  <a:pt x="187646" y="2089101"/>
                  <a:pt x="187672" y="2085047"/>
                  <a:pt x="185093" y="2079071"/>
                </a:cubicBezTo>
                <a:cubicBezTo>
                  <a:pt x="182515" y="2073095"/>
                  <a:pt x="180580" y="2068997"/>
                  <a:pt x="179290" y="2066777"/>
                </a:cubicBezTo>
                <a:cubicBezTo>
                  <a:pt x="181200" y="2064744"/>
                  <a:pt x="182041" y="2062245"/>
                  <a:pt x="181814" y="2059281"/>
                </a:cubicBezTo>
                <a:cubicBezTo>
                  <a:pt x="181586" y="2056317"/>
                  <a:pt x="180863" y="2053587"/>
                  <a:pt x="179645" y="2051091"/>
                </a:cubicBezTo>
                <a:cubicBezTo>
                  <a:pt x="177976" y="2048241"/>
                  <a:pt x="175795" y="2046361"/>
                  <a:pt x="173102" y="2045450"/>
                </a:cubicBezTo>
                <a:cubicBezTo>
                  <a:pt x="170409" y="2044539"/>
                  <a:pt x="168228" y="2042659"/>
                  <a:pt x="166560" y="2039809"/>
                </a:cubicBezTo>
                <a:cubicBezTo>
                  <a:pt x="161008" y="2043885"/>
                  <a:pt x="160412" y="2049986"/>
                  <a:pt x="164773" y="2058111"/>
                </a:cubicBezTo>
                <a:cubicBezTo>
                  <a:pt x="169134" y="2066237"/>
                  <a:pt x="168935" y="2072150"/>
                  <a:pt x="164176" y="2075852"/>
                </a:cubicBezTo>
                <a:cubicBezTo>
                  <a:pt x="166304" y="2080788"/>
                  <a:pt x="166804" y="2086128"/>
                  <a:pt x="165677" y="2091874"/>
                </a:cubicBezTo>
                <a:cubicBezTo>
                  <a:pt x="164550" y="2097619"/>
                  <a:pt x="162506" y="2102706"/>
                  <a:pt x="159545" y="2107135"/>
                </a:cubicBezTo>
                <a:lnTo>
                  <a:pt x="169280" y="2127757"/>
                </a:lnTo>
                <a:cubicBezTo>
                  <a:pt x="158533" y="2141034"/>
                  <a:pt x="153859" y="2152535"/>
                  <a:pt x="155258" y="2162261"/>
                </a:cubicBezTo>
                <a:cubicBezTo>
                  <a:pt x="156656" y="2171987"/>
                  <a:pt x="158404" y="2185791"/>
                  <a:pt x="160501" y="2203674"/>
                </a:cubicBezTo>
                <a:cubicBezTo>
                  <a:pt x="155365" y="2206664"/>
                  <a:pt x="151480" y="2210761"/>
                  <a:pt x="148845" y="2215966"/>
                </a:cubicBezTo>
                <a:cubicBezTo>
                  <a:pt x="146210" y="2221170"/>
                  <a:pt x="142324" y="2225267"/>
                  <a:pt x="137189" y="2228257"/>
                </a:cubicBezTo>
                <a:lnTo>
                  <a:pt x="145426" y="2245707"/>
                </a:lnTo>
                <a:lnTo>
                  <a:pt x="140667" y="2247953"/>
                </a:lnTo>
                <a:cubicBezTo>
                  <a:pt x="137627" y="2249389"/>
                  <a:pt x="135402" y="2249469"/>
                  <a:pt x="133992" y="2248195"/>
                </a:cubicBezTo>
                <a:cubicBezTo>
                  <a:pt x="132582" y="2246920"/>
                  <a:pt x="131194" y="2244666"/>
                  <a:pt x="129829" y="2241431"/>
                </a:cubicBezTo>
                <a:lnTo>
                  <a:pt x="128597" y="2226494"/>
                </a:lnTo>
                <a:cubicBezTo>
                  <a:pt x="127952" y="2225384"/>
                  <a:pt x="126390" y="2223616"/>
                  <a:pt x="123911" y="2221189"/>
                </a:cubicBezTo>
                <a:cubicBezTo>
                  <a:pt x="121432" y="2218763"/>
                  <a:pt x="119660" y="2217578"/>
                  <a:pt x="118596" y="2217636"/>
                </a:cubicBezTo>
                <a:lnTo>
                  <a:pt x="120843" y="2222395"/>
                </a:lnTo>
                <a:cubicBezTo>
                  <a:pt x="118424" y="2226689"/>
                  <a:pt x="115879" y="2232255"/>
                  <a:pt x="113207" y="2239093"/>
                </a:cubicBezTo>
                <a:cubicBezTo>
                  <a:pt x="110535" y="2245932"/>
                  <a:pt x="109950" y="2251542"/>
                  <a:pt x="111453" y="2255925"/>
                </a:cubicBezTo>
                <a:cubicBezTo>
                  <a:pt x="109918" y="2258751"/>
                  <a:pt x="109451" y="2262042"/>
                  <a:pt x="110053" y="2265800"/>
                </a:cubicBezTo>
                <a:cubicBezTo>
                  <a:pt x="110654" y="2269557"/>
                  <a:pt x="111752" y="2273080"/>
                  <a:pt x="113345" y="2276369"/>
                </a:cubicBezTo>
                <a:lnTo>
                  <a:pt x="105236" y="2287957"/>
                </a:lnTo>
                <a:cubicBezTo>
                  <a:pt x="106470" y="2290486"/>
                  <a:pt x="107349" y="2293546"/>
                  <a:pt x="107873" y="2297138"/>
                </a:cubicBezTo>
                <a:cubicBezTo>
                  <a:pt x="108397" y="2300730"/>
                  <a:pt x="107899" y="2303956"/>
                  <a:pt x="106379" y="2306815"/>
                </a:cubicBezTo>
                <a:lnTo>
                  <a:pt x="112370" y="2319506"/>
                </a:lnTo>
                <a:lnTo>
                  <a:pt x="108271" y="2327260"/>
                </a:lnTo>
                <a:cubicBezTo>
                  <a:pt x="110383" y="2332163"/>
                  <a:pt x="110915" y="2337570"/>
                  <a:pt x="109866" y="2343480"/>
                </a:cubicBezTo>
                <a:cubicBezTo>
                  <a:pt x="108817" y="2349391"/>
                  <a:pt x="106991" y="2354941"/>
                  <a:pt x="104389" y="2360130"/>
                </a:cubicBezTo>
                <a:cubicBezTo>
                  <a:pt x="103537" y="2366715"/>
                  <a:pt x="102418" y="2374275"/>
                  <a:pt x="101032" y="2382810"/>
                </a:cubicBezTo>
                <a:cubicBezTo>
                  <a:pt x="99645" y="2391345"/>
                  <a:pt x="97546" y="2398883"/>
                  <a:pt x="94733" y="2405424"/>
                </a:cubicBezTo>
                <a:cubicBezTo>
                  <a:pt x="96002" y="2407855"/>
                  <a:pt x="97021" y="2410527"/>
                  <a:pt x="97789" y="2413438"/>
                </a:cubicBezTo>
                <a:cubicBezTo>
                  <a:pt x="98557" y="2416349"/>
                  <a:pt x="98198" y="2419185"/>
                  <a:pt x="96714" y="2421947"/>
                </a:cubicBezTo>
                <a:cubicBezTo>
                  <a:pt x="98890" y="2426901"/>
                  <a:pt x="99877" y="2432416"/>
                  <a:pt x="99675" y="2438493"/>
                </a:cubicBezTo>
                <a:cubicBezTo>
                  <a:pt x="99472" y="2444569"/>
                  <a:pt x="98498" y="2450040"/>
                  <a:pt x="96753" y="2454905"/>
                </a:cubicBezTo>
                <a:cubicBezTo>
                  <a:pt x="97533" y="2456558"/>
                  <a:pt x="97823" y="2458199"/>
                  <a:pt x="97623" y="2459829"/>
                </a:cubicBezTo>
                <a:cubicBezTo>
                  <a:pt x="97423" y="2461460"/>
                  <a:pt x="96545" y="2462682"/>
                  <a:pt x="94990" y="2463497"/>
                </a:cubicBezTo>
                <a:lnTo>
                  <a:pt x="89482" y="2464157"/>
                </a:lnTo>
                <a:lnTo>
                  <a:pt x="86752" y="2446047"/>
                </a:lnTo>
                <a:cubicBezTo>
                  <a:pt x="87543" y="2443613"/>
                  <a:pt x="87703" y="2440870"/>
                  <a:pt x="87233" y="2437819"/>
                </a:cubicBezTo>
                <a:cubicBezTo>
                  <a:pt x="86762" y="2434768"/>
                  <a:pt x="85942" y="2432003"/>
                  <a:pt x="84772" y="2429524"/>
                </a:cubicBezTo>
                <a:lnTo>
                  <a:pt x="84378" y="2412252"/>
                </a:lnTo>
                <a:cubicBezTo>
                  <a:pt x="82362" y="2408838"/>
                  <a:pt x="80358" y="2404935"/>
                  <a:pt x="78365" y="2400542"/>
                </a:cubicBezTo>
                <a:cubicBezTo>
                  <a:pt x="76372" y="2396148"/>
                  <a:pt x="77496" y="2392708"/>
                  <a:pt x="81737" y="2390220"/>
                </a:cubicBezTo>
                <a:cubicBezTo>
                  <a:pt x="74965" y="2374504"/>
                  <a:pt x="70848" y="2354140"/>
                  <a:pt x="69386" y="2329127"/>
                </a:cubicBezTo>
                <a:cubicBezTo>
                  <a:pt x="67925" y="2304115"/>
                  <a:pt x="69315" y="2283090"/>
                  <a:pt x="73559" y="2266054"/>
                </a:cubicBezTo>
                <a:cubicBezTo>
                  <a:pt x="71198" y="2260540"/>
                  <a:pt x="69620" y="2255142"/>
                  <a:pt x="68824" y="2249860"/>
                </a:cubicBezTo>
                <a:cubicBezTo>
                  <a:pt x="68028" y="2244578"/>
                  <a:pt x="66450" y="2239180"/>
                  <a:pt x="64090" y="2233667"/>
                </a:cubicBezTo>
                <a:cubicBezTo>
                  <a:pt x="66389" y="2232460"/>
                  <a:pt x="67574" y="2230689"/>
                  <a:pt x="67643" y="2228352"/>
                </a:cubicBezTo>
                <a:cubicBezTo>
                  <a:pt x="67712" y="2226016"/>
                  <a:pt x="67145" y="2223617"/>
                  <a:pt x="65942" y="2221154"/>
                </a:cubicBezTo>
                <a:cubicBezTo>
                  <a:pt x="63164" y="2214584"/>
                  <a:pt x="62443" y="2210318"/>
                  <a:pt x="63779" y="2208353"/>
                </a:cubicBezTo>
                <a:cubicBezTo>
                  <a:pt x="65115" y="2206389"/>
                  <a:pt x="64956" y="2203312"/>
                  <a:pt x="63301" y="2199122"/>
                </a:cubicBezTo>
                <a:lnTo>
                  <a:pt x="63745" y="2179515"/>
                </a:lnTo>
                <a:cubicBezTo>
                  <a:pt x="65686" y="2177548"/>
                  <a:pt x="66652" y="2175314"/>
                  <a:pt x="66643" y="2172813"/>
                </a:cubicBezTo>
                <a:cubicBezTo>
                  <a:pt x="66634" y="2170311"/>
                  <a:pt x="66036" y="2167845"/>
                  <a:pt x="64848" y="2165415"/>
                </a:cubicBezTo>
                <a:lnTo>
                  <a:pt x="59518" y="2158233"/>
                </a:lnTo>
                <a:lnTo>
                  <a:pt x="50581" y="2102317"/>
                </a:lnTo>
                <a:lnTo>
                  <a:pt x="54680" y="2094563"/>
                </a:lnTo>
                <a:lnTo>
                  <a:pt x="55694" y="2084385"/>
                </a:lnTo>
                <a:cubicBezTo>
                  <a:pt x="54493" y="2081840"/>
                  <a:pt x="53548" y="2078811"/>
                  <a:pt x="52859" y="2075297"/>
                </a:cubicBezTo>
                <a:cubicBezTo>
                  <a:pt x="52170" y="2071783"/>
                  <a:pt x="52206" y="2068775"/>
                  <a:pt x="52965" y="2066275"/>
                </a:cubicBezTo>
                <a:cubicBezTo>
                  <a:pt x="50683" y="2063837"/>
                  <a:pt x="48772" y="2060131"/>
                  <a:pt x="47233" y="2055159"/>
                </a:cubicBezTo>
                <a:cubicBezTo>
                  <a:pt x="45694" y="2050188"/>
                  <a:pt x="46725" y="2046549"/>
                  <a:pt x="50324" y="2044244"/>
                </a:cubicBezTo>
                <a:cubicBezTo>
                  <a:pt x="48827" y="2039616"/>
                  <a:pt x="48299" y="2031136"/>
                  <a:pt x="48742" y="2018803"/>
                </a:cubicBezTo>
                <a:cubicBezTo>
                  <a:pt x="49184" y="2006471"/>
                  <a:pt x="50595" y="1999015"/>
                  <a:pt x="52975" y="1996437"/>
                </a:cubicBezTo>
                <a:lnTo>
                  <a:pt x="52492" y="1983086"/>
                </a:lnTo>
                <a:cubicBezTo>
                  <a:pt x="48274" y="1972953"/>
                  <a:pt x="46006" y="1963355"/>
                  <a:pt x="45688" y="1954291"/>
                </a:cubicBezTo>
                <a:cubicBezTo>
                  <a:pt x="45370" y="1945227"/>
                  <a:pt x="43102" y="1935629"/>
                  <a:pt x="38885" y="1925496"/>
                </a:cubicBezTo>
                <a:lnTo>
                  <a:pt x="40648" y="1916904"/>
                </a:lnTo>
                <a:cubicBezTo>
                  <a:pt x="38599" y="1910678"/>
                  <a:pt x="38262" y="1902431"/>
                  <a:pt x="39638" y="1892163"/>
                </a:cubicBezTo>
                <a:cubicBezTo>
                  <a:pt x="41015" y="1881895"/>
                  <a:pt x="40678" y="1873648"/>
                  <a:pt x="38628" y="1867422"/>
                </a:cubicBezTo>
                <a:cubicBezTo>
                  <a:pt x="41917" y="1862233"/>
                  <a:pt x="41786" y="1856475"/>
                  <a:pt x="38234" y="1850150"/>
                </a:cubicBezTo>
                <a:cubicBezTo>
                  <a:pt x="34682" y="1843825"/>
                  <a:pt x="34551" y="1838068"/>
                  <a:pt x="37840" y="1832878"/>
                </a:cubicBezTo>
                <a:cubicBezTo>
                  <a:pt x="36427" y="1827402"/>
                  <a:pt x="34531" y="1812940"/>
                  <a:pt x="32151" y="1789493"/>
                </a:cubicBezTo>
                <a:cubicBezTo>
                  <a:pt x="29771" y="1766045"/>
                  <a:pt x="28646" y="1752190"/>
                  <a:pt x="28775" y="1747926"/>
                </a:cubicBezTo>
                <a:cubicBezTo>
                  <a:pt x="26586" y="1745686"/>
                  <a:pt x="25050" y="1742774"/>
                  <a:pt x="24166" y="1739190"/>
                </a:cubicBezTo>
                <a:cubicBezTo>
                  <a:pt x="23283" y="1735606"/>
                  <a:pt x="24687" y="1732761"/>
                  <a:pt x="28381" y="1730653"/>
                </a:cubicBezTo>
                <a:cubicBezTo>
                  <a:pt x="27849" y="1717285"/>
                  <a:pt x="28466" y="1703011"/>
                  <a:pt x="30232" y="1687831"/>
                </a:cubicBezTo>
                <a:cubicBezTo>
                  <a:pt x="31997" y="1672651"/>
                  <a:pt x="30444" y="1658917"/>
                  <a:pt x="25572" y="1646627"/>
                </a:cubicBezTo>
                <a:cubicBezTo>
                  <a:pt x="26172" y="1645415"/>
                  <a:pt x="27022" y="1643963"/>
                  <a:pt x="28123" y="1642271"/>
                </a:cubicBezTo>
                <a:cubicBezTo>
                  <a:pt x="29224" y="1640579"/>
                  <a:pt x="29490" y="1638918"/>
                  <a:pt x="28922" y="1637287"/>
                </a:cubicBezTo>
                <a:cubicBezTo>
                  <a:pt x="28365" y="1636620"/>
                  <a:pt x="27354" y="1636532"/>
                  <a:pt x="25888" y="1637022"/>
                </a:cubicBezTo>
                <a:cubicBezTo>
                  <a:pt x="24421" y="1637512"/>
                  <a:pt x="23597" y="1637820"/>
                  <a:pt x="23414" y="1637947"/>
                </a:cubicBezTo>
                <a:lnTo>
                  <a:pt x="21434" y="1621423"/>
                </a:lnTo>
                <a:lnTo>
                  <a:pt x="26282" y="1615256"/>
                </a:lnTo>
                <a:cubicBezTo>
                  <a:pt x="27379" y="1609362"/>
                  <a:pt x="27378" y="1602169"/>
                  <a:pt x="26279" y="1593676"/>
                </a:cubicBezTo>
                <a:cubicBezTo>
                  <a:pt x="25180" y="1585183"/>
                  <a:pt x="24198" y="1577968"/>
                  <a:pt x="23335" y="1572031"/>
                </a:cubicBezTo>
                <a:cubicBezTo>
                  <a:pt x="20916" y="1569131"/>
                  <a:pt x="19675" y="1566161"/>
                  <a:pt x="19613" y="1563119"/>
                </a:cubicBezTo>
                <a:cubicBezTo>
                  <a:pt x="19551" y="1560077"/>
                  <a:pt x="21439" y="1557569"/>
                  <a:pt x="25276" y="1555596"/>
                </a:cubicBezTo>
                <a:lnTo>
                  <a:pt x="24793" y="1542245"/>
                </a:lnTo>
                <a:cubicBezTo>
                  <a:pt x="25412" y="1538761"/>
                  <a:pt x="24882" y="1531817"/>
                  <a:pt x="23205" y="1521415"/>
                </a:cubicBezTo>
                <a:cubicBezTo>
                  <a:pt x="21527" y="1511012"/>
                  <a:pt x="20017" y="1504046"/>
                  <a:pt x="18675" y="1500518"/>
                </a:cubicBezTo>
                <a:cubicBezTo>
                  <a:pt x="16735" y="1495210"/>
                  <a:pt x="16838" y="1490635"/>
                  <a:pt x="18985" y="1486793"/>
                </a:cubicBezTo>
                <a:cubicBezTo>
                  <a:pt x="21132" y="1482950"/>
                  <a:pt x="21235" y="1478375"/>
                  <a:pt x="19295" y="1473067"/>
                </a:cubicBezTo>
                <a:lnTo>
                  <a:pt x="21502" y="1444868"/>
                </a:lnTo>
                <a:cubicBezTo>
                  <a:pt x="20700" y="1441286"/>
                  <a:pt x="19927" y="1432114"/>
                  <a:pt x="19182" y="1417351"/>
                </a:cubicBezTo>
                <a:cubicBezTo>
                  <a:pt x="18437" y="1402589"/>
                  <a:pt x="18037" y="1394210"/>
                  <a:pt x="17984" y="1392214"/>
                </a:cubicBezTo>
                <a:cubicBezTo>
                  <a:pt x="16032" y="1388933"/>
                  <a:pt x="14277" y="1385558"/>
                  <a:pt x="12720" y="1382090"/>
                </a:cubicBezTo>
                <a:cubicBezTo>
                  <a:pt x="11164" y="1378622"/>
                  <a:pt x="12538" y="1375710"/>
                  <a:pt x="16841" y="1373355"/>
                </a:cubicBezTo>
                <a:cubicBezTo>
                  <a:pt x="16364" y="1359760"/>
                  <a:pt x="17104" y="1344376"/>
                  <a:pt x="19062" y="1327207"/>
                </a:cubicBezTo>
                <a:cubicBezTo>
                  <a:pt x="21019" y="1310037"/>
                  <a:pt x="19402" y="1294796"/>
                  <a:pt x="14210" y="1281486"/>
                </a:cubicBezTo>
                <a:cubicBezTo>
                  <a:pt x="14763" y="1280175"/>
                  <a:pt x="15520" y="1278524"/>
                  <a:pt x="16480" y="1276535"/>
                </a:cubicBezTo>
                <a:cubicBezTo>
                  <a:pt x="17441" y="1274546"/>
                  <a:pt x="17801" y="1273083"/>
                  <a:pt x="17560" y="1272146"/>
                </a:cubicBezTo>
                <a:cubicBezTo>
                  <a:pt x="16744" y="1270672"/>
                  <a:pt x="15712" y="1270028"/>
                  <a:pt x="14465" y="1270212"/>
                </a:cubicBezTo>
                <a:cubicBezTo>
                  <a:pt x="13219" y="1270396"/>
                  <a:pt x="12165" y="1270732"/>
                  <a:pt x="11304" y="1271220"/>
                </a:cubicBezTo>
                <a:lnTo>
                  <a:pt x="9323" y="1254696"/>
                </a:lnTo>
                <a:cubicBezTo>
                  <a:pt x="12724" y="1248888"/>
                  <a:pt x="14957" y="1242661"/>
                  <a:pt x="16023" y="1236015"/>
                </a:cubicBezTo>
                <a:lnTo>
                  <a:pt x="10564" y="1199795"/>
                </a:lnTo>
                <a:cubicBezTo>
                  <a:pt x="8211" y="1196865"/>
                  <a:pt x="7235" y="1193770"/>
                  <a:pt x="7636" y="1190509"/>
                </a:cubicBezTo>
                <a:cubicBezTo>
                  <a:pt x="8036" y="1187248"/>
                  <a:pt x="10188" y="1184616"/>
                  <a:pt x="14092" y="1182612"/>
                </a:cubicBezTo>
                <a:cubicBezTo>
                  <a:pt x="12917" y="1179610"/>
                  <a:pt x="12712" y="1177121"/>
                  <a:pt x="13476" y="1175143"/>
                </a:cubicBezTo>
                <a:cubicBezTo>
                  <a:pt x="14240" y="1173166"/>
                  <a:pt x="14035" y="1170677"/>
                  <a:pt x="12860" y="1167675"/>
                </a:cubicBezTo>
                <a:cubicBezTo>
                  <a:pt x="13069" y="1164949"/>
                  <a:pt x="12356" y="1157446"/>
                  <a:pt x="10721" y="1145165"/>
                </a:cubicBezTo>
                <a:cubicBezTo>
                  <a:pt x="9086" y="1132883"/>
                  <a:pt x="7789" y="1125170"/>
                  <a:pt x="6830" y="1122026"/>
                </a:cubicBezTo>
                <a:cubicBezTo>
                  <a:pt x="4859" y="1116652"/>
                  <a:pt x="4837" y="1111813"/>
                  <a:pt x="6766" y="1107508"/>
                </a:cubicBezTo>
                <a:cubicBezTo>
                  <a:pt x="8694" y="1103203"/>
                  <a:pt x="8673" y="1098363"/>
                  <a:pt x="6702" y="1092989"/>
                </a:cubicBezTo>
                <a:lnTo>
                  <a:pt x="7056" y="1077303"/>
                </a:lnTo>
                <a:cubicBezTo>
                  <a:pt x="5706" y="1073415"/>
                  <a:pt x="5919" y="1069758"/>
                  <a:pt x="7697" y="1066332"/>
                </a:cubicBezTo>
                <a:cubicBezTo>
                  <a:pt x="9474" y="1062907"/>
                  <a:pt x="9688" y="1059249"/>
                  <a:pt x="8337" y="1055361"/>
                </a:cubicBezTo>
                <a:cubicBezTo>
                  <a:pt x="12971" y="1052850"/>
                  <a:pt x="14896" y="1048708"/>
                  <a:pt x="14111" y="1042936"/>
                </a:cubicBezTo>
                <a:cubicBezTo>
                  <a:pt x="13801" y="1042194"/>
                  <a:pt x="13485" y="1041696"/>
                  <a:pt x="13164" y="1041443"/>
                </a:cubicBezTo>
                <a:cubicBezTo>
                  <a:pt x="12843" y="1041191"/>
                  <a:pt x="12130" y="1040881"/>
                  <a:pt x="11027" y="1040512"/>
                </a:cubicBezTo>
                <a:lnTo>
                  <a:pt x="11953" y="1034256"/>
                </a:lnTo>
                <a:cubicBezTo>
                  <a:pt x="11995" y="1032377"/>
                  <a:pt x="11834" y="1030836"/>
                  <a:pt x="11469" y="1029635"/>
                </a:cubicBezTo>
                <a:cubicBezTo>
                  <a:pt x="11104" y="1028433"/>
                  <a:pt x="10546" y="1027080"/>
                  <a:pt x="9795" y="1025575"/>
                </a:cubicBezTo>
                <a:cubicBezTo>
                  <a:pt x="11583" y="1013012"/>
                  <a:pt x="12397" y="1000181"/>
                  <a:pt x="12235" y="987082"/>
                </a:cubicBezTo>
                <a:cubicBezTo>
                  <a:pt x="12073" y="973984"/>
                  <a:pt x="11322" y="960921"/>
                  <a:pt x="9982" y="947895"/>
                </a:cubicBezTo>
                <a:cubicBezTo>
                  <a:pt x="9195" y="945114"/>
                  <a:pt x="8678" y="939054"/>
                  <a:pt x="8431" y="929713"/>
                </a:cubicBezTo>
                <a:cubicBezTo>
                  <a:pt x="8185" y="920373"/>
                  <a:pt x="8439" y="914919"/>
                  <a:pt x="9194" y="913350"/>
                </a:cubicBezTo>
                <a:cubicBezTo>
                  <a:pt x="6785" y="907819"/>
                  <a:pt x="5701" y="902269"/>
                  <a:pt x="5941" y="896700"/>
                </a:cubicBezTo>
                <a:cubicBezTo>
                  <a:pt x="6181" y="891131"/>
                  <a:pt x="6474" y="885416"/>
                  <a:pt x="6819" y="879554"/>
                </a:cubicBezTo>
                <a:lnTo>
                  <a:pt x="10918" y="871800"/>
                </a:lnTo>
                <a:cubicBezTo>
                  <a:pt x="10610" y="870976"/>
                  <a:pt x="10499" y="870058"/>
                  <a:pt x="10588" y="869046"/>
                </a:cubicBezTo>
                <a:cubicBezTo>
                  <a:pt x="10676" y="868035"/>
                  <a:pt x="10566" y="867117"/>
                  <a:pt x="10258" y="866292"/>
                </a:cubicBezTo>
                <a:cubicBezTo>
                  <a:pt x="9926" y="863620"/>
                  <a:pt x="9390" y="861287"/>
                  <a:pt x="8650" y="859292"/>
                </a:cubicBezTo>
                <a:cubicBezTo>
                  <a:pt x="7911" y="857297"/>
                  <a:pt x="6978" y="855151"/>
                  <a:pt x="5853" y="852853"/>
                </a:cubicBezTo>
                <a:cubicBezTo>
                  <a:pt x="7579" y="851715"/>
                  <a:pt x="8138" y="850158"/>
                  <a:pt x="7528" y="848183"/>
                </a:cubicBezTo>
                <a:cubicBezTo>
                  <a:pt x="7189" y="847292"/>
                  <a:pt x="6954" y="846110"/>
                  <a:pt x="6824" y="844635"/>
                </a:cubicBezTo>
                <a:cubicBezTo>
                  <a:pt x="6694" y="843161"/>
                  <a:pt x="6459" y="841979"/>
                  <a:pt x="6119" y="841088"/>
                </a:cubicBezTo>
                <a:lnTo>
                  <a:pt x="7706" y="840340"/>
                </a:lnTo>
                <a:cubicBezTo>
                  <a:pt x="7221" y="838628"/>
                  <a:pt x="7530" y="836543"/>
                  <a:pt x="8632" y="834083"/>
                </a:cubicBezTo>
                <a:lnTo>
                  <a:pt x="6651" y="817560"/>
                </a:lnTo>
                <a:cubicBezTo>
                  <a:pt x="5851" y="813896"/>
                  <a:pt x="4754" y="810373"/>
                  <a:pt x="3359" y="806990"/>
                </a:cubicBezTo>
                <a:cubicBezTo>
                  <a:pt x="1964" y="803607"/>
                  <a:pt x="845" y="801064"/>
                  <a:pt x="0" y="799361"/>
                </a:cubicBezTo>
                <a:cubicBezTo>
                  <a:pt x="1766" y="798649"/>
                  <a:pt x="3391" y="797639"/>
                  <a:pt x="4875" y="796333"/>
                </a:cubicBezTo>
                <a:cubicBezTo>
                  <a:pt x="6360" y="795026"/>
                  <a:pt x="6630" y="793201"/>
                  <a:pt x="5686" y="790858"/>
                </a:cubicBezTo>
                <a:cubicBezTo>
                  <a:pt x="4446" y="788574"/>
                  <a:pt x="3930" y="786797"/>
                  <a:pt x="4139" y="785526"/>
                </a:cubicBezTo>
                <a:cubicBezTo>
                  <a:pt x="4347" y="784256"/>
                  <a:pt x="5979" y="782920"/>
                  <a:pt x="9036" y="781517"/>
                </a:cubicBezTo>
                <a:lnTo>
                  <a:pt x="9390" y="765832"/>
                </a:lnTo>
                <a:lnTo>
                  <a:pt x="13489" y="758077"/>
                </a:lnTo>
                <a:lnTo>
                  <a:pt x="14858" y="732213"/>
                </a:lnTo>
                <a:cubicBezTo>
                  <a:pt x="13688" y="729048"/>
                  <a:pt x="13497" y="725905"/>
                  <a:pt x="14287" y="722784"/>
                </a:cubicBezTo>
                <a:cubicBezTo>
                  <a:pt x="15077" y="719663"/>
                  <a:pt x="14886" y="716520"/>
                  <a:pt x="13715" y="713355"/>
                </a:cubicBezTo>
                <a:lnTo>
                  <a:pt x="15656" y="696920"/>
                </a:lnTo>
                <a:lnTo>
                  <a:pt x="15922" y="685155"/>
                </a:lnTo>
                <a:cubicBezTo>
                  <a:pt x="14030" y="679178"/>
                  <a:pt x="12728" y="673166"/>
                  <a:pt x="12014" y="667117"/>
                </a:cubicBezTo>
                <a:cubicBezTo>
                  <a:pt x="11301" y="661069"/>
                  <a:pt x="11563" y="655287"/>
                  <a:pt x="12799" y="649773"/>
                </a:cubicBezTo>
                <a:cubicBezTo>
                  <a:pt x="11804" y="637392"/>
                  <a:pt x="10296" y="625980"/>
                  <a:pt x="8276" y="615537"/>
                </a:cubicBezTo>
                <a:cubicBezTo>
                  <a:pt x="6256" y="605094"/>
                  <a:pt x="4286" y="596810"/>
                  <a:pt x="2364" y="590685"/>
                </a:cubicBezTo>
                <a:cubicBezTo>
                  <a:pt x="4575" y="591258"/>
                  <a:pt x="6411" y="591038"/>
                  <a:pt x="7872" y="590025"/>
                </a:cubicBezTo>
                <a:lnTo>
                  <a:pt x="11971" y="582271"/>
                </a:lnTo>
                <a:cubicBezTo>
                  <a:pt x="12391" y="581021"/>
                  <a:pt x="12223" y="579808"/>
                  <a:pt x="11465" y="578630"/>
                </a:cubicBezTo>
                <a:cubicBezTo>
                  <a:pt x="10707" y="577452"/>
                  <a:pt x="9348" y="576800"/>
                  <a:pt x="7389" y="576674"/>
                </a:cubicBezTo>
                <a:cubicBezTo>
                  <a:pt x="9254" y="569409"/>
                  <a:pt x="10375" y="560312"/>
                  <a:pt x="10753" y="549384"/>
                </a:cubicBezTo>
                <a:cubicBezTo>
                  <a:pt x="11131" y="538456"/>
                  <a:pt x="9894" y="529502"/>
                  <a:pt x="7044" y="522522"/>
                </a:cubicBezTo>
                <a:cubicBezTo>
                  <a:pt x="8758" y="519733"/>
                  <a:pt x="9638" y="516974"/>
                  <a:pt x="9684" y="514245"/>
                </a:cubicBezTo>
                <a:cubicBezTo>
                  <a:pt x="9729" y="511516"/>
                  <a:pt x="8438" y="509296"/>
                  <a:pt x="5813" y="507585"/>
                </a:cubicBezTo>
                <a:cubicBezTo>
                  <a:pt x="4358" y="501765"/>
                  <a:pt x="4702" y="496672"/>
                  <a:pt x="6845" y="492307"/>
                </a:cubicBezTo>
                <a:cubicBezTo>
                  <a:pt x="8987" y="487941"/>
                  <a:pt x="10686" y="483664"/>
                  <a:pt x="11941" y="479475"/>
                </a:cubicBezTo>
                <a:cubicBezTo>
                  <a:pt x="13439" y="476828"/>
                  <a:pt x="13748" y="474742"/>
                  <a:pt x="12867" y="473218"/>
                </a:cubicBezTo>
                <a:cubicBezTo>
                  <a:pt x="11986" y="471694"/>
                  <a:pt x="10708" y="470357"/>
                  <a:pt x="9034" y="469208"/>
                </a:cubicBezTo>
                <a:lnTo>
                  <a:pt x="11330" y="437087"/>
                </a:lnTo>
                <a:cubicBezTo>
                  <a:pt x="11539" y="435048"/>
                  <a:pt x="11859" y="432473"/>
                  <a:pt x="12289" y="429360"/>
                </a:cubicBezTo>
                <a:cubicBezTo>
                  <a:pt x="12719" y="426247"/>
                  <a:pt x="12268" y="423066"/>
                  <a:pt x="10936" y="419815"/>
                </a:cubicBezTo>
                <a:cubicBezTo>
                  <a:pt x="13920" y="407131"/>
                  <a:pt x="14908" y="393814"/>
                  <a:pt x="13899" y="379862"/>
                </a:cubicBezTo>
                <a:cubicBezTo>
                  <a:pt x="12890" y="365911"/>
                  <a:pt x="14858" y="352616"/>
                  <a:pt x="19803" y="339976"/>
                </a:cubicBezTo>
                <a:lnTo>
                  <a:pt x="12975" y="329621"/>
                </a:lnTo>
                <a:lnTo>
                  <a:pt x="17694" y="294416"/>
                </a:lnTo>
                <a:cubicBezTo>
                  <a:pt x="16042" y="290145"/>
                  <a:pt x="14822" y="281911"/>
                  <a:pt x="14035" y="269714"/>
                </a:cubicBezTo>
                <a:cubicBezTo>
                  <a:pt x="13248" y="257517"/>
                  <a:pt x="13824" y="247950"/>
                  <a:pt x="15763" y="241013"/>
                </a:cubicBezTo>
                <a:cubicBezTo>
                  <a:pt x="12892" y="234932"/>
                  <a:pt x="13569" y="228147"/>
                  <a:pt x="17793" y="220657"/>
                </a:cubicBezTo>
                <a:cubicBezTo>
                  <a:pt x="14180" y="218483"/>
                  <a:pt x="12737" y="215769"/>
                  <a:pt x="13465" y="212516"/>
                </a:cubicBezTo>
                <a:cubicBezTo>
                  <a:pt x="14192" y="209263"/>
                  <a:pt x="15503" y="206219"/>
                  <a:pt x="17398" y="203385"/>
                </a:cubicBezTo>
                <a:lnTo>
                  <a:pt x="27418" y="72567"/>
                </a:lnTo>
                <a:cubicBezTo>
                  <a:pt x="29102" y="66801"/>
                  <a:pt x="29846" y="61358"/>
                  <a:pt x="29651" y="56237"/>
                </a:cubicBezTo>
                <a:cubicBezTo>
                  <a:pt x="29456" y="51115"/>
                  <a:pt x="30784" y="45881"/>
                  <a:pt x="33635" y="40535"/>
                </a:cubicBezTo>
                <a:cubicBezTo>
                  <a:pt x="32531" y="38025"/>
                  <a:pt x="31976" y="35135"/>
                  <a:pt x="31968" y="31866"/>
                </a:cubicBezTo>
                <a:cubicBezTo>
                  <a:pt x="31960" y="28596"/>
                  <a:pt x="32385" y="25728"/>
                  <a:pt x="33241" y="23263"/>
                </a:cubicBezTo>
                <a:lnTo>
                  <a:pt x="34345" y="9163"/>
                </a:lnTo>
                <a:cubicBezTo>
                  <a:pt x="35299" y="6732"/>
                  <a:pt x="36883" y="4610"/>
                  <a:pt x="39099" y="2797"/>
                </a:cubicBezTo>
                <a:cubicBezTo>
                  <a:pt x="41314" y="983"/>
                  <a:pt x="43460" y="51"/>
                  <a:pt x="45538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sx="105000" sy="105000" algn="t" rotWithShape="0">
              <a:prstClr val="black">
                <a:alpha val="7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5" name="Freeform: Shape 4">
            <a:extLst>
              <a:ext uri="{FF2B5EF4-FFF2-40B4-BE49-F238E27FC236}">
                <a16:creationId xmlns:a16="http://schemas.microsoft.com/office/drawing/2014/main" id="{B59366EF-D696-0077-990F-E2DFC9DB297F}"/>
              </a:ext>
            </a:extLst>
          </p:cNvPr>
          <p:cNvSpPr/>
          <p:nvPr/>
        </p:nvSpPr>
        <p:spPr>
          <a:xfrm rot="5400000">
            <a:off x="3103073" y="-1861182"/>
            <a:ext cx="1021111" cy="6451801"/>
          </a:xfrm>
          <a:custGeom>
            <a:avLst/>
            <a:gdLst/>
            <a:ahLst/>
            <a:cxnLst/>
            <a:rect l="l" t="t" r="r" b="b"/>
            <a:pathLst>
              <a:path w="424731" h="2464157">
                <a:moveTo>
                  <a:pt x="125208" y="2202876"/>
                </a:moveTo>
                <a:lnTo>
                  <a:pt x="118114" y="2204285"/>
                </a:lnTo>
                <a:cubicBezTo>
                  <a:pt x="118568" y="2205162"/>
                  <a:pt x="119366" y="2205997"/>
                  <a:pt x="120509" y="2206791"/>
                </a:cubicBezTo>
                <a:cubicBezTo>
                  <a:pt x="121652" y="2207586"/>
                  <a:pt x="122660" y="2207837"/>
                  <a:pt x="123533" y="2207546"/>
                </a:cubicBezTo>
                <a:cubicBezTo>
                  <a:pt x="125258" y="2206408"/>
                  <a:pt x="125817" y="2204852"/>
                  <a:pt x="125208" y="2202876"/>
                </a:cubicBezTo>
                <a:close/>
                <a:moveTo>
                  <a:pt x="118468" y="2188599"/>
                </a:moveTo>
                <a:cubicBezTo>
                  <a:pt x="118823" y="2189523"/>
                  <a:pt x="119423" y="2190452"/>
                  <a:pt x="120269" y="2191386"/>
                </a:cubicBezTo>
                <a:cubicBezTo>
                  <a:pt x="121114" y="2192321"/>
                  <a:pt x="122320" y="2192479"/>
                  <a:pt x="123887" y="2191860"/>
                </a:cubicBezTo>
                <a:lnTo>
                  <a:pt x="125474" y="2191112"/>
                </a:lnTo>
                <a:cubicBezTo>
                  <a:pt x="123976" y="2187939"/>
                  <a:pt x="121641" y="2187101"/>
                  <a:pt x="118468" y="2188599"/>
                </a:cubicBezTo>
                <a:close/>
                <a:moveTo>
                  <a:pt x="247581" y="2100494"/>
                </a:moveTo>
                <a:cubicBezTo>
                  <a:pt x="247969" y="2101401"/>
                  <a:pt x="248503" y="2102362"/>
                  <a:pt x="249183" y="2103374"/>
                </a:cubicBezTo>
                <a:cubicBezTo>
                  <a:pt x="249863" y="2104387"/>
                  <a:pt x="250607" y="2104763"/>
                  <a:pt x="251414" y="2104504"/>
                </a:cubicBezTo>
                <a:lnTo>
                  <a:pt x="255424" y="2100671"/>
                </a:lnTo>
                <a:close/>
                <a:moveTo>
                  <a:pt x="264102" y="2037895"/>
                </a:moveTo>
                <a:cubicBezTo>
                  <a:pt x="262472" y="2037695"/>
                  <a:pt x="260830" y="2037985"/>
                  <a:pt x="259178" y="2038765"/>
                </a:cubicBezTo>
                <a:cubicBezTo>
                  <a:pt x="259533" y="2039688"/>
                  <a:pt x="260133" y="2040617"/>
                  <a:pt x="260978" y="2041552"/>
                </a:cubicBezTo>
                <a:cubicBezTo>
                  <a:pt x="261824" y="2042486"/>
                  <a:pt x="263030" y="2042644"/>
                  <a:pt x="264597" y="2042026"/>
                </a:cubicBezTo>
                <a:lnTo>
                  <a:pt x="267770" y="2040528"/>
                </a:lnTo>
                <a:cubicBezTo>
                  <a:pt x="266955" y="2038973"/>
                  <a:pt x="265732" y="2038095"/>
                  <a:pt x="264102" y="2037895"/>
                </a:cubicBezTo>
                <a:close/>
                <a:moveTo>
                  <a:pt x="365146" y="2037237"/>
                </a:moveTo>
                <a:lnTo>
                  <a:pt x="376734" y="2045346"/>
                </a:lnTo>
                <a:lnTo>
                  <a:pt x="381138" y="2058785"/>
                </a:lnTo>
                <a:cubicBezTo>
                  <a:pt x="377424" y="2061104"/>
                  <a:pt x="376248" y="2063922"/>
                  <a:pt x="377612" y="2067239"/>
                </a:cubicBezTo>
                <a:cubicBezTo>
                  <a:pt x="378975" y="2070556"/>
                  <a:pt x="376610" y="2073935"/>
                  <a:pt x="370516" y="2077378"/>
                </a:cubicBezTo>
                <a:cubicBezTo>
                  <a:pt x="368046" y="2070946"/>
                  <a:pt x="367151" y="2064256"/>
                  <a:pt x="367831" y="2057307"/>
                </a:cubicBezTo>
                <a:cubicBezTo>
                  <a:pt x="368512" y="2050359"/>
                  <a:pt x="367617" y="2043669"/>
                  <a:pt x="365146" y="2037237"/>
                </a:cubicBezTo>
                <a:close/>
                <a:moveTo>
                  <a:pt x="163614" y="1996584"/>
                </a:moveTo>
                <a:lnTo>
                  <a:pt x="167358" y="2004516"/>
                </a:lnTo>
                <a:cubicBezTo>
                  <a:pt x="168500" y="2006765"/>
                  <a:pt x="169817" y="2007841"/>
                  <a:pt x="171306" y="2007744"/>
                </a:cubicBezTo>
                <a:cubicBezTo>
                  <a:pt x="172796" y="2007647"/>
                  <a:pt x="174344" y="2007159"/>
                  <a:pt x="175950" y="2006280"/>
                </a:cubicBezTo>
                <a:close/>
                <a:moveTo>
                  <a:pt x="171240" y="1971646"/>
                </a:moveTo>
                <a:cubicBezTo>
                  <a:pt x="170544" y="1972056"/>
                  <a:pt x="170140" y="1972570"/>
                  <a:pt x="170028" y="1973189"/>
                </a:cubicBezTo>
                <a:cubicBezTo>
                  <a:pt x="169916" y="1973807"/>
                  <a:pt x="169512" y="1974321"/>
                  <a:pt x="168816" y="1974731"/>
                </a:cubicBezTo>
                <a:cubicBezTo>
                  <a:pt x="169301" y="1975673"/>
                  <a:pt x="170225" y="1976773"/>
                  <a:pt x="171586" y="1978030"/>
                </a:cubicBezTo>
                <a:cubicBezTo>
                  <a:pt x="172947" y="1979287"/>
                  <a:pt x="174080" y="1979803"/>
                  <a:pt x="174984" y="1979578"/>
                </a:cubicBezTo>
                <a:cubicBezTo>
                  <a:pt x="176457" y="1978761"/>
                  <a:pt x="177102" y="1977730"/>
                  <a:pt x="176918" y="1976483"/>
                </a:cubicBezTo>
                <a:cubicBezTo>
                  <a:pt x="176733" y="1975237"/>
                  <a:pt x="176397" y="1974183"/>
                  <a:pt x="175910" y="1973322"/>
                </a:cubicBezTo>
                <a:cubicBezTo>
                  <a:pt x="174772" y="1971596"/>
                  <a:pt x="173215" y="1971037"/>
                  <a:pt x="171240" y="1971646"/>
                </a:cubicBezTo>
                <a:close/>
                <a:moveTo>
                  <a:pt x="344672" y="1936333"/>
                </a:moveTo>
                <a:lnTo>
                  <a:pt x="337577" y="1937742"/>
                </a:lnTo>
                <a:cubicBezTo>
                  <a:pt x="338063" y="1938685"/>
                  <a:pt x="338986" y="1939785"/>
                  <a:pt x="340347" y="1941041"/>
                </a:cubicBezTo>
                <a:cubicBezTo>
                  <a:pt x="341709" y="1942298"/>
                  <a:pt x="342841" y="1942814"/>
                  <a:pt x="343745" y="1942590"/>
                </a:cubicBezTo>
                <a:cubicBezTo>
                  <a:pt x="345219" y="1941773"/>
                  <a:pt x="345863" y="1940741"/>
                  <a:pt x="345679" y="1939494"/>
                </a:cubicBezTo>
                <a:cubicBezTo>
                  <a:pt x="345495" y="1938248"/>
                  <a:pt x="345159" y="1937194"/>
                  <a:pt x="344672" y="1936333"/>
                </a:cubicBezTo>
                <a:close/>
                <a:moveTo>
                  <a:pt x="272587" y="1931564"/>
                </a:moveTo>
                <a:cubicBezTo>
                  <a:pt x="267891" y="1933943"/>
                  <a:pt x="265133" y="1937346"/>
                  <a:pt x="264313" y="1941774"/>
                </a:cubicBezTo>
                <a:cubicBezTo>
                  <a:pt x="263494" y="1946203"/>
                  <a:pt x="264239" y="1950862"/>
                  <a:pt x="266547" y="1955753"/>
                </a:cubicBezTo>
                <a:lnTo>
                  <a:pt x="267296" y="1957340"/>
                </a:lnTo>
                <a:cubicBezTo>
                  <a:pt x="266950" y="1957463"/>
                  <a:pt x="265659" y="1958153"/>
                  <a:pt x="263424" y="1959410"/>
                </a:cubicBezTo>
                <a:cubicBezTo>
                  <a:pt x="261189" y="1960667"/>
                  <a:pt x="260085" y="1961754"/>
                  <a:pt x="260113" y="1962670"/>
                </a:cubicBezTo>
                <a:cubicBezTo>
                  <a:pt x="260999" y="1963262"/>
                  <a:pt x="263524" y="1962960"/>
                  <a:pt x="267687" y="1961762"/>
                </a:cubicBezTo>
                <a:cubicBezTo>
                  <a:pt x="271850" y="1960565"/>
                  <a:pt x="274584" y="1959679"/>
                  <a:pt x="275888" y="1959103"/>
                </a:cubicBezTo>
                <a:lnTo>
                  <a:pt x="281662" y="1946679"/>
                </a:lnTo>
                <a:cubicBezTo>
                  <a:pt x="279222" y="1947588"/>
                  <a:pt x="277008" y="1947178"/>
                  <a:pt x="275020" y="1945450"/>
                </a:cubicBezTo>
                <a:cubicBezTo>
                  <a:pt x="273032" y="1943721"/>
                  <a:pt x="271633" y="1941956"/>
                  <a:pt x="270824" y="1940156"/>
                </a:cubicBezTo>
                <a:close/>
                <a:moveTo>
                  <a:pt x="163318" y="1905553"/>
                </a:moveTo>
                <a:lnTo>
                  <a:pt x="165958" y="1927584"/>
                </a:lnTo>
                <a:cubicBezTo>
                  <a:pt x="165678" y="1927676"/>
                  <a:pt x="164652" y="1928241"/>
                  <a:pt x="162879" y="1929280"/>
                </a:cubicBezTo>
                <a:cubicBezTo>
                  <a:pt x="161107" y="1930319"/>
                  <a:pt x="160268" y="1931281"/>
                  <a:pt x="160362" y="1932166"/>
                </a:cubicBezTo>
                <a:cubicBezTo>
                  <a:pt x="161488" y="1933695"/>
                  <a:pt x="164049" y="1934669"/>
                  <a:pt x="168045" y="1935086"/>
                </a:cubicBezTo>
                <a:cubicBezTo>
                  <a:pt x="172041" y="1935503"/>
                  <a:pt x="175208" y="1935706"/>
                  <a:pt x="177546" y="1935693"/>
                </a:cubicBezTo>
                <a:lnTo>
                  <a:pt x="181161" y="1914588"/>
                </a:lnTo>
                <a:close/>
                <a:moveTo>
                  <a:pt x="269996" y="1872653"/>
                </a:moveTo>
                <a:cubicBezTo>
                  <a:pt x="268585" y="1873602"/>
                  <a:pt x="268190" y="1875163"/>
                  <a:pt x="268811" y="1877335"/>
                </a:cubicBezTo>
                <a:cubicBezTo>
                  <a:pt x="269432" y="1879507"/>
                  <a:pt x="270017" y="1881089"/>
                  <a:pt x="270567" y="1882083"/>
                </a:cubicBezTo>
                <a:cubicBezTo>
                  <a:pt x="272389" y="1886113"/>
                  <a:pt x="272985" y="1890115"/>
                  <a:pt x="272356" y="1894090"/>
                </a:cubicBezTo>
                <a:cubicBezTo>
                  <a:pt x="271726" y="1898064"/>
                  <a:pt x="270174" y="1901626"/>
                  <a:pt x="267700" y="1904774"/>
                </a:cubicBezTo>
                <a:cubicBezTo>
                  <a:pt x="269343" y="1908767"/>
                  <a:pt x="270297" y="1912843"/>
                  <a:pt x="270562" y="1917002"/>
                </a:cubicBezTo>
                <a:cubicBezTo>
                  <a:pt x="270828" y="1921160"/>
                  <a:pt x="271782" y="1925236"/>
                  <a:pt x="273425" y="1929229"/>
                </a:cubicBezTo>
                <a:cubicBezTo>
                  <a:pt x="275481" y="1921429"/>
                  <a:pt x="276802" y="1913612"/>
                  <a:pt x="277388" y="1905778"/>
                </a:cubicBezTo>
                <a:cubicBezTo>
                  <a:pt x="277974" y="1897944"/>
                  <a:pt x="278315" y="1890105"/>
                  <a:pt x="278410" y="1882260"/>
                </a:cubicBezTo>
                <a:cubicBezTo>
                  <a:pt x="277831" y="1881119"/>
                  <a:pt x="276533" y="1879226"/>
                  <a:pt x="274517" y="1876581"/>
                </a:cubicBezTo>
                <a:cubicBezTo>
                  <a:pt x="272501" y="1873936"/>
                  <a:pt x="270993" y="1872627"/>
                  <a:pt x="269996" y="1872653"/>
                </a:cubicBezTo>
                <a:close/>
                <a:moveTo>
                  <a:pt x="349351" y="1868170"/>
                </a:moveTo>
                <a:cubicBezTo>
                  <a:pt x="344300" y="1871080"/>
                  <a:pt x="342604" y="1875194"/>
                  <a:pt x="344266" y="1880512"/>
                </a:cubicBezTo>
                <a:cubicBezTo>
                  <a:pt x="345928" y="1885830"/>
                  <a:pt x="347945" y="1890616"/>
                  <a:pt x="350317" y="1894872"/>
                </a:cubicBezTo>
                <a:cubicBezTo>
                  <a:pt x="347838" y="1896042"/>
                  <a:pt x="345448" y="1897655"/>
                  <a:pt x="343145" y="1899712"/>
                </a:cubicBezTo>
                <a:cubicBezTo>
                  <a:pt x="340843" y="1901769"/>
                  <a:pt x="339223" y="1903988"/>
                  <a:pt x="338287" y="1906370"/>
                </a:cubicBezTo>
                <a:lnTo>
                  <a:pt x="348199" y="1919149"/>
                </a:lnTo>
                <a:cubicBezTo>
                  <a:pt x="346946" y="1914527"/>
                  <a:pt x="346633" y="1909583"/>
                  <a:pt x="347259" y="1904317"/>
                </a:cubicBezTo>
                <a:cubicBezTo>
                  <a:pt x="347885" y="1899051"/>
                  <a:pt x="350491" y="1895153"/>
                  <a:pt x="355076" y="1892625"/>
                </a:cubicBezTo>
                <a:cubicBezTo>
                  <a:pt x="353434" y="1888632"/>
                  <a:pt x="352479" y="1884556"/>
                  <a:pt x="352214" y="1880397"/>
                </a:cubicBezTo>
                <a:cubicBezTo>
                  <a:pt x="351948" y="1876239"/>
                  <a:pt x="350994" y="1872163"/>
                  <a:pt x="349351" y="1868170"/>
                </a:cubicBezTo>
                <a:close/>
                <a:moveTo>
                  <a:pt x="159317" y="1839548"/>
                </a:moveTo>
                <a:cubicBezTo>
                  <a:pt x="158573" y="1855094"/>
                  <a:pt x="158997" y="1871059"/>
                  <a:pt x="160588" y="1887443"/>
                </a:cubicBezTo>
                <a:cubicBezTo>
                  <a:pt x="162943" y="1890292"/>
                  <a:pt x="165712" y="1892218"/>
                  <a:pt x="168893" y="1893222"/>
                </a:cubicBezTo>
                <a:cubicBezTo>
                  <a:pt x="172075" y="1894226"/>
                  <a:pt x="175284" y="1894004"/>
                  <a:pt x="178521" y="1892557"/>
                </a:cubicBezTo>
                <a:cubicBezTo>
                  <a:pt x="177864" y="1886886"/>
                  <a:pt x="176679" y="1878554"/>
                  <a:pt x="174966" y="1867562"/>
                </a:cubicBezTo>
                <a:cubicBezTo>
                  <a:pt x="173253" y="1856570"/>
                  <a:pt x="173236" y="1848658"/>
                  <a:pt x="174914" y="1843824"/>
                </a:cubicBezTo>
                <a:close/>
                <a:moveTo>
                  <a:pt x="163248" y="1769799"/>
                </a:moveTo>
                <a:lnTo>
                  <a:pt x="159810" y="1783061"/>
                </a:lnTo>
                <a:lnTo>
                  <a:pt x="162056" y="1787820"/>
                </a:lnTo>
                <a:lnTo>
                  <a:pt x="165229" y="1786322"/>
                </a:lnTo>
                <a:cubicBezTo>
                  <a:pt x="168398" y="1784988"/>
                  <a:pt x="170388" y="1783725"/>
                  <a:pt x="171200" y="1782534"/>
                </a:cubicBezTo>
                <a:cubicBezTo>
                  <a:pt x="172011" y="1781342"/>
                  <a:pt x="171666" y="1779242"/>
                  <a:pt x="170165" y="1776233"/>
                </a:cubicBezTo>
                <a:close/>
                <a:moveTo>
                  <a:pt x="168716" y="1736180"/>
                </a:moveTo>
                <a:lnTo>
                  <a:pt x="168539" y="1744023"/>
                </a:lnTo>
                <a:cubicBezTo>
                  <a:pt x="169641" y="1741563"/>
                  <a:pt x="169950" y="1739478"/>
                  <a:pt x="169465" y="1737767"/>
                </a:cubicBezTo>
                <a:close/>
                <a:moveTo>
                  <a:pt x="346779" y="1669583"/>
                </a:moveTo>
                <a:lnTo>
                  <a:pt x="343823" y="1696196"/>
                </a:lnTo>
                <a:cubicBezTo>
                  <a:pt x="349367" y="1699722"/>
                  <a:pt x="353699" y="1704790"/>
                  <a:pt x="356819" y="1711399"/>
                </a:cubicBezTo>
                <a:cubicBezTo>
                  <a:pt x="355896" y="1711755"/>
                  <a:pt x="354967" y="1712355"/>
                  <a:pt x="354032" y="1713200"/>
                </a:cubicBezTo>
                <a:cubicBezTo>
                  <a:pt x="353098" y="1714045"/>
                  <a:pt x="352940" y="1715252"/>
                  <a:pt x="353558" y="1716818"/>
                </a:cubicBezTo>
                <a:cubicBezTo>
                  <a:pt x="354406" y="1718358"/>
                  <a:pt x="355750" y="1719664"/>
                  <a:pt x="357589" y="1720735"/>
                </a:cubicBezTo>
                <a:cubicBezTo>
                  <a:pt x="359429" y="1721807"/>
                  <a:pt x="361169" y="1722925"/>
                  <a:pt x="362810" y="1724090"/>
                </a:cubicBezTo>
                <a:lnTo>
                  <a:pt x="376161" y="1723607"/>
                </a:lnTo>
                <a:lnTo>
                  <a:pt x="375501" y="1718099"/>
                </a:lnTo>
                <a:lnTo>
                  <a:pt x="364574" y="1715498"/>
                </a:lnTo>
                <a:cubicBezTo>
                  <a:pt x="363386" y="1713068"/>
                  <a:pt x="362788" y="1710603"/>
                  <a:pt x="362779" y="1708101"/>
                </a:cubicBezTo>
                <a:cubicBezTo>
                  <a:pt x="362770" y="1705600"/>
                  <a:pt x="363736" y="1703365"/>
                  <a:pt x="365677" y="1701399"/>
                </a:cubicBezTo>
                <a:cubicBezTo>
                  <a:pt x="363221" y="1695768"/>
                  <a:pt x="360667" y="1690185"/>
                  <a:pt x="358013" y="1684649"/>
                </a:cubicBezTo>
                <a:cubicBezTo>
                  <a:pt x="355359" y="1679112"/>
                  <a:pt x="351614" y="1674090"/>
                  <a:pt x="346779" y="1669583"/>
                </a:cubicBezTo>
                <a:close/>
                <a:moveTo>
                  <a:pt x="355469" y="1597588"/>
                </a:moveTo>
                <a:lnTo>
                  <a:pt x="353883" y="1598337"/>
                </a:lnTo>
                <a:cubicBezTo>
                  <a:pt x="354367" y="1600048"/>
                  <a:pt x="355645" y="1601384"/>
                  <a:pt x="357716" y="1602347"/>
                </a:cubicBezTo>
                <a:close/>
                <a:moveTo>
                  <a:pt x="364681" y="1571901"/>
                </a:moveTo>
                <a:cubicBezTo>
                  <a:pt x="361773" y="1573274"/>
                  <a:pt x="360407" y="1575859"/>
                  <a:pt x="360583" y="1579655"/>
                </a:cubicBezTo>
                <a:lnTo>
                  <a:pt x="365342" y="1577409"/>
                </a:lnTo>
                <a:cubicBezTo>
                  <a:pt x="365033" y="1576585"/>
                  <a:pt x="364923" y="1575667"/>
                  <a:pt x="365012" y="1574655"/>
                </a:cubicBezTo>
                <a:cubicBezTo>
                  <a:pt x="365100" y="1573644"/>
                  <a:pt x="364990" y="1572725"/>
                  <a:pt x="364681" y="1571901"/>
                </a:cubicBezTo>
                <a:close/>
                <a:moveTo>
                  <a:pt x="368475" y="1542953"/>
                </a:moveTo>
                <a:lnTo>
                  <a:pt x="362967" y="1543613"/>
                </a:lnTo>
                <a:lnTo>
                  <a:pt x="366711" y="1551545"/>
                </a:lnTo>
                <a:lnTo>
                  <a:pt x="355607" y="1556787"/>
                </a:lnTo>
                <a:lnTo>
                  <a:pt x="358602" y="1563132"/>
                </a:lnTo>
                <a:lnTo>
                  <a:pt x="364021" y="1566393"/>
                </a:lnTo>
                <a:lnTo>
                  <a:pt x="371470" y="1549298"/>
                </a:lnTo>
                <a:close/>
                <a:moveTo>
                  <a:pt x="366583" y="1522508"/>
                </a:moveTo>
                <a:lnTo>
                  <a:pt x="362573" y="1526341"/>
                </a:lnTo>
                <a:lnTo>
                  <a:pt x="368563" y="1539032"/>
                </a:lnTo>
                <a:cubicBezTo>
                  <a:pt x="370048" y="1536270"/>
                  <a:pt x="370406" y="1533433"/>
                  <a:pt x="369639" y="1530522"/>
                </a:cubicBezTo>
                <a:cubicBezTo>
                  <a:pt x="368871" y="1527611"/>
                  <a:pt x="367852" y="1524940"/>
                  <a:pt x="366583" y="1522508"/>
                </a:cubicBezTo>
                <a:close/>
                <a:moveTo>
                  <a:pt x="367647" y="1475450"/>
                </a:moveTo>
                <a:lnTo>
                  <a:pt x="361301" y="1478446"/>
                </a:lnTo>
                <a:cubicBezTo>
                  <a:pt x="362153" y="1484187"/>
                  <a:pt x="362618" y="1489625"/>
                  <a:pt x="362698" y="1494760"/>
                </a:cubicBezTo>
                <a:cubicBezTo>
                  <a:pt x="362778" y="1499895"/>
                  <a:pt x="361328" y="1503328"/>
                  <a:pt x="358346" y="1505059"/>
                </a:cubicBezTo>
                <a:cubicBezTo>
                  <a:pt x="359022" y="1506235"/>
                  <a:pt x="360709" y="1508267"/>
                  <a:pt x="363406" y="1511156"/>
                </a:cubicBezTo>
                <a:cubicBezTo>
                  <a:pt x="366104" y="1514046"/>
                  <a:pt x="368000" y="1515494"/>
                  <a:pt x="369095" y="1515503"/>
                </a:cubicBezTo>
                <a:cubicBezTo>
                  <a:pt x="369809" y="1515045"/>
                  <a:pt x="369991" y="1514231"/>
                  <a:pt x="369641" y="1513063"/>
                </a:cubicBezTo>
                <a:cubicBezTo>
                  <a:pt x="369291" y="1511894"/>
                  <a:pt x="368889" y="1510872"/>
                  <a:pt x="368435" y="1509995"/>
                </a:cubicBezTo>
                <a:cubicBezTo>
                  <a:pt x="369408" y="1505292"/>
                  <a:pt x="369965" y="1499452"/>
                  <a:pt x="370106" y="1492475"/>
                </a:cubicBezTo>
                <a:cubicBezTo>
                  <a:pt x="370248" y="1485498"/>
                  <a:pt x="369428" y="1479823"/>
                  <a:pt x="367647" y="1475450"/>
                </a:cubicBezTo>
                <a:close/>
                <a:moveTo>
                  <a:pt x="391274" y="1402223"/>
                </a:moveTo>
                <a:lnTo>
                  <a:pt x="389688" y="1402972"/>
                </a:lnTo>
                <a:cubicBezTo>
                  <a:pt x="389645" y="1404851"/>
                  <a:pt x="389807" y="1406391"/>
                  <a:pt x="390172" y="1407593"/>
                </a:cubicBezTo>
                <a:cubicBezTo>
                  <a:pt x="390537" y="1408795"/>
                  <a:pt x="391095" y="1410148"/>
                  <a:pt x="391845" y="1411652"/>
                </a:cubicBezTo>
                <a:cubicBezTo>
                  <a:pt x="392822" y="1408928"/>
                  <a:pt x="392632" y="1405785"/>
                  <a:pt x="391274" y="1402223"/>
                </a:cubicBezTo>
                <a:close/>
                <a:moveTo>
                  <a:pt x="374711" y="1371245"/>
                </a:moveTo>
                <a:lnTo>
                  <a:pt x="365193" y="1375738"/>
                </a:lnTo>
                <a:cubicBezTo>
                  <a:pt x="367535" y="1382069"/>
                  <a:pt x="367916" y="1388355"/>
                  <a:pt x="366336" y="1394597"/>
                </a:cubicBezTo>
                <a:cubicBezTo>
                  <a:pt x="364756" y="1400839"/>
                  <a:pt x="365137" y="1407125"/>
                  <a:pt x="367479" y="1413456"/>
                </a:cubicBezTo>
                <a:lnTo>
                  <a:pt x="363952" y="1430639"/>
                </a:lnTo>
                <a:cubicBezTo>
                  <a:pt x="363712" y="1431843"/>
                  <a:pt x="364312" y="1432773"/>
                  <a:pt x="365752" y="1433426"/>
                </a:cubicBezTo>
                <a:cubicBezTo>
                  <a:pt x="367193" y="1434080"/>
                  <a:pt x="368399" y="1434238"/>
                  <a:pt x="369371" y="1433900"/>
                </a:cubicBezTo>
                <a:lnTo>
                  <a:pt x="378140" y="1427821"/>
                </a:lnTo>
                <a:cubicBezTo>
                  <a:pt x="377971" y="1423011"/>
                  <a:pt x="377661" y="1417904"/>
                  <a:pt x="377211" y="1412499"/>
                </a:cubicBezTo>
                <a:cubicBezTo>
                  <a:pt x="376761" y="1407094"/>
                  <a:pt x="375471" y="1401964"/>
                  <a:pt x="373341" y="1397109"/>
                </a:cubicBezTo>
                <a:cubicBezTo>
                  <a:pt x="373319" y="1393038"/>
                  <a:pt x="373255" y="1388623"/>
                  <a:pt x="373151" y="1383863"/>
                </a:cubicBezTo>
                <a:cubicBezTo>
                  <a:pt x="373046" y="1379104"/>
                  <a:pt x="373566" y="1374898"/>
                  <a:pt x="374711" y="1371245"/>
                </a:cubicBezTo>
                <a:close/>
                <a:moveTo>
                  <a:pt x="384012" y="1341637"/>
                </a:moveTo>
                <a:lnTo>
                  <a:pt x="378987" y="1355648"/>
                </a:lnTo>
                <a:cubicBezTo>
                  <a:pt x="378227" y="1353097"/>
                  <a:pt x="376542" y="1352438"/>
                  <a:pt x="373931" y="1353670"/>
                </a:cubicBezTo>
                <a:cubicBezTo>
                  <a:pt x="371320" y="1354903"/>
                  <a:pt x="370362" y="1356810"/>
                  <a:pt x="371055" y="1359392"/>
                </a:cubicBezTo>
                <a:lnTo>
                  <a:pt x="388899" y="1368427"/>
                </a:lnTo>
                <a:lnTo>
                  <a:pt x="395245" y="1365432"/>
                </a:lnTo>
                <a:lnTo>
                  <a:pt x="390091" y="1350406"/>
                </a:lnTo>
                <a:close/>
                <a:moveTo>
                  <a:pt x="361104" y="1313655"/>
                </a:moveTo>
                <a:lnTo>
                  <a:pt x="352423" y="1315813"/>
                </a:lnTo>
                <a:cubicBezTo>
                  <a:pt x="352700" y="1316571"/>
                  <a:pt x="352686" y="1317225"/>
                  <a:pt x="352379" y="1317773"/>
                </a:cubicBezTo>
                <a:cubicBezTo>
                  <a:pt x="352072" y="1318322"/>
                  <a:pt x="352058" y="1318976"/>
                  <a:pt x="352335" y="1319734"/>
                </a:cubicBezTo>
                <a:lnTo>
                  <a:pt x="356079" y="1327666"/>
                </a:lnTo>
                <a:cubicBezTo>
                  <a:pt x="357623" y="1330938"/>
                  <a:pt x="359611" y="1334121"/>
                  <a:pt x="362042" y="1337217"/>
                </a:cubicBezTo>
                <a:cubicBezTo>
                  <a:pt x="364474" y="1340313"/>
                  <a:pt x="367067" y="1342726"/>
                  <a:pt x="369824" y="1344455"/>
                </a:cubicBezTo>
                <a:close/>
                <a:moveTo>
                  <a:pt x="387983" y="1304846"/>
                </a:moveTo>
                <a:lnTo>
                  <a:pt x="386042" y="1321281"/>
                </a:lnTo>
                <a:lnTo>
                  <a:pt x="390801" y="1319035"/>
                </a:lnTo>
                <a:cubicBezTo>
                  <a:pt x="391029" y="1314724"/>
                  <a:pt x="390090" y="1309994"/>
                  <a:pt x="387983" y="1304846"/>
                </a:cubicBezTo>
                <a:close/>
                <a:moveTo>
                  <a:pt x="358640" y="1283781"/>
                </a:moveTo>
                <a:lnTo>
                  <a:pt x="353793" y="1289949"/>
                </a:lnTo>
                <a:lnTo>
                  <a:pt x="352689" y="1304048"/>
                </a:lnTo>
                <a:lnTo>
                  <a:pt x="359123" y="1297132"/>
                </a:lnTo>
                <a:lnTo>
                  <a:pt x="360138" y="1286953"/>
                </a:lnTo>
                <a:close/>
                <a:moveTo>
                  <a:pt x="362660" y="1210110"/>
                </a:moveTo>
                <a:lnTo>
                  <a:pt x="349309" y="1210593"/>
                </a:lnTo>
                <a:cubicBezTo>
                  <a:pt x="351813" y="1215554"/>
                  <a:pt x="354691" y="1221308"/>
                  <a:pt x="357943" y="1227855"/>
                </a:cubicBezTo>
                <a:cubicBezTo>
                  <a:pt x="361195" y="1234403"/>
                  <a:pt x="363280" y="1240531"/>
                  <a:pt x="364197" y="1246241"/>
                </a:cubicBezTo>
                <a:cubicBezTo>
                  <a:pt x="365872" y="1241571"/>
                  <a:pt x="365212" y="1236063"/>
                  <a:pt x="362217" y="1229717"/>
                </a:cubicBezTo>
                <a:close/>
                <a:moveTo>
                  <a:pt x="370168" y="1086298"/>
                </a:moveTo>
                <a:lnTo>
                  <a:pt x="361487" y="1088456"/>
                </a:lnTo>
                <a:lnTo>
                  <a:pt x="352895" y="1086692"/>
                </a:lnTo>
                <a:lnTo>
                  <a:pt x="356551" y="1098545"/>
                </a:lnTo>
                <a:cubicBezTo>
                  <a:pt x="355308" y="1102163"/>
                  <a:pt x="354399" y="1106229"/>
                  <a:pt x="353823" y="1110744"/>
                </a:cubicBezTo>
                <a:cubicBezTo>
                  <a:pt x="353247" y="1115260"/>
                  <a:pt x="352921" y="1119535"/>
                  <a:pt x="352846" y="1123571"/>
                </a:cubicBezTo>
                <a:cubicBezTo>
                  <a:pt x="356231" y="1130056"/>
                  <a:pt x="356861" y="1136871"/>
                  <a:pt x="354738" y="1144016"/>
                </a:cubicBezTo>
                <a:cubicBezTo>
                  <a:pt x="352279" y="1143601"/>
                  <a:pt x="350522" y="1144673"/>
                  <a:pt x="349467" y="1147232"/>
                </a:cubicBezTo>
                <a:cubicBezTo>
                  <a:pt x="348412" y="1149791"/>
                  <a:pt x="348803" y="1151304"/>
                  <a:pt x="350639" y="1151771"/>
                </a:cubicBezTo>
                <a:lnTo>
                  <a:pt x="346363" y="1167368"/>
                </a:lnTo>
                <a:lnTo>
                  <a:pt x="349093" y="1185478"/>
                </a:lnTo>
                <a:lnTo>
                  <a:pt x="345920" y="1186975"/>
                </a:lnTo>
                <a:lnTo>
                  <a:pt x="351162" y="1198080"/>
                </a:lnTo>
                <a:lnTo>
                  <a:pt x="360591" y="1197508"/>
                </a:lnTo>
                <a:cubicBezTo>
                  <a:pt x="359458" y="1196992"/>
                  <a:pt x="359014" y="1196393"/>
                  <a:pt x="359258" y="1195712"/>
                </a:cubicBezTo>
                <a:cubicBezTo>
                  <a:pt x="359503" y="1195031"/>
                  <a:pt x="360226" y="1194852"/>
                  <a:pt x="361428" y="1195173"/>
                </a:cubicBezTo>
                <a:lnTo>
                  <a:pt x="361606" y="1187330"/>
                </a:lnTo>
                <a:cubicBezTo>
                  <a:pt x="362732" y="1187405"/>
                  <a:pt x="363443" y="1186342"/>
                  <a:pt x="363738" y="1184141"/>
                </a:cubicBezTo>
                <a:cubicBezTo>
                  <a:pt x="364033" y="1181941"/>
                  <a:pt x="364160" y="1180669"/>
                  <a:pt x="364118" y="1180325"/>
                </a:cubicBezTo>
                <a:lnTo>
                  <a:pt x="366237" y="1156047"/>
                </a:lnTo>
                <a:cubicBezTo>
                  <a:pt x="364506" y="1151610"/>
                  <a:pt x="362858" y="1143497"/>
                  <a:pt x="361294" y="1131708"/>
                </a:cubicBezTo>
                <a:cubicBezTo>
                  <a:pt x="359730" y="1119918"/>
                  <a:pt x="359646" y="1112037"/>
                  <a:pt x="361044" y="1108063"/>
                </a:cubicBezTo>
                <a:lnTo>
                  <a:pt x="371222" y="1109078"/>
                </a:lnTo>
                <a:cubicBezTo>
                  <a:pt x="370405" y="1105463"/>
                  <a:pt x="369739" y="1101655"/>
                  <a:pt x="369224" y="1097654"/>
                </a:cubicBezTo>
                <a:cubicBezTo>
                  <a:pt x="368710" y="1093654"/>
                  <a:pt x="369024" y="1089869"/>
                  <a:pt x="370168" y="1086298"/>
                </a:cubicBezTo>
                <a:close/>
                <a:moveTo>
                  <a:pt x="357437" y="1059330"/>
                </a:moveTo>
                <a:lnTo>
                  <a:pt x="354265" y="1060828"/>
                </a:lnTo>
                <a:lnTo>
                  <a:pt x="357260" y="1067173"/>
                </a:lnTo>
                <a:cubicBezTo>
                  <a:pt x="357681" y="1065924"/>
                  <a:pt x="357909" y="1064523"/>
                  <a:pt x="357944" y="1062971"/>
                </a:cubicBezTo>
                <a:cubicBezTo>
                  <a:pt x="357979" y="1061419"/>
                  <a:pt x="357810" y="1060205"/>
                  <a:pt x="357437" y="1059330"/>
                </a:cubicBezTo>
                <a:close/>
                <a:moveTo>
                  <a:pt x="370788" y="1058847"/>
                </a:moveTo>
                <a:cubicBezTo>
                  <a:pt x="371926" y="1060573"/>
                  <a:pt x="371897" y="1061880"/>
                  <a:pt x="370700" y="1062769"/>
                </a:cubicBezTo>
                <a:lnTo>
                  <a:pt x="375104" y="1076208"/>
                </a:lnTo>
                <a:lnTo>
                  <a:pt x="378937" y="1080218"/>
                </a:lnTo>
                <a:cubicBezTo>
                  <a:pt x="379435" y="1076993"/>
                  <a:pt x="379641" y="1073663"/>
                  <a:pt x="379555" y="1070228"/>
                </a:cubicBezTo>
                <a:cubicBezTo>
                  <a:pt x="379469" y="1066793"/>
                  <a:pt x="378882" y="1063837"/>
                  <a:pt x="377794" y="1061360"/>
                </a:cubicBezTo>
                <a:cubicBezTo>
                  <a:pt x="376296" y="1058187"/>
                  <a:pt x="373961" y="1057350"/>
                  <a:pt x="370788" y="1058847"/>
                </a:cubicBezTo>
                <a:close/>
                <a:moveTo>
                  <a:pt x="353437" y="993325"/>
                </a:moveTo>
                <a:cubicBezTo>
                  <a:pt x="352412" y="993809"/>
                  <a:pt x="351079" y="994923"/>
                  <a:pt x="349438" y="996668"/>
                </a:cubicBezTo>
                <a:cubicBezTo>
                  <a:pt x="347796" y="998413"/>
                  <a:pt x="347234" y="1000133"/>
                  <a:pt x="347752" y="1001828"/>
                </a:cubicBezTo>
                <a:cubicBezTo>
                  <a:pt x="348210" y="1002542"/>
                  <a:pt x="349023" y="1002724"/>
                  <a:pt x="350192" y="1002374"/>
                </a:cubicBezTo>
                <a:cubicBezTo>
                  <a:pt x="351360" y="1002024"/>
                  <a:pt x="352383" y="1001622"/>
                  <a:pt x="353260" y="1001168"/>
                </a:cubicBezTo>
                <a:close/>
                <a:moveTo>
                  <a:pt x="355663" y="825450"/>
                </a:moveTo>
                <a:lnTo>
                  <a:pt x="358658" y="831796"/>
                </a:lnTo>
                <a:lnTo>
                  <a:pt x="357998" y="826288"/>
                </a:lnTo>
                <a:close/>
                <a:moveTo>
                  <a:pt x="343376" y="778876"/>
                </a:moveTo>
                <a:lnTo>
                  <a:pt x="344125" y="780462"/>
                </a:lnTo>
                <a:cubicBezTo>
                  <a:pt x="346232" y="785610"/>
                  <a:pt x="349595" y="787255"/>
                  <a:pt x="354215" y="785398"/>
                </a:cubicBezTo>
                <a:close/>
                <a:moveTo>
                  <a:pt x="376344" y="708998"/>
                </a:moveTo>
                <a:lnTo>
                  <a:pt x="373831" y="716004"/>
                </a:lnTo>
                <a:cubicBezTo>
                  <a:pt x="375034" y="716325"/>
                  <a:pt x="375945" y="716542"/>
                  <a:pt x="376563" y="716654"/>
                </a:cubicBezTo>
                <a:cubicBezTo>
                  <a:pt x="377182" y="716766"/>
                  <a:pt x="377299" y="717357"/>
                  <a:pt x="376915" y="718427"/>
                </a:cubicBezTo>
                <a:cubicBezTo>
                  <a:pt x="377400" y="720139"/>
                  <a:pt x="377091" y="722224"/>
                  <a:pt x="375989" y="724684"/>
                </a:cubicBezTo>
                <a:lnTo>
                  <a:pt x="370304" y="733187"/>
                </a:lnTo>
                <a:lnTo>
                  <a:pt x="365634" y="731512"/>
                </a:lnTo>
                <a:cubicBezTo>
                  <a:pt x="366030" y="737145"/>
                  <a:pt x="366470" y="740817"/>
                  <a:pt x="366954" y="742528"/>
                </a:cubicBezTo>
                <a:cubicBezTo>
                  <a:pt x="365701" y="748777"/>
                  <a:pt x="364448" y="755026"/>
                  <a:pt x="363195" y="761276"/>
                </a:cubicBezTo>
                <a:cubicBezTo>
                  <a:pt x="361942" y="767525"/>
                  <a:pt x="362650" y="773818"/>
                  <a:pt x="365319" y="780156"/>
                </a:cubicBezTo>
                <a:lnTo>
                  <a:pt x="365713" y="797428"/>
                </a:lnTo>
                <a:cubicBezTo>
                  <a:pt x="364228" y="800190"/>
                  <a:pt x="363870" y="803027"/>
                  <a:pt x="364638" y="805938"/>
                </a:cubicBezTo>
                <a:cubicBezTo>
                  <a:pt x="365406" y="808849"/>
                  <a:pt x="366424" y="811520"/>
                  <a:pt x="367694" y="813952"/>
                </a:cubicBezTo>
                <a:cubicBezTo>
                  <a:pt x="370270" y="821465"/>
                  <a:pt x="370467" y="830101"/>
                  <a:pt x="368285" y="839860"/>
                </a:cubicBezTo>
                <a:cubicBezTo>
                  <a:pt x="366102" y="849620"/>
                  <a:pt x="366299" y="858256"/>
                  <a:pt x="368876" y="865769"/>
                </a:cubicBezTo>
                <a:lnTo>
                  <a:pt x="364777" y="873523"/>
                </a:lnTo>
                <a:cubicBezTo>
                  <a:pt x="365383" y="877117"/>
                  <a:pt x="365492" y="880945"/>
                  <a:pt x="365106" y="885007"/>
                </a:cubicBezTo>
                <a:cubicBezTo>
                  <a:pt x="364720" y="889069"/>
                  <a:pt x="364433" y="893084"/>
                  <a:pt x="364245" y="897052"/>
                </a:cubicBezTo>
                <a:lnTo>
                  <a:pt x="369487" y="908156"/>
                </a:lnTo>
                <a:cubicBezTo>
                  <a:pt x="374303" y="903377"/>
                  <a:pt x="377396" y="896744"/>
                  <a:pt x="378765" y="888258"/>
                </a:cubicBezTo>
                <a:cubicBezTo>
                  <a:pt x="380134" y="879772"/>
                  <a:pt x="379701" y="872863"/>
                  <a:pt x="377468" y="867532"/>
                </a:cubicBezTo>
                <a:cubicBezTo>
                  <a:pt x="379151" y="866818"/>
                  <a:pt x="380543" y="866000"/>
                  <a:pt x="381643" y="865076"/>
                </a:cubicBezTo>
                <a:cubicBezTo>
                  <a:pt x="382743" y="864153"/>
                  <a:pt x="382967" y="862916"/>
                  <a:pt x="382315" y="861364"/>
                </a:cubicBezTo>
                <a:cubicBezTo>
                  <a:pt x="380947" y="858979"/>
                  <a:pt x="379917" y="856798"/>
                  <a:pt x="379226" y="854821"/>
                </a:cubicBezTo>
                <a:cubicBezTo>
                  <a:pt x="378536" y="852843"/>
                  <a:pt x="379654" y="851103"/>
                  <a:pt x="382581" y="849600"/>
                </a:cubicBezTo>
                <a:lnTo>
                  <a:pt x="377655" y="789851"/>
                </a:lnTo>
                <a:cubicBezTo>
                  <a:pt x="382678" y="787480"/>
                  <a:pt x="384573" y="784646"/>
                  <a:pt x="383340" y="781348"/>
                </a:cubicBezTo>
                <a:cubicBezTo>
                  <a:pt x="381741" y="778304"/>
                  <a:pt x="381007" y="776064"/>
                  <a:pt x="381138" y="774629"/>
                </a:cubicBezTo>
                <a:cubicBezTo>
                  <a:pt x="381268" y="773193"/>
                  <a:pt x="382869" y="771791"/>
                  <a:pt x="385941" y="770421"/>
                </a:cubicBezTo>
                <a:lnTo>
                  <a:pt x="386384" y="750814"/>
                </a:lnTo>
                <a:cubicBezTo>
                  <a:pt x="385183" y="748269"/>
                  <a:pt x="383676" y="744050"/>
                  <a:pt x="381864" y="738157"/>
                </a:cubicBezTo>
                <a:cubicBezTo>
                  <a:pt x="380052" y="732263"/>
                  <a:pt x="378402" y="725687"/>
                  <a:pt x="376915" y="718427"/>
                </a:cubicBezTo>
                <a:cubicBezTo>
                  <a:pt x="377144" y="714117"/>
                  <a:pt x="376953" y="710974"/>
                  <a:pt x="376344" y="708998"/>
                </a:cubicBezTo>
                <a:close/>
                <a:moveTo>
                  <a:pt x="369782" y="686878"/>
                </a:moveTo>
                <a:lnTo>
                  <a:pt x="366609" y="688376"/>
                </a:lnTo>
                <a:lnTo>
                  <a:pt x="366479" y="690035"/>
                </a:lnTo>
                <a:close/>
                <a:moveTo>
                  <a:pt x="384490" y="669751"/>
                </a:moveTo>
                <a:cubicBezTo>
                  <a:pt x="382371" y="670913"/>
                  <a:pt x="380450" y="671981"/>
                  <a:pt x="378728" y="672956"/>
                </a:cubicBezTo>
                <a:cubicBezTo>
                  <a:pt x="378739" y="676831"/>
                  <a:pt x="378848" y="680658"/>
                  <a:pt x="379057" y="684440"/>
                </a:cubicBezTo>
                <a:cubicBezTo>
                  <a:pt x="379266" y="688221"/>
                  <a:pt x="378979" y="692236"/>
                  <a:pt x="378196" y="696485"/>
                </a:cubicBezTo>
                <a:cubicBezTo>
                  <a:pt x="381369" y="694987"/>
                  <a:pt x="385290" y="695076"/>
                  <a:pt x="389961" y="696751"/>
                </a:cubicBezTo>
                <a:lnTo>
                  <a:pt x="387231" y="678641"/>
                </a:lnTo>
                <a:cubicBezTo>
                  <a:pt x="387718" y="677361"/>
                  <a:pt x="388210" y="675835"/>
                  <a:pt x="388708" y="674064"/>
                </a:cubicBezTo>
                <a:cubicBezTo>
                  <a:pt x="389206" y="672294"/>
                  <a:pt x="389301" y="670955"/>
                  <a:pt x="388995" y="670049"/>
                </a:cubicBezTo>
                <a:cubicBezTo>
                  <a:pt x="388110" y="668689"/>
                  <a:pt x="386608" y="668589"/>
                  <a:pt x="384490" y="669751"/>
                </a:cubicBezTo>
                <a:close/>
                <a:moveTo>
                  <a:pt x="364106" y="625544"/>
                </a:moveTo>
                <a:lnTo>
                  <a:pt x="359259" y="631711"/>
                </a:lnTo>
                <a:cubicBezTo>
                  <a:pt x="361865" y="637917"/>
                  <a:pt x="363303" y="643704"/>
                  <a:pt x="363574" y="649072"/>
                </a:cubicBezTo>
                <a:cubicBezTo>
                  <a:pt x="364357" y="644823"/>
                  <a:pt x="364644" y="640808"/>
                  <a:pt x="364435" y="637027"/>
                </a:cubicBezTo>
                <a:cubicBezTo>
                  <a:pt x="364226" y="633246"/>
                  <a:pt x="364117" y="629418"/>
                  <a:pt x="364106" y="625544"/>
                </a:cubicBezTo>
                <a:close/>
                <a:moveTo>
                  <a:pt x="373065" y="602401"/>
                </a:moveTo>
                <a:cubicBezTo>
                  <a:pt x="372116" y="602445"/>
                  <a:pt x="370864" y="602875"/>
                  <a:pt x="369309" y="603690"/>
                </a:cubicBezTo>
                <a:lnTo>
                  <a:pt x="367722" y="604438"/>
                </a:lnTo>
                <a:cubicBezTo>
                  <a:pt x="368831" y="607472"/>
                  <a:pt x="370358" y="609337"/>
                  <a:pt x="372304" y="610035"/>
                </a:cubicBezTo>
                <a:lnTo>
                  <a:pt x="375477" y="608537"/>
                </a:lnTo>
                <a:cubicBezTo>
                  <a:pt x="376674" y="607649"/>
                  <a:pt x="376703" y="606342"/>
                  <a:pt x="375565" y="604616"/>
                </a:cubicBezTo>
                <a:cubicBezTo>
                  <a:pt x="374848" y="603096"/>
                  <a:pt x="374014" y="602357"/>
                  <a:pt x="373065" y="602401"/>
                </a:cubicBezTo>
                <a:close/>
                <a:moveTo>
                  <a:pt x="362441" y="560376"/>
                </a:moveTo>
                <a:lnTo>
                  <a:pt x="367683" y="571480"/>
                </a:lnTo>
                <a:cubicBezTo>
                  <a:pt x="366030" y="572260"/>
                  <a:pt x="364763" y="573343"/>
                  <a:pt x="363882" y="574729"/>
                </a:cubicBezTo>
                <a:cubicBezTo>
                  <a:pt x="363000" y="576115"/>
                  <a:pt x="362901" y="577617"/>
                  <a:pt x="363584" y="579235"/>
                </a:cubicBezTo>
                <a:cubicBezTo>
                  <a:pt x="364395" y="580953"/>
                  <a:pt x="365603" y="582484"/>
                  <a:pt x="367207" y="583829"/>
                </a:cubicBezTo>
                <a:cubicBezTo>
                  <a:pt x="368812" y="585173"/>
                  <a:pt x="370438" y="585536"/>
                  <a:pt x="372087" y="584920"/>
                </a:cubicBezTo>
                <a:cubicBezTo>
                  <a:pt x="372785" y="584429"/>
                  <a:pt x="372998" y="583681"/>
                  <a:pt x="372726" y="582678"/>
                </a:cubicBezTo>
                <a:cubicBezTo>
                  <a:pt x="372455" y="581675"/>
                  <a:pt x="372271" y="581115"/>
                  <a:pt x="372176" y="580998"/>
                </a:cubicBezTo>
                <a:lnTo>
                  <a:pt x="373368" y="562977"/>
                </a:lnTo>
                <a:close/>
                <a:moveTo>
                  <a:pt x="359051" y="536759"/>
                </a:moveTo>
                <a:lnTo>
                  <a:pt x="361298" y="541518"/>
                </a:lnTo>
                <a:lnTo>
                  <a:pt x="358697" y="552444"/>
                </a:lnTo>
                <a:lnTo>
                  <a:pt x="360194" y="555617"/>
                </a:lnTo>
                <a:lnTo>
                  <a:pt x="365131" y="545528"/>
                </a:lnTo>
                <a:lnTo>
                  <a:pt x="362884" y="540769"/>
                </a:lnTo>
                <a:cubicBezTo>
                  <a:pt x="362824" y="540555"/>
                  <a:pt x="362383" y="539793"/>
                  <a:pt x="361563" y="538483"/>
                </a:cubicBezTo>
                <a:cubicBezTo>
                  <a:pt x="360742" y="537173"/>
                  <a:pt x="359905" y="536598"/>
                  <a:pt x="359051" y="536759"/>
                </a:cubicBezTo>
                <a:close/>
                <a:moveTo>
                  <a:pt x="136570" y="312013"/>
                </a:moveTo>
                <a:lnTo>
                  <a:pt x="129476" y="313422"/>
                </a:lnTo>
                <a:lnTo>
                  <a:pt x="119515" y="337523"/>
                </a:lnTo>
                <a:cubicBezTo>
                  <a:pt x="117093" y="344890"/>
                  <a:pt x="117738" y="351051"/>
                  <a:pt x="121451" y="356007"/>
                </a:cubicBezTo>
                <a:cubicBezTo>
                  <a:pt x="125165" y="360962"/>
                  <a:pt x="126647" y="364789"/>
                  <a:pt x="125900" y="367485"/>
                </a:cubicBezTo>
                <a:lnTo>
                  <a:pt x="136255" y="360657"/>
                </a:lnTo>
                <a:lnTo>
                  <a:pt x="137842" y="359908"/>
                </a:lnTo>
                <a:lnTo>
                  <a:pt x="128767" y="344794"/>
                </a:lnTo>
                <a:lnTo>
                  <a:pt x="137802" y="326950"/>
                </a:lnTo>
                <a:close/>
                <a:moveTo>
                  <a:pt x="45538" y="0"/>
                </a:moveTo>
                <a:cubicBezTo>
                  <a:pt x="48156" y="3492"/>
                  <a:pt x="49405" y="13329"/>
                  <a:pt x="49284" y="29511"/>
                </a:cubicBezTo>
                <a:cubicBezTo>
                  <a:pt x="49164" y="45692"/>
                  <a:pt x="48220" y="57049"/>
                  <a:pt x="46454" y="63581"/>
                </a:cubicBezTo>
                <a:lnTo>
                  <a:pt x="48041" y="62832"/>
                </a:lnTo>
                <a:cubicBezTo>
                  <a:pt x="51479" y="64038"/>
                  <a:pt x="53733" y="65560"/>
                  <a:pt x="54803" y="67399"/>
                </a:cubicBezTo>
                <a:cubicBezTo>
                  <a:pt x="55873" y="69238"/>
                  <a:pt x="56145" y="71696"/>
                  <a:pt x="55618" y="74774"/>
                </a:cubicBezTo>
                <a:cubicBezTo>
                  <a:pt x="59313" y="87739"/>
                  <a:pt x="61610" y="101851"/>
                  <a:pt x="62507" y="117107"/>
                </a:cubicBezTo>
                <a:cubicBezTo>
                  <a:pt x="63405" y="132364"/>
                  <a:pt x="64908" y="146849"/>
                  <a:pt x="67018" y="160564"/>
                </a:cubicBezTo>
                <a:cubicBezTo>
                  <a:pt x="69550" y="162076"/>
                  <a:pt x="70466" y="163502"/>
                  <a:pt x="69766" y="164843"/>
                </a:cubicBezTo>
                <a:cubicBezTo>
                  <a:pt x="69065" y="166184"/>
                  <a:pt x="67811" y="168151"/>
                  <a:pt x="66003" y="170742"/>
                </a:cubicBezTo>
                <a:cubicBezTo>
                  <a:pt x="66651" y="172456"/>
                  <a:pt x="67205" y="173973"/>
                  <a:pt x="67666" y="175291"/>
                </a:cubicBezTo>
                <a:cubicBezTo>
                  <a:pt x="68126" y="176609"/>
                  <a:pt x="69099" y="176958"/>
                  <a:pt x="70585" y="176338"/>
                </a:cubicBezTo>
                <a:cubicBezTo>
                  <a:pt x="70660" y="179495"/>
                  <a:pt x="70474" y="183382"/>
                  <a:pt x="70027" y="187998"/>
                </a:cubicBezTo>
                <a:cubicBezTo>
                  <a:pt x="69579" y="192614"/>
                  <a:pt x="70396" y="195543"/>
                  <a:pt x="72476" y="196783"/>
                </a:cubicBezTo>
                <a:lnTo>
                  <a:pt x="77501" y="182772"/>
                </a:lnTo>
                <a:cubicBezTo>
                  <a:pt x="78405" y="180406"/>
                  <a:pt x="78714" y="178320"/>
                  <a:pt x="78428" y="176515"/>
                </a:cubicBezTo>
                <a:cubicBezTo>
                  <a:pt x="78141" y="174711"/>
                  <a:pt x="76864" y="173374"/>
                  <a:pt x="74595" y="172505"/>
                </a:cubicBezTo>
                <a:cubicBezTo>
                  <a:pt x="75485" y="170024"/>
                  <a:pt x="76239" y="167001"/>
                  <a:pt x="76860" y="163434"/>
                </a:cubicBezTo>
                <a:cubicBezTo>
                  <a:pt x="77480" y="159868"/>
                  <a:pt x="77651" y="156635"/>
                  <a:pt x="77373" y="153735"/>
                </a:cubicBezTo>
                <a:lnTo>
                  <a:pt x="76585" y="119191"/>
                </a:lnTo>
                <a:lnTo>
                  <a:pt x="82359" y="106766"/>
                </a:lnTo>
                <a:cubicBezTo>
                  <a:pt x="83297" y="104303"/>
                  <a:pt x="83745" y="101828"/>
                  <a:pt x="83703" y="99342"/>
                </a:cubicBezTo>
                <a:cubicBezTo>
                  <a:pt x="83662" y="96856"/>
                  <a:pt x="82524" y="95130"/>
                  <a:pt x="80289" y="94164"/>
                </a:cubicBezTo>
                <a:lnTo>
                  <a:pt x="80644" y="78478"/>
                </a:lnTo>
                <a:cubicBezTo>
                  <a:pt x="77355" y="73565"/>
                  <a:pt x="76819" y="68322"/>
                  <a:pt x="79038" y="62748"/>
                </a:cubicBezTo>
                <a:cubicBezTo>
                  <a:pt x="81257" y="57175"/>
                  <a:pt x="80721" y="51931"/>
                  <a:pt x="77432" y="47018"/>
                </a:cubicBezTo>
                <a:lnTo>
                  <a:pt x="89817" y="19834"/>
                </a:lnTo>
                <a:cubicBezTo>
                  <a:pt x="95873" y="22390"/>
                  <a:pt x="99291" y="24494"/>
                  <a:pt x="100071" y="26147"/>
                </a:cubicBezTo>
                <a:cubicBezTo>
                  <a:pt x="100851" y="27799"/>
                  <a:pt x="99929" y="30982"/>
                  <a:pt x="97305" y="35697"/>
                </a:cubicBezTo>
                <a:cubicBezTo>
                  <a:pt x="102419" y="38739"/>
                  <a:pt x="103944" y="42141"/>
                  <a:pt x="101881" y="45903"/>
                </a:cubicBezTo>
                <a:cubicBezTo>
                  <a:pt x="99818" y="49666"/>
                  <a:pt x="100759" y="52858"/>
                  <a:pt x="104705" y="55481"/>
                </a:cubicBezTo>
                <a:cubicBezTo>
                  <a:pt x="103846" y="60939"/>
                  <a:pt x="103953" y="69213"/>
                  <a:pt x="105026" y="80305"/>
                </a:cubicBezTo>
                <a:cubicBezTo>
                  <a:pt x="106100" y="91397"/>
                  <a:pt x="108003" y="98338"/>
                  <a:pt x="110735" y="101130"/>
                </a:cubicBezTo>
                <a:lnTo>
                  <a:pt x="112272" y="137261"/>
                </a:lnTo>
                <a:cubicBezTo>
                  <a:pt x="117480" y="139733"/>
                  <a:pt x="121196" y="143152"/>
                  <a:pt x="123419" y="147518"/>
                </a:cubicBezTo>
                <a:cubicBezTo>
                  <a:pt x="125641" y="151884"/>
                  <a:pt x="125391" y="157175"/>
                  <a:pt x="122667" y="163391"/>
                </a:cubicBezTo>
                <a:cubicBezTo>
                  <a:pt x="124170" y="170684"/>
                  <a:pt x="124973" y="178549"/>
                  <a:pt x="125076" y="186986"/>
                </a:cubicBezTo>
                <a:cubicBezTo>
                  <a:pt x="125180" y="195424"/>
                  <a:pt x="124022" y="203245"/>
                  <a:pt x="121603" y="210449"/>
                </a:cubicBezTo>
                <a:lnTo>
                  <a:pt x="132353" y="220893"/>
                </a:lnTo>
                <a:lnTo>
                  <a:pt x="124993" y="234066"/>
                </a:lnTo>
                <a:lnTo>
                  <a:pt x="133230" y="251516"/>
                </a:lnTo>
                <a:cubicBezTo>
                  <a:pt x="132677" y="255738"/>
                  <a:pt x="132724" y="259433"/>
                  <a:pt x="133372" y="262603"/>
                </a:cubicBezTo>
                <a:cubicBezTo>
                  <a:pt x="134019" y="265773"/>
                  <a:pt x="133296" y="268862"/>
                  <a:pt x="131200" y="271872"/>
                </a:cubicBezTo>
                <a:cubicBezTo>
                  <a:pt x="131331" y="274033"/>
                  <a:pt x="132291" y="276409"/>
                  <a:pt x="134080" y="279000"/>
                </a:cubicBezTo>
                <a:cubicBezTo>
                  <a:pt x="135869" y="281590"/>
                  <a:pt x="137435" y="283195"/>
                  <a:pt x="138777" y="283814"/>
                </a:cubicBezTo>
                <a:cubicBezTo>
                  <a:pt x="140372" y="284880"/>
                  <a:pt x="141644" y="285007"/>
                  <a:pt x="142594" y="284194"/>
                </a:cubicBezTo>
                <a:cubicBezTo>
                  <a:pt x="143544" y="283382"/>
                  <a:pt x="143858" y="282507"/>
                  <a:pt x="143536" y="281567"/>
                </a:cubicBezTo>
                <a:cubicBezTo>
                  <a:pt x="138051" y="278337"/>
                  <a:pt x="136708" y="274122"/>
                  <a:pt x="139506" y="268921"/>
                </a:cubicBezTo>
                <a:cubicBezTo>
                  <a:pt x="142305" y="263721"/>
                  <a:pt x="144883" y="259594"/>
                  <a:pt x="147241" y="256541"/>
                </a:cubicBezTo>
                <a:lnTo>
                  <a:pt x="136008" y="232746"/>
                </a:lnTo>
                <a:lnTo>
                  <a:pt x="137595" y="231997"/>
                </a:lnTo>
                <a:cubicBezTo>
                  <a:pt x="137707" y="229924"/>
                  <a:pt x="137428" y="227792"/>
                  <a:pt x="136758" y="225603"/>
                </a:cubicBezTo>
                <a:cubicBezTo>
                  <a:pt x="136089" y="223413"/>
                  <a:pt x="134620" y="221843"/>
                  <a:pt x="132353" y="220893"/>
                </a:cubicBezTo>
                <a:cubicBezTo>
                  <a:pt x="134831" y="214671"/>
                  <a:pt x="136178" y="208621"/>
                  <a:pt x="136393" y="202740"/>
                </a:cubicBezTo>
                <a:cubicBezTo>
                  <a:pt x="136607" y="196860"/>
                  <a:pt x="138141" y="191205"/>
                  <a:pt x="140994" y="185777"/>
                </a:cubicBezTo>
                <a:cubicBezTo>
                  <a:pt x="133354" y="183119"/>
                  <a:pt x="130184" y="180170"/>
                  <a:pt x="131483" y="176930"/>
                </a:cubicBezTo>
                <a:cubicBezTo>
                  <a:pt x="132783" y="173690"/>
                  <a:pt x="135352" y="168517"/>
                  <a:pt x="139191" y="161411"/>
                </a:cubicBezTo>
                <a:cubicBezTo>
                  <a:pt x="140781" y="155447"/>
                  <a:pt x="139840" y="146434"/>
                  <a:pt x="136369" y="134373"/>
                </a:cubicBezTo>
                <a:cubicBezTo>
                  <a:pt x="132898" y="122311"/>
                  <a:pt x="132167" y="112715"/>
                  <a:pt x="134175" y="105584"/>
                </a:cubicBezTo>
                <a:cubicBezTo>
                  <a:pt x="135452" y="104092"/>
                  <a:pt x="136909" y="103242"/>
                  <a:pt x="138549" y="103034"/>
                </a:cubicBezTo>
                <a:cubicBezTo>
                  <a:pt x="140188" y="102826"/>
                  <a:pt x="141624" y="102957"/>
                  <a:pt x="142856" y="103426"/>
                </a:cubicBezTo>
                <a:cubicBezTo>
                  <a:pt x="148517" y="106088"/>
                  <a:pt x="151678" y="110900"/>
                  <a:pt x="152338" y="117863"/>
                </a:cubicBezTo>
                <a:cubicBezTo>
                  <a:pt x="152998" y="124826"/>
                  <a:pt x="152215" y="130530"/>
                  <a:pt x="149990" y="134975"/>
                </a:cubicBezTo>
                <a:cubicBezTo>
                  <a:pt x="151043" y="146966"/>
                  <a:pt x="152456" y="158179"/>
                  <a:pt x="154231" y="168617"/>
                </a:cubicBezTo>
                <a:cubicBezTo>
                  <a:pt x="156006" y="179054"/>
                  <a:pt x="157233" y="189871"/>
                  <a:pt x="157912" y="201069"/>
                </a:cubicBezTo>
                <a:cubicBezTo>
                  <a:pt x="160083" y="201902"/>
                  <a:pt x="160972" y="203100"/>
                  <a:pt x="160577" y="204660"/>
                </a:cubicBezTo>
                <a:cubicBezTo>
                  <a:pt x="160182" y="206220"/>
                  <a:pt x="159484" y="208167"/>
                  <a:pt x="158483" y="210498"/>
                </a:cubicBezTo>
                <a:cubicBezTo>
                  <a:pt x="157727" y="212835"/>
                  <a:pt x="157916" y="214605"/>
                  <a:pt x="159050" y="215807"/>
                </a:cubicBezTo>
                <a:cubicBezTo>
                  <a:pt x="160183" y="217010"/>
                  <a:pt x="161771" y="217635"/>
                  <a:pt x="163814" y="217681"/>
                </a:cubicBezTo>
                <a:cubicBezTo>
                  <a:pt x="162489" y="221296"/>
                  <a:pt x="161556" y="224970"/>
                  <a:pt x="161014" y="228701"/>
                </a:cubicBezTo>
                <a:cubicBezTo>
                  <a:pt x="160472" y="232433"/>
                  <a:pt x="160729" y="235545"/>
                  <a:pt x="161784" y="238037"/>
                </a:cubicBezTo>
                <a:lnTo>
                  <a:pt x="160680" y="252137"/>
                </a:lnTo>
                <a:cubicBezTo>
                  <a:pt x="164523" y="254283"/>
                  <a:pt x="166883" y="256887"/>
                  <a:pt x="167762" y="259947"/>
                </a:cubicBezTo>
                <a:cubicBezTo>
                  <a:pt x="168641" y="263008"/>
                  <a:pt x="168248" y="265942"/>
                  <a:pt x="166582" y="268749"/>
                </a:cubicBezTo>
                <a:cubicBezTo>
                  <a:pt x="171782" y="265809"/>
                  <a:pt x="178667" y="262074"/>
                  <a:pt x="187238" y="257543"/>
                </a:cubicBezTo>
                <a:cubicBezTo>
                  <a:pt x="195808" y="253013"/>
                  <a:pt x="203420" y="251844"/>
                  <a:pt x="210073" y="254038"/>
                </a:cubicBezTo>
                <a:cubicBezTo>
                  <a:pt x="214028" y="256253"/>
                  <a:pt x="216747" y="258930"/>
                  <a:pt x="218229" y="262069"/>
                </a:cubicBezTo>
                <a:cubicBezTo>
                  <a:pt x="219711" y="265209"/>
                  <a:pt x="219489" y="267820"/>
                  <a:pt x="217562" y="269901"/>
                </a:cubicBezTo>
                <a:cubicBezTo>
                  <a:pt x="217833" y="270905"/>
                  <a:pt x="217995" y="272445"/>
                  <a:pt x="218046" y="274522"/>
                </a:cubicBezTo>
                <a:cubicBezTo>
                  <a:pt x="218097" y="276600"/>
                  <a:pt x="218655" y="277953"/>
                  <a:pt x="219720" y="278582"/>
                </a:cubicBezTo>
                <a:lnTo>
                  <a:pt x="222981" y="273163"/>
                </a:lnTo>
                <a:lnTo>
                  <a:pt x="236115" y="247565"/>
                </a:lnTo>
                <a:lnTo>
                  <a:pt x="234045" y="234963"/>
                </a:lnTo>
                <a:cubicBezTo>
                  <a:pt x="231546" y="233435"/>
                  <a:pt x="230564" y="232039"/>
                  <a:pt x="231099" y="230776"/>
                </a:cubicBezTo>
                <a:cubicBezTo>
                  <a:pt x="231635" y="229513"/>
                  <a:pt x="232426" y="227766"/>
                  <a:pt x="233474" y="225533"/>
                </a:cubicBezTo>
                <a:cubicBezTo>
                  <a:pt x="233468" y="223637"/>
                  <a:pt x="233007" y="222319"/>
                  <a:pt x="232092" y="221579"/>
                </a:cubicBezTo>
                <a:cubicBezTo>
                  <a:pt x="231177" y="220839"/>
                  <a:pt x="230110" y="220291"/>
                  <a:pt x="228892" y="219937"/>
                </a:cubicBezTo>
                <a:cubicBezTo>
                  <a:pt x="231210" y="212862"/>
                  <a:pt x="232944" y="205577"/>
                  <a:pt x="234095" y="198083"/>
                </a:cubicBezTo>
                <a:cubicBezTo>
                  <a:pt x="235245" y="190589"/>
                  <a:pt x="236979" y="183304"/>
                  <a:pt x="239297" y="176229"/>
                </a:cubicBezTo>
                <a:cubicBezTo>
                  <a:pt x="237502" y="168145"/>
                  <a:pt x="237328" y="159902"/>
                  <a:pt x="238777" y="151499"/>
                </a:cubicBezTo>
                <a:cubicBezTo>
                  <a:pt x="240226" y="143097"/>
                  <a:pt x="243368" y="135713"/>
                  <a:pt x="248204" y="129349"/>
                </a:cubicBezTo>
                <a:lnTo>
                  <a:pt x="242873" y="122166"/>
                </a:lnTo>
                <a:cubicBezTo>
                  <a:pt x="241007" y="120097"/>
                  <a:pt x="240180" y="117658"/>
                  <a:pt x="240390" y="114851"/>
                </a:cubicBezTo>
                <a:cubicBezTo>
                  <a:pt x="240601" y="112044"/>
                  <a:pt x="241547" y="109254"/>
                  <a:pt x="243228" y="106480"/>
                </a:cubicBezTo>
                <a:cubicBezTo>
                  <a:pt x="243280" y="98372"/>
                  <a:pt x="245954" y="95817"/>
                  <a:pt x="251248" y="98814"/>
                </a:cubicBezTo>
                <a:cubicBezTo>
                  <a:pt x="256037" y="100312"/>
                  <a:pt x="259490" y="102319"/>
                  <a:pt x="261607" y="104836"/>
                </a:cubicBezTo>
                <a:cubicBezTo>
                  <a:pt x="263725" y="107352"/>
                  <a:pt x="263796" y="111441"/>
                  <a:pt x="261821" y="117101"/>
                </a:cubicBezTo>
                <a:cubicBezTo>
                  <a:pt x="260104" y="121427"/>
                  <a:pt x="258677" y="128163"/>
                  <a:pt x="257538" y="137309"/>
                </a:cubicBezTo>
                <a:cubicBezTo>
                  <a:pt x="256400" y="146454"/>
                  <a:pt x="258310" y="153069"/>
                  <a:pt x="263269" y="157154"/>
                </a:cubicBezTo>
                <a:cubicBezTo>
                  <a:pt x="264639" y="162367"/>
                  <a:pt x="265983" y="170865"/>
                  <a:pt x="267303" y="182649"/>
                </a:cubicBezTo>
                <a:cubicBezTo>
                  <a:pt x="268622" y="194433"/>
                  <a:pt x="268171" y="204265"/>
                  <a:pt x="265949" y="212143"/>
                </a:cubicBezTo>
                <a:cubicBezTo>
                  <a:pt x="269287" y="213477"/>
                  <a:pt x="270950" y="215117"/>
                  <a:pt x="270939" y="217062"/>
                </a:cubicBezTo>
                <a:cubicBezTo>
                  <a:pt x="270927" y="219007"/>
                  <a:pt x="270233" y="220790"/>
                  <a:pt x="268856" y="222410"/>
                </a:cubicBezTo>
                <a:cubicBezTo>
                  <a:pt x="267668" y="226486"/>
                  <a:pt x="269965" y="230494"/>
                  <a:pt x="275744" y="234434"/>
                </a:cubicBezTo>
                <a:cubicBezTo>
                  <a:pt x="281524" y="238374"/>
                  <a:pt x="285616" y="241049"/>
                  <a:pt x="288020" y="242460"/>
                </a:cubicBezTo>
                <a:cubicBezTo>
                  <a:pt x="286886" y="249219"/>
                  <a:pt x="286385" y="262711"/>
                  <a:pt x="286516" y="282936"/>
                </a:cubicBezTo>
                <a:cubicBezTo>
                  <a:pt x="286648" y="303162"/>
                  <a:pt x="288923" y="315343"/>
                  <a:pt x="293341" y="319481"/>
                </a:cubicBezTo>
                <a:lnTo>
                  <a:pt x="285892" y="336576"/>
                </a:lnTo>
                <a:cubicBezTo>
                  <a:pt x="285695" y="342408"/>
                  <a:pt x="285503" y="347994"/>
                  <a:pt x="285317" y="353336"/>
                </a:cubicBezTo>
                <a:cubicBezTo>
                  <a:pt x="285131" y="358677"/>
                  <a:pt x="285336" y="364077"/>
                  <a:pt x="285932" y="369534"/>
                </a:cubicBezTo>
                <a:lnTo>
                  <a:pt x="289765" y="373544"/>
                </a:lnTo>
                <a:cubicBezTo>
                  <a:pt x="294291" y="370034"/>
                  <a:pt x="295936" y="363761"/>
                  <a:pt x="294702" y="354725"/>
                </a:cubicBezTo>
                <a:cubicBezTo>
                  <a:pt x="293468" y="345690"/>
                  <a:pt x="295510" y="339229"/>
                  <a:pt x="300829" y="335344"/>
                </a:cubicBezTo>
                <a:cubicBezTo>
                  <a:pt x="303613" y="333707"/>
                  <a:pt x="306815" y="330902"/>
                  <a:pt x="310436" y="326930"/>
                </a:cubicBezTo>
                <a:lnTo>
                  <a:pt x="297085" y="327413"/>
                </a:lnTo>
                <a:lnTo>
                  <a:pt x="300347" y="321994"/>
                </a:lnTo>
                <a:cubicBezTo>
                  <a:pt x="302006" y="319432"/>
                  <a:pt x="303931" y="318200"/>
                  <a:pt x="306119" y="318299"/>
                </a:cubicBezTo>
                <a:cubicBezTo>
                  <a:pt x="308307" y="318397"/>
                  <a:pt x="310584" y="318939"/>
                  <a:pt x="312948" y="319924"/>
                </a:cubicBezTo>
                <a:cubicBezTo>
                  <a:pt x="313509" y="316831"/>
                  <a:pt x="313964" y="314029"/>
                  <a:pt x="314315" y="311520"/>
                </a:cubicBezTo>
                <a:cubicBezTo>
                  <a:pt x="314667" y="309010"/>
                  <a:pt x="314329" y="306583"/>
                  <a:pt x="313303" y="304238"/>
                </a:cubicBezTo>
                <a:cubicBezTo>
                  <a:pt x="313979" y="301818"/>
                  <a:pt x="313785" y="298838"/>
                  <a:pt x="312720" y="295299"/>
                </a:cubicBezTo>
                <a:cubicBezTo>
                  <a:pt x="311656" y="291761"/>
                  <a:pt x="310691" y="288175"/>
                  <a:pt x="309825" y="284542"/>
                </a:cubicBezTo>
                <a:cubicBezTo>
                  <a:pt x="304677" y="286649"/>
                  <a:pt x="299198" y="286002"/>
                  <a:pt x="293390" y="282601"/>
                </a:cubicBezTo>
                <a:cubicBezTo>
                  <a:pt x="296916" y="277057"/>
                  <a:pt x="297313" y="271051"/>
                  <a:pt x="294582" y="264580"/>
                </a:cubicBezTo>
                <a:lnTo>
                  <a:pt x="311943" y="260265"/>
                </a:lnTo>
                <a:cubicBezTo>
                  <a:pt x="310852" y="263689"/>
                  <a:pt x="310455" y="266787"/>
                  <a:pt x="310752" y="269556"/>
                </a:cubicBezTo>
                <a:cubicBezTo>
                  <a:pt x="311049" y="272326"/>
                  <a:pt x="311049" y="275235"/>
                  <a:pt x="310751" y="278286"/>
                </a:cubicBezTo>
                <a:lnTo>
                  <a:pt x="319343" y="280049"/>
                </a:lnTo>
                <a:cubicBezTo>
                  <a:pt x="322515" y="278552"/>
                  <a:pt x="324851" y="279389"/>
                  <a:pt x="326348" y="282562"/>
                </a:cubicBezTo>
                <a:cubicBezTo>
                  <a:pt x="327729" y="285830"/>
                  <a:pt x="328270" y="289373"/>
                  <a:pt x="327972" y="293192"/>
                </a:cubicBezTo>
                <a:cubicBezTo>
                  <a:pt x="327673" y="297011"/>
                  <a:pt x="327233" y="300532"/>
                  <a:pt x="326654" y="303756"/>
                </a:cubicBezTo>
                <a:cubicBezTo>
                  <a:pt x="329445" y="303247"/>
                  <a:pt x="332147" y="302294"/>
                  <a:pt x="334762" y="300898"/>
                </a:cubicBezTo>
                <a:cubicBezTo>
                  <a:pt x="337376" y="299502"/>
                  <a:pt x="339682" y="298737"/>
                  <a:pt x="341680" y="298602"/>
                </a:cubicBezTo>
                <a:cubicBezTo>
                  <a:pt x="344084" y="300700"/>
                  <a:pt x="344583" y="304668"/>
                  <a:pt x="343176" y="310505"/>
                </a:cubicBezTo>
                <a:cubicBezTo>
                  <a:pt x="341769" y="316342"/>
                  <a:pt x="340285" y="321245"/>
                  <a:pt x="338724" y="325215"/>
                </a:cubicBezTo>
                <a:cubicBezTo>
                  <a:pt x="340218" y="328551"/>
                  <a:pt x="340930" y="331772"/>
                  <a:pt x="340859" y="334876"/>
                </a:cubicBezTo>
                <a:cubicBezTo>
                  <a:pt x="340789" y="337981"/>
                  <a:pt x="339959" y="339989"/>
                  <a:pt x="338369" y="340901"/>
                </a:cubicBezTo>
                <a:lnTo>
                  <a:pt x="335679" y="355750"/>
                </a:lnTo>
                <a:lnTo>
                  <a:pt x="342419" y="370027"/>
                </a:lnTo>
                <a:lnTo>
                  <a:pt x="344931" y="363021"/>
                </a:lnTo>
                <a:lnTo>
                  <a:pt x="345286" y="347335"/>
                </a:lnTo>
                <a:cubicBezTo>
                  <a:pt x="345396" y="345343"/>
                  <a:pt x="345892" y="343654"/>
                  <a:pt x="346774" y="342268"/>
                </a:cubicBezTo>
                <a:cubicBezTo>
                  <a:pt x="347655" y="340882"/>
                  <a:pt x="348525" y="339987"/>
                  <a:pt x="349385" y="339581"/>
                </a:cubicBezTo>
                <a:cubicBezTo>
                  <a:pt x="349674" y="340536"/>
                  <a:pt x="349800" y="342173"/>
                  <a:pt x="349764" y="344494"/>
                </a:cubicBezTo>
                <a:cubicBezTo>
                  <a:pt x="349728" y="346814"/>
                  <a:pt x="350042" y="348849"/>
                  <a:pt x="350705" y="350597"/>
                </a:cubicBezTo>
                <a:cubicBezTo>
                  <a:pt x="354584" y="354019"/>
                  <a:pt x="354965" y="360305"/>
                  <a:pt x="351848" y="369455"/>
                </a:cubicBezTo>
                <a:cubicBezTo>
                  <a:pt x="348731" y="378605"/>
                  <a:pt x="349112" y="384891"/>
                  <a:pt x="352991" y="388314"/>
                </a:cubicBezTo>
                <a:lnTo>
                  <a:pt x="351888" y="402413"/>
                </a:lnTo>
                <a:cubicBezTo>
                  <a:pt x="353246" y="405975"/>
                  <a:pt x="354185" y="410705"/>
                  <a:pt x="354706" y="416601"/>
                </a:cubicBezTo>
                <a:cubicBezTo>
                  <a:pt x="356205" y="411044"/>
                  <a:pt x="357318" y="405184"/>
                  <a:pt x="358046" y="399021"/>
                </a:cubicBezTo>
                <a:cubicBezTo>
                  <a:pt x="358774" y="392858"/>
                  <a:pt x="357926" y="386954"/>
                  <a:pt x="355504" y="381308"/>
                </a:cubicBezTo>
                <a:lnTo>
                  <a:pt x="370441" y="380076"/>
                </a:lnTo>
                <a:lnTo>
                  <a:pt x="375505" y="399024"/>
                </a:lnTo>
                <a:lnTo>
                  <a:pt x="382688" y="393693"/>
                </a:lnTo>
                <a:lnTo>
                  <a:pt x="395113" y="399467"/>
                </a:lnTo>
                <a:lnTo>
                  <a:pt x="398413" y="427006"/>
                </a:lnTo>
                <a:cubicBezTo>
                  <a:pt x="395059" y="435824"/>
                  <a:pt x="393117" y="445065"/>
                  <a:pt x="392588" y="454731"/>
                </a:cubicBezTo>
                <a:cubicBezTo>
                  <a:pt x="392059" y="464397"/>
                  <a:pt x="390723" y="472868"/>
                  <a:pt x="388580" y="480143"/>
                </a:cubicBezTo>
                <a:lnTo>
                  <a:pt x="385408" y="481641"/>
                </a:lnTo>
                <a:lnTo>
                  <a:pt x="387654" y="486400"/>
                </a:lnTo>
                <a:lnTo>
                  <a:pt x="385625" y="506756"/>
                </a:lnTo>
                <a:cubicBezTo>
                  <a:pt x="388146" y="513810"/>
                  <a:pt x="388310" y="521007"/>
                  <a:pt x="386117" y="528346"/>
                </a:cubicBezTo>
                <a:cubicBezTo>
                  <a:pt x="383924" y="535686"/>
                  <a:pt x="384463" y="543676"/>
                  <a:pt x="387733" y="552316"/>
                </a:cubicBezTo>
                <a:cubicBezTo>
                  <a:pt x="387392" y="556559"/>
                  <a:pt x="387136" y="563550"/>
                  <a:pt x="386965" y="573289"/>
                </a:cubicBezTo>
                <a:cubicBezTo>
                  <a:pt x="386794" y="583029"/>
                  <a:pt x="385976" y="588830"/>
                  <a:pt x="384512" y="590694"/>
                </a:cubicBezTo>
                <a:cubicBezTo>
                  <a:pt x="387147" y="595592"/>
                  <a:pt x="389364" y="601658"/>
                  <a:pt x="391162" y="608892"/>
                </a:cubicBezTo>
                <a:lnTo>
                  <a:pt x="392749" y="608143"/>
                </a:lnTo>
                <a:cubicBezTo>
                  <a:pt x="395348" y="608856"/>
                  <a:pt x="395568" y="610692"/>
                  <a:pt x="393409" y="613651"/>
                </a:cubicBezTo>
                <a:lnTo>
                  <a:pt x="390236" y="615149"/>
                </a:lnTo>
                <a:cubicBezTo>
                  <a:pt x="390507" y="620517"/>
                  <a:pt x="388862" y="623880"/>
                  <a:pt x="385300" y="625238"/>
                </a:cubicBezTo>
                <a:cubicBezTo>
                  <a:pt x="387625" y="630849"/>
                  <a:pt x="389064" y="636636"/>
                  <a:pt x="389616" y="642599"/>
                </a:cubicBezTo>
                <a:cubicBezTo>
                  <a:pt x="390167" y="648562"/>
                  <a:pt x="391606" y="654349"/>
                  <a:pt x="393931" y="659960"/>
                </a:cubicBezTo>
                <a:lnTo>
                  <a:pt x="409440" y="668157"/>
                </a:lnTo>
                <a:cubicBezTo>
                  <a:pt x="411166" y="667019"/>
                  <a:pt x="412473" y="667049"/>
                  <a:pt x="413361" y="668246"/>
                </a:cubicBezTo>
                <a:cubicBezTo>
                  <a:pt x="414091" y="669963"/>
                  <a:pt x="414272" y="672059"/>
                  <a:pt x="413906" y="674536"/>
                </a:cubicBezTo>
                <a:cubicBezTo>
                  <a:pt x="413539" y="677013"/>
                  <a:pt x="412740" y="679087"/>
                  <a:pt x="411509" y="680759"/>
                </a:cubicBezTo>
                <a:cubicBezTo>
                  <a:pt x="412745" y="683207"/>
                  <a:pt x="413246" y="685638"/>
                  <a:pt x="413012" y="688052"/>
                </a:cubicBezTo>
                <a:cubicBezTo>
                  <a:pt x="412777" y="690466"/>
                  <a:pt x="411130" y="692456"/>
                  <a:pt x="408070" y="694021"/>
                </a:cubicBezTo>
                <a:lnTo>
                  <a:pt x="403311" y="696268"/>
                </a:lnTo>
                <a:lnTo>
                  <a:pt x="409962" y="714466"/>
                </a:lnTo>
                <a:lnTo>
                  <a:pt x="408327" y="752095"/>
                </a:lnTo>
                <a:lnTo>
                  <a:pt x="404228" y="759849"/>
                </a:lnTo>
                <a:cubicBezTo>
                  <a:pt x="406372" y="764818"/>
                  <a:pt x="407612" y="770699"/>
                  <a:pt x="407949" y="777491"/>
                </a:cubicBezTo>
                <a:cubicBezTo>
                  <a:pt x="408286" y="784283"/>
                  <a:pt x="408336" y="790725"/>
                  <a:pt x="408100" y="796818"/>
                </a:cubicBezTo>
                <a:lnTo>
                  <a:pt x="417086" y="815853"/>
                </a:lnTo>
                <a:lnTo>
                  <a:pt x="409638" y="832948"/>
                </a:lnTo>
                <a:lnTo>
                  <a:pt x="410781" y="851807"/>
                </a:lnTo>
                <a:lnTo>
                  <a:pt x="405007" y="864231"/>
                </a:lnTo>
                <a:cubicBezTo>
                  <a:pt x="406993" y="869639"/>
                  <a:pt x="407171" y="874808"/>
                  <a:pt x="405539" y="879741"/>
                </a:cubicBezTo>
                <a:cubicBezTo>
                  <a:pt x="403907" y="884674"/>
                  <a:pt x="404272" y="890241"/>
                  <a:pt x="406633" y="896441"/>
                </a:cubicBezTo>
                <a:lnTo>
                  <a:pt x="405086" y="930148"/>
                </a:lnTo>
                <a:cubicBezTo>
                  <a:pt x="400826" y="933452"/>
                  <a:pt x="400047" y="938993"/>
                  <a:pt x="402748" y="946770"/>
                </a:cubicBezTo>
                <a:cubicBezTo>
                  <a:pt x="405450" y="954547"/>
                  <a:pt x="403877" y="960462"/>
                  <a:pt x="398031" y="964515"/>
                </a:cubicBezTo>
                <a:lnTo>
                  <a:pt x="378650" y="919349"/>
                </a:lnTo>
                <a:lnTo>
                  <a:pt x="367635" y="920669"/>
                </a:lnTo>
                <a:lnTo>
                  <a:pt x="366531" y="934769"/>
                </a:lnTo>
                <a:cubicBezTo>
                  <a:pt x="367641" y="942085"/>
                  <a:pt x="369373" y="952260"/>
                  <a:pt x="371726" y="965294"/>
                </a:cubicBezTo>
                <a:cubicBezTo>
                  <a:pt x="374080" y="978327"/>
                  <a:pt x="376605" y="988127"/>
                  <a:pt x="379301" y="994695"/>
                </a:cubicBezTo>
                <a:cubicBezTo>
                  <a:pt x="382763" y="1001345"/>
                  <a:pt x="383679" y="1005681"/>
                  <a:pt x="382048" y="1007704"/>
                </a:cubicBezTo>
                <a:cubicBezTo>
                  <a:pt x="380416" y="1009727"/>
                  <a:pt x="375681" y="1012367"/>
                  <a:pt x="367842" y="1015622"/>
                </a:cubicBezTo>
                <a:lnTo>
                  <a:pt x="368502" y="1021130"/>
                </a:lnTo>
                <a:cubicBezTo>
                  <a:pt x="371421" y="1022177"/>
                  <a:pt x="374318" y="1024204"/>
                  <a:pt x="377193" y="1027212"/>
                </a:cubicBezTo>
                <a:cubicBezTo>
                  <a:pt x="380067" y="1030220"/>
                  <a:pt x="379417" y="1032951"/>
                  <a:pt x="375242" y="1035407"/>
                </a:cubicBezTo>
                <a:cubicBezTo>
                  <a:pt x="374167" y="1035955"/>
                  <a:pt x="372538" y="1037128"/>
                  <a:pt x="370356" y="1038926"/>
                </a:cubicBezTo>
                <a:cubicBezTo>
                  <a:pt x="368174" y="1040724"/>
                  <a:pt x="367129" y="1042106"/>
                  <a:pt x="367221" y="1043073"/>
                </a:cubicBezTo>
                <a:lnTo>
                  <a:pt x="367970" y="1044659"/>
                </a:lnTo>
                <a:lnTo>
                  <a:pt x="396170" y="1046866"/>
                </a:lnTo>
                <a:cubicBezTo>
                  <a:pt x="398168" y="1040912"/>
                  <a:pt x="398701" y="1034679"/>
                  <a:pt x="397769" y="1028168"/>
                </a:cubicBezTo>
                <a:cubicBezTo>
                  <a:pt x="396837" y="1021656"/>
                  <a:pt x="395013" y="1015567"/>
                  <a:pt x="392297" y="1009898"/>
                </a:cubicBezTo>
                <a:cubicBezTo>
                  <a:pt x="394670" y="1003282"/>
                  <a:pt x="394289" y="996995"/>
                  <a:pt x="391154" y="991039"/>
                </a:cubicBezTo>
                <a:lnTo>
                  <a:pt x="390760" y="973767"/>
                </a:lnTo>
                <a:cubicBezTo>
                  <a:pt x="390274" y="972824"/>
                  <a:pt x="389748" y="971537"/>
                  <a:pt x="389180" y="969906"/>
                </a:cubicBezTo>
                <a:cubicBezTo>
                  <a:pt x="388612" y="968275"/>
                  <a:pt x="388669" y="967197"/>
                  <a:pt x="389351" y="966673"/>
                </a:cubicBezTo>
                <a:cubicBezTo>
                  <a:pt x="392855" y="965706"/>
                  <a:pt x="396840" y="967300"/>
                  <a:pt x="401308" y="971455"/>
                </a:cubicBezTo>
                <a:cubicBezTo>
                  <a:pt x="405775" y="975611"/>
                  <a:pt x="408736" y="979143"/>
                  <a:pt x="410190" y="982053"/>
                </a:cubicBezTo>
                <a:cubicBezTo>
                  <a:pt x="410677" y="982914"/>
                  <a:pt x="411013" y="983968"/>
                  <a:pt x="411197" y="985215"/>
                </a:cubicBezTo>
                <a:cubicBezTo>
                  <a:pt x="411382" y="986461"/>
                  <a:pt x="410737" y="987493"/>
                  <a:pt x="409264" y="988310"/>
                </a:cubicBezTo>
                <a:cubicBezTo>
                  <a:pt x="410889" y="995948"/>
                  <a:pt x="411986" y="1005291"/>
                  <a:pt x="412554" y="1016339"/>
                </a:cubicBezTo>
                <a:cubicBezTo>
                  <a:pt x="413121" y="1027387"/>
                  <a:pt x="411861" y="1036873"/>
                  <a:pt x="408771" y="1044797"/>
                </a:cubicBezTo>
                <a:cubicBezTo>
                  <a:pt x="409977" y="1047865"/>
                  <a:pt x="410307" y="1050619"/>
                  <a:pt x="409762" y="1053059"/>
                </a:cubicBezTo>
                <a:cubicBezTo>
                  <a:pt x="409216" y="1055498"/>
                  <a:pt x="409546" y="1058252"/>
                  <a:pt x="410752" y="1061320"/>
                </a:cubicBezTo>
                <a:cubicBezTo>
                  <a:pt x="411040" y="1068095"/>
                  <a:pt x="410979" y="1075156"/>
                  <a:pt x="410567" y="1082503"/>
                </a:cubicBezTo>
                <a:cubicBezTo>
                  <a:pt x="410156" y="1089850"/>
                  <a:pt x="409114" y="1096889"/>
                  <a:pt x="407441" y="1103619"/>
                </a:cubicBezTo>
                <a:cubicBezTo>
                  <a:pt x="408253" y="1105338"/>
                  <a:pt x="408667" y="1107243"/>
                  <a:pt x="408685" y="1109336"/>
                </a:cubicBezTo>
                <a:cubicBezTo>
                  <a:pt x="408703" y="1111429"/>
                  <a:pt x="407951" y="1112916"/>
                  <a:pt x="406427" y="1113797"/>
                </a:cubicBezTo>
                <a:cubicBezTo>
                  <a:pt x="403203" y="1114672"/>
                  <a:pt x="400431" y="1112910"/>
                  <a:pt x="398111" y="1108509"/>
                </a:cubicBezTo>
                <a:cubicBezTo>
                  <a:pt x="395791" y="1104108"/>
                  <a:pt x="394231" y="1100803"/>
                  <a:pt x="393430" y="1098594"/>
                </a:cubicBezTo>
                <a:lnTo>
                  <a:pt x="382986" y="1109344"/>
                </a:lnTo>
                <a:lnTo>
                  <a:pt x="388888" y="1125956"/>
                </a:lnTo>
                <a:lnTo>
                  <a:pt x="388090" y="1161249"/>
                </a:lnTo>
                <a:lnTo>
                  <a:pt x="386504" y="1161998"/>
                </a:lnTo>
                <a:lnTo>
                  <a:pt x="387292" y="1196542"/>
                </a:lnTo>
                <a:cubicBezTo>
                  <a:pt x="386431" y="1198485"/>
                  <a:pt x="387018" y="1201441"/>
                  <a:pt x="389054" y="1205410"/>
                </a:cubicBezTo>
                <a:cubicBezTo>
                  <a:pt x="391089" y="1209380"/>
                  <a:pt x="392469" y="1211961"/>
                  <a:pt x="393195" y="1213155"/>
                </a:cubicBezTo>
                <a:cubicBezTo>
                  <a:pt x="394173" y="1210349"/>
                  <a:pt x="396083" y="1209771"/>
                  <a:pt x="398923" y="1211420"/>
                </a:cubicBezTo>
                <a:cubicBezTo>
                  <a:pt x="401763" y="1213070"/>
                  <a:pt x="402438" y="1215015"/>
                  <a:pt x="400949" y="1217253"/>
                </a:cubicBezTo>
                <a:cubicBezTo>
                  <a:pt x="400025" y="1217608"/>
                  <a:pt x="399096" y="1218209"/>
                  <a:pt x="398162" y="1219054"/>
                </a:cubicBezTo>
                <a:cubicBezTo>
                  <a:pt x="397227" y="1219899"/>
                  <a:pt x="397069" y="1221105"/>
                  <a:pt x="397688" y="1222672"/>
                </a:cubicBezTo>
                <a:cubicBezTo>
                  <a:pt x="398600" y="1224262"/>
                  <a:pt x="400399" y="1225676"/>
                  <a:pt x="403085" y="1226914"/>
                </a:cubicBezTo>
                <a:cubicBezTo>
                  <a:pt x="405770" y="1228152"/>
                  <a:pt x="408362" y="1229192"/>
                  <a:pt x="410861" y="1230033"/>
                </a:cubicBezTo>
                <a:cubicBezTo>
                  <a:pt x="412044" y="1233394"/>
                  <a:pt x="412728" y="1239295"/>
                  <a:pt x="412913" y="1247735"/>
                </a:cubicBezTo>
                <a:cubicBezTo>
                  <a:pt x="413098" y="1256174"/>
                  <a:pt x="412427" y="1261260"/>
                  <a:pt x="410900" y="1262991"/>
                </a:cubicBezTo>
                <a:cubicBezTo>
                  <a:pt x="413675" y="1268269"/>
                  <a:pt x="414866" y="1271990"/>
                  <a:pt x="414473" y="1274155"/>
                </a:cubicBezTo>
                <a:cubicBezTo>
                  <a:pt x="414081" y="1276321"/>
                  <a:pt x="411186" y="1278577"/>
                  <a:pt x="405787" y="1280923"/>
                </a:cubicBezTo>
                <a:lnTo>
                  <a:pt x="414024" y="1298373"/>
                </a:lnTo>
                <a:cubicBezTo>
                  <a:pt x="408869" y="1297897"/>
                  <a:pt x="403725" y="1296930"/>
                  <a:pt x="398592" y="1295474"/>
                </a:cubicBezTo>
                <a:cubicBezTo>
                  <a:pt x="393459" y="1294017"/>
                  <a:pt x="388734" y="1291883"/>
                  <a:pt x="384416" y="1289072"/>
                </a:cubicBezTo>
                <a:cubicBezTo>
                  <a:pt x="386178" y="1292120"/>
                  <a:pt x="387147" y="1295542"/>
                  <a:pt x="387322" y="1299338"/>
                </a:cubicBezTo>
                <a:lnTo>
                  <a:pt x="404329" y="1310709"/>
                </a:lnTo>
                <a:cubicBezTo>
                  <a:pt x="405430" y="1317665"/>
                  <a:pt x="406925" y="1331104"/>
                  <a:pt x="408812" y="1351026"/>
                </a:cubicBezTo>
                <a:cubicBezTo>
                  <a:pt x="410699" y="1370947"/>
                  <a:pt x="408085" y="1383901"/>
                  <a:pt x="400969" y="1389887"/>
                </a:cubicBezTo>
                <a:cubicBezTo>
                  <a:pt x="402255" y="1393039"/>
                  <a:pt x="403152" y="1398192"/>
                  <a:pt x="403660" y="1405348"/>
                </a:cubicBezTo>
                <a:cubicBezTo>
                  <a:pt x="404169" y="1412503"/>
                  <a:pt x="403315" y="1417029"/>
                  <a:pt x="401097" y="1418924"/>
                </a:cubicBezTo>
                <a:cubicBezTo>
                  <a:pt x="400244" y="1419084"/>
                  <a:pt x="399407" y="1418510"/>
                  <a:pt x="398586" y="1417200"/>
                </a:cubicBezTo>
                <a:cubicBezTo>
                  <a:pt x="397766" y="1415890"/>
                  <a:pt x="397325" y="1415128"/>
                  <a:pt x="397265" y="1414914"/>
                </a:cubicBezTo>
                <a:lnTo>
                  <a:pt x="390170" y="1416323"/>
                </a:lnTo>
                <a:lnTo>
                  <a:pt x="388407" y="1424914"/>
                </a:lnTo>
                <a:lnTo>
                  <a:pt x="404753" y="1430777"/>
                </a:lnTo>
                <a:cubicBezTo>
                  <a:pt x="408693" y="1439465"/>
                  <a:pt x="410624" y="1448010"/>
                  <a:pt x="410549" y="1456411"/>
                </a:cubicBezTo>
                <a:cubicBezTo>
                  <a:pt x="410474" y="1464812"/>
                  <a:pt x="409464" y="1473290"/>
                  <a:pt x="407522" y="1481845"/>
                </a:cubicBezTo>
                <a:cubicBezTo>
                  <a:pt x="409172" y="1484056"/>
                  <a:pt x="412744" y="1488028"/>
                  <a:pt x="418238" y="1493760"/>
                </a:cubicBezTo>
                <a:cubicBezTo>
                  <a:pt x="423732" y="1499491"/>
                  <a:pt x="425740" y="1503231"/>
                  <a:pt x="424262" y="1504980"/>
                </a:cubicBezTo>
                <a:cubicBezTo>
                  <a:pt x="421884" y="1506021"/>
                  <a:pt x="419523" y="1506327"/>
                  <a:pt x="417179" y="1505898"/>
                </a:cubicBezTo>
                <a:cubicBezTo>
                  <a:pt x="414835" y="1505469"/>
                  <a:pt x="412496" y="1504795"/>
                  <a:pt x="410162" y="1503876"/>
                </a:cubicBezTo>
                <a:cubicBezTo>
                  <a:pt x="412908" y="1509693"/>
                  <a:pt x="415048" y="1516280"/>
                  <a:pt x="416582" y="1523639"/>
                </a:cubicBezTo>
                <a:cubicBezTo>
                  <a:pt x="418116" y="1530997"/>
                  <a:pt x="418295" y="1537540"/>
                  <a:pt x="417119" y="1543268"/>
                </a:cubicBezTo>
                <a:lnTo>
                  <a:pt x="403197" y="1534322"/>
                </a:lnTo>
                <a:lnTo>
                  <a:pt x="400467" y="1516212"/>
                </a:lnTo>
                <a:cubicBezTo>
                  <a:pt x="399200" y="1515840"/>
                  <a:pt x="397835" y="1515515"/>
                  <a:pt x="396370" y="1515237"/>
                </a:cubicBezTo>
                <a:cubicBezTo>
                  <a:pt x="394905" y="1514958"/>
                  <a:pt x="393935" y="1514446"/>
                  <a:pt x="393462" y="1513700"/>
                </a:cubicBezTo>
                <a:cubicBezTo>
                  <a:pt x="393108" y="1512008"/>
                  <a:pt x="394323" y="1510302"/>
                  <a:pt x="397109" y="1508583"/>
                </a:cubicBezTo>
                <a:cubicBezTo>
                  <a:pt x="399894" y="1506864"/>
                  <a:pt x="401880" y="1505765"/>
                  <a:pt x="403068" y="1505285"/>
                </a:cubicBezTo>
                <a:cubicBezTo>
                  <a:pt x="400890" y="1500413"/>
                  <a:pt x="399510" y="1494922"/>
                  <a:pt x="398929" y="1488811"/>
                </a:cubicBezTo>
                <a:cubicBezTo>
                  <a:pt x="398348" y="1482700"/>
                  <a:pt x="398158" y="1476647"/>
                  <a:pt x="398358" y="1470652"/>
                </a:cubicBezTo>
                <a:cubicBezTo>
                  <a:pt x="397889" y="1469742"/>
                  <a:pt x="396934" y="1468576"/>
                  <a:pt x="395495" y="1467154"/>
                </a:cubicBezTo>
                <a:cubicBezTo>
                  <a:pt x="394056" y="1465732"/>
                  <a:pt x="392705" y="1464753"/>
                  <a:pt x="391442" y="1464218"/>
                </a:cubicBezTo>
                <a:lnTo>
                  <a:pt x="387077" y="1483737"/>
                </a:lnTo>
                <a:lnTo>
                  <a:pt x="379894" y="1489067"/>
                </a:lnTo>
                <a:lnTo>
                  <a:pt x="390378" y="1511276"/>
                </a:lnTo>
                <a:cubicBezTo>
                  <a:pt x="386879" y="1518504"/>
                  <a:pt x="385105" y="1527586"/>
                  <a:pt x="385054" y="1538522"/>
                </a:cubicBezTo>
                <a:cubicBezTo>
                  <a:pt x="385002" y="1549457"/>
                  <a:pt x="385585" y="1558396"/>
                  <a:pt x="386801" y="1565339"/>
                </a:cubicBezTo>
                <a:cubicBezTo>
                  <a:pt x="387972" y="1568504"/>
                  <a:pt x="388163" y="1571647"/>
                  <a:pt x="387373" y="1574768"/>
                </a:cubicBezTo>
                <a:cubicBezTo>
                  <a:pt x="386583" y="1577889"/>
                  <a:pt x="386773" y="1581032"/>
                  <a:pt x="387944" y="1584198"/>
                </a:cubicBezTo>
                <a:lnTo>
                  <a:pt x="389176" y="1599135"/>
                </a:lnTo>
                <a:lnTo>
                  <a:pt x="390762" y="1598386"/>
                </a:lnTo>
                <a:cubicBezTo>
                  <a:pt x="391933" y="1601551"/>
                  <a:pt x="392124" y="1604694"/>
                  <a:pt x="391334" y="1607815"/>
                </a:cubicBezTo>
                <a:cubicBezTo>
                  <a:pt x="390544" y="1610936"/>
                  <a:pt x="390734" y="1614079"/>
                  <a:pt x="391905" y="1617244"/>
                </a:cubicBezTo>
                <a:cubicBezTo>
                  <a:pt x="393208" y="1619661"/>
                  <a:pt x="393973" y="1621967"/>
                  <a:pt x="394201" y="1624162"/>
                </a:cubicBezTo>
                <a:cubicBezTo>
                  <a:pt x="394429" y="1626358"/>
                  <a:pt x="393047" y="1628223"/>
                  <a:pt x="390053" y="1629758"/>
                </a:cubicBezTo>
                <a:cubicBezTo>
                  <a:pt x="392435" y="1634291"/>
                  <a:pt x="393474" y="1637518"/>
                  <a:pt x="393169" y="1639441"/>
                </a:cubicBezTo>
                <a:cubicBezTo>
                  <a:pt x="392864" y="1641363"/>
                  <a:pt x="390400" y="1643334"/>
                  <a:pt x="385777" y="1645355"/>
                </a:cubicBezTo>
                <a:lnTo>
                  <a:pt x="394014" y="1662804"/>
                </a:lnTo>
                <a:lnTo>
                  <a:pt x="384585" y="1663376"/>
                </a:lnTo>
                <a:lnTo>
                  <a:pt x="385550" y="1690077"/>
                </a:lnTo>
                <a:lnTo>
                  <a:pt x="390221" y="1691752"/>
                </a:lnTo>
                <a:lnTo>
                  <a:pt x="386122" y="1699507"/>
                </a:lnTo>
                <a:lnTo>
                  <a:pt x="385945" y="1707350"/>
                </a:lnTo>
                <a:lnTo>
                  <a:pt x="395945" y="1716208"/>
                </a:lnTo>
                <a:lnTo>
                  <a:pt x="400350" y="1729647"/>
                </a:lnTo>
                <a:cubicBezTo>
                  <a:pt x="396700" y="1732017"/>
                  <a:pt x="395583" y="1735130"/>
                  <a:pt x="397000" y="1738988"/>
                </a:cubicBezTo>
                <a:cubicBezTo>
                  <a:pt x="398417" y="1742845"/>
                  <a:pt x="395714" y="1746708"/>
                  <a:pt x="388891" y="1750575"/>
                </a:cubicBezTo>
                <a:lnTo>
                  <a:pt x="385147" y="1742643"/>
                </a:lnTo>
                <a:lnTo>
                  <a:pt x="381137" y="1746476"/>
                </a:lnTo>
                <a:cubicBezTo>
                  <a:pt x="381206" y="1749191"/>
                  <a:pt x="381429" y="1753774"/>
                  <a:pt x="381807" y="1760223"/>
                </a:cubicBezTo>
                <a:cubicBezTo>
                  <a:pt x="382184" y="1766673"/>
                  <a:pt x="382033" y="1770462"/>
                  <a:pt x="381354" y="1771591"/>
                </a:cubicBezTo>
                <a:cubicBezTo>
                  <a:pt x="380531" y="1771818"/>
                  <a:pt x="379819" y="1771507"/>
                  <a:pt x="379217" y="1770660"/>
                </a:cubicBezTo>
                <a:cubicBezTo>
                  <a:pt x="378615" y="1769813"/>
                  <a:pt x="378299" y="1769315"/>
                  <a:pt x="378270" y="1769167"/>
                </a:cubicBezTo>
                <a:cubicBezTo>
                  <a:pt x="373782" y="1770962"/>
                  <a:pt x="371510" y="1770257"/>
                  <a:pt x="371451" y="1767051"/>
                </a:cubicBezTo>
                <a:cubicBezTo>
                  <a:pt x="371393" y="1763846"/>
                  <a:pt x="371918" y="1760850"/>
                  <a:pt x="373028" y="1758063"/>
                </a:cubicBezTo>
                <a:lnTo>
                  <a:pt x="359943" y="1746781"/>
                </a:lnTo>
                <a:lnTo>
                  <a:pt x="361046" y="1732682"/>
                </a:lnTo>
                <a:lnTo>
                  <a:pt x="347696" y="1733165"/>
                </a:lnTo>
                <a:cubicBezTo>
                  <a:pt x="349745" y="1738704"/>
                  <a:pt x="350172" y="1744403"/>
                  <a:pt x="348977" y="1750261"/>
                </a:cubicBezTo>
                <a:cubicBezTo>
                  <a:pt x="347781" y="1756119"/>
                  <a:pt x="348396" y="1762214"/>
                  <a:pt x="350819" y="1768547"/>
                </a:cubicBezTo>
                <a:cubicBezTo>
                  <a:pt x="349120" y="1777189"/>
                  <a:pt x="347811" y="1785889"/>
                  <a:pt x="346894" y="1794647"/>
                </a:cubicBezTo>
                <a:cubicBezTo>
                  <a:pt x="345977" y="1803405"/>
                  <a:pt x="345065" y="1811918"/>
                  <a:pt x="344159" y="1820186"/>
                </a:cubicBezTo>
                <a:cubicBezTo>
                  <a:pt x="345175" y="1824394"/>
                  <a:pt x="345960" y="1830166"/>
                  <a:pt x="346514" y="1837503"/>
                </a:cubicBezTo>
                <a:cubicBezTo>
                  <a:pt x="347067" y="1844839"/>
                  <a:pt x="345517" y="1849774"/>
                  <a:pt x="341863" y="1852307"/>
                </a:cubicBezTo>
                <a:cubicBezTo>
                  <a:pt x="342639" y="1853436"/>
                  <a:pt x="344524" y="1855375"/>
                  <a:pt x="347519" y="1858124"/>
                </a:cubicBezTo>
                <a:cubicBezTo>
                  <a:pt x="350514" y="1860872"/>
                  <a:pt x="352212" y="1862415"/>
                  <a:pt x="352613" y="1862751"/>
                </a:cubicBezTo>
                <a:cubicBezTo>
                  <a:pt x="353279" y="1862194"/>
                  <a:pt x="353368" y="1861182"/>
                  <a:pt x="352877" y="1859716"/>
                </a:cubicBezTo>
                <a:cubicBezTo>
                  <a:pt x="352387" y="1858250"/>
                  <a:pt x="352079" y="1857426"/>
                  <a:pt x="351953" y="1857243"/>
                </a:cubicBezTo>
                <a:cubicBezTo>
                  <a:pt x="352032" y="1845769"/>
                  <a:pt x="353045" y="1834217"/>
                  <a:pt x="354992" y="1822589"/>
                </a:cubicBezTo>
                <a:cubicBezTo>
                  <a:pt x="356939" y="1810961"/>
                  <a:pt x="356178" y="1799761"/>
                  <a:pt x="352711" y="1788992"/>
                </a:cubicBezTo>
                <a:lnTo>
                  <a:pt x="360643" y="1785247"/>
                </a:lnTo>
                <a:cubicBezTo>
                  <a:pt x="364200" y="1783366"/>
                  <a:pt x="368586" y="1781700"/>
                  <a:pt x="373801" y="1780248"/>
                </a:cubicBezTo>
                <a:cubicBezTo>
                  <a:pt x="379016" y="1778797"/>
                  <a:pt x="382752" y="1779862"/>
                  <a:pt x="385009" y="1783444"/>
                </a:cubicBezTo>
                <a:cubicBezTo>
                  <a:pt x="388245" y="1790727"/>
                  <a:pt x="389900" y="1798513"/>
                  <a:pt x="389974" y="1806803"/>
                </a:cubicBezTo>
                <a:cubicBezTo>
                  <a:pt x="390048" y="1815093"/>
                  <a:pt x="389345" y="1823022"/>
                  <a:pt x="387867" y="1830591"/>
                </a:cubicBezTo>
                <a:cubicBezTo>
                  <a:pt x="389875" y="1834331"/>
                  <a:pt x="392290" y="1837393"/>
                  <a:pt x="395113" y="1839778"/>
                </a:cubicBezTo>
                <a:cubicBezTo>
                  <a:pt x="397937" y="1842164"/>
                  <a:pt x="400352" y="1845226"/>
                  <a:pt x="402360" y="1848966"/>
                </a:cubicBezTo>
                <a:lnTo>
                  <a:pt x="389758" y="1851036"/>
                </a:lnTo>
                <a:cubicBezTo>
                  <a:pt x="392133" y="1855896"/>
                  <a:pt x="394101" y="1861433"/>
                  <a:pt x="395660" y="1867648"/>
                </a:cubicBezTo>
                <a:cubicBezTo>
                  <a:pt x="397220" y="1873862"/>
                  <a:pt x="397601" y="1880148"/>
                  <a:pt x="396803" y="1886506"/>
                </a:cubicBezTo>
                <a:lnTo>
                  <a:pt x="383630" y="1879146"/>
                </a:lnTo>
                <a:lnTo>
                  <a:pt x="381649" y="1862623"/>
                </a:lnTo>
                <a:cubicBezTo>
                  <a:pt x="380383" y="1862251"/>
                  <a:pt x="379017" y="1861926"/>
                  <a:pt x="377552" y="1861647"/>
                </a:cubicBezTo>
                <a:cubicBezTo>
                  <a:pt x="376087" y="1861369"/>
                  <a:pt x="375118" y="1860857"/>
                  <a:pt x="374644" y="1860110"/>
                </a:cubicBezTo>
                <a:cubicBezTo>
                  <a:pt x="374224" y="1858450"/>
                  <a:pt x="375175" y="1856869"/>
                  <a:pt x="377498" y="1855368"/>
                </a:cubicBezTo>
                <a:cubicBezTo>
                  <a:pt x="379820" y="1853868"/>
                  <a:pt x="381542" y="1852893"/>
                  <a:pt x="382664" y="1852444"/>
                </a:cubicBezTo>
                <a:lnTo>
                  <a:pt x="379452" y="1820984"/>
                </a:lnTo>
                <a:lnTo>
                  <a:pt x="374870" y="1815388"/>
                </a:lnTo>
                <a:lnTo>
                  <a:pt x="364781" y="1810451"/>
                </a:lnTo>
                <a:lnTo>
                  <a:pt x="360593" y="1822127"/>
                </a:lnTo>
                <a:lnTo>
                  <a:pt x="371560" y="1857686"/>
                </a:lnTo>
                <a:cubicBezTo>
                  <a:pt x="368759" y="1864424"/>
                  <a:pt x="367198" y="1872758"/>
                  <a:pt x="366875" y="1882691"/>
                </a:cubicBezTo>
                <a:cubicBezTo>
                  <a:pt x="366552" y="1892623"/>
                  <a:pt x="366951" y="1901002"/>
                  <a:pt x="368072" y="1907828"/>
                </a:cubicBezTo>
                <a:cubicBezTo>
                  <a:pt x="370464" y="1913408"/>
                  <a:pt x="371770" y="1919257"/>
                  <a:pt x="371991" y="1925376"/>
                </a:cubicBezTo>
                <a:cubicBezTo>
                  <a:pt x="372213" y="1931495"/>
                  <a:pt x="372726" y="1937719"/>
                  <a:pt x="373531" y="1944048"/>
                </a:cubicBezTo>
                <a:cubicBezTo>
                  <a:pt x="368984" y="1954277"/>
                  <a:pt x="365604" y="1964924"/>
                  <a:pt x="363392" y="1975991"/>
                </a:cubicBezTo>
                <a:lnTo>
                  <a:pt x="367265" y="2012959"/>
                </a:lnTo>
                <a:cubicBezTo>
                  <a:pt x="366275" y="2013346"/>
                  <a:pt x="365082" y="2014071"/>
                  <a:pt x="363684" y="2015134"/>
                </a:cubicBezTo>
                <a:cubicBezTo>
                  <a:pt x="362287" y="2016198"/>
                  <a:pt x="361865" y="2017529"/>
                  <a:pt x="362417" y="2019127"/>
                </a:cubicBezTo>
                <a:cubicBezTo>
                  <a:pt x="362988" y="2019908"/>
                  <a:pt x="364346" y="2020560"/>
                  <a:pt x="366492" y="2021083"/>
                </a:cubicBezTo>
                <a:cubicBezTo>
                  <a:pt x="368639" y="2021606"/>
                  <a:pt x="370394" y="2022070"/>
                  <a:pt x="371758" y="2022477"/>
                </a:cubicBezTo>
                <a:lnTo>
                  <a:pt x="358801" y="2040232"/>
                </a:lnTo>
                <a:lnTo>
                  <a:pt x="347697" y="2045474"/>
                </a:lnTo>
                <a:cubicBezTo>
                  <a:pt x="345250" y="2039436"/>
                  <a:pt x="343492" y="2033314"/>
                  <a:pt x="342423" y="2027111"/>
                </a:cubicBezTo>
                <a:cubicBezTo>
                  <a:pt x="341353" y="2020907"/>
                  <a:pt x="337679" y="2012781"/>
                  <a:pt x="331400" y="2002732"/>
                </a:cubicBezTo>
                <a:cubicBezTo>
                  <a:pt x="330213" y="2008950"/>
                  <a:pt x="329224" y="2015075"/>
                  <a:pt x="328434" y="2021105"/>
                </a:cubicBezTo>
                <a:cubicBezTo>
                  <a:pt x="327644" y="2027136"/>
                  <a:pt x="328616" y="2033305"/>
                  <a:pt x="331351" y="2039612"/>
                </a:cubicBezTo>
                <a:cubicBezTo>
                  <a:pt x="326554" y="2049312"/>
                  <a:pt x="322925" y="2059431"/>
                  <a:pt x="320463" y="2069969"/>
                </a:cubicBezTo>
                <a:cubicBezTo>
                  <a:pt x="312014" y="2074927"/>
                  <a:pt x="310141" y="2079691"/>
                  <a:pt x="314844" y="2084260"/>
                </a:cubicBezTo>
                <a:cubicBezTo>
                  <a:pt x="319546" y="2088830"/>
                  <a:pt x="319656" y="2092658"/>
                  <a:pt x="315172" y="2095744"/>
                </a:cubicBezTo>
                <a:lnTo>
                  <a:pt x="308827" y="2098739"/>
                </a:lnTo>
                <a:cubicBezTo>
                  <a:pt x="310669" y="2103326"/>
                  <a:pt x="311203" y="2107196"/>
                  <a:pt x="310428" y="2110350"/>
                </a:cubicBezTo>
                <a:cubicBezTo>
                  <a:pt x="309654" y="2113504"/>
                  <a:pt x="310000" y="2116977"/>
                  <a:pt x="311468" y="2120771"/>
                </a:cubicBezTo>
                <a:lnTo>
                  <a:pt x="304856" y="2135530"/>
                </a:lnTo>
                <a:lnTo>
                  <a:pt x="292521" y="2125835"/>
                </a:lnTo>
                <a:cubicBezTo>
                  <a:pt x="289348" y="2127333"/>
                  <a:pt x="287013" y="2126495"/>
                  <a:pt x="285515" y="2123323"/>
                </a:cubicBezTo>
                <a:cubicBezTo>
                  <a:pt x="283029" y="2116858"/>
                  <a:pt x="281978" y="2109838"/>
                  <a:pt x="282362" y="2102261"/>
                </a:cubicBezTo>
                <a:cubicBezTo>
                  <a:pt x="282746" y="2094684"/>
                  <a:pt x="281508" y="2087267"/>
                  <a:pt x="278647" y="2080009"/>
                </a:cubicBezTo>
                <a:cubicBezTo>
                  <a:pt x="278618" y="2079861"/>
                  <a:pt x="278302" y="2079364"/>
                  <a:pt x="277700" y="2078516"/>
                </a:cubicBezTo>
                <a:cubicBezTo>
                  <a:pt x="277098" y="2077669"/>
                  <a:pt x="276386" y="2077359"/>
                  <a:pt x="275563" y="2077585"/>
                </a:cubicBezTo>
                <a:cubicBezTo>
                  <a:pt x="274876" y="2078354"/>
                  <a:pt x="274598" y="2080506"/>
                  <a:pt x="274731" y="2084040"/>
                </a:cubicBezTo>
                <a:cubicBezTo>
                  <a:pt x="274863" y="2087574"/>
                  <a:pt x="274773" y="2090123"/>
                  <a:pt x="274460" y="2091685"/>
                </a:cubicBezTo>
                <a:cubicBezTo>
                  <a:pt x="273358" y="2094145"/>
                  <a:pt x="273049" y="2096230"/>
                  <a:pt x="273534" y="2097941"/>
                </a:cubicBezTo>
                <a:cubicBezTo>
                  <a:pt x="274902" y="2100326"/>
                  <a:pt x="275932" y="2102508"/>
                  <a:pt x="276623" y="2104485"/>
                </a:cubicBezTo>
                <a:cubicBezTo>
                  <a:pt x="277314" y="2106462"/>
                  <a:pt x="276195" y="2108203"/>
                  <a:pt x="273268" y="2109706"/>
                </a:cubicBezTo>
                <a:lnTo>
                  <a:pt x="268420" y="2115874"/>
                </a:lnTo>
                <a:lnTo>
                  <a:pt x="253306" y="2124948"/>
                </a:lnTo>
                <a:lnTo>
                  <a:pt x="254537" y="2139886"/>
                </a:lnTo>
                <a:cubicBezTo>
                  <a:pt x="252546" y="2141917"/>
                  <a:pt x="250888" y="2144397"/>
                  <a:pt x="249563" y="2147326"/>
                </a:cubicBezTo>
                <a:cubicBezTo>
                  <a:pt x="248238" y="2150255"/>
                  <a:pt x="247164" y="2152944"/>
                  <a:pt x="246340" y="2155394"/>
                </a:cubicBezTo>
                <a:cubicBezTo>
                  <a:pt x="244606" y="2156172"/>
                  <a:pt x="243106" y="2157446"/>
                  <a:pt x="241840" y="2159216"/>
                </a:cubicBezTo>
                <a:cubicBezTo>
                  <a:pt x="240573" y="2160986"/>
                  <a:pt x="240428" y="2163075"/>
                  <a:pt x="241404" y="2165484"/>
                </a:cubicBezTo>
                <a:lnTo>
                  <a:pt x="245985" y="2171080"/>
                </a:lnTo>
                <a:lnTo>
                  <a:pt x="231708" y="2177820"/>
                </a:lnTo>
                <a:cubicBezTo>
                  <a:pt x="230885" y="2174450"/>
                  <a:pt x="230253" y="2169171"/>
                  <a:pt x="229810" y="2161985"/>
                </a:cubicBezTo>
                <a:cubicBezTo>
                  <a:pt x="229368" y="2154798"/>
                  <a:pt x="227314" y="2151645"/>
                  <a:pt x="223648" y="2152527"/>
                </a:cubicBezTo>
                <a:cubicBezTo>
                  <a:pt x="222076" y="2153391"/>
                  <a:pt x="220836" y="2154703"/>
                  <a:pt x="219930" y="2156465"/>
                </a:cubicBezTo>
                <a:cubicBezTo>
                  <a:pt x="219024" y="2158226"/>
                  <a:pt x="218368" y="2159748"/>
                  <a:pt x="217963" y="2161030"/>
                </a:cubicBezTo>
                <a:lnTo>
                  <a:pt x="223777" y="2181564"/>
                </a:lnTo>
                <a:lnTo>
                  <a:pt x="221087" y="2196412"/>
                </a:lnTo>
                <a:cubicBezTo>
                  <a:pt x="223302" y="2201105"/>
                  <a:pt x="224443" y="2205577"/>
                  <a:pt x="224511" y="2209829"/>
                </a:cubicBezTo>
                <a:cubicBezTo>
                  <a:pt x="224578" y="2214081"/>
                  <a:pt x="223759" y="2218510"/>
                  <a:pt x="222053" y="2223114"/>
                </a:cubicBezTo>
                <a:lnTo>
                  <a:pt x="228043" y="2235804"/>
                </a:lnTo>
                <a:cubicBezTo>
                  <a:pt x="225920" y="2242949"/>
                  <a:pt x="226550" y="2249764"/>
                  <a:pt x="229935" y="2256249"/>
                </a:cubicBezTo>
                <a:cubicBezTo>
                  <a:pt x="227032" y="2256690"/>
                  <a:pt x="224742" y="2258175"/>
                  <a:pt x="223066" y="2260704"/>
                </a:cubicBezTo>
                <a:cubicBezTo>
                  <a:pt x="221391" y="2263233"/>
                  <a:pt x="221227" y="2266139"/>
                  <a:pt x="222575" y="2269423"/>
                </a:cubicBezTo>
                <a:lnTo>
                  <a:pt x="219796" y="2288193"/>
                </a:lnTo>
                <a:lnTo>
                  <a:pt x="204859" y="2289424"/>
                </a:lnTo>
                <a:cubicBezTo>
                  <a:pt x="204508" y="2283286"/>
                  <a:pt x="203088" y="2276682"/>
                  <a:pt x="200599" y="2269612"/>
                </a:cubicBezTo>
                <a:cubicBezTo>
                  <a:pt x="198111" y="2262543"/>
                  <a:pt x="197461" y="2256545"/>
                  <a:pt x="198652" y="2251619"/>
                </a:cubicBezTo>
                <a:cubicBezTo>
                  <a:pt x="196016" y="2246720"/>
                  <a:pt x="196883" y="2243078"/>
                  <a:pt x="201253" y="2240692"/>
                </a:cubicBezTo>
                <a:cubicBezTo>
                  <a:pt x="204799" y="2239300"/>
                  <a:pt x="208998" y="2237237"/>
                  <a:pt x="213850" y="2234503"/>
                </a:cubicBezTo>
                <a:cubicBezTo>
                  <a:pt x="218702" y="2231768"/>
                  <a:pt x="217206" y="2229968"/>
                  <a:pt x="209362" y="2229104"/>
                </a:cubicBezTo>
                <a:lnTo>
                  <a:pt x="208219" y="2210246"/>
                </a:lnTo>
                <a:lnTo>
                  <a:pt x="201874" y="2213241"/>
                </a:lnTo>
                <a:lnTo>
                  <a:pt x="204475" y="2202314"/>
                </a:lnTo>
                <a:lnTo>
                  <a:pt x="196986" y="2186451"/>
                </a:lnTo>
                <a:lnTo>
                  <a:pt x="204347" y="2173277"/>
                </a:lnTo>
                <a:lnTo>
                  <a:pt x="197607" y="2159001"/>
                </a:lnTo>
                <a:cubicBezTo>
                  <a:pt x="198144" y="2152604"/>
                  <a:pt x="199849" y="2146627"/>
                  <a:pt x="202721" y="2141068"/>
                </a:cubicBezTo>
                <a:lnTo>
                  <a:pt x="201489" y="2126131"/>
                </a:lnTo>
                <a:cubicBezTo>
                  <a:pt x="195939" y="2127215"/>
                  <a:pt x="191794" y="2122544"/>
                  <a:pt x="189055" y="2112118"/>
                </a:cubicBezTo>
                <a:cubicBezTo>
                  <a:pt x="186315" y="2101691"/>
                  <a:pt x="184968" y="2094729"/>
                  <a:pt x="185015" y="2091232"/>
                </a:cubicBezTo>
                <a:cubicBezTo>
                  <a:pt x="187646" y="2089101"/>
                  <a:pt x="187672" y="2085047"/>
                  <a:pt x="185093" y="2079071"/>
                </a:cubicBezTo>
                <a:cubicBezTo>
                  <a:pt x="182515" y="2073095"/>
                  <a:pt x="180580" y="2068997"/>
                  <a:pt x="179290" y="2066777"/>
                </a:cubicBezTo>
                <a:cubicBezTo>
                  <a:pt x="181200" y="2064744"/>
                  <a:pt x="182041" y="2062245"/>
                  <a:pt x="181814" y="2059281"/>
                </a:cubicBezTo>
                <a:cubicBezTo>
                  <a:pt x="181586" y="2056317"/>
                  <a:pt x="180863" y="2053587"/>
                  <a:pt x="179645" y="2051091"/>
                </a:cubicBezTo>
                <a:cubicBezTo>
                  <a:pt x="177976" y="2048241"/>
                  <a:pt x="175795" y="2046361"/>
                  <a:pt x="173102" y="2045450"/>
                </a:cubicBezTo>
                <a:cubicBezTo>
                  <a:pt x="170409" y="2044539"/>
                  <a:pt x="168228" y="2042659"/>
                  <a:pt x="166560" y="2039809"/>
                </a:cubicBezTo>
                <a:cubicBezTo>
                  <a:pt x="161008" y="2043885"/>
                  <a:pt x="160412" y="2049986"/>
                  <a:pt x="164773" y="2058111"/>
                </a:cubicBezTo>
                <a:cubicBezTo>
                  <a:pt x="169134" y="2066237"/>
                  <a:pt x="168935" y="2072150"/>
                  <a:pt x="164176" y="2075852"/>
                </a:cubicBezTo>
                <a:cubicBezTo>
                  <a:pt x="166304" y="2080788"/>
                  <a:pt x="166804" y="2086128"/>
                  <a:pt x="165677" y="2091874"/>
                </a:cubicBezTo>
                <a:cubicBezTo>
                  <a:pt x="164550" y="2097619"/>
                  <a:pt x="162506" y="2102706"/>
                  <a:pt x="159545" y="2107135"/>
                </a:cubicBezTo>
                <a:lnTo>
                  <a:pt x="169280" y="2127757"/>
                </a:lnTo>
                <a:cubicBezTo>
                  <a:pt x="158533" y="2141034"/>
                  <a:pt x="153859" y="2152535"/>
                  <a:pt x="155258" y="2162261"/>
                </a:cubicBezTo>
                <a:cubicBezTo>
                  <a:pt x="156656" y="2171987"/>
                  <a:pt x="158404" y="2185791"/>
                  <a:pt x="160501" y="2203674"/>
                </a:cubicBezTo>
                <a:cubicBezTo>
                  <a:pt x="155365" y="2206664"/>
                  <a:pt x="151480" y="2210761"/>
                  <a:pt x="148845" y="2215966"/>
                </a:cubicBezTo>
                <a:cubicBezTo>
                  <a:pt x="146210" y="2221170"/>
                  <a:pt x="142324" y="2225267"/>
                  <a:pt x="137189" y="2228257"/>
                </a:cubicBezTo>
                <a:lnTo>
                  <a:pt x="145426" y="2245707"/>
                </a:lnTo>
                <a:lnTo>
                  <a:pt x="140667" y="2247953"/>
                </a:lnTo>
                <a:cubicBezTo>
                  <a:pt x="137627" y="2249389"/>
                  <a:pt x="135402" y="2249469"/>
                  <a:pt x="133992" y="2248195"/>
                </a:cubicBezTo>
                <a:cubicBezTo>
                  <a:pt x="132582" y="2246920"/>
                  <a:pt x="131194" y="2244666"/>
                  <a:pt x="129829" y="2241431"/>
                </a:cubicBezTo>
                <a:lnTo>
                  <a:pt x="128597" y="2226494"/>
                </a:lnTo>
                <a:cubicBezTo>
                  <a:pt x="127952" y="2225384"/>
                  <a:pt x="126390" y="2223616"/>
                  <a:pt x="123911" y="2221189"/>
                </a:cubicBezTo>
                <a:cubicBezTo>
                  <a:pt x="121432" y="2218763"/>
                  <a:pt x="119660" y="2217578"/>
                  <a:pt x="118596" y="2217636"/>
                </a:cubicBezTo>
                <a:lnTo>
                  <a:pt x="120843" y="2222395"/>
                </a:lnTo>
                <a:cubicBezTo>
                  <a:pt x="118424" y="2226689"/>
                  <a:pt x="115879" y="2232255"/>
                  <a:pt x="113207" y="2239093"/>
                </a:cubicBezTo>
                <a:cubicBezTo>
                  <a:pt x="110535" y="2245932"/>
                  <a:pt x="109950" y="2251542"/>
                  <a:pt x="111453" y="2255925"/>
                </a:cubicBezTo>
                <a:cubicBezTo>
                  <a:pt x="109918" y="2258751"/>
                  <a:pt x="109451" y="2262042"/>
                  <a:pt x="110053" y="2265800"/>
                </a:cubicBezTo>
                <a:cubicBezTo>
                  <a:pt x="110654" y="2269557"/>
                  <a:pt x="111752" y="2273080"/>
                  <a:pt x="113345" y="2276369"/>
                </a:cubicBezTo>
                <a:lnTo>
                  <a:pt x="105236" y="2287957"/>
                </a:lnTo>
                <a:cubicBezTo>
                  <a:pt x="106470" y="2290486"/>
                  <a:pt x="107349" y="2293546"/>
                  <a:pt x="107873" y="2297138"/>
                </a:cubicBezTo>
                <a:cubicBezTo>
                  <a:pt x="108397" y="2300730"/>
                  <a:pt x="107899" y="2303956"/>
                  <a:pt x="106379" y="2306815"/>
                </a:cubicBezTo>
                <a:lnTo>
                  <a:pt x="112370" y="2319506"/>
                </a:lnTo>
                <a:lnTo>
                  <a:pt x="108271" y="2327260"/>
                </a:lnTo>
                <a:cubicBezTo>
                  <a:pt x="110383" y="2332163"/>
                  <a:pt x="110915" y="2337570"/>
                  <a:pt x="109866" y="2343480"/>
                </a:cubicBezTo>
                <a:cubicBezTo>
                  <a:pt x="108817" y="2349391"/>
                  <a:pt x="106991" y="2354941"/>
                  <a:pt x="104389" y="2360130"/>
                </a:cubicBezTo>
                <a:cubicBezTo>
                  <a:pt x="103537" y="2366715"/>
                  <a:pt x="102418" y="2374275"/>
                  <a:pt x="101032" y="2382810"/>
                </a:cubicBezTo>
                <a:cubicBezTo>
                  <a:pt x="99645" y="2391345"/>
                  <a:pt x="97546" y="2398883"/>
                  <a:pt x="94733" y="2405424"/>
                </a:cubicBezTo>
                <a:cubicBezTo>
                  <a:pt x="96002" y="2407855"/>
                  <a:pt x="97021" y="2410527"/>
                  <a:pt x="97789" y="2413438"/>
                </a:cubicBezTo>
                <a:cubicBezTo>
                  <a:pt x="98557" y="2416349"/>
                  <a:pt x="98198" y="2419185"/>
                  <a:pt x="96714" y="2421947"/>
                </a:cubicBezTo>
                <a:cubicBezTo>
                  <a:pt x="98890" y="2426901"/>
                  <a:pt x="99877" y="2432416"/>
                  <a:pt x="99675" y="2438493"/>
                </a:cubicBezTo>
                <a:cubicBezTo>
                  <a:pt x="99472" y="2444569"/>
                  <a:pt x="98498" y="2450040"/>
                  <a:pt x="96753" y="2454905"/>
                </a:cubicBezTo>
                <a:cubicBezTo>
                  <a:pt x="97533" y="2456558"/>
                  <a:pt x="97823" y="2458199"/>
                  <a:pt x="97623" y="2459829"/>
                </a:cubicBezTo>
                <a:cubicBezTo>
                  <a:pt x="97423" y="2461460"/>
                  <a:pt x="96545" y="2462682"/>
                  <a:pt x="94990" y="2463497"/>
                </a:cubicBezTo>
                <a:lnTo>
                  <a:pt x="89482" y="2464157"/>
                </a:lnTo>
                <a:lnTo>
                  <a:pt x="86752" y="2446047"/>
                </a:lnTo>
                <a:cubicBezTo>
                  <a:pt x="87543" y="2443613"/>
                  <a:pt x="87703" y="2440870"/>
                  <a:pt x="87233" y="2437819"/>
                </a:cubicBezTo>
                <a:cubicBezTo>
                  <a:pt x="86762" y="2434768"/>
                  <a:pt x="85942" y="2432003"/>
                  <a:pt x="84772" y="2429524"/>
                </a:cubicBezTo>
                <a:lnTo>
                  <a:pt x="84378" y="2412252"/>
                </a:lnTo>
                <a:cubicBezTo>
                  <a:pt x="82362" y="2408838"/>
                  <a:pt x="80358" y="2404935"/>
                  <a:pt x="78365" y="2400542"/>
                </a:cubicBezTo>
                <a:cubicBezTo>
                  <a:pt x="76372" y="2396148"/>
                  <a:pt x="77496" y="2392708"/>
                  <a:pt x="81737" y="2390220"/>
                </a:cubicBezTo>
                <a:cubicBezTo>
                  <a:pt x="74965" y="2374504"/>
                  <a:pt x="70848" y="2354140"/>
                  <a:pt x="69386" y="2329127"/>
                </a:cubicBezTo>
                <a:cubicBezTo>
                  <a:pt x="67925" y="2304115"/>
                  <a:pt x="69315" y="2283090"/>
                  <a:pt x="73559" y="2266054"/>
                </a:cubicBezTo>
                <a:cubicBezTo>
                  <a:pt x="71198" y="2260540"/>
                  <a:pt x="69620" y="2255142"/>
                  <a:pt x="68824" y="2249860"/>
                </a:cubicBezTo>
                <a:cubicBezTo>
                  <a:pt x="68028" y="2244578"/>
                  <a:pt x="66450" y="2239180"/>
                  <a:pt x="64090" y="2233667"/>
                </a:cubicBezTo>
                <a:cubicBezTo>
                  <a:pt x="66389" y="2232460"/>
                  <a:pt x="67574" y="2230689"/>
                  <a:pt x="67643" y="2228352"/>
                </a:cubicBezTo>
                <a:cubicBezTo>
                  <a:pt x="67712" y="2226016"/>
                  <a:pt x="67145" y="2223617"/>
                  <a:pt x="65942" y="2221154"/>
                </a:cubicBezTo>
                <a:cubicBezTo>
                  <a:pt x="63164" y="2214584"/>
                  <a:pt x="62443" y="2210318"/>
                  <a:pt x="63779" y="2208353"/>
                </a:cubicBezTo>
                <a:cubicBezTo>
                  <a:pt x="65115" y="2206389"/>
                  <a:pt x="64956" y="2203312"/>
                  <a:pt x="63301" y="2199122"/>
                </a:cubicBezTo>
                <a:lnTo>
                  <a:pt x="63745" y="2179515"/>
                </a:lnTo>
                <a:cubicBezTo>
                  <a:pt x="65686" y="2177548"/>
                  <a:pt x="66652" y="2175314"/>
                  <a:pt x="66643" y="2172813"/>
                </a:cubicBezTo>
                <a:cubicBezTo>
                  <a:pt x="66634" y="2170311"/>
                  <a:pt x="66036" y="2167845"/>
                  <a:pt x="64848" y="2165415"/>
                </a:cubicBezTo>
                <a:lnTo>
                  <a:pt x="59518" y="2158233"/>
                </a:lnTo>
                <a:lnTo>
                  <a:pt x="50581" y="2102317"/>
                </a:lnTo>
                <a:lnTo>
                  <a:pt x="54680" y="2094563"/>
                </a:lnTo>
                <a:lnTo>
                  <a:pt x="55694" y="2084385"/>
                </a:lnTo>
                <a:cubicBezTo>
                  <a:pt x="54493" y="2081840"/>
                  <a:pt x="53548" y="2078811"/>
                  <a:pt x="52859" y="2075297"/>
                </a:cubicBezTo>
                <a:cubicBezTo>
                  <a:pt x="52170" y="2071783"/>
                  <a:pt x="52206" y="2068775"/>
                  <a:pt x="52965" y="2066275"/>
                </a:cubicBezTo>
                <a:cubicBezTo>
                  <a:pt x="50683" y="2063837"/>
                  <a:pt x="48772" y="2060131"/>
                  <a:pt x="47233" y="2055159"/>
                </a:cubicBezTo>
                <a:cubicBezTo>
                  <a:pt x="45694" y="2050188"/>
                  <a:pt x="46725" y="2046549"/>
                  <a:pt x="50324" y="2044244"/>
                </a:cubicBezTo>
                <a:cubicBezTo>
                  <a:pt x="48827" y="2039616"/>
                  <a:pt x="48299" y="2031136"/>
                  <a:pt x="48742" y="2018803"/>
                </a:cubicBezTo>
                <a:cubicBezTo>
                  <a:pt x="49184" y="2006471"/>
                  <a:pt x="50595" y="1999015"/>
                  <a:pt x="52975" y="1996437"/>
                </a:cubicBezTo>
                <a:lnTo>
                  <a:pt x="52492" y="1983086"/>
                </a:lnTo>
                <a:cubicBezTo>
                  <a:pt x="48274" y="1972953"/>
                  <a:pt x="46006" y="1963355"/>
                  <a:pt x="45688" y="1954291"/>
                </a:cubicBezTo>
                <a:cubicBezTo>
                  <a:pt x="45370" y="1945227"/>
                  <a:pt x="43102" y="1935629"/>
                  <a:pt x="38885" y="1925496"/>
                </a:cubicBezTo>
                <a:lnTo>
                  <a:pt x="40648" y="1916904"/>
                </a:lnTo>
                <a:cubicBezTo>
                  <a:pt x="38599" y="1910678"/>
                  <a:pt x="38262" y="1902431"/>
                  <a:pt x="39638" y="1892163"/>
                </a:cubicBezTo>
                <a:cubicBezTo>
                  <a:pt x="41015" y="1881895"/>
                  <a:pt x="40678" y="1873648"/>
                  <a:pt x="38628" y="1867422"/>
                </a:cubicBezTo>
                <a:cubicBezTo>
                  <a:pt x="41917" y="1862233"/>
                  <a:pt x="41786" y="1856475"/>
                  <a:pt x="38234" y="1850150"/>
                </a:cubicBezTo>
                <a:cubicBezTo>
                  <a:pt x="34682" y="1843825"/>
                  <a:pt x="34551" y="1838068"/>
                  <a:pt x="37840" y="1832878"/>
                </a:cubicBezTo>
                <a:cubicBezTo>
                  <a:pt x="36427" y="1827402"/>
                  <a:pt x="34531" y="1812940"/>
                  <a:pt x="32151" y="1789493"/>
                </a:cubicBezTo>
                <a:cubicBezTo>
                  <a:pt x="29771" y="1766045"/>
                  <a:pt x="28646" y="1752190"/>
                  <a:pt x="28775" y="1747926"/>
                </a:cubicBezTo>
                <a:cubicBezTo>
                  <a:pt x="26586" y="1745686"/>
                  <a:pt x="25050" y="1742774"/>
                  <a:pt x="24166" y="1739190"/>
                </a:cubicBezTo>
                <a:cubicBezTo>
                  <a:pt x="23283" y="1735606"/>
                  <a:pt x="24687" y="1732761"/>
                  <a:pt x="28381" y="1730653"/>
                </a:cubicBezTo>
                <a:cubicBezTo>
                  <a:pt x="27849" y="1717285"/>
                  <a:pt x="28466" y="1703011"/>
                  <a:pt x="30232" y="1687831"/>
                </a:cubicBezTo>
                <a:cubicBezTo>
                  <a:pt x="31997" y="1672651"/>
                  <a:pt x="30444" y="1658917"/>
                  <a:pt x="25572" y="1646627"/>
                </a:cubicBezTo>
                <a:cubicBezTo>
                  <a:pt x="26172" y="1645415"/>
                  <a:pt x="27022" y="1643963"/>
                  <a:pt x="28123" y="1642271"/>
                </a:cubicBezTo>
                <a:cubicBezTo>
                  <a:pt x="29224" y="1640579"/>
                  <a:pt x="29490" y="1638918"/>
                  <a:pt x="28922" y="1637287"/>
                </a:cubicBezTo>
                <a:cubicBezTo>
                  <a:pt x="28365" y="1636620"/>
                  <a:pt x="27354" y="1636532"/>
                  <a:pt x="25888" y="1637022"/>
                </a:cubicBezTo>
                <a:cubicBezTo>
                  <a:pt x="24421" y="1637512"/>
                  <a:pt x="23597" y="1637820"/>
                  <a:pt x="23414" y="1637947"/>
                </a:cubicBezTo>
                <a:lnTo>
                  <a:pt x="21434" y="1621423"/>
                </a:lnTo>
                <a:lnTo>
                  <a:pt x="26282" y="1615256"/>
                </a:lnTo>
                <a:cubicBezTo>
                  <a:pt x="27379" y="1609362"/>
                  <a:pt x="27378" y="1602169"/>
                  <a:pt x="26279" y="1593676"/>
                </a:cubicBezTo>
                <a:cubicBezTo>
                  <a:pt x="25180" y="1585183"/>
                  <a:pt x="24198" y="1577968"/>
                  <a:pt x="23335" y="1572031"/>
                </a:cubicBezTo>
                <a:cubicBezTo>
                  <a:pt x="20916" y="1569131"/>
                  <a:pt x="19675" y="1566161"/>
                  <a:pt x="19613" y="1563119"/>
                </a:cubicBezTo>
                <a:cubicBezTo>
                  <a:pt x="19551" y="1560077"/>
                  <a:pt x="21439" y="1557569"/>
                  <a:pt x="25276" y="1555596"/>
                </a:cubicBezTo>
                <a:lnTo>
                  <a:pt x="24793" y="1542245"/>
                </a:lnTo>
                <a:cubicBezTo>
                  <a:pt x="25412" y="1538761"/>
                  <a:pt x="24882" y="1531817"/>
                  <a:pt x="23205" y="1521415"/>
                </a:cubicBezTo>
                <a:cubicBezTo>
                  <a:pt x="21527" y="1511012"/>
                  <a:pt x="20017" y="1504046"/>
                  <a:pt x="18675" y="1500518"/>
                </a:cubicBezTo>
                <a:cubicBezTo>
                  <a:pt x="16735" y="1495210"/>
                  <a:pt x="16838" y="1490635"/>
                  <a:pt x="18985" y="1486793"/>
                </a:cubicBezTo>
                <a:cubicBezTo>
                  <a:pt x="21132" y="1482950"/>
                  <a:pt x="21235" y="1478375"/>
                  <a:pt x="19295" y="1473067"/>
                </a:cubicBezTo>
                <a:lnTo>
                  <a:pt x="21502" y="1444868"/>
                </a:lnTo>
                <a:cubicBezTo>
                  <a:pt x="20700" y="1441286"/>
                  <a:pt x="19927" y="1432114"/>
                  <a:pt x="19182" y="1417351"/>
                </a:cubicBezTo>
                <a:cubicBezTo>
                  <a:pt x="18437" y="1402589"/>
                  <a:pt x="18037" y="1394210"/>
                  <a:pt x="17984" y="1392214"/>
                </a:cubicBezTo>
                <a:cubicBezTo>
                  <a:pt x="16032" y="1388933"/>
                  <a:pt x="14277" y="1385558"/>
                  <a:pt x="12720" y="1382090"/>
                </a:cubicBezTo>
                <a:cubicBezTo>
                  <a:pt x="11164" y="1378622"/>
                  <a:pt x="12538" y="1375710"/>
                  <a:pt x="16841" y="1373355"/>
                </a:cubicBezTo>
                <a:cubicBezTo>
                  <a:pt x="16364" y="1359760"/>
                  <a:pt x="17104" y="1344376"/>
                  <a:pt x="19062" y="1327207"/>
                </a:cubicBezTo>
                <a:cubicBezTo>
                  <a:pt x="21019" y="1310037"/>
                  <a:pt x="19402" y="1294796"/>
                  <a:pt x="14210" y="1281486"/>
                </a:cubicBezTo>
                <a:cubicBezTo>
                  <a:pt x="14763" y="1280175"/>
                  <a:pt x="15520" y="1278524"/>
                  <a:pt x="16480" y="1276535"/>
                </a:cubicBezTo>
                <a:cubicBezTo>
                  <a:pt x="17441" y="1274546"/>
                  <a:pt x="17801" y="1273083"/>
                  <a:pt x="17560" y="1272146"/>
                </a:cubicBezTo>
                <a:cubicBezTo>
                  <a:pt x="16744" y="1270672"/>
                  <a:pt x="15712" y="1270028"/>
                  <a:pt x="14465" y="1270212"/>
                </a:cubicBezTo>
                <a:cubicBezTo>
                  <a:pt x="13219" y="1270396"/>
                  <a:pt x="12165" y="1270732"/>
                  <a:pt x="11304" y="1271220"/>
                </a:cubicBezTo>
                <a:lnTo>
                  <a:pt x="9323" y="1254696"/>
                </a:lnTo>
                <a:cubicBezTo>
                  <a:pt x="12724" y="1248888"/>
                  <a:pt x="14957" y="1242661"/>
                  <a:pt x="16023" y="1236015"/>
                </a:cubicBezTo>
                <a:lnTo>
                  <a:pt x="10564" y="1199795"/>
                </a:lnTo>
                <a:cubicBezTo>
                  <a:pt x="8211" y="1196865"/>
                  <a:pt x="7235" y="1193770"/>
                  <a:pt x="7636" y="1190509"/>
                </a:cubicBezTo>
                <a:cubicBezTo>
                  <a:pt x="8036" y="1187248"/>
                  <a:pt x="10188" y="1184616"/>
                  <a:pt x="14092" y="1182612"/>
                </a:cubicBezTo>
                <a:cubicBezTo>
                  <a:pt x="12917" y="1179610"/>
                  <a:pt x="12712" y="1177121"/>
                  <a:pt x="13476" y="1175143"/>
                </a:cubicBezTo>
                <a:cubicBezTo>
                  <a:pt x="14240" y="1173166"/>
                  <a:pt x="14035" y="1170677"/>
                  <a:pt x="12860" y="1167675"/>
                </a:cubicBezTo>
                <a:cubicBezTo>
                  <a:pt x="13069" y="1164949"/>
                  <a:pt x="12356" y="1157446"/>
                  <a:pt x="10721" y="1145165"/>
                </a:cubicBezTo>
                <a:cubicBezTo>
                  <a:pt x="9086" y="1132883"/>
                  <a:pt x="7789" y="1125170"/>
                  <a:pt x="6830" y="1122026"/>
                </a:cubicBezTo>
                <a:cubicBezTo>
                  <a:pt x="4859" y="1116652"/>
                  <a:pt x="4837" y="1111813"/>
                  <a:pt x="6766" y="1107508"/>
                </a:cubicBezTo>
                <a:cubicBezTo>
                  <a:pt x="8694" y="1103203"/>
                  <a:pt x="8673" y="1098363"/>
                  <a:pt x="6702" y="1092989"/>
                </a:cubicBezTo>
                <a:lnTo>
                  <a:pt x="7056" y="1077303"/>
                </a:lnTo>
                <a:cubicBezTo>
                  <a:pt x="5706" y="1073415"/>
                  <a:pt x="5919" y="1069758"/>
                  <a:pt x="7697" y="1066332"/>
                </a:cubicBezTo>
                <a:cubicBezTo>
                  <a:pt x="9474" y="1062907"/>
                  <a:pt x="9688" y="1059249"/>
                  <a:pt x="8337" y="1055361"/>
                </a:cubicBezTo>
                <a:cubicBezTo>
                  <a:pt x="12971" y="1052850"/>
                  <a:pt x="14896" y="1048708"/>
                  <a:pt x="14111" y="1042936"/>
                </a:cubicBezTo>
                <a:cubicBezTo>
                  <a:pt x="13801" y="1042194"/>
                  <a:pt x="13485" y="1041696"/>
                  <a:pt x="13164" y="1041443"/>
                </a:cubicBezTo>
                <a:cubicBezTo>
                  <a:pt x="12843" y="1041191"/>
                  <a:pt x="12130" y="1040881"/>
                  <a:pt x="11027" y="1040512"/>
                </a:cubicBezTo>
                <a:lnTo>
                  <a:pt x="11953" y="1034256"/>
                </a:lnTo>
                <a:cubicBezTo>
                  <a:pt x="11995" y="1032377"/>
                  <a:pt x="11834" y="1030836"/>
                  <a:pt x="11469" y="1029635"/>
                </a:cubicBezTo>
                <a:cubicBezTo>
                  <a:pt x="11104" y="1028433"/>
                  <a:pt x="10546" y="1027080"/>
                  <a:pt x="9795" y="1025575"/>
                </a:cubicBezTo>
                <a:cubicBezTo>
                  <a:pt x="11583" y="1013012"/>
                  <a:pt x="12397" y="1000181"/>
                  <a:pt x="12235" y="987082"/>
                </a:cubicBezTo>
                <a:cubicBezTo>
                  <a:pt x="12073" y="973984"/>
                  <a:pt x="11322" y="960921"/>
                  <a:pt x="9982" y="947895"/>
                </a:cubicBezTo>
                <a:cubicBezTo>
                  <a:pt x="9195" y="945114"/>
                  <a:pt x="8678" y="939054"/>
                  <a:pt x="8431" y="929713"/>
                </a:cubicBezTo>
                <a:cubicBezTo>
                  <a:pt x="8185" y="920373"/>
                  <a:pt x="8439" y="914919"/>
                  <a:pt x="9194" y="913350"/>
                </a:cubicBezTo>
                <a:cubicBezTo>
                  <a:pt x="6785" y="907819"/>
                  <a:pt x="5701" y="902269"/>
                  <a:pt x="5941" y="896700"/>
                </a:cubicBezTo>
                <a:cubicBezTo>
                  <a:pt x="6181" y="891131"/>
                  <a:pt x="6474" y="885416"/>
                  <a:pt x="6819" y="879554"/>
                </a:cubicBezTo>
                <a:lnTo>
                  <a:pt x="10918" y="871800"/>
                </a:lnTo>
                <a:cubicBezTo>
                  <a:pt x="10610" y="870976"/>
                  <a:pt x="10499" y="870058"/>
                  <a:pt x="10588" y="869046"/>
                </a:cubicBezTo>
                <a:cubicBezTo>
                  <a:pt x="10676" y="868035"/>
                  <a:pt x="10566" y="867117"/>
                  <a:pt x="10258" y="866292"/>
                </a:cubicBezTo>
                <a:cubicBezTo>
                  <a:pt x="9926" y="863620"/>
                  <a:pt x="9390" y="861287"/>
                  <a:pt x="8650" y="859292"/>
                </a:cubicBezTo>
                <a:cubicBezTo>
                  <a:pt x="7911" y="857297"/>
                  <a:pt x="6978" y="855151"/>
                  <a:pt x="5853" y="852853"/>
                </a:cubicBezTo>
                <a:cubicBezTo>
                  <a:pt x="7579" y="851715"/>
                  <a:pt x="8138" y="850158"/>
                  <a:pt x="7528" y="848183"/>
                </a:cubicBezTo>
                <a:cubicBezTo>
                  <a:pt x="7189" y="847292"/>
                  <a:pt x="6954" y="846110"/>
                  <a:pt x="6824" y="844635"/>
                </a:cubicBezTo>
                <a:cubicBezTo>
                  <a:pt x="6694" y="843161"/>
                  <a:pt x="6459" y="841979"/>
                  <a:pt x="6119" y="841088"/>
                </a:cubicBezTo>
                <a:lnTo>
                  <a:pt x="7706" y="840340"/>
                </a:lnTo>
                <a:cubicBezTo>
                  <a:pt x="7221" y="838628"/>
                  <a:pt x="7530" y="836543"/>
                  <a:pt x="8632" y="834083"/>
                </a:cubicBezTo>
                <a:lnTo>
                  <a:pt x="6651" y="817560"/>
                </a:lnTo>
                <a:cubicBezTo>
                  <a:pt x="5851" y="813896"/>
                  <a:pt x="4754" y="810373"/>
                  <a:pt x="3359" y="806990"/>
                </a:cubicBezTo>
                <a:cubicBezTo>
                  <a:pt x="1964" y="803607"/>
                  <a:pt x="845" y="801064"/>
                  <a:pt x="0" y="799361"/>
                </a:cubicBezTo>
                <a:cubicBezTo>
                  <a:pt x="1766" y="798649"/>
                  <a:pt x="3391" y="797639"/>
                  <a:pt x="4875" y="796333"/>
                </a:cubicBezTo>
                <a:cubicBezTo>
                  <a:pt x="6360" y="795026"/>
                  <a:pt x="6630" y="793201"/>
                  <a:pt x="5686" y="790858"/>
                </a:cubicBezTo>
                <a:cubicBezTo>
                  <a:pt x="4446" y="788574"/>
                  <a:pt x="3930" y="786797"/>
                  <a:pt x="4139" y="785526"/>
                </a:cubicBezTo>
                <a:cubicBezTo>
                  <a:pt x="4347" y="784256"/>
                  <a:pt x="5979" y="782920"/>
                  <a:pt x="9036" y="781517"/>
                </a:cubicBezTo>
                <a:lnTo>
                  <a:pt x="9390" y="765832"/>
                </a:lnTo>
                <a:lnTo>
                  <a:pt x="13489" y="758077"/>
                </a:lnTo>
                <a:lnTo>
                  <a:pt x="14858" y="732213"/>
                </a:lnTo>
                <a:cubicBezTo>
                  <a:pt x="13688" y="729048"/>
                  <a:pt x="13497" y="725905"/>
                  <a:pt x="14287" y="722784"/>
                </a:cubicBezTo>
                <a:cubicBezTo>
                  <a:pt x="15077" y="719663"/>
                  <a:pt x="14886" y="716520"/>
                  <a:pt x="13715" y="713355"/>
                </a:cubicBezTo>
                <a:lnTo>
                  <a:pt x="15656" y="696920"/>
                </a:lnTo>
                <a:lnTo>
                  <a:pt x="15922" y="685155"/>
                </a:lnTo>
                <a:cubicBezTo>
                  <a:pt x="14030" y="679178"/>
                  <a:pt x="12728" y="673166"/>
                  <a:pt x="12014" y="667117"/>
                </a:cubicBezTo>
                <a:cubicBezTo>
                  <a:pt x="11301" y="661069"/>
                  <a:pt x="11563" y="655287"/>
                  <a:pt x="12799" y="649773"/>
                </a:cubicBezTo>
                <a:cubicBezTo>
                  <a:pt x="11804" y="637392"/>
                  <a:pt x="10296" y="625980"/>
                  <a:pt x="8276" y="615537"/>
                </a:cubicBezTo>
                <a:cubicBezTo>
                  <a:pt x="6256" y="605094"/>
                  <a:pt x="4286" y="596810"/>
                  <a:pt x="2364" y="590685"/>
                </a:cubicBezTo>
                <a:cubicBezTo>
                  <a:pt x="4575" y="591258"/>
                  <a:pt x="6411" y="591038"/>
                  <a:pt x="7872" y="590025"/>
                </a:cubicBezTo>
                <a:lnTo>
                  <a:pt x="11971" y="582271"/>
                </a:lnTo>
                <a:cubicBezTo>
                  <a:pt x="12391" y="581021"/>
                  <a:pt x="12223" y="579808"/>
                  <a:pt x="11465" y="578630"/>
                </a:cubicBezTo>
                <a:cubicBezTo>
                  <a:pt x="10707" y="577452"/>
                  <a:pt x="9348" y="576800"/>
                  <a:pt x="7389" y="576674"/>
                </a:cubicBezTo>
                <a:cubicBezTo>
                  <a:pt x="9254" y="569409"/>
                  <a:pt x="10375" y="560312"/>
                  <a:pt x="10753" y="549384"/>
                </a:cubicBezTo>
                <a:cubicBezTo>
                  <a:pt x="11131" y="538456"/>
                  <a:pt x="9894" y="529502"/>
                  <a:pt x="7044" y="522522"/>
                </a:cubicBezTo>
                <a:cubicBezTo>
                  <a:pt x="8758" y="519733"/>
                  <a:pt x="9638" y="516974"/>
                  <a:pt x="9684" y="514245"/>
                </a:cubicBezTo>
                <a:cubicBezTo>
                  <a:pt x="9729" y="511516"/>
                  <a:pt x="8438" y="509296"/>
                  <a:pt x="5813" y="507585"/>
                </a:cubicBezTo>
                <a:cubicBezTo>
                  <a:pt x="4358" y="501765"/>
                  <a:pt x="4702" y="496672"/>
                  <a:pt x="6845" y="492307"/>
                </a:cubicBezTo>
                <a:cubicBezTo>
                  <a:pt x="8987" y="487941"/>
                  <a:pt x="10686" y="483664"/>
                  <a:pt x="11941" y="479475"/>
                </a:cubicBezTo>
                <a:cubicBezTo>
                  <a:pt x="13439" y="476828"/>
                  <a:pt x="13748" y="474742"/>
                  <a:pt x="12867" y="473218"/>
                </a:cubicBezTo>
                <a:cubicBezTo>
                  <a:pt x="11986" y="471694"/>
                  <a:pt x="10708" y="470357"/>
                  <a:pt x="9034" y="469208"/>
                </a:cubicBezTo>
                <a:lnTo>
                  <a:pt x="11330" y="437087"/>
                </a:lnTo>
                <a:cubicBezTo>
                  <a:pt x="11539" y="435048"/>
                  <a:pt x="11859" y="432473"/>
                  <a:pt x="12289" y="429360"/>
                </a:cubicBezTo>
                <a:cubicBezTo>
                  <a:pt x="12719" y="426247"/>
                  <a:pt x="12268" y="423066"/>
                  <a:pt x="10936" y="419815"/>
                </a:cubicBezTo>
                <a:cubicBezTo>
                  <a:pt x="13920" y="407131"/>
                  <a:pt x="14908" y="393814"/>
                  <a:pt x="13899" y="379862"/>
                </a:cubicBezTo>
                <a:cubicBezTo>
                  <a:pt x="12890" y="365911"/>
                  <a:pt x="14858" y="352616"/>
                  <a:pt x="19803" y="339976"/>
                </a:cubicBezTo>
                <a:lnTo>
                  <a:pt x="12975" y="329621"/>
                </a:lnTo>
                <a:lnTo>
                  <a:pt x="17694" y="294416"/>
                </a:lnTo>
                <a:cubicBezTo>
                  <a:pt x="16042" y="290145"/>
                  <a:pt x="14822" y="281911"/>
                  <a:pt x="14035" y="269714"/>
                </a:cubicBezTo>
                <a:cubicBezTo>
                  <a:pt x="13248" y="257517"/>
                  <a:pt x="13824" y="247950"/>
                  <a:pt x="15763" y="241013"/>
                </a:cubicBezTo>
                <a:cubicBezTo>
                  <a:pt x="12892" y="234932"/>
                  <a:pt x="13569" y="228147"/>
                  <a:pt x="17793" y="220657"/>
                </a:cubicBezTo>
                <a:cubicBezTo>
                  <a:pt x="14180" y="218483"/>
                  <a:pt x="12737" y="215769"/>
                  <a:pt x="13465" y="212516"/>
                </a:cubicBezTo>
                <a:cubicBezTo>
                  <a:pt x="14192" y="209263"/>
                  <a:pt x="15503" y="206219"/>
                  <a:pt x="17398" y="203385"/>
                </a:cubicBezTo>
                <a:lnTo>
                  <a:pt x="27418" y="72567"/>
                </a:lnTo>
                <a:cubicBezTo>
                  <a:pt x="29102" y="66801"/>
                  <a:pt x="29846" y="61358"/>
                  <a:pt x="29651" y="56237"/>
                </a:cubicBezTo>
                <a:cubicBezTo>
                  <a:pt x="29456" y="51115"/>
                  <a:pt x="30784" y="45881"/>
                  <a:pt x="33635" y="40535"/>
                </a:cubicBezTo>
                <a:cubicBezTo>
                  <a:pt x="32531" y="38025"/>
                  <a:pt x="31976" y="35135"/>
                  <a:pt x="31968" y="31866"/>
                </a:cubicBezTo>
                <a:cubicBezTo>
                  <a:pt x="31960" y="28596"/>
                  <a:pt x="32385" y="25728"/>
                  <a:pt x="33241" y="23263"/>
                </a:cubicBezTo>
                <a:lnTo>
                  <a:pt x="34345" y="9163"/>
                </a:lnTo>
                <a:cubicBezTo>
                  <a:pt x="35299" y="6732"/>
                  <a:pt x="36883" y="4610"/>
                  <a:pt x="39099" y="2797"/>
                </a:cubicBezTo>
                <a:cubicBezTo>
                  <a:pt x="41314" y="983"/>
                  <a:pt x="43460" y="51"/>
                  <a:pt x="45538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sx="105000" sy="105000" algn="t" rotWithShape="0">
              <a:prstClr val="black">
                <a:alpha val="7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4" name="Freeform: Shape 3">
            <a:extLst>
              <a:ext uri="{FF2B5EF4-FFF2-40B4-BE49-F238E27FC236}">
                <a16:creationId xmlns:a16="http://schemas.microsoft.com/office/drawing/2014/main" id="{98EA9FB2-5800-2DC9-BFEA-A463D39192FE}"/>
              </a:ext>
            </a:extLst>
          </p:cNvPr>
          <p:cNvSpPr/>
          <p:nvPr/>
        </p:nvSpPr>
        <p:spPr>
          <a:xfrm rot="5400000" flipH="1">
            <a:off x="3313324" y="-1581028"/>
            <a:ext cx="846294" cy="4376161"/>
          </a:xfrm>
          <a:custGeom>
            <a:avLst/>
            <a:gdLst/>
            <a:ahLst/>
            <a:cxnLst/>
            <a:rect l="l" t="t" r="r" b="b"/>
            <a:pathLst>
              <a:path w="424731" h="2464157">
                <a:moveTo>
                  <a:pt x="125208" y="2202876"/>
                </a:moveTo>
                <a:lnTo>
                  <a:pt x="118114" y="2204285"/>
                </a:lnTo>
                <a:cubicBezTo>
                  <a:pt x="118568" y="2205162"/>
                  <a:pt x="119366" y="2205997"/>
                  <a:pt x="120509" y="2206791"/>
                </a:cubicBezTo>
                <a:cubicBezTo>
                  <a:pt x="121652" y="2207586"/>
                  <a:pt x="122660" y="2207837"/>
                  <a:pt x="123533" y="2207546"/>
                </a:cubicBezTo>
                <a:cubicBezTo>
                  <a:pt x="125258" y="2206408"/>
                  <a:pt x="125817" y="2204852"/>
                  <a:pt x="125208" y="2202876"/>
                </a:cubicBezTo>
                <a:close/>
                <a:moveTo>
                  <a:pt x="118468" y="2188599"/>
                </a:moveTo>
                <a:cubicBezTo>
                  <a:pt x="118823" y="2189523"/>
                  <a:pt x="119423" y="2190452"/>
                  <a:pt x="120269" y="2191386"/>
                </a:cubicBezTo>
                <a:cubicBezTo>
                  <a:pt x="121114" y="2192321"/>
                  <a:pt x="122320" y="2192479"/>
                  <a:pt x="123887" y="2191860"/>
                </a:cubicBezTo>
                <a:lnTo>
                  <a:pt x="125474" y="2191112"/>
                </a:lnTo>
                <a:cubicBezTo>
                  <a:pt x="123976" y="2187939"/>
                  <a:pt x="121641" y="2187101"/>
                  <a:pt x="118468" y="2188599"/>
                </a:cubicBezTo>
                <a:close/>
                <a:moveTo>
                  <a:pt x="247581" y="2100494"/>
                </a:moveTo>
                <a:cubicBezTo>
                  <a:pt x="247969" y="2101401"/>
                  <a:pt x="248503" y="2102362"/>
                  <a:pt x="249183" y="2103374"/>
                </a:cubicBezTo>
                <a:cubicBezTo>
                  <a:pt x="249863" y="2104387"/>
                  <a:pt x="250607" y="2104763"/>
                  <a:pt x="251414" y="2104504"/>
                </a:cubicBezTo>
                <a:lnTo>
                  <a:pt x="255424" y="2100671"/>
                </a:lnTo>
                <a:close/>
                <a:moveTo>
                  <a:pt x="264102" y="2037895"/>
                </a:moveTo>
                <a:cubicBezTo>
                  <a:pt x="262472" y="2037695"/>
                  <a:pt x="260830" y="2037985"/>
                  <a:pt x="259178" y="2038765"/>
                </a:cubicBezTo>
                <a:cubicBezTo>
                  <a:pt x="259533" y="2039688"/>
                  <a:pt x="260133" y="2040617"/>
                  <a:pt x="260978" y="2041552"/>
                </a:cubicBezTo>
                <a:cubicBezTo>
                  <a:pt x="261824" y="2042486"/>
                  <a:pt x="263030" y="2042644"/>
                  <a:pt x="264597" y="2042026"/>
                </a:cubicBezTo>
                <a:lnTo>
                  <a:pt x="267770" y="2040528"/>
                </a:lnTo>
                <a:cubicBezTo>
                  <a:pt x="266955" y="2038973"/>
                  <a:pt x="265732" y="2038095"/>
                  <a:pt x="264102" y="2037895"/>
                </a:cubicBezTo>
                <a:close/>
                <a:moveTo>
                  <a:pt x="365146" y="2037237"/>
                </a:moveTo>
                <a:lnTo>
                  <a:pt x="376734" y="2045346"/>
                </a:lnTo>
                <a:lnTo>
                  <a:pt x="381138" y="2058785"/>
                </a:lnTo>
                <a:cubicBezTo>
                  <a:pt x="377424" y="2061104"/>
                  <a:pt x="376248" y="2063922"/>
                  <a:pt x="377612" y="2067239"/>
                </a:cubicBezTo>
                <a:cubicBezTo>
                  <a:pt x="378975" y="2070556"/>
                  <a:pt x="376610" y="2073935"/>
                  <a:pt x="370516" y="2077378"/>
                </a:cubicBezTo>
                <a:cubicBezTo>
                  <a:pt x="368046" y="2070946"/>
                  <a:pt x="367151" y="2064256"/>
                  <a:pt x="367831" y="2057307"/>
                </a:cubicBezTo>
                <a:cubicBezTo>
                  <a:pt x="368512" y="2050359"/>
                  <a:pt x="367617" y="2043669"/>
                  <a:pt x="365146" y="2037237"/>
                </a:cubicBezTo>
                <a:close/>
                <a:moveTo>
                  <a:pt x="163614" y="1996584"/>
                </a:moveTo>
                <a:lnTo>
                  <a:pt x="167358" y="2004516"/>
                </a:lnTo>
                <a:cubicBezTo>
                  <a:pt x="168500" y="2006765"/>
                  <a:pt x="169817" y="2007841"/>
                  <a:pt x="171306" y="2007744"/>
                </a:cubicBezTo>
                <a:cubicBezTo>
                  <a:pt x="172796" y="2007647"/>
                  <a:pt x="174344" y="2007159"/>
                  <a:pt x="175950" y="2006280"/>
                </a:cubicBezTo>
                <a:close/>
                <a:moveTo>
                  <a:pt x="171240" y="1971646"/>
                </a:moveTo>
                <a:cubicBezTo>
                  <a:pt x="170544" y="1972056"/>
                  <a:pt x="170140" y="1972570"/>
                  <a:pt x="170028" y="1973189"/>
                </a:cubicBezTo>
                <a:cubicBezTo>
                  <a:pt x="169916" y="1973807"/>
                  <a:pt x="169512" y="1974321"/>
                  <a:pt x="168816" y="1974731"/>
                </a:cubicBezTo>
                <a:cubicBezTo>
                  <a:pt x="169301" y="1975673"/>
                  <a:pt x="170225" y="1976773"/>
                  <a:pt x="171586" y="1978030"/>
                </a:cubicBezTo>
                <a:cubicBezTo>
                  <a:pt x="172947" y="1979287"/>
                  <a:pt x="174080" y="1979803"/>
                  <a:pt x="174984" y="1979578"/>
                </a:cubicBezTo>
                <a:cubicBezTo>
                  <a:pt x="176457" y="1978761"/>
                  <a:pt x="177102" y="1977730"/>
                  <a:pt x="176918" y="1976483"/>
                </a:cubicBezTo>
                <a:cubicBezTo>
                  <a:pt x="176733" y="1975237"/>
                  <a:pt x="176397" y="1974183"/>
                  <a:pt x="175910" y="1973322"/>
                </a:cubicBezTo>
                <a:cubicBezTo>
                  <a:pt x="174772" y="1971596"/>
                  <a:pt x="173215" y="1971037"/>
                  <a:pt x="171240" y="1971646"/>
                </a:cubicBezTo>
                <a:close/>
                <a:moveTo>
                  <a:pt x="344672" y="1936333"/>
                </a:moveTo>
                <a:lnTo>
                  <a:pt x="337577" y="1937742"/>
                </a:lnTo>
                <a:cubicBezTo>
                  <a:pt x="338063" y="1938685"/>
                  <a:pt x="338986" y="1939785"/>
                  <a:pt x="340347" y="1941041"/>
                </a:cubicBezTo>
                <a:cubicBezTo>
                  <a:pt x="341709" y="1942298"/>
                  <a:pt x="342841" y="1942814"/>
                  <a:pt x="343745" y="1942590"/>
                </a:cubicBezTo>
                <a:cubicBezTo>
                  <a:pt x="345219" y="1941773"/>
                  <a:pt x="345863" y="1940741"/>
                  <a:pt x="345679" y="1939494"/>
                </a:cubicBezTo>
                <a:cubicBezTo>
                  <a:pt x="345495" y="1938248"/>
                  <a:pt x="345159" y="1937194"/>
                  <a:pt x="344672" y="1936333"/>
                </a:cubicBezTo>
                <a:close/>
                <a:moveTo>
                  <a:pt x="272587" y="1931564"/>
                </a:moveTo>
                <a:cubicBezTo>
                  <a:pt x="267891" y="1933943"/>
                  <a:pt x="265133" y="1937346"/>
                  <a:pt x="264313" y="1941774"/>
                </a:cubicBezTo>
                <a:cubicBezTo>
                  <a:pt x="263494" y="1946203"/>
                  <a:pt x="264239" y="1950862"/>
                  <a:pt x="266547" y="1955753"/>
                </a:cubicBezTo>
                <a:lnTo>
                  <a:pt x="267296" y="1957340"/>
                </a:lnTo>
                <a:cubicBezTo>
                  <a:pt x="266950" y="1957463"/>
                  <a:pt x="265659" y="1958153"/>
                  <a:pt x="263424" y="1959410"/>
                </a:cubicBezTo>
                <a:cubicBezTo>
                  <a:pt x="261189" y="1960667"/>
                  <a:pt x="260085" y="1961754"/>
                  <a:pt x="260113" y="1962670"/>
                </a:cubicBezTo>
                <a:cubicBezTo>
                  <a:pt x="260999" y="1963262"/>
                  <a:pt x="263524" y="1962960"/>
                  <a:pt x="267687" y="1961762"/>
                </a:cubicBezTo>
                <a:cubicBezTo>
                  <a:pt x="271850" y="1960565"/>
                  <a:pt x="274584" y="1959679"/>
                  <a:pt x="275888" y="1959103"/>
                </a:cubicBezTo>
                <a:lnTo>
                  <a:pt x="281662" y="1946679"/>
                </a:lnTo>
                <a:cubicBezTo>
                  <a:pt x="279222" y="1947588"/>
                  <a:pt x="277008" y="1947178"/>
                  <a:pt x="275020" y="1945450"/>
                </a:cubicBezTo>
                <a:cubicBezTo>
                  <a:pt x="273032" y="1943721"/>
                  <a:pt x="271633" y="1941956"/>
                  <a:pt x="270824" y="1940156"/>
                </a:cubicBezTo>
                <a:close/>
                <a:moveTo>
                  <a:pt x="163318" y="1905553"/>
                </a:moveTo>
                <a:lnTo>
                  <a:pt x="165958" y="1927584"/>
                </a:lnTo>
                <a:cubicBezTo>
                  <a:pt x="165678" y="1927676"/>
                  <a:pt x="164652" y="1928241"/>
                  <a:pt x="162879" y="1929280"/>
                </a:cubicBezTo>
                <a:cubicBezTo>
                  <a:pt x="161107" y="1930319"/>
                  <a:pt x="160268" y="1931281"/>
                  <a:pt x="160362" y="1932166"/>
                </a:cubicBezTo>
                <a:cubicBezTo>
                  <a:pt x="161488" y="1933695"/>
                  <a:pt x="164049" y="1934669"/>
                  <a:pt x="168045" y="1935086"/>
                </a:cubicBezTo>
                <a:cubicBezTo>
                  <a:pt x="172041" y="1935503"/>
                  <a:pt x="175208" y="1935706"/>
                  <a:pt x="177546" y="1935693"/>
                </a:cubicBezTo>
                <a:lnTo>
                  <a:pt x="181161" y="1914588"/>
                </a:lnTo>
                <a:close/>
                <a:moveTo>
                  <a:pt x="269996" y="1872653"/>
                </a:moveTo>
                <a:cubicBezTo>
                  <a:pt x="268585" y="1873602"/>
                  <a:pt x="268190" y="1875163"/>
                  <a:pt x="268811" y="1877335"/>
                </a:cubicBezTo>
                <a:cubicBezTo>
                  <a:pt x="269432" y="1879507"/>
                  <a:pt x="270017" y="1881089"/>
                  <a:pt x="270567" y="1882083"/>
                </a:cubicBezTo>
                <a:cubicBezTo>
                  <a:pt x="272389" y="1886113"/>
                  <a:pt x="272985" y="1890115"/>
                  <a:pt x="272356" y="1894090"/>
                </a:cubicBezTo>
                <a:cubicBezTo>
                  <a:pt x="271726" y="1898064"/>
                  <a:pt x="270174" y="1901626"/>
                  <a:pt x="267700" y="1904774"/>
                </a:cubicBezTo>
                <a:cubicBezTo>
                  <a:pt x="269343" y="1908767"/>
                  <a:pt x="270297" y="1912843"/>
                  <a:pt x="270562" y="1917002"/>
                </a:cubicBezTo>
                <a:cubicBezTo>
                  <a:pt x="270828" y="1921160"/>
                  <a:pt x="271782" y="1925236"/>
                  <a:pt x="273425" y="1929229"/>
                </a:cubicBezTo>
                <a:cubicBezTo>
                  <a:pt x="275481" y="1921429"/>
                  <a:pt x="276802" y="1913612"/>
                  <a:pt x="277388" y="1905778"/>
                </a:cubicBezTo>
                <a:cubicBezTo>
                  <a:pt x="277974" y="1897944"/>
                  <a:pt x="278315" y="1890105"/>
                  <a:pt x="278410" y="1882260"/>
                </a:cubicBezTo>
                <a:cubicBezTo>
                  <a:pt x="277831" y="1881119"/>
                  <a:pt x="276533" y="1879226"/>
                  <a:pt x="274517" y="1876581"/>
                </a:cubicBezTo>
                <a:cubicBezTo>
                  <a:pt x="272501" y="1873936"/>
                  <a:pt x="270993" y="1872627"/>
                  <a:pt x="269996" y="1872653"/>
                </a:cubicBezTo>
                <a:close/>
                <a:moveTo>
                  <a:pt x="349351" y="1868170"/>
                </a:moveTo>
                <a:cubicBezTo>
                  <a:pt x="344300" y="1871080"/>
                  <a:pt x="342604" y="1875194"/>
                  <a:pt x="344266" y="1880512"/>
                </a:cubicBezTo>
                <a:cubicBezTo>
                  <a:pt x="345928" y="1885830"/>
                  <a:pt x="347945" y="1890616"/>
                  <a:pt x="350317" y="1894872"/>
                </a:cubicBezTo>
                <a:cubicBezTo>
                  <a:pt x="347838" y="1896042"/>
                  <a:pt x="345448" y="1897655"/>
                  <a:pt x="343145" y="1899712"/>
                </a:cubicBezTo>
                <a:cubicBezTo>
                  <a:pt x="340843" y="1901769"/>
                  <a:pt x="339223" y="1903988"/>
                  <a:pt x="338287" y="1906370"/>
                </a:cubicBezTo>
                <a:lnTo>
                  <a:pt x="348199" y="1919149"/>
                </a:lnTo>
                <a:cubicBezTo>
                  <a:pt x="346946" y="1914527"/>
                  <a:pt x="346633" y="1909583"/>
                  <a:pt x="347259" y="1904317"/>
                </a:cubicBezTo>
                <a:cubicBezTo>
                  <a:pt x="347885" y="1899051"/>
                  <a:pt x="350491" y="1895153"/>
                  <a:pt x="355076" y="1892625"/>
                </a:cubicBezTo>
                <a:cubicBezTo>
                  <a:pt x="353434" y="1888632"/>
                  <a:pt x="352479" y="1884556"/>
                  <a:pt x="352214" y="1880397"/>
                </a:cubicBezTo>
                <a:cubicBezTo>
                  <a:pt x="351948" y="1876239"/>
                  <a:pt x="350994" y="1872163"/>
                  <a:pt x="349351" y="1868170"/>
                </a:cubicBezTo>
                <a:close/>
                <a:moveTo>
                  <a:pt x="159317" y="1839548"/>
                </a:moveTo>
                <a:cubicBezTo>
                  <a:pt x="158573" y="1855094"/>
                  <a:pt x="158997" y="1871059"/>
                  <a:pt x="160588" y="1887443"/>
                </a:cubicBezTo>
                <a:cubicBezTo>
                  <a:pt x="162943" y="1890292"/>
                  <a:pt x="165712" y="1892218"/>
                  <a:pt x="168893" y="1893222"/>
                </a:cubicBezTo>
                <a:cubicBezTo>
                  <a:pt x="172075" y="1894226"/>
                  <a:pt x="175284" y="1894004"/>
                  <a:pt x="178521" y="1892557"/>
                </a:cubicBezTo>
                <a:cubicBezTo>
                  <a:pt x="177864" y="1886886"/>
                  <a:pt x="176679" y="1878554"/>
                  <a:pt x="174966" y="1867562"/>
                </a:cubicBezTo>
                <a:cubicBezTo>
                  <a:pt x="173253" y="1856570"/>
                  <a:pt x="173236" y="1848658"/>
                  <a:pt x="174914" y="1843824"/>
                </a:cubicBezTo>
                <a:close/>
                <a:moveTo>
                  <a:pt x="163248" y="1769799"/>
                </a:moveTo>
                <a:lnTo>
                  <a:pt x="159810" y="1783061"/>
                </a:lnTo>
                <a:lnTo>
                  <a:pt x="162056" y="1787820"/>
                </a:lnTo>
                <a:lnTo>
                  <a:pt x="165229" y="1786322"/>
                </a:lnTo>
                <a:cubicBezTo>
                  <a:pt x="168398" y="1784988"/>
                  <a:pt x="170388" y="1783725"/>
                  <a:pt x="171200" y="1782534"/>
                </a:cubicBezTo>
                <a:cubicBezTo>
                  <a:pt x="172011" y="1781342"/>
                  <a:pt x="171666" y="1779242"/>
                  <a:pt x="170165" y="1776233"/>
                </a:cubicBezTo>
                <a:close/>
                <a:moveTo>
                  <a:pt x="168716" y="1736180"/>
                </a:moveTo>
                <a:lnTo>
                  <a:pt x="168539" y="1744023"/>
                </a:lnTo>
                <a:cubicBezTo>
                  <a:pt x="169641" y="1741563"/>
                  <a:pt x="169950" y="1739478"/>
                  <a:pt x="169465" y="1737767"/>
                </a:cubicBezTo>
                <a:close/>
                <a:moveTo>
                  <a:pt x="346779" y="1669583"/>
                </a:moveTo>
                <a:lnTo>
                  <a:pt x="343823" y="1696196"/>
                </a:lnTo>
                <a:cubicBezTo>
                  <a:pt x="349367" y="1699722"/>
                  <a:pt x="353699" y="1704790"/>
                  <a:pt x="356819" y="1711399"/>
                </a:cubicBezTo>
                <a:cubicBezTo>
                  <a:pt x="355896" y="1711755"/>
                  <a:pt x="354967" y="1712355"/>
                  <a:pt x="354032" y="1713200"/>
                </a:cubicBezTo>
                <a:cubicBezTo>
                  <a:pt x="353098" y="1714045"/>
                  <a:pt x="352940" y="1715252"/>
                  <a:pt x="353558" y="1716818"/>
                </a:cubicBezTo>
                <a:cubicBezTo>
                  <a:pt x="354406" y="1718358"/>
                  <a:pt x="355750" y="1719664"/>
                  <a:pt x="357589" y="1720735"/>
                </a:cubicBezTo>
                <a:cubicBezTo>
                  <a:pt x="359429" y="1721807"/>
                  <a:pt x="361169" y="1722925"/>
                  <a:pt x="362810" y="1724090"/>
                </a:cubicBezTo>
                <a:lnTo>
                  <a:pt x="376161" y="1723607"/>
                </a:lnTo>
                <a:lnTo>
                  <a:pt x="375501" y="1718099"/>
                </a:lnTo>
                <a:lnTo>
                  <a:pt x="364574" y="1715498"/>
                </a:lnTo>
                <a:cubicBezTo>
                  <a:pt x="363386" y="1713068"/>
                  <a:pt x="362788" y="1710603"/>
                  <a:pt x="362779" y="1708101"/>
                </a:cubicBezTo>
                <a:cubicBezTo>
                  <a:pt x="362770" y="1705600"/>
                  <a:pt x="363736" y="1703365"/>
                  <a:pt x="365677" y="1701399"/>
                </a:cubicBezTo>
                <a:cubicBezTo>
                  <a:pt x="363221" y="1695768"/>
                  <a:pt x="360667" y="1690185"/>
                  <a:pt x="358013" y="1684649"/>
                </a:cubicBezTo>
                <a:cubicBezTo>
                  <a:pt x="355359" y="1679112"/>
                  <a:pt x="351614" y="1674090"/>
                  <a:pt x="346779" y="1669583"/>
                </a:cubicBezTo>
                <a:close/>
                <a:moveTo>
                  <a:pt x="355469" y="1597588"/>
                </a:moveTo>
                <a:lnTo>
                  <a:pt x="353883" y="1598337"/>
                </a:lnTo>
                <a:cubicBezTo>
                  <a:pt x="354367" y="1600048"/>
                  <a:pt x="355645" y="1601384"/>
                  <a:pt x="357716" y="1602347"/>
                </a:cubicBezTo>
                <a:close/>
                <a:moveTo>
                  <a:pt x="364681" y="1571901"/>
                </a:moveTo>
                <a:cubicBezTo>
                  <a:pt x="361773" y="1573274"/>
                  <a:pt x="360407" y="1575859"/>
                  <a:pt x="360583" y="1579655"/>
                </a:cubicBezTo>
                <a:lnTo>
                  <a:pt x="365342" y="1577409"/>
                </a:lnTo>
                <a:cubicBezTo>
                  <a:pt x="365033" y="1576585"/>
                  <a:pt x="364923" y="1575667"/>
                  <a:pt x="365012" y="1574655"/>
                </a:cubicBezTo>
                <a:cubicBezTo>
                  <a:pt x="365100" y="1573644"/>
                  <a:pt x="364990" y="1572725"/>
                  <a:pt x="364681" y="1571901"/>
                </a:cubicBezTo>
                <a:close/>
                <a:moveTo>
                  <a:pt x="368475" y="1542953"/>
                </a:moveTo>
                <a:lnTo>
                  <a:pt x="362967" y="1543613"/>
                </a:lnTo>
                <a:lnTo>
                  <a:pt x="366711" y="1551545"/>
                </a:lnTo>
                <a:lnTo>
                  <a:pt x="355607" y="1556787"/>
                </a:lnTo>
                <a:lnTo>
                  <a:pt x="358602" y="1563132"/>
                </a:lnTo>
                <a:lnTo>
                  <a:pt x="364021" y="1566393"/>
                </a:lnTo>
                <a:lnTo>
                  <a:pt x="371470" y="1549298"/>
                </a:lnTo>
                <a:close/>
                <a:moveTo>
                  <a:pt x="366583" y="1522508"/>
                </a:moveTo>
                <a:lnTo>
                  <a:pt x="362573" y="1526341"/>
                </a:lnTo>
                <a:lnTo>
                  <a:pt x="368563" y="1539032"/>
                </a:lnTo>
                <a:cubicBezTo>
                  <a:pt x="370048" y="1536270"/>
                  <a:pt x="370406" y="1533433"/>
                  <a:pt x="369639" y="1530522"/>
                </a:cubicBezTo>
                <a:cubicBezTo>
                  <a:pt x="368871" y="1527611"/>
                  <a:pt x="367852" y="1524940"/>
                  <a:pt x="366583" y="1522508"/>
                </a:cubicBezTo>
                <a:close/>
                <a:moveTo>
                  <a:pt x="367647" y="1475450"/>
                </a:moveTo>
                <a:lnTo>
                  <a:pt x="361301" y="1478446"/>
                </a:lnTo>
                <a:cubicBezTo>
                  <a:pt x="362153" y="1484187"/>
                  <a:pt x="362618" y="1489625"/>
                  <a:pt x="362698" y="1494760"/>
                </a:cubicBezTo>
                <a:cubicBezTo>
                  <a:pt x="362778" y="1499895"/>
                  <a:pt x="361328" y="1503328"/>
                  <a:pt x="358346" y="1505059"/>
                </a:cubicBezTo>
                <a:cubicBezTo>
                  <a:pt x="359022" y="1506235"/>
                  <a:pt x="360709" y="1508267"/>
                  <a:pt x="363406" y="1511156"/>
                </a:cubicBezTo>
                <a:cubicBezTo>
                  <a:pt x="366104" y="1514046"/>
                  <a:pt x="368000" y="1515494"/>
                  <a:pt x="369095" y="1515503"/>
                </a:cubicBezTo>
                <a:cubicBezTo>
                  <a:pt x="369809" y="1515045"/>
                  <a:pt x="369991" y="1514231"/>
                  <a:pt x="369641" y="1513063"/>
                </a:cubicBezTo>
                <a:cubicBezTo>
                  <a:pt x="369291" y="1511894"/>
                  <a:pt x="368889" y="1510872"/>
                  <a:pt x="368435" y="1509995"/>
                </a:cubicBezTo>
                <a:cubicBezTo>
                  <a:pt x="369408" y="1505292"/>
                  <a:pt x="369965" y="1499452"/>
                  <a:pt x="370106" y="1492475"/>
                </a:cubicBezTo>
                <a:cubicBezTo>
                  <a:pt x="370248" y="1485498"/>
                  <a:pt x="369428" y="1479823"/>
                  <a:pt x="367647" y="1475450"/>
                </a:cubicBezTo>
                <a:close/>
                <a:moveTo>
                  <a:pt x="391274" y="1402223"/>
                </a:moveTo>
                <a:lnTo>
                  <a:pt x="389688" y="1402972"/>
                </a:lnTo>
                <a:cubicBezTo>
                  <a:pt x="389645" y="1404851"/>
                  <a:pt x="389807" y="1406391"/>
                  <a:pt x="390172" y="1407593"/>
                </a:cubicBezTo>
                <a:cubicBezTo>
                  <a:pt x="390537" y="1408795"/>
                  <a:pt x="391095" y="1410148"/>
                  <a:pt x="391845" y="1411652"/>
                </a:cubicBezTo>
                <a:cubicBezTo>
                  <a:pt x="392822" y="1408928"/>
                  <a:pt x="392632" y="1405785"/>
                  <a:pt x="391274" y="1402223"/>
                </a:cubicBezTo>
                <a:close/>
                <a:moveTo>
                  <a:pt x="374711" y="1371245"/>
                </a:moveTo>
                <a:lnTo>
                  <a:pt x="365193" y="1375738"/>
                </a:lnTo>
                <a:cubicBezTo>
                  <a:pt x="367535" y="1382069"/>
                  <a:pt x="367916" y="1388355"/>
                  <a:pt x="366336" y="1394597"/>
                </a:cubicBezTo>
                <a:cubicBezTo>
                  <a:pt x="364756" y="1400839"/>
                  <a:pt x="365137" y="1407125"/>
                  <a:pt x="367479" y="1413456"/>
                </a:cubicBezTo>
                <a:lnTo>
                  <a:pt x="363952" y="1430639"/>
                </a:lnTo>
                <a:cubicBezTo>
                  <a:pt x="363712" y="1431843"/>
                  <a:pt x="364312" y="1432773"/>
                  <a:pt x="365752" y="1433426"/>
                </a:cubicBezTo>
                <a:cubicBezTo>
                  <a:pt x="367193" y="1434080"/>
                  <a:pt x="368399" y="1434238"/>
                  <a:pt x="369371" y="1433900"/>
                </a:cubicBezTo>
                <a:lnTo>
                  <a:pt x="378140" y="1427821"/>
                </a:lnTo>
                <a:cubicBezTo>
                  <a:pt x="377971" y="1423011"/>
                  <a:pt x="377661" y="1417904"/>
                  <a:pt x="377211" y="1412499"/>
                </a:cubicBezTo>
                <a:cubicBezTo>
                  <a:pt x="376761" y="1407094"/>
                  <a:pt x="375471" y="1401964"/>
                  <a:pt x="373341" y="1397109"/>
                </a:cubicBezTo>
                <a:cubicBezTo>
                  <a:pt x="373319" y="1393038"/>
                  <a:pt x="373255" y="1388623"/>
                  <a:pt x="373151" y="1383863"/>
                </a:cubicBezTo>
                <a:cubicBezTo>
                  <a:pt x="373046" y="1379104"/>
                  <a:pt x="373566" y="1374898"/>
                  <a:pt x="374711" y="1371245"/>
                </a:cubicBezTo>
                <a:close/>
                <a:moveTo>
                  <a:pt x="384012" y="1341637"/>
                </a:moveTo>
                <a:lnTo>
                  <a:pt x="378987" y="1355648"/>
                </a:lnTo>
                <a:cubicBezTo>
                  <a:pt x="378227" y="1353097"/>
                  <a:pt x="376542" y="1352438"/>
                  <a:pt x="373931" y="1353670"/>
                </a:cubicBezTo>
                <a:cubicBezTo>
                  <a:pt x="371320" y="1354903"/>
                  <a:pt x="370362" y="1356810"/>
                  <a:pt x="371055" y="1359392"/>
                </a:cubicBezTo>
                <a:lnTo>
                  <a:pt x="388899" y="1368427"/>
                </a:lnTo>
                <a:lnTo>
                  <a:pt x="395245" y="1365432"/>
                </a:lnTo>
                <a:lnTo>
                  <a:pt x="390091" y="1350406"/>
                </a:lnTo>
                <a:close/>
                <a:moveTo>
                  <a:pt x="361104" y="1313655"/>
                </a:moveTo>
                <a:lnTo>
                  <a:pt x="352423" y="1315813"/>
                </a:lnTo>
                <a:cubicBezTo>
                  <a:pt x="352700" y="1316571"/>
                  <a:pt x="352686" y="1317225"/>
                  <a:pt x="352379" y="1317773"/>
                </a:cubicBezTo>
                <a:cubicBezTo>
                  <a:pt x="352072" y="1318322"/>
                  <a:pt x="352058" y="1318976"/>
                  <a:pt x="352335" y="1319734"/>
                </a:cubicBezTo>
                <a:lnTo>
                  <a:pt x="356079" y="1327666"/>
                </a:lnTo>
                <a:cubicBezTo>
                  <a:pt x="357623" y="1330938"/>
                  <a:pt x="359611" y="1334121"/>
                  <a:pt x="362042" y="1337217"/>
                </a:cubicBezTo>
                <a:cubicBezTo>
                  <a:pt x="364474" y="1340313"/>
                  <a:pt x="367067" y="1342726"/>
                  <a:pt x="369824" y="1344455"/>
                </a:cubicBezTo>
                <a:close/>
                <a:moveTo>
                  <a:pt x="387983" y="1304846"/>
                </a:moveTo>
                <a:lnTo>
                  <a:pt x="386042" y="1321281"/>
                </a:lnTo>
                <a:lnTo>
                  <a:pt x="390801" y="1319035"/>
                </a:lnTo>
                <a:cubicBezTo>
                  <a:pt x="391029" y="1314724"/>
                  <a:pt x="390090" y="1309994"/>
                  <a:pt x="387983" y="1304846"/>
                </a:cubicBezTo>
                <a:close/>
                <a:moveTo>
                  <a:pt x="358640" y="1283781"/>
                </a:moveTo>
                <a:lnTo>
                  <a:pt x="353793" y="1289949"/>
                </a:lnTo>
                <a:lnTo>
                  <a:pt x="352689" y="1304048"/>
                </a:lnTo>
                <a:lnTo>
                  <a:pt x="359123" y="1297132"/>
                </a:lnTo>
                <a:lnTo>
                  <a:pt x="360138" y="1286953"/>
                </a:lnTo>
                <a:close/>
                <a:moveTo>
                  <a:pt x="362660" y="1210110"/>
                </a:moveTo>
                <a:lnTo>
                  <a:pt x="349309" y="1210593"/>
                </a:lnTo>
                <a:cubicBezTo>
                  <a:pt x="351813" y="1215554"/>
                  <a:pt x="354691" y="1221308"/>
                  <a:pt x="357943" y="1227855"/>
                </a:cubicBezTo>
                <a:cubicBezTo>
                  <a:pt x="361195" y="1234403"/>
                  <a:pt x="363280" y="1240531"/>
                  <a:pt x="364197" y="1246241"/>
                </a:cubicBezTo>
                <a:cubicBezTo>
                  <a:pt x="365872" y="1241571"/>
                  <a:pt x="365212" y="1236063"/>
                  <a:pt x="362217" y="1229717"/>
                </a:cubicBezTo>
                <a:close/>
                <a:moveTo>
                  <a:pt x="370168" y="1086298"/>
                </a:moveTo>
                <a:lnTo>
                  <a:pt x="361487" y="1088456"/>
                </a:lnTo>
                <a:lnTo>
                  <a:pt x="352895" y="1086692"/>
                </a:lnTo>
                <a:lnTo>
                  <a:pt x="356551" y="1098545"/>
                </a:lnTo>
                <a:cubicBezTo>
                  <a:pt x="355308" y="1102163"/>
                  <a:pt x="354399" y="1106229"/>
                  <a:pt x="353823" y="1110744"/>
                </a:cubicBezTo>
                <a:cubicBezTo>
                  <a:pt x="353247" y="1115260"/>
                  <a:pt x="352921" y="1119535"/>
                  <a:pt x="352846" y="1123571"/>
                </a:cubicBezTo>
                <a:cubicBezTo>
                  <a:pt x="356231" y="1130056"/>
                  <a:pt x="356861" y="1136871"/>
                  <a:pt x="354738" y="1144016"/>
                </a:cubicBezTo>
                <a:cubicBezTo>
                  <a:pt x="352279" y="1143601"/>
                  <a:pt x="350522" y="1144673"/>
                  <a:pt x="349467" y="1147232"/>
                </a:cubicBezTo>
                <a:cubicBezTo>
                  <a:pt x="348412" y="1149791"/>
                  <a:pt x="348803" y="1151304"/>
                  <a:pt x="350639" y="1151771"/>
                </a:cubicBezTo>
                <a:lnTo>
                  <a:pt x="346363" y="1167368"/>
                </a:lnTo>
                <a:lnTo>
                  <a:pt x="349093" y="1185478"/>
                </a:lnTo>
                <a:lnTo>
                  <a:pt x="345920" y="1186975"/>
                </a:lnTo>
                <a:lnTo>
                  <a:pt x="351162" y="1198080"/>
                </a:lnTo>
                <a:lnTo>
                  <a:pt x="360591" y="1197508"/>
                </a:lnTo>
                <a:cubicBezTo>
                  <a:pt x="359458" y="1196992"/>
                  <a:pt x="359014" y="1196393"/>
                  <a:pt x="359258" y="1195712"/>
                </a:cubicBezTo>
                <a:cubicBezTo>
                  <a:pt x="359503" y="1195031"/>
                  <a:pt x="360226" y="1194852"/>
                  <a:pt x="361428" y="1195173"/>
                </a:cubicBezTo>
                <a:lnTo>
                  <a:pt x="361606" y="1187330"/>
                </a:lnTo>
                <a:cubicBezTo>
                  <a:pt x="362732" y="1187405"/>
                  <a:pt x="363443" y="1186342"/>
                  <a:pt x="363738" y="1184141"/>
                </a:cubicBezTo>
                <a:cubicBezTo>
                  <a:pt x="364033" y="1181941"/>
                  <a:pt x="364160" y="1180669"/>
                  <a:pt x="364118" y="1180325"/>
                </a:cubicBezTo>
                <a:lnTo>
                  <a:pt x="366237" y="1156047"/>
                </a:lnTo>
                <a:cubicBezTo>
                  <a:pt x="364506" y="1151610"/>
                  <a:pt x="362858" y="1143497"/>
                  <a:pt x="361294" y="1131708"/>
                </a:cubicBezTo>
                <a:cubicBezTo>
                  <a:pt x="359730" y="1119918"/>
                  <a:pt x="359646" y="1112037"/>
                  <a:pt x="361044" y="1108063"/>
                </a:cubicBezTo>
                <a:lnTo>
                  <a:pt x="371222" y="1109078"/>
                </a:lnTo>
                <a:cubicBezTo>
                  <a:pt x="370405" y="1105463"/>
                  <a:pt x="369739" y="1101655"/>
                  <a:pt x="369224" y="1097654"/>
                </a:cubicBezTo>
                <a:cubicBezTo>
                  <a:pt x="368710" y="1093654"/>
                  <a:pt x="369024" y="1089869"/>
                  <a:pt x="370168" y="1086298"/>
                </a:cubicBezTo>
                <a:close/>
                <a:moveTo>
                  <a:pt x="357437" y="1059330"/>
                </a:moveTo>
                <a:lnTo>
                  <a:pt x="354265" y="1060828"/>
                </a:lnTo>
                <a:lnTo>
                  <a:pt x="357260" y="1067173"/>
                </a:lnTo>
                <a:cubicBezTo>
                  <a:pt x="357681" y="1065924"/>
                  <a:pt x="357909" y="1064523"/>
                  <a:pt x="357944" y="1062971"/>
                </a:cubicBezTo>
                <a:cubicBezTo>
                  <a:pt x="357979" y="1061419"/>
                  <a:pt x="357810" y="1060205"/>
                  <a:pt x="357437" y="1059330"/>
                </a:cubicBezTo>
                <a:close/>
                <a:moveTo>
                  <a:pt x="370788" y="1058847"/>
                </a:moveTo>
                <a:cubicBezTo>
                  <a:pt x="371926" y="1060573"/>
                  <a:pt x="371897" y="1061880"/>
                  <a:pt x="370700" y="1062769"/>
                </a:cubicBezTo>
                <a:lnTo>
                  <a:pt x="375104" y="1076208"/>
                </a:lnTo>
                <a:lnTo>
                  <a:pt x="378937" y="1080218"/>
                </a:lnTo>
                <a:cubicBezTo>
                  <a:pt x="379435" y="1076993"/>
                  <a:pt x="379641" y="1073663"/>
                  <a:pt x="379555" y="1070228"/>
                </a:cubicBezTo>
                <a:cubicBezTo>
                  <a:pt x="379469" y="1066793"/>
                  <a:pt x="378882" y="1063837"/>
                  <a:pt x="377794" y="1061360"/>
                </a:cubicBezTo>
                <a:cubicBezTo>
                  <a:pt x="376296" y="1058187"/>
                  <a:pt x="373961" y="1057350"/>
                  <a:pt x="370788" y="1058847"/>
                </a:cubicBezTo>
                <a:close/>
                <a:moveTo>
                  <a:pt x="353437" y="993325"/>
                </a:moveTo>
                <a:cubicBezTo>
                  <a:pt x="352412" y="993809"/>
                  <a:pt x="351079" y="994923"/>
                  <a:pt x="349438" y="996668"/>
                </a:cubicBezTo>
                <a:cubicBezTo>
                  <a:pt x="347796" y="998413"/>
                  <a:pt x="347234" y="1000133"/>
                  <a:pt x="347752" y="1001828"/>
                </a:cubicBezTo>
                <a:cubicBezTo>
                  <a:pt x="348210" y="1002542"/>
                  <a:pt x="349023" y="1002724"/>
                  <a:pt x="350192" y="1002374"/>
                </a:cubicBezTo>
                <a:cubicBezTo>
                  <a:pt x="351360" y="1002024"/>
                  <a:pt x="352383" y="1001622"/>
                  <a:pt x="353260" y="1001168"/>
                </a:cubicBezTo>
                <a:close/>
                <a:moveTo>
                  <a:pt x="355663" y="825450"/>
                </a:moveTo>
                <a:lnTo>
                  <a:pt x="358658" y="831796"/>
                </a:lnTo>
                <a:lnTo>
                  <a:pt x="357998" y="826288"/>
                </a:lnTo>
                <a:close/>
                <a:moveTo>
                  <a:pt x="343376" y="778876"/>
                </a:moveTo>
                <a:lnTo>
                  <a:pt x="344125" y="780462"/>
                </a:lnTo>
                <a:cubicBezTo>
                  <a:pt x="346232" y="785610"/>
                  <a:pt x="349595" y="787255"/>
                  <a:pt x="354215" y="785398"/>
                </a:cubicBezTo>
                <a:close/>
                <a:moveTo>
                  <a:pt x="376344" y="708998"/>
                </a:moveTo>
                <a:lnTo>
                  <a:pt x="373831" y="716004"/>
                </a:lnTo>
                <a:cubicBezTo>
                  <a:pt x="375034" y="716325"/>
                  <a:pt x="375945" y="716542"/>
                  <a:pt x="376563" y="716654"/>
                </a:cubicBezTo>
                <a:cubicBezTo>
                  <a:pt x="377182" y="716766"/>
                  <a:pt x="377299" y="717357"/>
                  <a:pt x="376915" y="718427"/>
                </a:cubicBezTo>
                <a:cubicBezTo>
                  <a:pt x="377400" y="720139"/>
                  <a:pt x="377091" y="722224"/>
                  <a:pt x="375989" y="724684"/>
                </a:cubicBezTo>
                <a:lnTo>
                  <a:pt x="370304" y="733187"/>
                </a:lnTo>
                <a:lnTo>
                  <a:pt x="365634" y="731512"/>
                </a:lnTo>
                <a:cubicBezTo>
                  <a:pt x="366030" y="737145"/>
                  <a:pt x="366470" y="740817"/>
                  <a:pt x="366954" y="742528"/>
                </a:cubicBezTo>
                <a:cubicBezTo>
                  <a:pt x="365701" y="748777"/>
                  <a:pt x="364448" y="755026"/>
                  <a:pt x="363195" y="761276"/>
                </a:cubicBezTo>
                <a:cubicBezTo>
                  <a:pt x="361942" y="767525"/>
                  <a:pt x="362650" y="773818"/>
                  <a:pt x="365319" y="780156"/>
                </a:cubicBezTo>
                <a:lnTo>
                  <a:pt x="365713" y="797428"/>
                </a:lnTo>
                <a:cubicBezTo>
                  <a:pt x="364228" y="800190"/>
                  <a:pt x="363870" y="803027"/>
                  <a:pt x="364638" y="805938"/>
                </a:cubicBezTo>
                <a:cubicBezTo>
                  <a:pt x="365406" y="808849"/>
                  <a:pt x="366424" y="811520"/>
                  <a:pt x="367694" y="813952"/>
                </a:cubicBezTo>
                <a:cubicBezTo>
                  <a:pt x="370270" y="821465"/>
                  <a:pt x="370467" y="830101"/>
                  <a:pt x="368285" y="839860"/>
                </a:cubicBezTo>
                <a:cubicBezTo>
                  <a:pt x="366102" y="849620"/>
                  <a:pt x="366299" y="858256"/>
                  <a:pt x="368876" y="865769"/>
                </a:cubicBezTo>
                <a:lnTo>
                  <a:pt x="364777" y="873523"/>
                </a:lnTo>
                <a:cubicBezTo>
                  <a:pt x="365383" y="877117"/>
                  <a:pt x="365492" y="880945"/>
                  <a:pt x="365106" y="885007"/>
                </a:cubicBezTo>
                <a:cubicBezTo>
                  <a:pt x="364720" y="889069"/>
                  <a:pt x="364433" y="893084"/>
                  <a:pt x="364245" y="897052"/>
                </a:cubicBezTo>
                <a:lnTo>
                  <a:pt x="369487" y="908156"/>
                </a:lnTo>
                <a:cubicBezTo>
                  <a:pt x="374303" y="903377"/>
                  <a:pt x="377396" y="896744"/>
                  <a:pt x="378765" y="888258"/>
                </a:cubicBezTo>
                <a:cubicBezTo>
                  <a:pt x="380134" y="879772"/>
                  <a:pt x="379701" y="872863"/>
                  <a:pt x="377468" y="867532"/>
                </a:cubicBezTo>
                <a:cubicBezTo>
                  <a:pt x="379151" y="866818"/>
                  <a:pt x="380543" y="866000"/>
                  <a:pt x="381643" y="865076"/>
                </a:cubicBezTo>
                <a:cubicBezTo>
                  <a:pt x="382743" y="864153"/>
                  <a:pt x="382967" y="862916"/>
                  <a:pt x="382315" y="861364"/>
                </a:cubicBezTo>
                <a:cubicBezTo>
                  <a:pt x="380947" y="858979"/>
                  <a:pt x="379917" y="856798"/>
                  <a:pt x="379226" y="854821"/>
                </a:cubicBezTo>
                <a:cubicBezTo>
                  <a:pt x="378536" y="852843"/>
                  <a:pt x="379654" y="851103"/>
                  <a:pt x="382581" y="849600"/>
                </a:cubicBezTo>
                <a:lnTo>
                  <a:pt x="377655" y="789851"/>
                </a:lnTo>
                <a:cubicBezTo>
                  <a:pt x="382678" y="787480"/>
                  <a:pt x="384573" y="784646"/>
                  <a:pt x="383340" y="781348"/>
                </a:cubicBezTo>
                <a:cubicBezTo>
                  <a:pt x="381741" y="778304"/>
                  <a:pt x="381007" y="776064"/>
                  <a:pt x="381138" y="774629"/>
                </a:cubicBezTo>
                <a:cubicBezTo>
                  <a:pt x="381268" y="773193"/>
                  <a:pt x="382869" y="771791"/>
                  <a:pt x="385941" y="770421"/>
                </a:cubicBezTo>
                <a:lnTo>
                  <a:pt x="386384" y="750814"/>
                </a:lnTo>
                <a:cubicBezTo>
                  <a:pt x="385183" y="748269"/>
                  <a:pt x="383676" y="744050"/>
                  <a:pt x="381864" y="738157"/>
                </a:cubicBezTo>
                <a:cubicBezTo>
                  <a:pt x="380052" y="732263"/>
                  <a:pt x="378402" y="725687"/>
                  <a:pt x="376915" y="718427"/>
                </a:cubicBezTo>
                <a:cubicBezTo>
                  <a:pt x="377144" y="714117"/>
                  <a:pt x="376953" y="710974"/>
                  <a:pt x="376344" y="708998"/>
                </a:cubicBezTo>
                <a:close/>
                <a:moveTo>
                  <a:pt x="369782" y="686878"/>
                </a:moveTo>
                <a:lnTo>
                  <a:pt x="366609" y="688376"/>
                </a:lnTo>
                <a:lnTo>
                  <a:pt x="366479" y="690035"/>
                </a:lnTo>
                <a:close/>
                <a:moveTo>
                  <a:pt x="384490" y="669751"/>
                </a:moveTo>
                <a:cubicBezTo>
                  <a:pt x="382371" y="670913"/>
                  <a:pt x="380450" y="671981"/>
                  <a:pt x="378728" y="672956"/>
                </a:cubicBezTo>
                <a:cubicBezTo>
                  <a:pt x="378739" y="676831"/>
                  <a:pt x="378848" y="680658"/>
                  <a:pt x="379057" y="684440"/>
                </a:cubicBezTo>
                <a:cubicBezTo>
                  <a:pt x="379266" y="688221"/>
                  <a:pt x="378979" y="692236"/>
                  <a:pt x="378196" y="696485"/>
                </a:cubicBezTo>
                <a:cubicBezTo>
                  <a:pt x="381369" y="694987"/>
                  <a:pt x="385290" y="695076"/>
                  <a:pt x="389961" y="696751"/>
                </a:cubicBezTo>
                <a:lnTo>
                  <a:pt x="387231" y="678641"/>
                </a:lnTo>
                <a:cubicBezTo>
                  <a:pt x="387718" y="677361"/>
                  <a:pt x="388210" y="675835"/>
                  <a:pt x="388708" y="674064"/>
                </a:cubicBezTo>
                <a:cubicBezTo>
                  <a:pt x="389206" y="672294"/>
                  <a:pt x="389301" y="670955"/>
                  <a:pt x="388995" y="670049"/>
                </a:cubicBezTo>
                <a:cubicBezTo>
                  <a:pt x="388110" y="668689"/>
                  <a:pt x="386608" y="668589"/>
                  <a:pt x="384490" y="669751"/>
                </a:cubicBezTo>
                <a:close/>
                <a:moveTo>
                  <a:pt x="364106" y="625544"/>
                </a:moveTo>
                <a:lnTo>
                  <a:pt x="359259" y="631711"/>
                </a:lnTo>
                <a:cubicBezTo>
                  <a:pt x="361865" y="637917"/>
                  <a:pt x="363303" y="643704"/>
                  <a:pt x="363574" y="649072"/>
                </a:cubicBezTo>
                <a:cubicBezTo>
                  <a:pt x="364357" y="644823"/>
                  <a:pt x="364644" y="640808"/>
                  <a:pt x="364435" y="637027"/>
                </a:cubicBezTo>
                <a:cubicBezTo>
                  <a:pt x="364226" y="633246"/>
                  <a:pt x="364117" y="629418"/>
                  <a:pt x="364106" y="625544"/>
                </a:cubicBezTo>
                <a:close/>
                <a:moveTo>
                  <a:pt x="373065" y="602401"/>
                </a:moveTo>
                <a:cubicBezTo>
                  <a:pt x="372116" y="602445"/>
                  <a:pt x="370864" y="602875"/>
                  <a:pt x="369309" y="603690"/>
                </a:cubicBezTo>
                <a:lnTo>
                  <a:pt x="367722" y="604438"/>
                </a:lnTo>
                <a:cubicBezTo>
                  <a:pt x="368831" y="607472"/>
                  <a:pt x="370358" y="609337"/>
                  <a:pt x="372304" y="610035"/>
                </a:cubicBezTo>
                <a:lnTo>
                  <a:pt x="375477" y="608537"/>
                </a:lnTo>
                <a:cubicBezTo>
                  <a:pt x="376674" y="607649"/>
                  <a:pt x="376703" y="606342"/>
                  <a:pt x="375565" y="604616"/>
                </a:cubicBezTo>
                <a:cubicBezTo>
                  <a:pt x="374848" y="603096"/>
                  <a:pt x="374014" y="602357"/>
                  <a:pt x="373065" y="602401"/>
                </a:cubicBezTo>
                <a:close/>
                <a:moveTo>
                  <a:pt x="362441" y="560376"/>
                </a:moveTo>
                <a:lnTo>
                  <a:pt x="367683" y="571480"/>
                </a:lnTo>
                <a:cubicBezTo>
                  <a:pt x="366030" y="572260"/>
                  <a:pt x="364763" y="573343"/>
                  <a:pt x="363882" y="574729"/>
                </a:cubicBezTo>
                <a:cubicBezTo>
                  <a:pt x="363000" y="576115"/>
                  <a:pt x="362901" y="577617"/>
                  <a:pt x="363584" y="579235"/>
                </a:cubicBezTo>
                <a:cubicBezTo>
                  <a:pt x="364395" y="580953"/>
                  <a:pt x="365603" y="582484"/>
                  <a:pt x="367207" y="583829"/>
                </a:cubicBezTo>
                <a:cubicBezTo>
                  <a:pt x="368812" y="585173"/>
                  <a:pt x="370438" y="585536"/>
                  <a:pt x="372087" y="584920"/>
                </a:cubicBezTo>
                <a:cubicBezTo>
                  <a:pt x="372785" y="584429"/>
                  <a:pt x="372998" y="583681"/>
                  <a:pt x="372726" y="582678"/>
                </a:cubicBezTo>
                <a:cubicBezTo>
                  <a:pt x="372455" y="581675"/>
                  <a:pt x="372271" y="581115"/>
                  <a:pt x="372176" y="580998"/>
                </a:cubicBezTo>
                <a:lnTo>
                  <a:pt x="373368" y="562977"/>
                </a:lnTo>
                <a:close/>
                <a:moveTo>
                  <a:pt x="359051" y="536759"/>
                </a:moveTo>
                <a:lnTo>
                  <a:pt x="361298" y="541518"/>
                </a:lnTo>
                <a:lnTo>
                  <a:pt x="358697" y="552444"/>
                </a:lnTo>
                <a:lnTo>
                  <a:pt x="360194" y="555617"/>
                </a:lnTo>
                <a:lnTo>
                  <a:pt x="365131" y="545528"/>
                </a:lnTo>
                <a:lnTo>
                  <a:pt x="362884" y="540769"/>
                </a:lnTo>
                <a:cubicBezTo>
                  <a:pt x="362824" y="540555"/>
                  <a:pt x="362383" y="539793"/>
                  <a:pt x="361563" y="538483"/>
                </a:cubicBezTo>
                <a:cubicBezTo>
                  <a:pt x="360742" y="537173"/>
                  <a:pt x="359905" y="536598"/>
                  <a:pt x="359051" y="536759"/>
                </a:cubicBezTo>
                <a:close/>
                <a:moveTo>
                  <a:pt x="136570" y="312013"/>
                </a:moveTo>
                <a:lnTo>
                  <a:pt x="129476" y="313422"/>
                </a:lnTo>
                <a:lnTo>
                  <a:pt x="119515" y="337523"/>
                </a:lnTo>
                <a:cubicBezTo>
                  <a:pt x="117093" y="344890"/>
                  <a:pt x="117738" y="351051"/>
                  <a:pt x="121451" y="356007"/>
                </a:cubicBezTo>
                <a:cubicBezTo>
                  <a:pt x="125165" y="360962"/>
                  <a:pt x="126647" y="364789"/>
                  <a:pt x="125900" y="367485"/>
                </a:cubicBezTo>
                <a:lnTo>
                  <a:pt x="136255" y="360657"/>
                </a:lnTo>
                <a:lnTo>
                  <a:pt x="137842" y="359908"/>
                </a:lnTo>
                <a:lnTo>
                  <a:pt x="128767" y="344794"/>
                </a:lnTo>
                <a:lnTo>
                  <a:pt x="137802" y="326950"/>
                </a:lnTo>
                <a:close/>
                <a:moveTo>
                  <a:pt x="45538" y="0"/>
                </a:moveTo>
                <a:cubicBezTo>
                  <a:pt x="48156" y="3492"/>
                  <a:pt x="49405" y="13329"/>
                  <a:pt x="49284" y="29511"/>
                </a:cubicBezTo>
                <a:cubicBezTo>
                  <a:pt x="49164" y="45692"/>
                  <a:pt x="48220" y="57049"/>
                  <a:pt x="46454" y="63581"/>
                </a:cubicBezTo>
                <a:lnTo>
                  <a:pt x="48041" y="62832"/>
                </a:lnTo>
                <a:cubicBezTo>
                  <a:pt x="51479" y="64038"/>
                  <a:pt x="53733" y="65560"/>
                  <a:pt x="54803" y="67399"/>
                </a:cubicBezTo>
                <a:cubicBezTo>
                  <a:pt x="55873" y="69238"/>
                  <a:pt x="56145" y="71696"/>
                  <a:pt x="55618" y="74774"/>
                </a:cubicBezTo>
                <a:cubicBezTo>
                  <a:pt x="59313" y="87739"/>
                  <a:pt x="61610" y="101851"/>
                  <a:pt x="62507" y="117107"/>
                </a:cubicBezTo>
                <a:cubicBezTo>
                  <a:pt x="63405" y="132364"/>
                  <a:pt x="64908" y="146849"/>
                  <a:pt x="67018" y="160564"/>
                </a:cubicBezTo>
                <a:cubicBezTo>
                  <a:pt x="69550" y="162076"/>
                  <a:pt x="70466" y="163502"/>
                  <a:pt x="69766" y="164843"/>
                </a:cubicBezTo>
                <a:cubicBezTo>
                  <a:pt x="69065" y="166184"/>
                  <a:pt x="67811" y="168151"/>
                  <a:pt x="66003" y="170742"/>
                </a:cubicBezTo>
                <a:cubicBezTo>
                  <a:pt x="66651" y="172456"/>
                  <a:pt x="67205" y="173973"/>
                  <a:pt x="67666" y="175291"/>
                </a:cubicBezTo>
                <a:cubicBezTo>
                  <a:pt x="68126" y="176609"/>
                  <a:pt x="69099" y="176958"/>
                  <a:pt x="70585" y="176338"/>
                </a:cubicBezTo>
                <a:cubicBezTo>
                  <a:pt x="70660" y="179495"/>
                  <a:pt x="70474" y="183382"/>
                  <a:pt x="70027" y="187998"/>
                </a:cubicBezTo>
                <a:cubicBezTo>
                  <a:pt x="69579" y="192614"/>
                  <a:pt x="70396" y="195543"/>
                  <a:pt x="72476" y="196783"/>
                </a:cubicBezTo>
                <a:lnTo>
                  <a:pt x="77501" y="182772"/>
                </a:lnTo>
                <a:cubicBezTo>
                  <a:pt x="78405" y="180406"/>
                  <a:pt x="78714" y="178320"/>
                  <a:pt x="78428" y="176515"/>
                </a:cubicBezTo>
                <a:cubicBezTo>
                  <a:pt x="78141" y="174711"/>
                  <a:pt x="76864" y="173374"/>
                  <a:pt x="74595" y="172505"/>
                </a:cubicBezTo>
                <a:cubicBezTo>
                  <a:pt x="75485" y="170024"/>
                  <a:pt x="76239" y="167001"/>
                  <a:pt x="76860" y="163434"/>
                </a:cubicBezTo>
                <a:cubicBezTo>
                  <a:pt x="77480" y="159868"/>
                  <a:pt x="77651" y="156635"/>
                  <a:pt x="77373" y="153735"/>
                </a:cubicBezTo>
                <a:lnTo>
                  <a:pt x="76585" y="119191"/>
                </a:lnTo>
                <a:lnTo>
                  <a:pt x="82359" y="106766"/>
                </a:lnTo>
                <a:cubicBezTo>
                  <a:pt x="83297" y="104303"/>
                  <a:pt x="83745" y="101828"/>
                  <a:pt x="83703" y="99342"/>
                </a:cubicBezTo>
                <a:cubicBezTo>
                  <a:pt x="83662" y="96856"/>
                  <a:pt x="82524" y="95130"/>
                  <a:pt x="80289" y="94164"/>
                </a:cubicBezTo>
                <a:lnTo>
                  <a:pt x="80644" y="78478"/>
                </a:lnTo>
                <a:cubicBezTo>
                  <a:pt x="77355" y="73565"/>
                  <a:pt x="76819" y="68322"/>
                  <a:pt x="79038" y="62748"/>
                </a:cubicBezTo>
                <a:cubicBezTo>
                  <a:pt x="81257" y="57175"/>
                  <a:pt x="80721" y="51931"/>
                  <a:pt x="77432" y="47018"/>
                </a:cubicBezTo>
                <a:lnTo>
                  <a:pt x="89817" y="19834"/>
                </a:lnTo>
                <a:cubicBezTo>
                  <a:pt x="95873" y="22390"/>
                  <a:pt x="99291" y="24494"/>
                  <a:pt x="100071" y="26147"/>
                </a:cubicBezTo>
                <a:cubicBezTo>
                  <a:pt x="100851" y="27799"/>
                  <a:pt x="99929" y="30982"/>
                  <a:pt x="97305" y="35697"/>
                </a:cubicBezTo>
                <a:cubicBezTo>
                  <a:pt x="102419" y="38739"/>
                  <a:pt x="103944" y="42141"/>
                  <a:pt x="101881" y="45903"/>
                </a:cubicBezTo>
                <a:cubicBezTo>
                  <a:pt x="99818" y="49666"/>
                  <a:pt x="100759" y="52858"/>
                  <a:pt x="104705" y="55481"/>
                </a:cubicBezTo>
                <a:cubicBezTo>
                  <a:pt x="103846" y="60939"/>
                  <a:pt x="103953" y="69213"/>
                  <a:pt x="105026" y="80305"/>
                </a:cubicBezTo>
                <a:cubicBezTo>
                  <a:pt x="106100" y="91397"/>
                  <a:pt x="108003" y="98338"/>
                  <a:pt x="110735" y="101130"/>
                </a:cubicBezTo>
                <a:lnTo>
                  <a:pt x="112272" y="137261"/>
                </a:lnTo>
                <a:cubicBezTo>
                  <a:pt x="117480" y="139733"/>
                  <a:pt x="121196" y="143152"/>
                  <a:pt x="123419" y="147518"/>
                </a:cubicBezTo>
                <a:cubicBezTo>
                  <a:pt x="125641" y="151884"/>
                  <a:pt x="125391" y="157175"/>
                  <a:pt x="122667" y="163391"/>
                </a:cubicBezTo>
                <a:cubicBezTo>
                  <a:pt x="124170" y="170684"/>
                  <a:pt x="124973" y="178549"/>
                  <a:pt x="125076" y="186986"/>
                </a:cubicBezTo>
                <a:cubicBezTo>
                  <a:pt x="125180" y="195424"/>
                  <a:pt x="124022" y="203245"/>
                  <a:pt x="121603" y="210449"/>
                </a:cubicBezTo>
                <a:lnTo>
                  <a:pt x="132353" y="220893"/>
                </a:lnTo>
                <a:lnTo>
                  <a:pt x="124993" y="234066"/>
                </a:lnTo>
                <a:lnTo>
                  <a:pt x="133230" y="251516"/>
                </a:lnTo>
                <a:cubicBezTo>
                  <a:pt x="132677" y="255738"/>
                  <a:pt x="132724" y="259433"/>
                  <a:pt x="133372" y="262603"/>
                </a:cubicBezTo>
                <a:cubicBezTo>
                  <a:pt x="134019" y="265773"/>
                  <a:pt x="133296" y="268862"/>
                  <a:pt x="131200" y="271872"/>
                </a:cubicBezTo>
                <a:cubicBezTo>
                  <a:pt x="131331" y="274033"/>
                  <a:pt x="132291" y="276409"/>
                  <a:pt x="134080" y="279000"/>
                </a:cubicBezTo>
                <a:cubicBezTo>
                  <a:pt x="135869" y="281590"/>
                  <a:pt x="137435" y="283195"/>
                  <a:pt x="138777" y="283814"/>
                </a:cubicBezTo>
                <a:cubicBezTo>
                  <a:pt x="140372" y="284880"/>
                  <a:pt x="141644" y="285007"/>
                  <a:pt x="142594" y="284194"/>
                </a:cubicBezTo>
                <a:cubicBezTo>
                  <a:pt x="143544" y="283382"/>
                  <a:pt x="143858" y="282507"/>
                  <a:pt x="143536" y="281567"/>
                </a:cubicBezTo>
                <a:cubicBezTo>
                  <a:pt x="138051" y="278337"/>
                  <a:pt x="136708" y="274122"/>
                  <a:pt x="139506" y="268921"/>
                </a:cubicBezTo>
                <a:cubicBezTo>
                  <a:pt x="142305" y="263721"/>
                  <a:pt x="144883" y="259594"/>
                  <a:pt x="147241" y="256541"/>
                </a:cubicBezTo>
                <a:lnTo>
                  <a:pt x="136008" y="232746"/>
                </a:lnTo>
                <a:lnTo>
                  <a:pt x="137595" y="231997"/>
                </a:lnTo>
                <a:cubicBezTo>
                  <a:pt x="137707" y="229924"/>
                  <a:pt x="137428" y="227792"/>
                  <a:pt x="136758" y="225603"/>
                </a:cubicBezTo>
                <a:cubicBezTo>
                  <a:pt x="136089" y="223413"/>
                  <a:pt x="134620" y="221843"/>
                  <a:pt x="132353" y="220893"/>
                </a:cubicBezTo>
                <a:cubicBezTo>
                  <a:pt x="134831" y="214671"/>
                  <a:pt x="136178" y="208621"/>
                  <a:pt x="136393" y="202740"/>
                </a:cubicBezTo>
                <a:cubicBezTo>
                  <a:pt x="136607" y="196860"/>
                  <a:pt x="138141" y="191205"/>
                  <a:pt x="140994" y="185777"/>
                </a:cubicBezTo>
                <a:cubicBezTo>
                  <a:pt x="133354" y="183119"/>
                  <a:pt x="130184" y="180170"/>
                  <a:pt x="131483" y="176930"/>
                </a:cubicBezTo>
                <a:cubicBezTo>
                  <a:pt x="132783" y="173690"/>
                  <a:pt x="135352" y="168517"/>
                  <a:pt x="139191" y="161411"/>
                </a:cubicBezTo>
                <a:cubicBezTo>
                  <a:pt x="140781" y="155447"/>
                  <a:pt x="139840" y="146434"/>
                  <a:pt x="136369" y="134373"/>
                </a:cubicBezTo>
                <a:cubicBezTo>
                  <a:pt x="132898" y="122311"/>
                  <a:pt x="132167" y="112715"/>
                  <a:pt x="134175" y="105584"/>
                </a:cubicBezTo>
                <a:cubicBezTo>
                  <a:pt x="135452" y="104092"/>
                  <a:pt x="136909" y="103242"/>
                  <a:pt x="138549" y="103034"/>
                </a:cubicBezTo>
                <a:cubicBezTo>
                  <a:pt x="140188" y="102826"/>
                  <a:pt x="141624" y="102957"/>
                  <a:pt x="142856" y="103426"/>
                </a:cubicBezTo>
                <a:cubicBezTo>
                  <a:pt x="148517" y="106088"/>
                  <a:pt x="151678" y="110900"/>
                  <a:pt x="152338" y="117863"/>
                </a:cubicBezTo>
                <a:cubicBezTo>
                  <a:pt x="152998" y="124826"/>
                  <a:pt x="152215" y="130530"/>
                  <a:pt x="149990" y="134975"/>
                </a:cubicBezTo>
                <a:cubicBezTo>
                  <a:pt x="151043" y="146966"/>
                  <a:pt x="152456" y="158179"/>
                  <a:pt x="154231" y="168617"/>
                </a:cubicBezTo>
                <a:cubicBezTo>
                  <a:pt x="156006" y="179054"/>
                  <a:pt x="157233" y="189871"/>
                  <a:pt x="157912" y="201069"/>
                </a:cubicBezTo>
                <a:cubicBezTo>
                  <a:pt x="160083" y="201902"/>
                  <a:pt x="160972" y="203100"/>
                  <a:pt x="160577" y="204660"/>
                </a:cubicBezTo>
                <a:cubicBezTo>
                  <a:pt x="160182" y="206220"/>
                  <a:pt x="159484" y="208167"/>
                  <a:pt x="158483" y="210498"/>
                </a:cubicBezTo>
                <a:cubicBezTo>
                  <a:pt x="157727" y="212835"/>
                  <a:pt x="157916" y="214605"/>
                  <a:pt x="159050" y="215807"/>
                </a:cubicBezTo>
                <a:cubicBezTo>
                  <a:pt x="160183" y="217010"/>
                  <a:pt x="161771" y="217635"/>
                  <a:pt x="163814" y="217681"/>
                </a:cubicBezTo>
                <a:cubicBezTo>
                  <a:pt x="162489" y="221296"/>
                  <a:pt x="161556" y="224970"/>
                  <a:pt x="161014" y="228701"/>
                </a:cubicBezTo>
                <a:cubicBezTo>
                  <a:pt x="160472" y="232433"/>
                  <a:pt x="160729" y="235545"/>
                  <a:pt x="161784" y="238037"/>
                </a:cubicBezTo>
                <a:lnTo>
                  <a:pt x="160680" y="252137"/>
                </a:lnTo>
                <a:cubicBezTo>
                  <a:pt x="164523" y="254283"/>
                  <a:pt x="166883" y="256887"/>
                  <a:pt x="167762" y="259947"/>
                </a:cubicBezTo>
                <a:cubicBezTo>
                  <a:pt x="168641" y="263008"/>
                  <a:pt x="168248" y="265942"/>
                  <a:pt x="166582" y="268749"/>
                </a:cubicBezTo>
                <a:cubicBezTo>
                  <a:pt x="171782" y="265809"/>
                  <a:pt x="178667" y="262074"/>
                  <a:pt x="187238" y="257543"/>
                </a:cubicBezTo>
                <a:cubicBezTo>
                  <a:pt x="195808" y="253013"/>
                  <a:pt x="203420" y="251844"/>
                  <a:pt x="210073" y="254038"/>
                </a:cubicBezTo>
                <a:cubicBezTo>
                  <a:pt x="214028" y="256253"/>
                  <a:pt x="216747" y="258930"/>
                  <a:pt x="218229" y="262069"/>
                </a:cubicBezTo>
                <a:cubicBezTo>
                  <a:pt x="219711" y="265209"/>
                  <a:pt x="219489" y="267820"/>
                  <a:pt x="217562" y="269901"/>
                </a:cubicBezTo>
                <a:cubicBezTo>
                  <a:pt x="217833" y="270905"/>
                  <a:pt x="217995" y="272445"/>
                  <a:pt x="218046" y="274522"/>
                </a:cubicBezTo>
                <a:cubicBezTo>
                  <a:pt x="218097" y="276600"/>
                  <a:pt x="218655" y="277953"/>
                  <a:pt x="219720" y="278582"/>
                </a:cubicBezTo>
                <a:lnTo>
                  <a:pt x="222981" y="273163"/>
                </a:lnTo>
                <a:lnTo>
                  <a:pt x="236115" y="247565"/>
                </a:lnTo>
                <a:lnTo>
                  <a:pt x="234045" y="234963"/>
                </a:lnTo>
                <a:cubicBezTo>
                  <a:pt x="231546" y="233435"/>
                  <a:pt x="230564" y="232039"/>
                  <a:pt x="231099" y="230776"/>
                </a:cubicBezTo>
                <a:cubicBezTo>
                  <a:pt x="231635" y="229513"/>
                  <a:pt x="232426" y="227766"/>
                  <a:pt x="233474" y="225533"/>
                </a:cubicBezTo>
                <a:cubicBezTo>
                  <a:pt x="233468" y="223637"/>
                  <a:pt x="233007" y="222319"/>
                  <a:pt x="232092" y="221579"/>
                </a:cubicBezTo>
                <a:cubicBezTo>
                  <a:pt x="231177" y="220839"/>
                  <a:pt x="230110" y="220291"/>
                  <a:pt x="228892" y="219937"/>
                </a:cubicBezTo>
                <a:cubicBezTo>
                  <a:pt x="231210" y="212862"/>
                  <a:pt x="232944" y="205577"/>
                  <a:pt x="234095" y="198083"/>
                </a:cubicBezTo>
                <a:cubicBezTo>
                  <a:pt x="235245" y="190589"/>
                  <a:pt x="236979" y="183304"/>
                  <a:pt x="239297" y="176229"/>
                </a:cubicBezTo>
                <a:cubicBezTo>
                  <a:pt x="237502" y="168145"/>
                  <a:pt x="237328" y="159902"/>
                  <a:pt x="238777" y="151499"/>
                </a:cubicBezTo>
                <a:cubicBezTo>
                  <a:pt x="240226" y="143097"/>
                  <a:pt x="243368" y="135713"/>
                  <a:pt x="248204" y="129349"/>
                </a:cubicBezTo>
                <a:lnTo>
                  <a:pt x="242873" y="122166"/>
                </a:lnTo>
                <a:cubicBezTo>
                  <a:pt x="241007" y="120097"/>
                  <a:pt x="240180" y="117658"/>
                  <a:pt x="240390" y="114851"/>
                </a:cubicBezTo>
                <a:cubicBezTo>
                  <a:pt x="240601" y="112044"/>
                  <a:pt x="241547" y="109254"/>
                  <a:pt x="243228" y="106480"/>
                </a:cubicBezTo>
                <a:cubicBezTo>
                  <a:pt x="243280" y="98372"/>
                  <a:pt x="245954" y="95817"/>
                  <a:pt x="251248" y="98814"/>
                </a:cubicBezTo>
                <a:cubicBezTo>
                  <a:pt x="256037" y="100312"/>
                  <a:pt x="259490" y="102319"/>
                  <a:pt x="261607" y="104836"/>
                </a:cubicBezTo>
                <a:cubicBezTo>
                  <a:pt x="263725" y="107352"/>
                  <a:pt x="263796" y="111441"/>
                  <a:pt x="261821" y="117101"/>
                </a:cubicBezTo>
                <a:cubicBezTo>
                  <a:pt x="260104" y="121427"/>
                  <a:pt x="258677" y="128163"/>
                  <a:pt x="257538" y="137309"/>
                </a:cubicBezTo>
                <a:cubicBezTo>
                  <a:pt x="256400" y="146454"/>
                  <a:pt x="258310" y="153069"/>
                  <a:pt x="263269" y="157154"/>
                </a:cubicBezTo>
                <a:cubicBezTo>
                  <a:pt x="264639" y="162367"/>
                  <a:pt x="265983" y="170865"/>
                  <a:pt x="267303" y="182649"/>
                </a:cubicBezTo>
                <a:cubicBezTo>
                  <a:pt x="268622" y="194433"/>
                  <a:pt x="268171" y="204265"/>
                  <a:pt x="265949" y="212143"/>
                </a:cubicBezTo>
                <a:cubicBezTo>
                  <a:pt x="269287" y="213477"/>
                  <a:pt x="270950" y="215117"/>
                  <a:pt x="270939" y="217062"/>
                </a:cubicBezTo>
                <a:cubicBezTo>
                  <a:pt x="270927" y="219007"/>
                  <a:pt x="270233" y="220790"/>
                  <a:pt x="268856" y="222410"/>
                </a:cubicBezTo>
                <a:cubicBezTo>
                  <a:pt x="267668" y="226486"/>
                  <a:pt x="269965" y="230494"/>
                  <a:pt x="275744" y="234434"/>
                </a:cubicBezTo>
                <a:cubicBezTo>
                  <a:pt x="281524" y="238374"/>
                  <a:pt x="285616" y="241049"/>
                  <a:pt x="288020" y="242460"/>
                </a:cubicBezTo>
                <a:cubicBezTo>
                  <a:pt x="286886" y="249219"/>
                  <a:pt x="286385" y="262711"/>
                  <a:pt x="286516" y="282936"/>
                </a:cubicBezTo>
                <a:cubicBezTo>
                  <a:pt x="286648" y="303162"/>
                  <a:pt x="288923" y="315343"/>
                  <a:pt x="293341" y="319481"/>
                </a:cubicBezTo>
                <a:lnTo>
                  <a:pt x="285892" y="336576"/>
                </a:lnTo>
                <a:cubicBezTo>
                  <a:pt x="285695" y="342408"/>
                  <a:pt x="285503" y="347994"/>
                  <a:pt x="285317" y="353336"/>
                </a:cubicBezTo>
                <a:cubicBezTo>
                  <a:pt x="285131" y="358677"/>
                  <a:pt x="285336" y="364077"/>
                  <a:pt x="285932" y="369534"/>
                </a:cubicBezTo>
                <a:lnTo>
                  <a:pt x="289765" y="373544"/>
                </a:lnTo>
                <a:cubicBezTo>
                  <a:pt x="294291" y="370034"/>
                  <a:pt x="295936" y="363761"/>
                  <a:pt x="294702" y="354725"/>
                </a:cubicBezTo>
                <a:cubicBezTo>
                  <a:pt x="293468" y="345690"/>
                  <a:pt x="295510" y="339229"/>
                  <a:pt x="300829" y="335344"/>
                </a:cubicBezTo>
                <a:cubicBezTo>
                  <a:pt x="303613" y="333707"/>
                  <a:pt x="306815" y="330902"/>
                  <a:pt x="310436" y="326930"/>
                </a:cubicBezTo>
                <a:lnTo>
                  <a:pt x="297085" y="327413"/>
                </a:lnTo>
                <a:lnTo>
                  <a:pt x="300347" y="321994"/>
                </a:lnTo>
                <a:cubicBezTo>
                  <a:pt x="302006" y="319432"/>
                  <a:pt x="303931" y="318200"/>
                  <a:pt x="306119" y="318299"/>
                </a:cubicBezTo>
                <a:cubicBezTo>
                  <a:pt x="308307" y="318397"/>
                  <a:pt x="310584" y="318939"/>
                  <a:pt x="312948" y="319924"/>
                </a:cubicBezTo>
                <a:cubicBezTo>
                  <a:pt x="313509" y="316831"/>
                  <a:pt x="313964" y="314029"/>
                  <a:pt x="314315" y="311520"/>
                </a:cubicBezTo>
                <a:cubicBezTo>
                  <a:pt x="314667" y="309010"/>
                  <a:pt x="314329" y="306583"/>
                  <a:pt x="313303" y="304238"/>
                </a:cubicBezTo>
                <a:cubicBezTo>
                  <a:pt x="313979" y="301818"/>
                  <a:pt x="313785" y="298838"/>
                  <a:pt x="312720" y="295299"/>
                </a:cubicBezTo>
                <a:cubicBezTo>
                  <a:pt x="311656" y="291761"/>
                  <a:pt x="310691" y="288175"/>
                  <a:pt x="309825" y="284542"/>
                </a:cubicBezTo>
                <a:cubicBezTo>
                  <a:pt x="304677" y="286649"/>
                  <a:pt x="299198" y="286002"/>
                  <a:pt x="293390" y="282601"/>
                </a:cubicBezTo>
                <a:cubicBezTo>
                  <a:pt x="296916" y="277057"/>
                  <a:pt x="297313" y="271051"/>
                  <a:pt x="294582" y="264580"/>
                </a:cubicBezTo>
                <a:lnTo>
                  <a:pt x="311943" y="260265"/>
                </a:lnTo>
                <a:cubicBezTo>
                  <a:pt x="310852" y="263689"/>
                  <a:pt x="310455" y="266787"/>
                  <a:pt x="310752" y="269556"/>
                </a:cubicBezTo>
                <a:cubicBezTo>
                  <a:pt x="311049" y="272326"/>
                  <a:pt x="311049" y="275235"/>
                  <a:pt x="310751" y="278286"/>
                </a:cubicBezTo>
                <a:lnTo>
                  <a:pt x="319343" y="280049"/>
                </a:lnTo>
                <a:cubicBezTo>
                  <a:pt x="322515" y="278552"/>
                  <a:pt x="324851" y="279389"/>
                  <a:pt x="326348" y="282562"/>
                </a:cubicBezTo>
                <a:cubicBezTo>
                  <a:pt x="327729" y="285830"/>
                  <a:pt x="328270" y="289373"/>
                  <a:pt x="327972" y="293192"/>
                </a:cubicBezTo>
                <a:cubicBezTo>
                  <a:pt x="327673" y="297011"/>
                  <a:pt x="327233" y="300532"/>
                  <a:pt x="326654" y="303756"/>
                </a:cubicBezTo>
                <a:cubicBezTo>
                  <a:pt x="329445" y="303247"/>
                  <a:pt x="332147" y="302294"/>
                  <a:pt x="334762" y="300898"/>
                </a:cubicBezTo>
                <a:cubicBezTo>
                  <a:pt x="337376" y="299502"/>
                  <a:pt x="339682" y="298737"/>
                  <a:pt x="341680" y="298602"/>
                </a:cubicBezTo>
                <a:cubicBezTo>
                  <a:pt x="344084" y="300700"/>
                  <a:pt x="344583" y="304668"/>
                  <a:pt x="343176" y="310505"/>
                </a:cubicBezTo>
                <a:cubicBezTo>
                  <a:pt x="341769" y="316342"/>
                  <a:pt x="340285" y="321245"/>
                  <a:pt x="338724" y="325215"/>
                </a:cubicBezTo>
                <a:cubicBezTo>
                  <a:pt x="340218" y="328551"/>
                  <a:pt x="340930" y="331772"/>
                  <a:pt x="340859" y="334876"/>
                </a:cubicBezTo>
                <a:cubicBezTo>
                  <a:pt x="340789" y="337981"/>
                  <a:pt x="339959" y="339989"/>
                  <a:pt x="338369" y="340901"/>
                </a:cubicBezTo>
                <a:lnTo>
                  <a:pt x="335679" y="355750"/>
                </a:lnTo>
                <a:lnTo>
                  <a:pt x="342419" y="370027"/>
                </a:lnTo>
                <a:lnTo>
                  <a:pt x="344931" y="363021"/>
                </a:lnTo>
                <a:lnTo>
                  <a:pt x="345286" y="347335"/>
                </a:lnTo>
                <a:cubicBezTo>
                  <a:pt x="345396" y="345343"/>
                  <a:pt x="345892" y="343654"/>
                  <a:pt x="346774" y="342268"/>
                </a:cubicBezTo>
                <a:cubicBezTo>
                  <a:pt x="347655" y="340882"/>
                  <a:pt x="348525" y="339987"/>
                  <a:pt x="349385" y="339581"/>
                </a:cubicBezTo>
                <a:cubicBezTo>
                  <a:pt x="349674" y="340536"/>
                  <a:pt x="349800" y="342173"/>
                  <a:pt x="349764" y="344494"/>
                </a:cubicBezTo>
                <a:cubicBezTo>
                  <a:pt x="349728" y="346814"/>
                  <a:pt x="350042" y="348849"/>
                  <a:pt x="350705" y="350597"/>
                </a:cubicBezTo>
                <a:cubicBezTo>
                  <a:pt x="354584" y="354019"/>
                  <a:pt x="354965" y="360305"/>
                  <a:pt x="351848" y="369455"/>
                </a:cubicBezTo>
                <a:cubicBezTo>
                  <a:pt x="348731" y="378605"/>
                  <a:pt x="349112" y="384891"/>
                  <a:pt x="352991" y="388314"/>
                </a:cubicBezTo>
                <a:lnTo>
                  <a:pt x="351888" y="402413"/>
                </a:lnTo>
                <a:cubicBezTo>
                  <a:pt x="353246" y="405975"/>
                  <a:pt x="354185" y="410705"/>
                  <a:pt x="354706" y="416601"/>
                </a:cubicBezTo>
                <a:cubicBezTo>
                  <a:pt x="356205" y="411044"/>
                  <a:pt x="357318" y="405184"/>
                  <a:pt x="358046" y="399021"/>
                </a:cubicBezTo>
                <a:cubicBezTo>
                  <a:pt x="358774" y="392858"/>
                  <a:pt x="357926" y="386954"/>
                  <a:pt x="355504" y="381308"/>
                </a:cubicBezTo>
                <a:lnTo>
                  <a:pt x="370441" y="380076"/>
                </a:lnTo>
                <a:lnTo>
                  <a:pt x="375505" y="399024"/>
                </a:lnTo>
                <a:lnTo>
                  <a:pt x="382688" y="393693"/>
                </a:lnTo>
                <a:lnTo>
                  <a:pt x="395113" y="399467"/>
                </a:lnTo>
                <a:lnTo>
                  <a:pt x="398413" y="427006"/>
                </a:lnTo>
                <a:cubicBezTo>
                  <a:pt x="395059" y="435824"/>
                  <a:pt x="393117" y="445065"/>
                  <a:pt x="392588" y="454731"/>
                </a:cubicBezTo>
                <a:cubicBezTo>
                  <a:pt x="392059" y="464397"/>
                  <a:pt x="390723" y="472868"/>
                  <a:pt x="388580" y="480143"/>
                </a:cubicBezTo>
                <a:lnTo>
                  <a:pt x="385408" y="481641"/>
                </a:lnTo>
                <a:lnTo>
                  <a:pt x="387654" y="486400"/>
                </a:lnTo>
                <a:lnTo>
                  <a:pt x="385625" y="506756"/>
                </a:lnTo>
                <a:cubicBezTo>
                  <a:pt x="388146" y="513810"/>
                  <a:pt x="388310" y="521007"/>
                  <a:pt x="386117" y="528346"/>
                </a:cubicBezTo>
                <a:cubicBezTo>
                  <a:pt x="383924" y="535686"/>
                  <a:pt x="384463" y="543676"/>
                  <a:pt x="387733" y="552316"/>
                </a:cubicBezTo>
                <a:cubicBezTo>
                  <a:pt x="387392" y="556559"/>
                  <a:pt x="387136" y="563550"/>
                  <a:pt x="386965" y="573289"/>
                </a:cubicBezTo>
                <a:cubicBezTo>
                  <a:pt x="386794" y="583029"/>
                  <a:pt x="385976" y="588830"/>
                  <a:pt x="384512" y="590694"/>
                </a:cubicBezTo>
                <a:cubicBezTo>
                  <a:pt x="387147" y="595592"/>
                  <a:pt x="389364" y="601658"/>
                  <a:pt x="391162" y="608892"/>
                </a:cubicBezTo>
                <a:lnTo>
                  <a:pt x="392749" y="608143"/>
                </a:lnTo>
                <a:cubicBezTo>
                  <a:pt x="395348" y="608856"/>
                  <a:pt x="395568" y="610692"/>
                  <a:pt x="393409" y="613651"/>
                </a:cubicBezTo>
                <a:lnTo>
                  <a:pt x="390236" y="615149"/>
                </a:lnTo>
                <a:cubicBezTo>
                  <a:pt x="390507" y="620517"/>
                  <a:pt x="388862" y="623880"/>
                  <a:pt x="385300" y="625238"/>
                </a:cubicBezTo>
                <a:cubicBezTo>
                  <a:pt x="387625" y="630849"/>
                  <a:pt x="389064" y="636636"/>
                  <a:pt x="389616" y="642599"/>
                </a:cubicBezTo>
                <a:cubicBezTo>
                  <a:pt x="390167" y="648562"/>
                  <a:pt x="391606" y="654349"/>
                  <a:pt x="393931" y="659960"/>
                </a:cubicBezTo>
                <a:lnTo>
                  <a:pt x="409440" y="668157"/>
                </a:lnTo>
                <a:cubicBezTo>
                  <a:pt x="411166" y="667019"/>
                  <a:pt x="412473" y="667049"/>
                  <a:pt x="413361" y="668246"/>
                </a:cubicBezTo>
                <a:cubicBezTo>
                  <a:pt x="414091" y="669963"/>
                  <a:pt x="414272" y="672059"/>
                  <a:pt x="413906" y="674536"/>
                </a:cubicBezTo>
                <a:cubicBezTo>
                  <a:pt x="413539" y="677013"/>
                  <a:pt x="412740" y="679087"/>
                  <a:pt x="411509" y="680759"/>
                </a:cubicBezTo>
                <a:cubicBezTo>
                  <a:pt x="412745" y="683207"/>
                  <a:pt x="413246" y="685638"/>
                  <a:pt x="413012" y="688052"/>
                </a:cubicBezTo>
                <a:cubicBezTo>
                  <a:pt x="412777" y="690466"/>
                  <a:pt x="411130" y="692456"/>
                  <a:pt x="408070" y="694021"/>
                </a:cubicBezTo>
                <a:lnTo>
                  <a:pt x="403311" y="696268"/>
                </a:lnTo>
                <a:lnTo>
                  <a:pt x="409962" y="714466"/>
                </a:lnTo>
                <a:lnTo>
                  <a:pt x="408327" y="752095"/>
                </a:lnTo>
                <a:lnTo>
                  <a:pt x="404228" y="759849"/>
                </a:lnTo>
                <a:cubicBezTo>
                  <a:pt x="406372" y="764818"/>
                  <a:pt x="407612" y="770699"/>
                  <a:pt x="407949" y="777491"/>
                </a:cubicBezTo>
                <a:cubicBezTo>
                  <a:pt x="408286" y="784283"/>
                  <a:pt x="408336" y="790725"/>
                  <a:pt x="408100" y="796818"/>
                </a:cubicBezTo>
                <a:lnTo>
                  <a:pt x="417086" y="815853"/>
                </a:lnTo>
                <a:lnTo>
                  <a:pt x="409638" y="832948"/>
                </a:lnTo>
                <a:lnTo>
                  <a:pt x="410781" y="851807"/>
                </a:lnTo>
                <a:lnTo>
                  <a:pt x="405007" y="864231"/>
                </a:lnTo>
                <a:cubicBezTo>
                  <a:pt x="406993" y="869639"/>
                  <a:pt x="407171" y="874808"/>
                  <a:pt x="405539" y="879741"/>
                </a:cubicBezTo>
                <a:cubicBezTo>
                  <a:pt x="403907" y="884674"/>
                  <a:pt x="404272" y="890241"/>
                  <a:pt x="406633" y="896441"/>
                </a:cubicBezTo>
                <a:lnTo>
                  <a:pt x="405086" y="930148"/>
                </a:lnTo>
                <a:cubicBezTo>
                  <a:pt x="400826" y="933452"/>
                  <a:pt x="400047" y="938993"/>
                  <a:pt x="402748" y="946770"/>
                </a:cubicBezTo>
                <a:cubicBezTo>
                  <a:pt x="405450" y="954547"/>
                  <a:pt x="403877" y="960462"/>
                  <a:pt x="398031" y="964515"/>
                </a:cubicBezTo>
                <a:lnTo>
                  <a:pt x="378650" y="919349"/>
                </a:lnTo>
                <a:lnTo>
                  <a:pt x="367635" y="920669"/>
                </a:lnTo>
                <a:lnTo>
                  <a:pt x="366531" y="934769"/>
                </a:lnTo>
                <a:cubicBezTo>
                  <a:pt x="367641" y="942085"/>
                  <a:pt x="369373" y="952260"/>
                  <a:pt x="371726" y="965294"/>
                </a:cubicBezTo>
                <a:cubicBezTo>
                  <a:pt x="374080" y="978327"/>
                  <a:pt x="376605" y="988127"/>
                  <a:pt x="379301" y="994695"/>
                </a:cubicBezTo>
                <a:cubicBezTo>
                  <a:pt x="382763" y="1001345"/>
                  <a:pt x="383679" y="1005681"/>
                  <a:pt x="382048" y="1007704"/>
                </a:cubicBezTo>
                <a:cubicBezTo>
                  <a:pt x="380416" y="1009727"/>
                  <a:pt x="375681" y="1012367"/>
                  <a:pt x="367842" y="1015622"/>
                </a:cubicBezTo>
                <a:lnTo>
                  <a:pt x="368502" y="1021130"/>
                </a:lnTo>
                <a:cubicBezTo>
                  <a:pt x="371421" y="1022177"/>
                  <a:pt x="374318" y="1024204"/>
                  <a:pt x="377193" y="1027212"/>
                </a:cubicBezTo>
                <a:cubicBezTo>
                  <a:pt x="380067" y="1030220"/>
                  <a:pt x="379417" y="1032951"/>
                  <a:pt x="375242" y="1035407"/>
                </a:cubicBezTo>
                <a:cubicBezTo>
                  <a:pt x="374167" y="1035955"/>
                  <a:pt x="372538" y="1037128"/>
                  <a:pt x="370356" y="1038926"/>
                </a:cubicBezTo>
                <a:cubicBezTo>
                  <a:pt x="368174" y="1040724"/>
                  <a:pt x="367129" y="1042106"/>
                  <a:pt x="367221" y="1043073"/>
                </a:cubicBezTo>
                <a:lnTo>
                  <a:pt x="367970" y="1044659"/>
                </a:lnTo>
                <a:lnTo>
                  <a:pt x="396170" y="1046866"/>
                </a:lnTo>
                <a:cubicBezTo>
                  <a:pt x="398168" y="1040912"/>
                  <a:pt x="398701" y="1034679"/>
                  <a:pt x="397769" y="1028168"/>
                </a:cubicBezTo>
                <a:cubicBezTo>
                  <a:pt x="396837" y="1021656"/>
                  <a:pt x="395013" y="1015567"/>
                  <a:pt x="392297" y="1009898"/>
                </a:cubicBezTo>
                <a:cubicBezTo>
                  <a:pt x="394670" y="1003282"/>
                  <a:pt x="394289" y="996995"/>
                  <a:pt x="391154" y="991039"/>
                </a:cubicBezTo>
                <a:lnTo>
                  <a:pt x="390760" y="973767"/>
                </a:lnTo>
                <a:cubicBezTo>
                  <a:pt x="390274" y="972824"/>
                  <a:pt x="389748" y="971537"/>
                  <a:pt x="389180" y="969906"/>
                </a:cubicBezTo>
                <a:cubicBezTo>
                  <a:pt x="388612" y="968275"/>
                  <a:pt x="388669" y="967197"/>
                  <a:pt x="389351" y="966673"/>
                </a:cubicBezTo>
                <a:cubicBezTo>
                  <a:pt x="392855" y="965706"/>
                  <a:pt x="396840" y="967300"/>
                  <a:pt x="401308" y="971455"/>
                </a:cubicBezTo>
                <a:cubicBezTo>
                  <a:pt x="405775" y="975611"/>
                  <a:pt x="408736" y="979143"/>
                  <a:pt x="410190" y="982053"/>
                </a:cubicBezTo>
                <a:cubicBezTo>
                  <a:pt x="410677" y="982914"/>
                  <a:pt x="411013" y="983968"/>
                  <a:pt x="411197" y="985215"/>
                </a:cubicBezTo>
                <a:cubicBezTo>
                  <a:pt x="411382" y="986461"/>
                  <a:pt x="410737" y="987493"/>
                  <a:pt x="409264" y="988310"/>
                </a:cubicBezTo>
                <a:cubicBezTo>
                  <a:pt x="410889" y="995948"/>
                  <a:pt x="411986" y="1005291"/>
                  <a:pt x="412554" y="1016339"/>
                </a:cubicBezTo>
                <a:cubicBezTo>
                  <a:pt x="413121" y="1027387"/>
                  <a:pt x="411861" y="1036873"/>
                  <a:pt x="408771" y="1044797"/>
                </a:cubicBezTo>
                <a:cubicBezTo>
                  <a:pt x="409977" y="1047865"/>
                  <a:pt x="410307" y="1050619"/>
                  <a:pt x="409762" y="1053059"/>
                </a:cubicBezTo>
                <a:cubicBezTo>
                  <a:pt x="409216" y="1055498"/>
                  <a:pt x="409546" y="1058252"/>
                  <a:pt x="410752" y="1061320"/>
                </a:cubicBezTo>
                <a:cubicBezTo>
                  <a:pt x="411040" y="1068095"/>
                  <a:pt x="410979" y="1075156"/>
                  <a:pt x="410567" y="1082503"/>
                </a:cubicBezTo>
                <a:cubicBezTo>
                  <a:pt x="410156" y="1089850"/>
                  <a:pt x="409114" y="1096889"/>
                  <a:pt x="407441" y="1103619"/>
                </a:cubicBezTo>
                <a:cubicBezTo>
                  <a:pt x="408253" y="1105338"/>
                  <a:pt x="408667" y="1107243"/>
                  <a:pt x="408685" y="1109336"/>
                </a:cubicBezTo>
                <a:cubicBezTo>
                  <a:pt x="408703" y="1111429"/>
                  <a:pt x="407951" y="1112916"/>
                  <a:pt x="406427" y="1113797"/>
                </a:cubicBezTo>
                <a:cubicBezTo>
                  <a:pt x="403203" y="1114672"/>
                  <a:pt x="400431" y="1112910"/>
                  <a:pt x="398111" y="1108509"/>
                </a:cubicBezTo>
                <a:cubicBezTo>
                  <a:pt x="395791" y="1104108"/>
                  <a:pt x="394231" y="1100803"/>
                  <a:pt x="393430" y="1098594"/>
                </a:cubicBezTo>
                <a:lnTo>
                  <a:pt x="382986" y="1109344"/>
                </a:lnTo>
                <a:lnTo>
                  <a:pt x="388888" y="1125956"/>
                </a:lnTo>
                <a:lnTo>
                  <a:pt x="388090" y="1161249"/>
                </a:lnTo>
                <a:lnTo>
                  <a:pt x="386504" y="1161998"/>
                </a:lnTo>
                <a:lnTo>
                  <a:pt x="387292" y="1196542"/>
                </a:lnTo>
                <a:cubicBezTo>
                  <a:pt x="386431" y="1198485"/>
                  <a:pt x="387018" y="1201441"/>
                  <a:pt x="389054" y="1205410"/>
                </a:cubicBezTo>
                <a:cubicBezTo>
                  <a:pt x="391089" y="1209380"/>
                  <a:pt x="392469" y="1211961"/>
                  <a:pt x="393195" y="1213155"/>
                </a:cubicBezTo>
                <a:cubicBezTo>
                  <a:pt x="394173" y="1210349"/>
                  <a:pt x="396083" y="1209771"/>
                  <a:pt x="398923" y="1211420"/>
                </a:cubicBezTo>
                <a:cubicBezTo>
                  <a:pt x="401763" y="1213070"/>
                  <a:pt x="402438" y="1215015"/>
                  <a:pt x="400949" y="1217253"/>
                </a:cubicBezTo>
                <a:cubicBezTo>
                  <a:pt x="400025" y="1217608"/>
                  <a:pt x="399096" y="1218209"/>
                  <a:pt x="398162" y="1219054"/>
                </a:cubicBezTo>
                <a:cubicBezTo>
                  <a:pt x="397227" y="1219899"/>
                  <a:pt x="397069" y="1221105"/>
                  <a:pt x="397688" y="1222672"/>
                </a:cubicBezTo>
                <a:cubicBezTo>
                  <a:pt x="398600" y="1224262"/>
                  <a:pt x="400399" y="1225676"/>
                  <a:pt x="403085" y="1226914"/>
                </a:cubicBezTo>
                <a:cubicBezTo>
                  <a:pt x="405770" y="1228152"/>
                  <a:pt x="408362" y="1229192"/>
                  <a:pt x="410861" y="1230033"/>
                </a:cubicBezTo>
                <a:cubicBezTo>
                  <a:pt x="412044" y="1233394"/>
                  <a:pt x="412728" y="1239295"/>
                  <a:pt x="412913" y="1247735"/>
                </a:cubicBezTo>
                <a:cubicBezTo>
                  <a:pt x="413098" y="1256174"/>
                  <a:pt x="412427" y="1261260"/>
                  <a:pt x="410900" y="1262991"/>
                </a:cubicBezTo>
                <a:cubicBezTo>
                  <a:pt x="413675" y="1268269"/>
                  <a:pt x="414866" y="1271990"/>
                  <a:pt x="414473" y="1274155"/>
                </a:cubicBezTo>
                <a:cubicBezTo>
                  <a:pt x="414081" y="1276321"/>
                  <a:pt x="411186" y="1278577"/>
                  <a:pt x="405787" y="1280923"/>
                </a:cubicBezTo>
                <a:lnTo>
                  <a:pt x="414024" y="1298373"/>
                </a:lnTo>
                <a:cubicBezTo>
                  <a:pt x="408869" y="1297897"/>
                  <a:pt x="403725" y="1296930"/>
                  <a:pt x="398592" y="1295474"/>
                </a:cubicBezTo>
                <a:cubicBezTo>
                  <a:pt x="393459" y="1294017"/>
                  <a:pt x="388734" y="1291883"/>
                  <a:pt x="384416" y="1289072"/>
                </a:cubicBezTo>
                <a:cubicBezTo>
                  <a:pt x="386178" y="1292120"/>
                  <a:pt x="387147" y="1295542"/>
                  <a:pt x="387322" y="1299338"/>
                </a:cubicBezTo>
                <a:lnTo>
                  <a:pt x="404329" y="1310709"/>
                </a:lnTo>
                <a:cubicBezTo>
                  <a:pt x="405430" y="1317665"/>
                  <a:pt x="406925" y="1331104"/>
                  <a:pt x="408812" y="1351026"/>
                </a:cubicBezTo>
                <a:cubicBezTo>
                  <a:pt x="410699" y="1370947"/>
                  <a:pt x="408085" y="1383901"/>
                  <a:pt x="400969" y="1389887"/>
                </a:cubicBezTo>
                <a:cubicBezTo>
                  <a:pt x="402255" y="1393039"/>
                  <a:pt x="403152" y="1398192"/>
                  <a:pt x="403660" y="1405348"/>
                </a:cubicBezTo>
                <a:cubicBezTo>
                  <a:pt x="404169" y="1412503"/>
                  <a:pt x="403315" y="1417029"/>
                  <a:pt x="401097" y="1418924"/>
                </a:cubicBezTo>
                <a:cubicBezTo>
                  <a:pt x="400244" y="1419084"/>
                  <a:pt x="399407" y="1418510"/>
                  <a:pt x="398586" y="1417200"/>
                </a:cubicBezTo>
                <a:cubicBezTo>
                  <a:pt x="397766" y="1415890"/>
                  <a:pt x="397325" y="1415128"/>
                  <a:pt x="397265" y="1414914"/>
                </a:cubicBezTo>
                <a:lnTo>
                  <a:pt x="390170" y="1416323"/>
                </a:lnTo>
                <a:lnTo>
                  <a:pt x="388407" y="1424914"/>
                </a:lnTo>
                <a:lnTo>
                  <a:pt x="404753" y="1430777"/>
                </a:lnTo>
                <a:cubicBezTo>
                  <a:pt x="408693" y="1439465"/>
                  <a:pt x="410624" y="1448010"/>
                  <a:pt x="410549" y="1456411"/>
                </a:cubicBezTo>
                <a:cubicBezTo>
                  <a:pt x="410474" y="1464812"/>
                  <a:pt x="409464" y="1473290"/>
                  <a:pt x="407522" y="1481845"/>
                </a:cubicBezTo>
                <a:cubicBezTo>
                  <a:pt x="409172" y="1484056"/>
                  <a:pt x="412744" y="1488028"/>
                  <a:pt x="418238" y="1493760"/>
                </a:cubicBezTo>
                <a:cubicBezTo>
                  <a:pt x="423732" y="1499491"/>
                  <a:pt x="425740" y="1503231"/>
                  <a:pt x="424262" y="1504980"/>
                </a:cubicBezTo>
                <a:cubicBezTo>
                  <a:pt x="421884" y="1506021"/>
                  <a:pt x="419523" y="1506327"/>
                  <a:pt x="417179" y="1505898"/>
                </a:cubicBezTo>
                <a:cubicBezTo>
                  <a:pt x="414835" y="1505469"/>
                  <a:pt x="412496" y="1504795"/>
                  <a:pt x="410162" y="1503876"/>
                </a:cubicBezTo>
                <a:cubicBezTo>
                  <a:pt x="412908" y="1509693"/>
                  <a:pt x="415048" y="1516280"/>
                  <a:pt x="416582" y="1523639"/>
                </a:cubicBezTo>
                <a:cubicBezTo>
                  <a:pt x="418116" y="1530997"/>
                  <a:pt x="418295" y="1537540"/>
                  <a:pt x="417119" y="1543268"/>
                </a:cubicBezTo>
                <a:lnTo>
                  <a:pt x="403197" y="1534322"/>
                </a:lnTo>
                <a:lnTo>
                  <a:pt x="400467" y="1516212"/>
                </a:lnTo>
                <a:cubicBezTo>
                  <a:pt x="399200" y="1515840"/>
                  <a:pt x="397835" y="1515515"/>
                  <a:pt x="396370" y="1515237"/>
                </a:cubicBezTo>
                <a:cubicBezTo>
                  <a:pt x="394905" y="1514958"/>
                  <a:pt x="393935" y="1514446"/>
                  <a:pt x="393462" y="1513700"/>
                </a:cubicBezTo>
                <a:cubicBezTo>
                  <a:pt x="393108" y="1512008"/>
                  <a:pt x="394323" y="1510302"/>
                  <a:pt x="397109" y="1508583"/>
                </a:cubicBezTo>
                <a:cubicBezTo>
                  <a:pt x="399894" y="1506864"/>
                  <a:pt x="401880" y="1505765"/>
                  <a:pt x="403068" y="1505285"/>
                </a:cubicBezTo>
                <a:cubicBezTo>
                  <a:pt x="400890" y="1500413"/>
                  <a:pt x="399510" y="1494922"/>
                  <a:pt x="398929" y="1488811"/>
                </a:cubicBezTo>
                <a:cubicBezTo>
                  <a:pt x="398348" y="1482700"/>
                  <a:pt x="398158" y="1476647"/>
                  <a:pt x="398358" y="1470652"/>
                </a:cubicBezTo>
                <a:cubicBezTo>
                  <a:pt x="397889" y="1469742"/>
                  <a:pt x="396934" y="1468576"/>
                  <a:pt x="395495" y="1467154"/>
                </a:cubicBezTo>
                <a:cubicBezTo>
                  <a:pt x="394056" y="1465732"/>
                  <a:pt x="392705" y="1464753"/>
                  <a:pt x="391442" y="1464218"/>
                </a:cubicBezTo>
                <a:lnTo>
                  <a:pt x="387077" y="1483737"/>
                </a:lnTo>
                <a:lnTo>
                  <a:pt x="379894" y="1489067"/>
                </a:lnTo>
                <a:lnTo>
                  <a:pt x="390378" y="1511276"/>
                </a:lnTo>
                <a:cubicBezTo>
                  <a:pt x="386879" y="1518504"/>
                  <a:pt x="385105" y="1527586"/>
                  <a:pt x="385054" y="1538522"/>
                </a:cubicBezTo>
                <a:cubicBezTo>
                  <a:pt x="385002" y="1549457"/>
                  <a:pt x="385585" y="1558396"/>
                  <a:pt x="386801" y="1565339"/>
                </a:cubicBezTo>
                <a:cubicBezTo>
                  <a:pt x="387972" y="1568504"/>
                  <a:pt x="388163" y="1571647"/>
                  <a:pt x="387373" y="1574768"/>
                </a:cubicBezTo>
                <a:cubicBezTo>
                  <a:pt x="386583" y="1577889"/>
                  <a:pt x="386773" y="1581032"/>
                  <a:pt x="387944" y="1584198"/>
                </a:cubicBezTo>
                <a:lnTo>
                  <a:pt x="389176" y="1599135"/>
                </a:lnTo>
                <a:lnTo>
                  <a:pt x="390762" y="1598386"/>
                </a:lnTo>
                <a:cubicBezTo>
                  <a:pt x="391933" y="1601551"/>
                  <a:pt x="392124" y="1604694"/>
                  <a:pt x="391334" y="1607815"/>
                </a:cubicBezTo>
                <a:cubicBezTo>
                  <a:pt x="390544" y="1610936"/>
                  <a:pt x="390734" y="1614079"/>
                  <a:pt x="391905" y="1617244"/>
                </a:cubicBezTo>
                <a:cubicBezTo>
                  <a:pt x="393208" y="1619661"/>
                  <a:pt x="393973" y="1621967"/>
                  <a:pt x="394201" y="1624162"/>
                </a:cubicBezTo>
                <a:cubicBezTo>
                  <a:pt x="394429" y="1626358"/>
                  <a:pt x="393047" y="1628223"/>
                  <a:pt x="390053" y="1629758"/>
                </a:cubicBezTo>
                <a:cubicBezTo>
                  <a:pt x="392435" y="1634291"/>
                  <a:pt x="393474" y="1637518"/>
                  <a:pt x="393169" y="1639441"/>
                </a:cubicBezTo>
                <a:cubicBezTo>
                  <a:pt x="392864" y="1641363"/>
                  <a:pt x="390400" y="1643334"/>
                  <a:pt x="385777" y="1645355"/>
                </a:cubicBezTo>
                <a:lnTo>
                  <a:pt x="394014" y="1662804"/>
                </a:lnTo>
                <a:lnTo>
                  <a:pt x="384585" y="1663376"/>
                </a:lnTo>
                <a:lnTo>
                  <a:pt x="385550" y="1690077"/>
                </a:lnTo>
                <a:lnTo>
                  <a:pt x="390221" y="1691752"/>
                </a:lnTo>
                <a:lnTo>
                  <a:pt x="386122" y="1699507"/>
                </a:lnTo>
                <a:lnTo>
                  <a:pt x="385945" y="1707350"/>
                </a:lnTo>
                <a:lnTo>
                  <a:pt x="395945" y="1716208"/>
                </a:lnTo>
                <a:lnTo>
                  <a:pt x="400350" y="1729647"/>
                </a:lnTo>
                <a:cubicBezTo>
                  <a:pt x="396700" y="1732017"/>
                  <a:pt x="395583" y="1735130"/>
                  <a:pt x="397000" y="1738988"/>
                </a:cubicBezTo>
                <a:cubicBezTo>
                  <a:pt x="398417" y="1742845"/>
                  <a:pt x="395714" y="1746708"/>
                  <a:pt x="388891" y="1750575"/>
                </a:cubicBezTo>
                <a:lnTo>
                  <a:pt x="385147" y="1742643"/>
                </a:lnTo>
                <a:lnTo>
                  <a:pt x="381137" y="1746476"/>
                </a:lnTo>
                <a:cubicBezTo>
                  <a:pt x="381206" y="1749191"/>
                  <a:pt x="381429" y="1753774"/>
                  <a:pt x="381807" y="1760223"/>
                </a:cubicBezTo>
                <a:cubicBezTo>
                  <a:pt x="382184" y="1766673"/>
                  <a:pt x="382033" y="1770462"/>
                  <a:pt x="381354" y="1771591"/>
                </a:cubicBezTo>
                <a:cubicBezTo>
                  <a:pt x="380531" y="1771818"/>
                  <a:pt x="379819" y="1771507"/>
                  <a:pt x="379217" y="1770660"/>
                </a:cubicBezTo>
                <a:cubicBezTo>
                  <a:pt x="378615" y="1769813"/>
                  <a:pt x="378299" y="1769315"/>
                  <a:pt x="378270" y="1769167"/>
                </a:cubicBezTo>
                <a:cubicBezTo>
                  <a:pt x="373782" y="1770962"/>
                  <a:pt x="371510" y="1770257"/>
                  <a:pt x="371451" y="1767051"/>
                </a:cubicBezTo>
                <a:cubicBezTo>
                  <a:pt x="371393" y="1763846"/>
                  <a:pt x="371918" y="1760850"/>
                  <a:pt x="373028" y="1758063"/>
                </a:cubicBezTo>
                <a:lnTo>
                  <a:pt x="359943" y="1746781"/>
                </a:lnTo>
                <a:lnTo>
                  <a:pt x="361046" y="1732682"/>
                </a:lnTo>
                <a:lnTo>
                  <a:pt x="347696" y="1733165"/>
                </a:lnTo>
                <a:cubicBezTo>
                  <a:pt x="349745" y="1738704"/>
                  <a:pt x="350172" y="1744403"/>
                  <a:pt x="348977" y="1750261"/>
                </a:cubicBezTo>
                <a:cubicBezTo>
                  <a:pt x="347781" y="1756119"/>
                  <a:pt x="348396" y="1762214"/>
                  <a:pt x="350819" y="1768547"/>
                </a:cubicBezTo>
                <a:cubicBezTo>
                  <a:pt x="349120" y="1777189"/>
                  <a:pt x="347811" y="1785889"/>
                  <a:pt x="346894" y="1794647"/>
                </a:cubicBezTo>
                <a:cubicBezTo>
                  <a:pt x="345977" y="1803405"/>
                  <a:pt x="345065" y="1811918"/>
                  <a:pt x="344159" y="1820186"/>
                </a:cubicBezTo>
                <a:cubicBezTo>
                  <a:pt x="345175" y="1824394"/>
                  <a:pt x="345960" y="1830166"/>
                  <a:pt x="346514" y="1837503"/>
                </a:cubicBezTo>
                <a:cubicBezTo>
                  <a:pt x="347067" y="1844839"/>
                  <a:pt x="345517" y="1849774"/>
                  <a:pt x="341863" y="1852307"/>
                </a:cubicBezTo>
                <a:cubicBezTo>
                  <a:pt x="342639" y="1853436"/>
                  <a:pt x="344524" y="1855375"/>
                  <a:pt x="347519" y="1858124"/>
                </a:cubicBezTo>
                <a:cubicBezTo>
                  <a:pt x="350514" y="1860872"/>
                  <a:pt x="352212" y="1862415"/>
                  <a:pt x="352613" y="1862751"/>
                </a:cubicBezTo>
                <a:cubicBezTo>
                  <a:pt x="353279" y="1862194"/>
                  <a:pt x="353368" y="1861182"/>
                  <a:pt x="352877" y="1859716"/>
                </a:cubicBezTo>
                <a:cubicBezTo>
                  <a:pt x="352387" y="1858250"/>
                  <a:pt x="352079" y="1857426"/>
                  <a:pt x="351953" y="1857243"/>
                </a:cubicBezTo>
                <a:cubicBezTo>
                  <a:pt x="352032" y="1845769"/>
                  <a:pt x="353045" y="1834217"/>
                  <a:pt x="354992" y="1822589"/>
                </a:cubicBezTo>
                <a:cubicBezTo>
                  <a:pt x="356939" y="1810961"/>
                  <a:pt x="356178" y="1799761"/>
                  <a:pt x="352711" y="1788992"/>
                </a:cubicBezTo>
                <a:lnTo>
                  <a:pt x="360643" y="1785247"/>
                </a:lnTo>
                <a:cubicBezTo>
                  <a:pt x="364200" y="1783366"/>
                  <a:pt x="368586" y="1781700"/>
                  <a:pt x="373801" y="1780248"/>
                </a:cubicBezTo>
                <a:cubicBezTo>
                  <a:pt x="379016" y="1778797"/>
                  <a:pt x="382752" y="1779862"/>
                  <a:pt x="385009" y="1783444"/>
                </a:cubicBezTo>
                <a:cubicBezTo>
                  <a:pt x="388245" y="1790727"/>
                  <a:pt x="389900" y="1798513"/>
                  <a:pt x="389974" y="1806803"/>
                </a:cubicBezTo>
                <a:cubicBezTo>
                  <a:pt x="390048" y="1815093"/>
                  <a:pt x="389345" y="1823022"/>
                  <a:pt x="387867" y="1830591"/>
                </a:cubicBezTo>
                <a:cubicBezTo>
                  <a:pt x="389875" y="1834331"/>
                  <a:pt x="392290" y="1837393"/>
                  <a:pt x="395113" y="1839778"/>
                </a:cubicBezTo>
                <a:cubicBezTo>
                  <a:pt x="397937" y="1842164"/>
                  <a:pt x="400352" y="1845226"/>
                  <a:pt x="402360" y="1848966"/>
                </a:cubicBezTo>
                <a:lnTo>
                  <a:pt x="389758" y="1851036"/>
                </a:lnTo>
                <a:cubicBezTo>
                  <a:pt x="392133" y="1855896"/>
                  <a:pt x="394101" y="1861433"/>
                  <a:pt x="395660" y="1867648"/>
                </a:cubicBezTo>
                <a:cubicBezTo>
                  <a:pt x="397220" y="1873862"/>
                  <a:pt x="397601" y="1880148"/>
                  <a:pt x="396803" y="1886506"/>
                </a:cubicBezTo>
                <a:lnTo>
                  <a:pt x="383630" y="1879146"/>
                </a:lnTo>
                <a:lnTo>
                  <a:pt x="381649" y="1862623"/>
                </a:lnTo>
                <a:cubicBezTo>
                  <a:pt x="380383" y="1862251"/>
                  <a:pt x="379017" y="1861926"/>
                  <a:pt x="377552" y="1861647"/>
                </a:cubicBezTo>
                <a:cubicBezTo>
                  <a:pt x="376087" y="1861369"/>
                  <a:pt x="375118" y="1860857"/>
                  <a:pt x="374644" y="1860110"/>
                </a:cubicBezTo>
                <a:cubicBezTo>
                  <a:pt x="374224" y="1858450"/>
                  <a:pt x="375175" y="1856869"/>
                  <a:pt x="377498" y="1855368"/>
                </a:cubicBezTo>
                <a:cubicBezTo>
                  <a:pt x="379820" y="1853868"/>
                  <a:pt x="381542" y="1852893"/>
                  <a:pt x="382664" y="1852444"/>
                </a:cubicBezTo>
                <a:lnTo>
                  <a:pt x="379452" y="1820984"/>
                </a:lnTo>
                <a:lnTo>
                  <a:pt x="374870" y="1815388"/>
                </a:lnTo>
                <a:lnTo>
                  <a:pt x="364781" y="1810451"/>
                </a:lnTo>
                <a:lnTo>
                  <a:pt x="360593" y="1822127"/>
                </a:lnTo>
                <a:lnTo>
                  <a:pt x="371560" y="1857686"/>
                </a:lnTo>
                <a:cubicBezTo>
                  <a:pt x="368759" y="1864424"/>
                  <a:pt x="367198" y="1872758"/>
                  <a:pt x="366875" y="1882691"/>
                </a:cubicBezTo>
                <a:cubicBezTo>
                  <a:pt x="366552" y="1892623"/>
                  <a:pt x="366951" y="1901002"/>
                  <a:pt x="368072" y="1907828"/>
                </a:cubicBezTo>
                <a:cubicBezTo>
                  <a:pt x="370464" y="1913408"/>
                  <a:pt x="371770" y="1919257"/>
                  <a:pt x="371991" y="1925376"/>
                </a:cubicBezTo>
                <a:cubicBezTo>
                  <a:pt x="372213" y="1931495"/>
                  <a:pt x="372726" y="1937719"/>
                  <a:pt x="373531" y="1944048"/>
                </a:cubicBezTo>
                <a:cubicBezTo>
                  <a:pt x="368984" y="1954277"/>
                  <a:pt x="365604" y="1964924"/>
                  <a:pt x="363392" y="1975991"/>
                </a:cubicBezTo>
                <a:lnTo>
                  <a:pt x="367265" y="2012959"/>
                </a:lnTo>
                <a:cubicBezTo>
                  <a:pt x="366275" y="2013346"/>
                  <a:pt x="365082" y="2014071"/>
                  <a:pt x="363684" y="2015134"/>
                </a:cubicBezTo>
                <a:cubicBezTo>
                  <a:pt x="362287" y="2016198"/>
                  <a:pt x="361865" y="2017529"/>
                  <a:pt x="362417" y="2019127"/>
                </a:cubicBezTo>
                <a:cubicBezTo>
                  <a:pt x="362988" y="2019908"/>
                  <a:pt x="364346" y="2020560"/>
                  <a:pt x="366492" y="2021083"/>
                </a:cubicBezTo>
                <a:cubicBezTo>
                  <a:pt x="368639" y="2021606"/>
                  <a:pt x="370394" y="2022070"/>
                  <a:pt x="371758" y="2022477"/>
                </a:cubicBezTo>
                <a:lnTo>
                  <a:pt x="358801" y="2040232"/>
                </a:lnTo>
                <a:lnTo>
                  <a:pt x="347697" y="2045474"/>
                </a:lnTo>
                <a:cubicBezTo>
                  <a:pt x="345250" y="2039436"/>
                  <a:pt x="343492" y="2033314"/>
                  <a:pt x="342423" y="2027111"/>
                </a:cubicBezTo>
                <a:cubicBezTo>
                  <a:pt x="341353" y="2020907"/>
                  <a:pt x="337679" y="2012781"/>
                  <a:pt x="331400" y="2002732"/>
                </a:cubicBezTo>
                <a:cubicBezTo>
                  <a:pt x="330213" y="2008950"/>
                  <a:pt x="329224" y="2015075"/>
                  <a:pt x="328434" y="2021105"/>
                </a:cubicBezTo>
                <a:cubicBezTo>
                  <a:pt x="327644" y="2027136"/>
                  <a:pt x="328616" y="2033305"/>
                  <a:pt x="331351" y="2039612"/>
                </a:cubicBezTo>
                <a:cubicBezTo>
                  <a:pt x="326554" y="2049312"/>
                  <a:pt x="322925" y="2059431"/>
                  <a:pt x="320463" y="2069969"/>
                </a:cubicBezTo>
                <a:cubicBezTo>
                  <a:pt x="312014" y="2074927"/>
                  <a:pt x="310141" y="2079691"/>
                  <a:pt x="314844" y="2084260"/>
                </a:cubicBezTo>
                <a:cubicBezTo>
                  <a:pt x="319546" y="2088830"/>
                  <a:pt x="319656" y="2092658"/>
                  <a:pt x="315172" y="2095744"/>
                </a:cubicBezTo>
                <a:lnTo>
                  <a:pt x="308827" y="2098739"/>
                </a:lnTo>
                <a:cubicBezTo>
                  <a:pt x="310669" y="2103326"/>
                  <a:pt x="311203" y="2107196"/>
                  <a:pt x="310428" y="2110350"/>
                </a:cubicBezTo>
                <a:cubicBezTo>
                  <a:pt x="309654" y="2113504"/>
                  <a:pt x="310000" y="2116977"/>
                  <a:pt x="311468" y="2120771"/>
                </a:cubicBezTo>
                <a:lnTo>
                  <a:pt x="304856" y="2135530"/>
                </a:lnTo>
                <a:lnTo>
                  <a:pt x="292521" y="2125835"/>
                </a:lnTo>
                <a:cubicBezTo>
                  <a:pt x="289348" y="2127333"/>
                  <a:pt x="287013" y="2126495"/>
                  <a:pt x="285515" y="2123323"/>
                </a:cubicBezTo>
                <a:cubicBezTo>
                  <a:pt x="283029" y="2116858"/>
                  <a:pt x="281978" y="2109838"/>
                  <a:pt x="282362" y="2102261"/>
                </a:cubicBezTo>
                <a:cubicBezTo>
                  <a:pt x="282746" y="2094684"/>
                  <a:pt x="281508" y="2087267"/>
                  <a:pt x="278647" y="2080009"/>
                </a:cubicBezTo>
                <a:cubicBezTo>
                  <a:pt x="278618" y="2079861"/>
                  <a:pt x="278302" y="2079364"/>
                  <a:pt x="277700" y="2078516"/>
                </a:cubicBezTo>
                <a:cubicBezTo>
                  <a:pt x="277098" y="2077669"/>
                  <a:pt x="276386" y="2077359"/>
                  <a:pt x="275563" y="2077585"/>
                </a:cubicBezTo>
                <a:cubicBezTo>
                  <a:pt x="274876" y="2078354"/>
                  <a:pt x="274598" y="2080506"/>
                  <a:pt x="274731" y="2084040"/>
                </a:cubicBezTo>
                <a:cubicBezTo>
                  <a:pt x="274863" y="2087574"/>
                  <a:pt x="274773" y="2090123"/>
                  <a:pt x="274460" y="2091685"/>
                </a:cubicBezTo>
                <a:cubicBezTo>
                  <a:pt x="273358" y="2094145"/>
                  <a:pt x="273049" y="2096230"/>
                  <a:pt x="273534" y="2097941"/>
                </a:cubicBezTo>
                <a:cubicBezTo>
                  <a:pt x="274902" y="2100326"/>
                  <a:pt x="275932" y="2102508"/>
                  <a:pt x="276623" y="2104485"/>
                </a:cubicBezTo>
                <a:cubicBezTo>
                  <a:pt x="277314" y="2106462"/>
                  <a:pt x="276195" y="2108203"/>
                  <a:pt x="273268" y="2109706"/>
                </a:cubicBezTo>
                <a:lnTo>
                  <a:pt x="268420" y="2115874"/>
                </a:lnTo>
                <a:lnTo>
                  <a:pt x="253306" y="2124948"/>
                </a:lnTo>
                <a:lnTo>
                  <a:pt x="254537" y="2139886"/>
                </a:lnTo>
                <a:cubicBezTo>
                  <a:pt x="252546" y="2141917"/>
                  <a:pt x="250888" y="2144397"/>
                  <a:pt x="249563" y="2147326"/>
                </a:cubicBezTo>
                <a:cubicBezTo>
                  <a:pt x="248238" y="2150255"/>
                  <a:pt x="247164" y="2152944"/>
                  <a:pt x="246340" y="2155394"/>
                </a:cubicBezTo>
                <a:cubicBezTo>
                  <a:pt x="244606" y="2156172"/>
                  <a:pt x="243106" y="2157446"/>
                  <a:pt x="241840" y="2159216"/>
                </a:cubicBezTo>
                <a:cubicBezTo>
                  <a:pt x="240573" y="2160986"/>
                  <a:pt x="240428" y="2163075"/>
                  <a:pt x="241404" y="2165484"/>
                </a:cubicBezTo>
                <a:lnTo>
                  <a:pt x="245985" y="2171080"/>
                </a:lnTo>
                <a:lnTo>
                  <a:pt x="231708" y="2177820"/>
                </a:lnTo>
                <a:cubicBezTo>
                  <a:pt x="230885" y="2174450"/>
                  <a:pt x="230253" y="2169171"/>
                  <a:pt x="229810" y="2161985"/>
                </a:cubicBezTo>
                <a:cubicBezTo>
                  <a:pt x="229368" y="2154798"/>
                  <a:pt x="227314" y="2151645"/>
                  <a:pt x="223648" y="2152527"/>
                </a:cubicBezTo>
                <a:cubicBezTo>
                  <a:pt x="222076" y="2153391"/>
                  <a:pt x="220836" y="2154703"/>
                  <a:pt x="219930" y="2156465"/>
                </a:cubicBezTo>
                <a:cubicBezTo>
                  <a:pt x="219024" y="2158226"/>
                  <a:pt x="218368" y="2159748"/>
                  <a:pt x="217963" y="2161030"/>
                </a:cubicBezTo>
                <a:lnTo>
                  <a:pt x="223777" y="2181564"/>
                </a:lnTo>
                <a:lnTo>
                  <a:pt x="221087" y="2196412"/>
                </a:lnTo>
                <a:cubicBezTo>
                  <a:pt x="223302" y="2201105"/>
                  <a:pt x="224443" y="2205577"/>
                  <a:pt x="224511" y="2209829"/>
                </a:cubicBezTo>
                <a:cubicBezTo>
                  <a:pt x="224578" y="2214081"/>
                  <a:pt x="223759" y="2218510"/>
                  <a:pt x="222053" y="2223114"/>
                </a:cubicBezTo>
                <a:lnTo>
                  <a:pt x="228043" y="2235804"/>
                </a:lnTo>
                <a:cubicBezTo>
                  <a:pt x="225920" y="2242949"/>
                  <a:pt x="226550" y="2249764"/>
                  <a:pt x="229935" y="2256249"/>
                </a:cubicBezTo>
                <a:cubicBezTo>
                  <a:pt x="227032" y="2256690"/>
                  <a:pt x="224742" y="2258175"/>
                  <a:pt x="223066" y="2260704"/>
                </a:cubicBezTo>
                <a:cubicBezTo>
                  <a:pt x="221391" y="2263233"/>
                  <a:pt x="221227" y="2266139"/>
                  <a:pt x="222575" y="2269423"/>
                </a:cubicBezTo>
                <a:lnTo>
                  <a:pt x="219796" y="2288193"/>
                </a:lnTo>
                <a:lnTo>
                  <a:pt x="204859" y="2289424"/>
                </a:lnTo>
                <a:cubicBezTo>
                  <a:pt x="204508" y="2283286"/>
                  <a:pt x="203088" y="2276682"/>
                  <a:pt x="200599" y="2269612"/>
                </a:cubicBezTo>
                <a:cubicBezTo>
                  <a:pt x="198111" y="2262543"/>
                  <a:pt x="197461" y="2256545"/>
                  <a:pt x="198652" y="2251619"/>
                </a:cubicBezTo>
                <a:cubicBezTo>
                  <a:pt x="196016" y="2246720"/>
                  <a:pt x="196883" y="2243078"/>
                  <a:pt x="201253" y="2240692"/>
                </a:cubicBezTo>
                <a:cubicBezTo>
                  <a:pt x="204799" y="2239300"/>
                  <a:pt x="208998" y="2237237"/>
                  <a:pt x="213850" y="2234503"/>
                </a:cubicBezTo>
                <a:cubicBezTo>
                  <a:pt x="218702" y="2231768"/>
                  <a:pt x="217206" y="2229968"/>
                  <a:pt x="209362" y="2229104"/>
                </a:cubicBezTo>
                <a:lnTo>
                  <a:pt x="208219" y="2210246"/>
                </a:lnTo>
                <a:lnTo>
                  <a:pt x="201874" y="2213241"/>
                </a:lnTo>
                <a:lnTo>
                  <a:pt x="204475" y="2202314"/>
                </a:lnTo>
                <a:lnTo>
                  <a:pt x="196986" y="2186451"/>
                </a:lnTo>
                <a:lnTo>
                  <a:pt x="204347" y="2173277"/>
                </a:lnTo>
                <a:lnTo>
                  <a:pt x="197607" y="2159001"/>
                </a:lnTo>
                <a:cubicBezTo>
                  <a:pt x="198144" y="2152604"/>
                  <a:pt x="199849" y="2146627"/>
                  <a:pt x="202721" y="2141068"/>
                </a:cubicBezTo>
                <a:lnTo>
                  <a:pt x="201489" y="2126131"/>
                </a:lnTo>
                <a:cubicBezTo>
                  <a:pt x="195939" y="2127215"/>
                  <a:pt x="191794" y="2122544"/>
                  <a:pt x="189055" y="2112118"/>
                </a:cubicBezTo>
                <a:cubicBezTo>
                  <a:pt x="186315" y="2101691"/>
                  <a:pt x="184968" y="2094729"/>
                  <a:pt x="185015" y="2091232"/>
                </a:cubicBezTo>
                <a:cubicBezTo>
                  <a:pt x="187646" y="2089101"/>
                  <a:pt x="187672" y="2085047"/>
                  <a:pt x="185093" y="2079071"/>
                </a:cubicBezTo>
                <a:cubicBezTo>
                  <a:pt x="182515" y="2073095"/>
                  <a:pt x="180580" y="2068997"/>
                  <a:pt x="179290" y="2066777"/>
                </a:cubicBezTo>
                <a:cubicBezTo>
                  <a:pt x="181200" y="2064744"/>
                  <a:pt x="182041" y="2062245"/>
                  <a:pt x="181814" y="2059281"/>
                </a:cubicBezTo>
                <a:cubicBezTo>
                  <a:pt x="181586" y="2056317"/>
                  <a:pt x="180863" y="2053587"/>
                  <a:pt x="179645" y="2051091"/>
                </a:cubicBezTo>
                <a:cubicBezTo>
                  <a:pt x="177976" y="2048241"/>
                  <a:pt x="175795" y="2046361"/>
                  <a:pt x="173102" y="2045450"/>
                </a:cubicBezTo>
                <a:cubicBezTo>
                  <a:pt x="170409" y="2044539"/>
                  <a:pt x="168228" y="2042659"/>
                  <a:pt x="166560" y="2039809"/>
                </a:cubicBezTo>
                <a:cubicBezTo>
                  <a:pt x="161008" y="2043885"/>
                  <a:pt x="160412" y="2049986"/>
                  <a:pt x="164773" y="2058111"/>
                </a:cubicBezTo>
                <a:cubicBezTo>
                  <a:pt x="169134" y="2066237"/>
                  <a:pt x="168935" y="2072150"/>
                  <a:pt x="164176" y="2075852"/>
                </a:cubicBezTo>
                <a:cubicBezTo>
                  <a:pt x="166304" y="2080788"/>
                  <a:pt x="166804" y="2086128"/>
                  <a:pt x="165677" y="2091874"/>
                </a:cubicBezTo>
                <a:cubicBezTo>
                  <a:pt x="164550" y="2097619"/>
                  <a:pt x="162506" y="2102706"/>
                  <a:pt x="159545" y="2107135"/>
                </a:cubicBezTo>
                <a:lnTo>
                  <a:pt x="169280" y="2127757"/>
                </a:lnTo>
                <a:cubicBezTo>
                  <a:pt x="158533" y="2141034"/>
                  <a:pt x="153859" y="2152535"/>
                  <a:pt x="155258" y="2162261"/>
                </a:cubicBezTo>
                <a:cubicBezTo>
                  <a:pt x="156656" y="2171987"/>
                  <a:pt x="158404" y="2185791"/>
                  <a:pt x="160501" y="2203674"/>
                </a:cubicBezTo>
                <a:cubicBezTo>
                  <a:pt x="155365" y="2206664"/>
                  <a:pt x="151480" y="2210761"/>
                  <a:pt x="148845" y="2215966"/>
                </a:cubicBezTo>
                <a:cubicBezTo>
                  <a:pt x="146210" y="2221170"/>
                  <a:pt x="142324" y="2225267"/>
                  <a:pt x="137189" y="2228257"/>
                </a:cubicBezTo>
                <a:lnTo>
                  <a:pt x="145426" y="2245707"/>
                </a:lnTo>
                <a:lnTo>
                  <a:pt x="140667" y="2247953"/>
                </a:lnTo>
                <a:cubicBezTo>
                  <a:pt x="137627" y="2249389"/>
                  <a:pt x="135402" y="2249469"/>
                  <a:pt x="133992" y="2248195"/>
                </a:cubicBezTo>
                <a:cubicBezTo>
                  <a:pt x="132582" y="2246920"/>
                  <a:pt x="131194" y="2244666"/>
                  <a:pt x="129829" y="2241431"/>
                </a:cubicBezTo>
                <a:lnTo>
                  <a:pt x="128597" y="2226494"/>
                </a:lnTo>
                <a:cubicBezTo>
                  <a:pt x="127952" y="2225384"/>
                  <a:pt x="126390" y="2223616"/>
                  <a:pt x="123911" y="2221189"/>
                </a:cubicBezTo>
                <a:cubicBezTo>
                  <a:pt x="121432" y="2218763"/>
                  <a:pt x="119660" y="2217578"/>
                  <a:pt x="118596" y="2217636"/>
                </a:cubicBezTo>
                <a:lnTo>
                  <a:pt x="120843" y="2222395"/>
                </a:lnTo>
                <a:cubicBezTo>
                  <a:pt x="118424" y="2226689"/>
                  <a:pt x="115879" y="2232255"/>
                  <a:pt x="113207" y="2239093"/>
                </a:cubicBezTo>
                <a:cubicBezTo>
                  <a:pt x="110535" y="2245932"/>
                  <a:pt x="109950" y="2251542"/>
                  <a:pt x="111453" y="2255925"/>
                </a:cubicBezTo>
                <a:cubicBezTo>
                  <a:pt x="109918" y="2258751"/>
                  <a:pt x="109451" y="2262042"/>
                  <a:pt x="110053" y="2265800"/>
                </a:cubicBezTo>
                <a:cubicBezTo>
                  <a:pt x="110654" y="2269557"/>
                  <a:pt x="111752" y="2273080"/>
                  <a:pt x="113345" y="2276369"/>
                </a:cubicBezTo>
                <a:lnTo>
                  <a:pt x="105236" y="2287957"/>
                </a:lnTo>
                <a:cubicBezTo>
                  <a:pt x="106470" y="2290486"/>
                  <a:pt x="107349" y="2293546"/>
                  <a:pt x="107873" y="2297138"/>
                </a:cubicBezTo>
                <a:cubicBezTo>
                  <a:pt x="108397" y="2300730"/>
                  <a:pt x="107899" y="2303956"/>
                  <a:pt x="106379" y="2306815"/>
                </a:cubicBezTo>
                <a:lnTo>
                  <a:pt x="112370" y="2319506"/>
                </a:lnTo>
                <a:lnTo>
                  <a:pt x="108271" y="2327260"/>
                </a:lnTo>
                <a:cubicBezTo>
                  <a:pt x="110383" y="2332163"/>
                  <a:pt x="110915" y="2337570"/>
                  <a:pt x="109866" y="2343480"/>
                </a:cubicBezTo>
                <a:cubicBezTo>
                  <a:pt x="108817" y="2349391"/>
                  <a:pt x="106991" y="2354941"/>
                  <a:pt x="104389" y="2360130"/>
                </a:cubicBezTo>
                <a:cubicBezTo>
                  <a:pt x="103537" y="2366715"/>
                  <a:pt x="102418" y="2374275"/>
                  <a:pt x="101032" y="2382810"/>
                </a:cubicBezTo>
                <a:cubicBezTo>
                  <a:pt x="99645" y="2391345"/>
                  <a:pt x="97546" y="2398883"/>
                  <a:pt x="94733" y="2405424"/>
                </a:cubicBezTo>
                <a:cubicBezTo>
                  <a:pt x="96002" y="2407855"/>
                  <a:pt x="97021" y="2410527"/>
                  <a:pt x="97789" y="2413438"/>
                </a:cubicBezTo>
                <a:cubicBezTo>
                  <a:pt x="98557" y="2416349"/>
                  <a:pt x="98198" y="2419185"/>
                  <a:pt x="96714" y="2421947"/>
                </a:cubicBezTo>
                <a:cubicBezTo>
                  <a:pt x="98890" y="2426901"/>
                  <a:pt x="99877" y="2432416"/>
                  <a:pt x="99675" y="2438493"/>
                </a:cubicBezTo>
                <a:cubicBezTo>
                  <a:pt x="99472" y="2444569"/>
                  <a:pt x="98498" y="2450040"/>
                  <a:pt x="96753" y="2454905"/>
                </a:cubicBezTo>
                <a:cubicBezTo>
                  <a:pt x="97533" y="2456558"/>
                  <a:pt x="97823" y="2458199"/>
                  <a:pt x="97623" y="2459829"/>
                </a:cubicBezTo>
                <a:cubicBezTo>
                  <a:pt x="97423" y="2461460"/>
                  <a:pt x="96545" y="2462682"/>
                  <a:pt x="94990" y="2463497"/>
                </a:cubicBezTo>
                <a:lnTo>
                  <a:pt x="89482" y="2464157"/>
                </a:lnTo>
                <a:lnTo>
                  <a:pt x="86752" y="2446047"/>
                </a:lnTo>
                <a:cubicBezTo>
                  <a:pt x="87543" y="2443613"/>
                  <a:pt x="87703" y="2440870"/>
                  <a:pt x="87233" y="2437819"/>
                </a:cubicBezTo>
                <a:cubicBezTo>
                  <a:pt x="86762" y="2434768"/>
                  <a:pt x="85942" y="2432003"/>
                  <a:pt x="84772" y="2429524"/>
                </a:cubicBezTo>
                <a:lnTo>
                  <a:pt x="84378" y="2412252"/>
                </a:lnTo>
                <a:cubicBezTo>
                  <a:pt x="82362" y="2408838"/>
                  <a:pt x="80358" y="2404935"/>
                  <a:pt x="78365" y="2400542"/>
                </a:cubicBezTo>
                <a:cubicBezTo>
                  <a:pt x="76372" y="2396148"/>
                  <a:pt x="77496" y="2392708"/>
                  <a:pt x="81737" y="2390220"/>
                </a:cubicBezTo>
                <a:cubicBezTo>
                  <a:pt x="74965" y="2374504"/>
                  <a:pt x="70848" y="2354140"/>
                  <a:pt x="69386" y="2329127"/>
                </a:cubicBezTo>
                <a:cubicBezTo>
                  <a:pt x="67925" y="2304115"/>
                  <a:pt x="69315" y="2283090"/>
                  <a:pt x="73559" y="2266054"/>
                </a:cubicBezTo>
                <a:cubicBezTo>
                  <a:pt x="71198" y="2260540"/>
                  <a:pt x="69620" y="2255142"/>
                  <a:pt x="68824" y="2249860"/>
                </a:cubicBezTo>
                <a:cubicBezTo>
                  <a:pt x="68028" y="2244578"/>
                  <a:pt x="66450" y="2239180"/>
                  <a:pt x="64090" y="2233667"/>
                </a:cubicBezTo>
                <a:cubicBezTo>
                  <a:pt x="66389" y="2232460"/>
                  <a:pt x="67574" y="2230689"/>
                  <a:pt x="67643" y="2228352"/>
                </a:cubicBezTo>
                <a:cubicBezTo>
                  <a:pt x="67712" y="2226016"/>
                  <a:pt x="67145" y="2223617"/>
                  <a:pt x="65942" y="2221154"/>
                </a:cubicBezTo>
                <a:cubicBezTo>
                  <a:pt x="63164" y="2214584"/>
                  <a:pt x="62443" y="2210318"/>
                  <a:pt x="63779" y="2208353"/>
                </a:cubicBezTo>
                <a:cubicBezTo>
                  <a:pt x="65115" y="2206389"/>
                  <a:pt x="64956" y="2203312"/>
                  <a:pt x="63301" y="2199122"/>
                </a:cubicBezTo>
                <a:lnTo>
                  <a:pt x="63745" y="2179515"/>
                </a:lnTo>
                <a:cubicBezTo>
                  <a:pt x="65686" y="2177548"/>
                  <a:pt x="66652" y="2175314"/>
                  <a:pt x="66643" y="2172813"/>
                </a:cubicBezTo>
                <a:cubicBezTo>
                  <a:pt x="66634" y="2170311"/>
                  <a:pt x="66036" y="2167845"/>
                  <a:pt x="64848" y="2165415"/>
                </a:cubicBezTo>
                <a:lnTo>
                  <a:pt x="59518" y="2158233"/>
                </a:lnTo>
                <a:lnTo>
                  <a:pt x="50581" y="2102317"/>
                </a:lnTo>
                <a:lnTo>
                  <a:pt x="54680" y="2094563"/>
                </a:lnTo>
                <a:lnTo>
                  <a:pt x="55694" y="2084385"/>
                </a:lnTo>
                <a:cubicBezTo>
                  <a:pt x="54493" y="2081840"/>
                  <a:pt x="53548" y="2078811"/>
                  <a:pt x="52859" y="2075297"/>
                </a:cubicBezTo>
                <a:cubicBezTo>
                  <a:pt x="52170" y="2071783"/>
                  <a:pt x="52206" y="2068775"/>
                  <a:pt x="52965" y="2066275"/>
                </a:cubicBezTo>
                <a:cubicBezTo>
                  <a:pt x="50683" y="2063837"/>
                  <a:pt x="48772" y="2060131"/>
                  <a:pt x="47233" y="2055159"/>
                </a:cubicBezTo>
                <a:cubicBezTo>
                  <a:pt x="45694" y="2050188"/>
                  <a:pt x="46725" y="2046549"/>
                  <a:pt x="50324" y="2044244"/>
                </a:cubicBezTo>
                <a:cubicBezTo>
                  <a:pt x="48827" y="2039616"/>
                  <a:pt x="48299" y="2031136"/>
                  <a:pt x="48742" y="2018803"/>
                </a:cubicBezTo>
                <a:cubicBezTo>
                  <a:pt x="49184" y="2006471"/>
                  <a:pt x="50595" y="1999015"/>
                  <a:pt x="52975" y="1996437"/>
                </a:cubicBezTo>
                <a:lnTo>
                  <a:pt x="52492" y="1983086"/>
                </a:lnTo>
                <a:cubicBezTo>
                  <a:pt x="48274" y="1972953"/>
                  <a:pt x="46006" y="1963355"/>
                  <a:pt x="45688" y="1954291"/>
                </a:cubicBezTo>
                <a:cubicBezTo>
                  <a:pt x="45370" y="1945227"/>
                  <a:pt x="43102" y="1935629"/>
                  <a:pt x="38885" y="1925496"/>
                </a:cubicBezTo>
                <a:lnTo>
                  <a:pt x="40648" y="1916904"/>
                </a:lnTo>
                <a:cubicBezTo>
                  <a:pt x="38599" y="1910678"/>
                  <a:pt x="38262" y="1902431"/>
                  <a:pt x="39638" y="1892163"/>
                </a:cubicBezTo>
                <a:cubicBezTo>
                  <a:pt x="41015" y="1881895"/>
                  <a:pt x="40678" y="1873648"/>
                  <a:pt x="38628" y="1867422"/>
                </a:cubicBezTo>
                <a:cubicBezTo>
                  <a:pt x="41917" y="1862233"/>
                  <a:pt x="41786" y="1856475"/>
                  <a:pt x="38234" y="1850150"/>
                </a:cubicBezTo>
                <a:cubicBezTo>
                  <a:pt x="34682" y="1843825"/>
                  <a:pt x="34551" y="1838068"/>
                  <a:pt x="37840" y="1832878"/>
                </a:cubicBezTo>
                <a:cubicBezTo>
                  <a:pt x="36427" y="1827402"/>
                  <a:pt x="34531" y="1812940"/>
                  <a:pt x="32151" y="1789493"/>
                </a:cubicBezTo>
                <a:cubicBezTo>
                  <a:pt x="29771" y="1766045"/>
                  <a:pt x="28646" y="1752190"/>
                  <a:pt x="28775" y="1747926"/>
                </a:cubicBezTo>
                <a:cubicBezTo>
                  <a:pt x="26586" y="1745686"/>
                  <a:pt x="25050" y="1742774"/>
                  <a:pt x="24166" y="1739190"/>
                </a:cubicBezTo>
                <a:cubicBezTo>
                  <a:pt x="23283" y="1735606"/>
                  <a:pt x="24687" y="1732761"/>
                  <a:pt x="28381" y="1730653"/>
                </a:cubicBezTo>
                <a:cubicBezTo>
                  <a:pt x="27849" y="1717285"/>
                  <a:pt x="28466" y="1703011"/>
                  <a:pt x="30232" y="1687831"/>
                </a:cubicBezTo>
                <a:cubicBezTo>
                  <a:pt x="31997" y="1672651"/>
                  <a:pt x="30444" y="1658917"/>
                  <a:pt x="25572" y="1646627"/>
                </a:cubicBezTo>
                <a:cubicBezTo>
                  <a:pt x="26172" y="1645415"/>
                  <a:pt x="27022" y="1643963"/>
                  <a:pt x="28123" y="1642271"/>
                </a:cubicBezTo>
                <a:cubicBezTo>
                  <a:pt x="29224" y="1640579"/>
                  <a:pt x="29490" y="1638918"/>
                  <a:pt x="28922" y="1637287"/>
                </a:cubicBezTo>
                <a:cubicBezTo>
                  <a:pt x="28365" y="1636620"/>
                  <a:pt x="27354" y="1636532"/>
                  <a:pt x="25888" y="1637022"/>
                </a:cubicBezTo>
                <a:cubicBezTo>
                  <a:pt x="24421" y="1637512"/>
                  <a:pt x="23597" y="1637820"/>
                  <a:pt x="23414" y="1637947"/>
                </a:cubicBezTo>
                <a:lnTo>
                  <a:pt x="21434" y="1621423"/>
                </a:lnTo>
                <a:lnTo>
                  <a:pt x="26282" y="1615256"/>
                </a:lnTo>
                <a:cubicBezTo>
                  <a:pt x="27379" y="1609362"/>
                  <a:pt x="27378" y="1602169"/>
                  <a:pt x="26279" y="1593676"/>
                </a:cubicBezTo>
                <a:cubicBezTo>
                  <a:pt x="25180" y="1585183"/>
                  <a:pt x="24198" y="1577968"/>
                  <a:pt x="23335" y="1572031"/>
                </a:cubicBezTo>
                <a:cubicBezTo>
                  <a:pt x="20916" y="1569131"/>
                  <a:pt x="19675" y="1566161"/>
                  <a:pt x="19613" y="1563119"/>
                </a:cubicBezTo>
                <a:cubicBezTo>
                  <a:pt x="19551" y="1560077"/>
                  <a:pt x="21439" y="1557569"/>
                  <a:pt x="25276" y="1555596"/>
                </a:cubicBezTo>
                <a:lnTo>
                  <a:pt x="24793" y="1542245"/>
                </a:lnTo>
                <a:cubicBezTo>
                  <a:pt x="25412" y="1538761"/>
                  <a:pt x="24882" y="1531817"/>
                  <a:pt x="23205" y="1521415"/>
                </a:cubicBezTo>
                <a:cubicBezTo>
                  <a:pt x="21527" y="1511012"/>
                  <a:pt x="20017" y="1504046"/>
                  <a:pt x="18675" y="1500518"/>
                </a:cubicBezTo>
                <a:cubicBezTo>
                  <a:pt x="16735" y="1495210"/>
                  <a:pt x="16838" y="1490635"/>
                  <a:pt x="18985" y="1486793"/>
                </a:cubicBezTo>
                <a:cubicBezTo>
                  <a:pt x="21132" y="1482950"/>
                  <a:pt x="21235" y="1478375"/>
                  <a:pt x="19295" y="1473067"/>
                </a:cubicBezTo>
                <a:lnTo>
                  <a:pt x="21502" y="1444868"/>
                </a:lnTo>
                <a:cubicBezTo>
                  <a:pt x="20700" y="1441286"/>
                  <a:pt x="19927" y="1432114"/>
                  <a:pt x="19182" y="1417351"/>
                </a:cubicBezTo>
                <a:cubicBezTo>
                  <a:pt x="18437" y="1402589"/>
                  <a:pt x="18037" y="1394210"/>
                  <a:pt x="17984" y="1392214"/>
                </a:cubicBezTo>
                <a:cubicBezTo>
                  <a:pt x="16032" y="1388933"/>
                  <a:pt x="14277" y="1385558"/>
                  <a:pt x="12720" y="1382090"/>
                </a:cubicBezTo>
                <a:cubicBezTo>
                  <a:pt x="11164" y="1378622"/>
                  <a:pt x="12538" y="1375710"/>
                  <a:pt x="16841" y="1373355"/>
                </a:cubicBezTo>
                <a:cubicBezTo>
                  <a:pt x="16364" y="1359760"/>
                  <a:pt x="17104" y="1344376"/>
                  <a:pt x="19062" y="1327207"/>
                </a:cubicBezTo>
                <a:cubicBezTo>
                  <a:pt x="21019" y="1310037"/>
                  <a:pt x="19402" y="1294796"/>
                  <a:pt x="14210" y="1281486"/>
                </a:cubicBezTo>
                <a:cubicBezTo>
                  <a:pt x="14763" y="1280175"/>
                  <a:pt x="15520" y="1278524"/>
                  <a:pt x="16480" y="1276535"/>
                </a:cubicBezTo>
                <a:cubicBezTo>
                  <a:pt x="17441" y="1274546"/>
                  <a:pt x="17801" y="1273083"/>
                  <a:pt x="17560" y="1272146"/>
                </a:cubicBezTo>
                <a:cubicBezTo>
                  <a:pt x="16744" y="1270672"/>
                  <a:pt x="15712" y="1270028"/>
                  <a:pt x="14465" y="1270212"/>
                </a:cubicBezTo>
                <a:cubicBezTo>
                  <a:pt x="13219" y="1270396"/>
                  <a:pt x="12165" y="1270732"/>
                  <a:pt x="11304" y="1271220"/>
                </a:cubicBezTo>
                <a:lnTo>
                  <a:pt x="9323" y="1254696"/>
                </a:lnTo>
                <a:cubicBezTo>
                  <a:pt x="12724" y="1248888"/>
                  <a:pt x="14957" y="1242661"/>
                  <a:pt x="16023" y="1236015"/>
                </a:cubicBezTo>
                <a:lnTo>
                  <a:pt x="10564" y="1199795"/>
                </a:lnTo>
                <a:cubicBezTo>
                  <a:pt x="8211" y="1196865"/>
                  <a:pt x="7235" y="1193770"/>
                  <a:pt x="7636" y="1190509"/>
                </a:cubicBezTo>
                <a:cubicBezTo>
                  <a:pt x="8036" y="1187248"/>
                  <a:pt x="10188" y="1184616"/>
                  <a:pt x="14092" y="1182612"/>
                </a:cubicBezTo>
                <a:cubicBezTo>
                  <a:pt x="12917" y="1179610"/>
                  <a:pt x="12712" y="1177121"/>
                  <a:pt x="13476" y="1175143"/>
                </a:cubicBezTo>
                <a:cubicBezTo>
                  <a:pt x="14240" y="1173166"/>
                  <a:pt x="14035" y="1170677"/>
                  <a:pt x="12860" y="1167675"/>
                </a:cubicBezTo>
                <a:cubicBezTo>
                  <a:pt x="13069" y="1164949"/>
                  <a:pt x="12356" y="1157446"/>
                  <a:pt x="10721" y="1145165"/>
                </a:cubicBezTo>
                <a:cubicBezTo>
                  <a:pt x="9086" y="1132883"/>
                  <a:pt x="7789" y="1125170"/>
                  <a:pt x="6830" y="1122026"/>
                </a:cubicBezTo>
                <a:cubicBezTo>
                  <a:pt x="4859" y="1116652"/>
                  <a:pt x="4837" y="1111813"/>
                  <a:pt x="6766" y="1107508"/>
                </a:cubicBezTo>
                <a:cubicBezTo>
                  <a:pt x="8694" y="1103203"/>
                  <a:pt x="8673" y="1098363"/>
                  <a:pt x="6702" y="1092989"/>
                </a:cubicBezTo>
                <a:lnTo>
                  <a:pt x="7056" y="1077303"/>
                </a:lnTo>
                <a:cubicBezTo>
                  <a:pt x="5706" y="1073415"/>
                  <a:pt x="5919" y="1069758"/>
                  <a:pt x="7697" y="1066332"/>
                </a:cubicBezTo>
                <a:cubicBezTo>
                  <a:pt x="9474" y="1062907"/>
                  <a:pt x="9688" y="1059249"/>
                  <a:pt x="8337" y="1055361"/>
                </a:cubicBezTo>
                <a:cubicBezTo>
                  <a:pt x="12971" y="1052850"/>
                  <a:pt x="14896" y="1048708"/>
                  <a:pt x="14111" y="1042936"/>
                </a:cubicBezTo>
                <a:cubicBezTo>
                  <a:pt x="13801" y="1042194"/>
                  <a:pt x="13485" y="1041696"/>
                  <a:pt x="13164" y="1041443"/>
                </a:cubicBezTo>
                <a:cubicBezTo>
                  <a:pt x="12843" y="1041191"/>
                  <a:pt x="12130" y="1040881"/>
                  <a:pt x="11027" y="1040512"/>
                </a:cubicBezTo>
                <a:lnTo>
                  <a:pt x="11953" y="1034256"/>
                </a:lnTo>
                <a:cubicBezTo>
                  <a:pt x="11995" y="1032377"/>
                  <a:pt x="11834" y="1030836"/>
                  <a:pt x="11469" y="1029635"/>
                </a:cubicBezTo>
                <a:cubicBezTo>
                  <a:pt x="11104" y="1028433"/>
                  <a:pt x="10546" y="1027080"/>
                  <a:pt x="9795" y="1025575"/>
                </a:cubicBezTo>
                <a:cubicBezTo>
                  <a:pt x="11583" y="1013012"/>
                  <a:pt x="12397" y="1000181"/>
                  <a:pt x="12235" y="987082"/>
                </a:cubicBezTo>
                <a:cubicBezTo>
                  <a:pt x="12073" y="973984"/>
                  <a:pt x="11322" y="960921"/>
                  <a:pt x="9982" y="947895"/>
                </a:cubicBezTo>
                <a:cubicBezTo>
                  <a:pt x="9195" y="945114"/>
                  <a:pt x="8678" y="939054"/>
                  <a:pt x="8431" y="929713"/>
                </a:cubicBezTo>
                <a:cubicBezTo>
                  <a:pt x="8185" y="920373"/>
                  <a:pt x="8439" y="914919"/>
                  <a:pt x="9194" y="913350"/>
                </a:cubicBezTo>
                <a:cubicBezTo>
                  <a:pt x="6785" y="907819"/>
                  <a:pt x="5701" y="902269"/>
                  <a:pt x="5941" y="896700"/>
                </a:cubicBezTo>
                <a:cubicBezTo>
                  <a:pt x="6181" y="891131"/>
                  <a:pt x="6474" y="885416"/>
                  <a:pt x="6819" y="879554"/>
                </a:cubicBezTo>
                <a:lnTo>
                  <a:pt x="10918" y="871800"/>
                </a:lnTo>
                <a:cubicBezTo>
                  <a:pt x="10610" y="870976"/>
                  <a:pt x="10499" y="870058"/>
                  <a:pt x="10588" y="869046"/>
                </a:cubicBezTo>
                <a:cubicBezTo>
                  <a:pt x="10676" y="868035"/>
                  <a:pt x="10566" y="867117"/>
                  <a:pt x="10258" y="866292"/>
                </a:cubicBezTo>
                <a:cubicBezTo>
                  <a:pt x="9926" y="863620"/>
                  <a:pt x="9390" y="861287"/>
                  <a:pt x="8650" y="859292"/>
                </a:cubicBezTo>
                <a:cubicBezTo>
                  <a:pt x="7911" y="857297"/>
                  <a:pt x="6978" y="855151"/>
                  <a:pt x="5853" y="852853"/>
                </a:cubicBezTo>
                <a:cubicBezTo>
                  <a:pt x="7579" y="851715"/>
                  <a:pt x="8138" y="850158"/>
                  <a:pt x="7528" y="848183"/>
                </a:cubicBezTo>
                <a:cubicBezTo>
                  <a:pt x="7189" y="847292"/>
                  <a:pt x="6954" y="846110"/>
                  <a:pt x="6824" y="844635"/>
                </a:cubicBezTo>
                <a:cubicBezTo>
                  <a:pt x="6694" y="843161"/>
                  <a:pt x="6459" y="841979"/>
                  <a:pt x="6119" y="841088"/>
                </a:cubicBezTo>
                <a:lnTo>
                  <a:pt x="7706" y="840340"/>
                </a:lnTo>
                <a:cubicBezTo>
                  <a:pt x="7221" y="838628"/>
                  <a:pt x="7530" y="836543"/>
                  <a:pt x="8632" y="834083"/>
                </a:cubicBezTo>
                <a:lnTo>
                  <a:pt x="6651" y="817560"/>
                </a:lnTo>
                <a:cubicBezTo>
                  <a:pt x="5851" y="813896"/>
                  <a:pt x="4754" y="810373"/>
                  <a:pt x="3359" y="806990"/>
                </a:cubicBezTo>
                <a:cubicBezTo>
                  <a:pt x="1964" y="803607"/>
                  <a:pt x="845" y="801064"/>
                  <a:pt x="0" y="799361"/>
                </a:cubicBezTo>
                <a:cubicBezTo>
                  <a:pt x="1766" y="798649"/>
                  <a:pt x="3391" y="797639"/>
                  <a:pt x="4875" y="796333"/>
                </a:cubicBezTo>
                <a:cubicBezTo>
                  <a:pt x="6360" y="795026"/>
                  <a:pt x="6630" y="793201"/>
                  <a:pt x="5686" y="790858"/>
                </a:cubicBezTo>
                <a:cubicBezTo>
                  <a:pt x="4446" y="788574"/>
                  <a:pt x="3930" y="786797"/>
                  <a:pt x="4139" y="785526"/>
                </a:cubicBezTo>
                <a:cubicBezTo>
                  <a:pt x="4347" y="784256"/>
                  <a:pt x="5979" y="782920"/>
                  <a:pt x="9036" y="781517"/>
                </a:cubicBezTo>
                <a:lnTo>
                  <a:pt x="9390" y="765832"/>
                </a:lnTo>
                <a:lnTo>
                  <a:pt x="13489" y="758077"/>
                </a:lnTo>
                <a:lnTo>
                  <a:pt x="14858" y="732213"/>
                </a:lnTo>
                <a:cubicBezTo>
                  <a:pt x="13688" y="729048"/>
                  <a:pt x="13497" y="725905"/>
                  <a:pt x="14287" y="722784"/>
                </a:cubicBezTo>
                <a:cubicBezTo>
                  <a:pt x="15077" y="719663"/>
                  <a:pt x="14886" y="716520"/>
                  <a:pt x="13715" y="713355"/>
                </a:cubicBezTo>
                <a:lnTo>
                  <a:pt x="15656" y="696920"/>
                </a:lnTo>
                <a:lnTo>
                  <a:pt x="15922" y="685155"/>
                </a:lnTo>
                <a:cubicBezTo>
                  <a:pt x="14030" y="679178"/>
                  <a:pt x="12728" y="673166"/>
                  <a:pt x="12014" y="667117"/>
                </a:cubicBezTo>
                <a:cubicBezTo>
                  <a:pt x="11301" y="661069"/>
                  <a:pt x="11563" y="655287"/>
                  <a:pt x="12799" y="649773"/>
                </a:cubicBezTo>
                <a:cubicBezTo>
                  <a:pt x="11804" y="637392"/>
                  <a:pt x="10296" y="625980"/>
                  <a:pt x="8276" y="615537"/>
                </a:cubicBezTo>
                <a:cubicBezTo>
                  <a:pt x="6256" y="605094"/>
                  <a:pt x="4286" y="596810"/>
                  <a:pt x="2364" y="590685"/>
                </a:cubicBezTo>
                <a:cubicBezTo>
                  <a:pt x="4575" y="591258"/>
                  <a:pt x="6411" y="591038"/>
                  <a:pt x="7872" y="590025"/>
                </a:cubicBezTo>
                <a:lnTo>
                  <a:pt x="11971" y="582271"/>
                </a:lnTo>
                <a:cubicBezTo>
                  <a:pt x="12391" y="581021"/>
                  <a:pt x="12223" y="579808"/>
                  <a:pt x="11465" y="578630"/>
                </a:cubicBezTo>
                <a:cubicBezTo>
                  <a:pt x="10707" y="577452"/>
                  <a:pt x="9348" y="576800"/>
                  <a:pt x="7389" y="576674"/>
                </a:cubicBezTo>
                <a:cubicBezTo>
                  <a:pt x="9254" y="569409"/>
                  <a:pt x="10375" y="560312"/>
                  <a:pt x="10753" y="549384"/>
                </a:cubicBezTo>
                <a:cubicBezTo>
                  <a:pt x="11131" y="538456"/>
                  <a:pt x="9894" y="529502"/>
                  <a:pt x="7044" y="522522"/>
                </a:cubicBezTo>
                <a:cubicBezTo>
                  <a:pt x="8758" y="519733"/>
                  <a:pt x="9638" y="516974"/>
                  <a:pt x="9684" y="514245"/>
                </a:cubicBezTo>
                <a:cubicBezTo>
                  <a:pt x="9729" y="511516"/>
                  <a:pt x="8438" y="509296"/>
                  <a:pt x="5813" y="507585"/>
                </a:cubicBezTo>
                <a:cubicBezTo>
                  <a:pt x="4358" y="501765"/>
                  <a:pt x="4702" y="496672"/>
                  <a:pt x="6845" y="492307"/>
                </a:cubicBezTo>
                <a:cubicBezTo>
                  <a:pt x="8987" y="487941"/>
                  <a:pt x="10686" y="483664"/>
                  <a:pt x="11941" y="479475"/>
                </a:cubicBezTo>
                <a:cubicBezTo>
                  <a:pt x="13439" y="476828"/>
                  <a:pt x="13748" y="474742"/>
                  <a:pt x="12867" y="473218"/>
                </a:cubicBezTo>
                <a:cubicBezTo>
                  <a:pt x="11986" y="471694"/>
                  <a:pt x="10708" y="470357"/>
                  <a:pt x="9034" y="469208"/>
                </a:cubicBezTo>
                <a:lnTo>
                  <a:pt x="11330" y="437087"/>
                </a:lnTo>
                <a:cubicBezTo>
                  <a:pt x="11539" y="435048"/>
                  <a:pt x="11859" y="432473"/>
                  <a:pt x="12289" y="429360"/>
                </a:cubicBezTo>
                <a:cubicBezTo>
                  <a:pt x="12719" y="426247"/>
                  <a:pt x="12268" y="423066"/>
                  <a:pt x="10936" y="419815"/>
                </a:cubicBezTo>
                <a:cubicBezTo>
                  <a:pt x="13920" y="407131"/>
                  <a:pt x="14908" y="393814"/>
                  <a:pt x="13899" y="379862"/>
                </a:cubicBezTo>
                <a:cubicBezTo>
                  <a:pt x="12890" y="365911"/>
                  <a:pt x="14858" y="352616"/>
                  <a:pt x="19803" y="339976"/>
                </a:cubicBezTo>
                <a:lnTo>
                  <a:pt x="12975" y="329621"/>
                </a:lnTo>
                <a:lnTo>
                  <a:pt x="17694" y="294416"/>
                </a:lnTo>
                <a:cubicBezTo>
                  <a:pt x="16042" y="290145"/>
                  <a:pt x="14822" y="281911"/>
                  <a:pt x="14035" y="269714"/>
                </a:cubicBezTo>
                <a:cubicBezTo>
                  <a:pt x="13248" y="257517"/>
                  <a:pt x="13824" y="247950"/>
                  <a:pt x="15763" y="241013"/>
                </a:cubicBezTo>
                <a:cubicBezTo>
                  <a:pt x="12892" y="234932"/>
                  <a:pt x="13569" y="228147"/>
                  <a:pt x="17793" y="220657"/>
                </a:cubicBezTo>
                <a:cubicBezTo>
                  <a:pt x="14180" y="218483"/>
                  <a:pt x="12737" y="215769"/>
                  <a:pt x="13465" y="212516"/>
                </a:cubicBezTo>
                <a:cubicBezTo>
                  <a:pt x="14192" y="209263"/>
                  <a:pt x="15503" y="206219"/>
                  <a:pt x="17398" y="203385"/>
                </a:cubicBezTo>
                <a:lnTo>
                  <a:pt x="27418" y="72567"/>
                </a:lnTo>
                <a:cubicBezTo>
                  <a:pt x="29102" y="66801"/>
                  <a:pt x="29846" y="61358"/>
                  <a:pt x="29651" y="56237"/>
                </a:cubicBezTo>
                <a:cubicBezTo>
                  <a:pt x="29456" y="51115"/>
                  <a:pt x="30784" y="45881"/>
                  <a:pt x="33635" y="40535"/>
                </a:cubicBezTo>
                <a:cubicBezTo>
                  <a:pt x="32531" y="38025"/>
                  <a:pt x="31976" y="35135"/>
                  <a:pt x="31968" y="31866"/>
                </a:cubicBezTo>
                <a:cubicBezTo>
                  <a:pt x="31960" y="28596"/>
                  <a:pt x="32385" y="25728"/>
                  <a:pt x="33241" y="23263"/>
                </a:cubicBezTo>
                <a:lnTo>
                  <a:pt x="34345" y="9163"/>
                </a:lnTo>
                <a:cubicBezTo>
                  <a:pt x="35299" y="6732"/>
                  <a:pt x="36883" y="4610"/>
                  <a:pt x="39099" y="2797"/>
                </a:cubicBezTo>
                <a:cubicBezTo>
                  <a:pt x="41314" y="983"/>
                  <a:pt x="43460" y="51"/>
                  <a:pt x="45538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sx="105000" sy="105000" algn="t" rotWithShape="0">
              <a:prstClr val="black">
                <a:alpha val="7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B13C0B-7EBD-F26E-2E20-CF45140A187E}"/>
              </a:ext>
            </a:extLst>
          </p:cNvPr>
          <p:cNvSpPr txBox="1"/>
          <p:nvPr/>
        </p:nvSpPr>
        <p:spPr>
          <a:xfrm>
            <a:off x="7245731" y="585136"/>
            <a:ext cx="45585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 DỊCH TẢ LỢN CHÂU PHI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CBD57-7B70-C2DE-0C9C-4DBAAC26A742}"/>
              </a:ext>
            </a:extLst>
          </p:cNvPr>
          <p:cNvSpPr txBox="1"/>
          <p:nvPr/>
        </p:nvSpPr>
        <p:spPr>
          <a:xfrm>
            <a:off x="6761836" y="391206"/>
            <a:ext cx="1897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302F2C-F7C0-1C06-7D08-A9662E99F45C}"/>
              </a:ext>
            </a:extLst>
          </p:cNvPr>
          <p:cNvSpPr txBox="1"/>
          <p:nvPr/>
        </p:nvSpPr>
        <p:spPr>
          <a:xfrm>
            <a:off x="6761836" y="1454186"/>
            <a:ext cx="510482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virus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ra.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2019,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8553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667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huyện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63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lợn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hủy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spc="-3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4000" i="1" spc="-3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con.           </a:t>
            </a:r>
            <a:endParaRPr lang="en-US" sz="3200" i="1" spc="-3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54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2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 animBg="1"/>
      <p:bldP spid="8" grpId="0" animBg="1"/>
      <p:bldP spid="7" grpId="0" animBg="1"/>
      <p:bldP spid="6" grpId="0" animBg="1"/>
      <p:bldP spid="5" grpId="0" animBg="1"/>
      <p:bldP spid="4" grpId="0" animBg="1"/>
      <p:bldP spid="2" grpId="0"/>
      <p:bldP spid="13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37000" t="10000" r="4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7B4BD6C-28B0-506B-9EBB-15DB6DA402FB}"/>
              </a:ext>
            </a:extLst>
          </p:cNvPr>
          <p:cNvSpPr/>
          <p:nvPr/>
        </p:nvSpPr>
        <p:spPr>
          <a:xfrm>
            <a:off x="0" y="16042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3A04CCEE-B137-0818-AED2-F869197072F4}"/>
              </a:ext>
            </a:extLst>
          </p:cNvPr>
          <p:cNvSpPr/>
          <p:nvPr/>
        </p:nvSpPr>
        <p:spPr>
          <a:xfrm rot="21202858" flipH="1">
            <a:off x="4534245" y="2379534"/>
            <a:ext cx="1435497" cy="3760631"/>
          </a:xfrm>
          <a:custGeom>
            <a:avLst/>
            <a:gdLst/>
            <a:ahLst/>
            <a:cxnLst/>
            <a:rect l="l" t="t" r="r" b="b"/>
            <a:pathLst>
              <a:path w="458677" h="2460866">
                <a:moveTo>
                  <a:pt x="185114" y="2198446"/>
                </a:moveTo>
                <a:lnTo>
                  <a:pt x="178077" y="2200116"/>
                </a:lnTo>
                <a:cubicBezTo>
                  <a:pt x="178563" y="2200975"/>
                  <a:pt x="179391" y="2201781"/>
                  <a:pt x="180563" y="2202532"/>
                </a:cubicBezTo>
                <a:cubicBezTo>
                  <a:pt x="181734" y="2203284"/>
                  <a:pt x="182750" y="2203498"/>
                  <a:pt x="183612" y="2203175"/>
                </a:cubicBezTo>
                <a:cubicBezTo>
                  <a:pt x="185295" y="2201974"/>
                  <a:pt x="185795" y="2200398"/>
                  <a:pt x="185114" y="2198446"/>
                </a:cubicBezTo>
                <a:close/>
                <a:moveTo>
                  <a:pt x="177853" y="2184427"/>
                </a:moveTo>
                <a:cubicBezTo>
                  <a:pt x="178242" y="2185337"/>
                  <a:pt x="178876" y="2186243"/>
                  <a:pt x="179755" y="2187146"/>
                </a:cubicBezTo>
                <a:cubicBezTo>
                  <a:pt x="180634" y="2188049"/>
                  <a:pt x="181845" y="2188162"/>
                  <a:pt x="183389" y="2187487"/>
                </a:cubicBezTo>
                <a:lnTo>
                  <a:pt x="184946" y="2186680"/>
                </a:lnTo>
                <a:cubicBezTo>
                  <a:pt x="183333" y="2183565"/>
                  <a:pt x="180968" y="2182814"/>
                  <a:pt x="177853" y="2184427"/>
                </a:cubicBezTo>
                <a:close/>
                <a:moveTo>
                  <a:pt x="311477" y="2091514"/>
                </a:moveTo>
                <a:lnTo>
                  <a:pt x="303633" y="2091625"/>
                </a:lnTo>
                <a:cubicBezTo>
                  <a:pt x="304054" y="2092518"/>
                  <a:pt x="304623" y="2093458"/>
                  <a:pt x="305340" y="2094445"/>
                </a:cubicBezTo>
                <a:cubicBezTo>
                  <a:pt x="306057" y="2095432"/>
                  <a:pt x="306814" y="2095781"/>
                  <a:pt x="307611" y="2095492"/>
                </a:cubicBezTo>
                <a:close/>
                <a:moveTo>
                  <a:pt x="317836" y="2028461"/>
                </a:moveTo>
                <a:cubicBezTo>
                  <a:pt x="316200" y="2028321"/>
                  <a:pt x="314570" y="2028671"/>
                  <a:pt x="312948" y="2029511"/>
                </a:cubicBezTo>
                <a:cubicBezTo>
                  <a:pt x="313337" y="2030421"/>
                  <a:pt x="313971" y="2031327"/>
                  <a:pt x="314850" y="2032230"/>
                </a:cubicBezTo>
                <a:cubicBezTo>
                  <a:pt x="315729" y="2033133"/>
                  <a:pt x="316940" y="2033246"/>
                  <a:pt x="318483" y="2032571"/>
                </a:cubicBezTo>
                <a:lnTo>
                  <a:pt x="321599" y="2030957"/>
                </a:lnTo>
                <a:cubicBezTo>
                  <a:pt x="320727" y="2029433"/>
                  <a:pt x="319473" y="2028601"/>
                  <a:pt x="317836" y="2028461"/>
                </a:cubicBezTo>
                <a:close/>
                <a:moveTo>
                  <a:pt x="418788" y="2024081"/>
                </a:moveTo>
                <a:lnTo>
                  <a:pt x="430666" y="2031758"/>
                </a:lnTo>
                <a:lnTo>
                  <a:pt x="435563" y="2045026"/>
                </a:lnTo>
                <a:cubicBezTo>
                  <a:pt x="431936" y="2047480"/>
                  <a:pt x="430866" y="2050339"/>
                  <a:pt x="432350" y="2053604"/>
                </a:cubicBezTo>
                <a:cubicBezTo>
                  <a:pt x="433835" y="2056868"/>
                  <a:pt x="431596" y="2060332"/>
                  <a:pt x="425633" y="2063997"/>
                </a:cubicBezTo>
                <a:cubicBezTo>
                  <a:pt x="422928" y="2057661"/>
                  <a:pt x="421787" y="2051008"/>
                  <a:pt x="422211" y="2044039"/>
                </a:cubicBezTo>
                <a:cubicBezTo>
                  <a:pt x="422635" y="2037070"/>
                  <a:pt x="421494" y="2030417"/>
                  <a:pt x="418788" y="2024081"/>
                </a:cubicBezTo>
                <a:close/>
                <a:moveTo>
                  <a:pt x="215895" y="1990880"/>
                </a:moveTo>
                <a:lnTo>
                  <a:pt x="219929" y="1998668"/>
                </a:lnTo>
                <a:cubicBezTo>
                  <a:pt x="221153" y="2000874"/>
                  <a:pt x="222508" y="2001901"/>
                  <a:pt x="223993" y="2001748"/>
                </a:cubicBezTo>
                <a:cubicBezTo>
                  <a:pt x="225479" y="2001597"/>
                  <a:pt x="227007" y="2001052"/>
                  <a:pt x="228580" y="2000114"/>
                </a:cubicBezTo>
                <a:close/>
                <a:moveTo>
                  <a:pt x="222597" y="1965678"/>
                </a:moveTo>
                <a:cubicBezTo>
                  <a:pt x="221917" y="1966113"/>
                  <a:pt x="221532" y="1966641"/>
                  <a:pt x="221443" y="1967264"/>
                </a:cubicBezTo>
                <a:cubicBezTo>
                  <a:pt x="221354" y="1967886"/>
                  <a:pt x="220969" y="1968414"/>
                  <a:pt x="220289" y="1968849"/>
                </a:cubicBezTo>
                <a:cubicBezTo>
                  <a:pt x="220808" y="1969773"/>
                  <a:pt x="221772" y="1970838"/>
                  <a:pt x="223178" y="1972044"/>
                </a:cubicBezTo>
                <a:cubicBezTo>
                  <a:pt x="224585" y="1973250"/>
                  <a:pt x="225736" y="1973724"/>
                  <a:pt x="226631" y="1973466"/>
                </a:cubicBezTo>
                <a:cubicBezTo>
                  <a:pt x="228073" y="1972596"/>
                  <a:pt x="228679" y="1971541"/>
                  <a:pt x="228449" y="1970302"/>
                </a:cubicBezTo>
                <a:cubicBezTo>
                  <a:pt x="228219" y="1969063"/>
                  <a:pt x="227845" y="1968022"/>
                  <a:pt x="227326" y="1967180"/>
                </a:cubicBezTo>
                <a:cubicBezTo>
                  <a:pt x="226125" y="1965497"/>
                  <a:pt x="224549" y="1964996"/>
                  <a:pt x="222597" y="1965678"/>
                </a:cubicBezTo>
                <a:close/>
                <a:moveTo>
                  <a:pt x="394610" y="1924000"/>
                </a:moveTo>
                <a:lnTo>
                  <a:pt x="387573" y="1925669"/>
                </a:lnTo>
                <a:cubicBezTo>
                  <a:pt x="388093" y="1926593"/>
                  <a:pt x="389056" y="1927658"/>
                  <a:pt x="390463" y="1928864"/>
                </a:cubicBezTo>
                <a:cubicBezTo>
                  <a:pt x="391869" y="1930070"/>
                  <a:pt x="393020" y="1930544"/>
                  <a:pt x="393915" y="1930286"/>
                </a:cubicBezTo>
                <a:cubicBezTo>
                  <a:pt x="395358" y="1929416"/>
                  <a:pt x="395964" y="1928361"/>
                  <a:pt x="395734" y="1927122"/>
                </a:cubicBezTo>
                <a:cubicBezTo>
                  <a:pt x="395504" y="1925883"/>
                  <a:pt x="395129" y="1924842"/>
                  <a:pt x="394610" y="1924000"/>
                </a:cubicBezTo>
                <a:close/>
                <a:moveTo>
                  <a:pt x="322399" y="1921890"/>
                </a:moveTo>
                <a:cubicBezTo>
                  <a:pt x="317794" y="1924440"/>
                  <a:pt x="315163" y="1927942"/>
                  <a:pt x="314507" y="1932398"/>
                </a:cubicBezTo>
                <a:cubicBezTo>
                  <a:pt x="313851" y="1936853"/>
                  <a:pt x="314767" y="1941482"/>
                  <a:pt x="317255" y="1946285"/>
                </a:cubicBezTo>
                <a:lnTo>
                  <a:pt x="318061" y="1947842"/>
                </a:lnTo>
                <a:cubicBezTo>
                  <a:pt x="317720" y="1947978"/>
                  <a:pt x="316456" y="1948715"/>
                  <a:pt x="314268" y="1950054"/>
                </a:cubicBezTo>
                <a:cubicBezTo>
                  <a:pt x="312081" y="1951393"/>
                  <a:pt x="311018" y="1952519"/>
                  <a:pt x="311080" y="1953434"/>
                </a:cubicBezTo>
                <a:cubicBezTo>
                  <a:pt x="311987" y="1953993"/>
                  <a:pt x="314498" y="1953598"/>
                  <a:pt x="318615" y="1952248"/>
                </a:cubicBezTo>
                <a:cubicBezTo>
                  <a:pt x="322731" y="1950898"/>
                  <a:pt x="325430" y="1949911"/>
                  <a:pt x="326712" y="1949288"/>
                </a:cubicBezTo>
                <a:lnTo>
                  <a:pt x="332025" y="1936660"/>
                </a:lnTo>
                <a:cubicBezTo>
                  <a:pt x="329620" y="1937658"/>
                  <a:pt x="327392" y="1937330"/>
                  <a:pt x="325342" y="1935676"/>
                </a:cubicBezTo>
                <a:cubicBezTo>
                  <a:pt x="323291" y="1934021"/>
                  <a:pt x="321829" y="1932310"/>
                  <a:pt x="320953" y="1930541"/>
                </a:cubicBezTo>
                <a:close/>
                <a:moveTo>
                  <a:pt x="212246" y="1899921"/>
                </a:moveTo>
                <a:lnTo>
                  <a:pt x="215696" y="1921840"/>
                </a:lnTo>
                <a:cubicBezTo>
                  <a:pt x="215420" y="1921942"/>
                  <a:pt x="214415" y="1922545"/>
                  <a:pt x="212682" y="1923648"/>
                </a:cubicBezTo>
                <a:cubicBezTo>
                  <a:pt x="210949" y="1924752"/>
                  <a:pt x="210145" y="1925744"/>
                  <a:pt x="210272" y="1926625"/>
                </a:cubicBezTo>
                <a:cubicBezTo>
                  <a:pt x="211454" y="1928112"/>
                  <a:pt x="214049" y="1928990"/>
                  <a:pt x="218058" y="1929260"/>
                </a:cubicBezTo>
                <a:cubicBezTo>
                  <a:pt x="222066" y="1929530"/>
                  <a:pt x="225238" y="1929615"/>
                  <a:pt x="227574" y="1929517"/>
                </a:cubicBezTo>
                <a:lnTo>
                  <a:pt x="230410" y="1908293"/>
                </a:lnTo>
                <a:close/>
                <a:moveTo>
                  <a:pt x="317639" y="1863114"/>
                </a:moveTo>
                <a:cubicBezTo>
                  <a:pt x="316264" y="1864114"/>
                  <a:pt x="315927" y="1865689"/>
                  <a:pt x="316628" y="1867836"/>
                </a:cubicBezTo>
                <a:cubicBezTo>
                  <a:pt x="317329" y="1869984"/>
                  <a:pt x="317972" y="1871544"/>
                  <a:pt x="318558" y="1872516"/>
                </a:cubicBezTo>
                <a:cubicBezTo>
                  <a:pt x="320527" y="1876476"/>
                  <a:pt x="321270" y="1880454"/>
                  <a:pt x="320787" y="1884449"/>
                </a:cubicBezTo>
                <a:cubicBezTo>
                  <a:pt x="320305" y="1888444"/>
                  <a:pt x="318885" y="1892060"/>
                  <a:pt x="316529" y="1895298"/>
                </a:cubicBezTo>
                <a:cubicBezTo>
                  <a:pt x="318317" y="1899228"/>
                  <a:pt x="319421" y="1903266"/>
                  <a:pt x="319839" y="1907411"/>
                </a:cubicBezTo>
                <a:cubicBezTo>
                  <a:pt x="320258" y="1911557"/>
                  <a:pt x="321362" y="1915595"/>
                  <a:pt x="323150" y="1919525"/>
                </a:cubicBezTo>
                <a:cubicBezTo>
                  <a:pt x="324918" y="1911654"/>
                  <a:pt x="325950" y="1903794"/>
                  <a:pt x="326247" y="1895944"/>
                </a:cubicBezTo>
                <a:cubicBezTo>
                  <a:pt x="326544" y="1888094"/>
                  <a:pt x="326595" y="1880247"/>
                  <a:pt x="326402" y="1872404"/>
                </a:cubicBezTo>
                <a:cubicBezTo>
                  <a:pt x="325781" y="1871285"/>
                  <a:pt x="324415" y="1869441"/>
                  <a:pt x="322302" y="1866873"/>
                </a:cubicBezTo>
                <a:cubicBezTo>
                  <a:pt x="320190" y="1864304"/>
                  <a:pt x="318636" y="1863051"/>
                  <a:pt x="317639" y="1863114"/>
                </a:cubicBezTo>
                <a:close/>
                <a:moveTo>
                  <a:pt x="396776" y="1855711"/>
                </a:moveTo>
                <a:cubicBezTo>
                  <a:pt x="391835" y="1858805"/>
                  <a:pt x="390293" y="1862979"/>
                  <a:pt x="392149" y="1868232"/>
                </a:cubicBezTo>
                <a:cubicBezTo>
                  <a:pt x="394005" y="1873485"/>
                  <a:pt x="396197" y="1878194"/>
                  <a:pt x="398725" y="1882358"/>
                </a:cubicBezTo>
                <a:cubicBezTo>
                  <a:pt x="396291" y="1883619"/>
                  <a:pt x="393961" y="1885320"/>
                  <a:pt x="391736" y="1887460"/>
                </a:cubicBezTo>
                <a:cubicBezTo>
                  <a:pt x="389511" y="1889600"/>
                  <a:pt x="387974" y="1891877"/>
                  <a:pt x="387126" y="1894292"/>
                </a:cubicBezTo>
                <a:lnTo>
                  <a:pt x="397502" y="1906698"/>
                </a:lnTo>
                <a:cubicBezTo>
                  <a:pt x="396081" y="1902125"/>
                  <a:pt x="395585" y="1897196"/>
                  <a:pt x="396017" y="1891910"/>
                </a:cubicBezTo>
                <a:cubicBezTo>
                  <a:pt x="396448" y="1886624"/>
                  <a:pt x="398908" y="1882634"/>
                  <a:pt x="403398" y="1879938"/>
                </a:cubicBezTo>
                <a:cubicBezTo>
                  <a:pt x="401609" y="1876008"/>
                  <a:pt x="400506" y="1871970"/>
                  <a:pt x="400087" y="1867824"/>
                </a:cubicBezTo>
                <a:cubicBezTo>
                  <a:pt x="399668" y="1863679"/>
                  <a:pt x="398565" y="1859641"/>
                  <a:pt x="396776" y="1855711"/>
                </a:cubicBezTo>
                <a:close/>
                <a:moveTo>
                  <a:pt x="205817" y="1834108"/>
                </a:moveTo>
                <a:cubicBezTo>
                  <a:pt x="205646" y="1849671"/>
                  <a:pt x="206657" y="1865610"/>
                  <a:pt x="208851" y="1881924"/>
                </a:cubicBezTo>
                <a:cubicBezTo>
                  <a:pt x="211310" y="1884684"/>
                  <a:pt x="214147" y="1886507"/>
                  <a:pt x="217363" y="1887393"/>
                </a:cubicBezTo>
                <a:cubicBezTo>
                  <a:pt x="220580" y="1888279"/>
                  <a:pt x="223778" y="1887939"/>
                  <a:pt x="226960" y="1886374"/>
                </a:cubicBezTo>
                <a:cubicBezTo>
                  <a:pt x="226095" y="1880730"/>
                  <a:pt x="224604" y="1872448"/>
                  <a:pt x="222487" y="1861527"/>
                </a:cubicBezTo>
                <a:cubicBezTo>
                  <a:pt x="220370" y="1850606"/>
                  <a:pt x="220061" y="1842699"/>
                  <a:pt x="221561" y="1837807"/>
                </a:cubicBezTo>
                <a:close/>
                <a:moveTo>
                  <a:pt x="207176" y="1764261"/>
                </a:moveTo>
                <a:lnTo>
                  <a:pt x="204228" y="1777641"/>
                </a:lnTo>
                <a:lnTo>
                  <a:pt x="206648" y="1782314"/>
                </a:lnTo>
                <a:lnTo>
                  <a:pt x="209763" y="1780701"/>
                </a:lnTo>
                <a:cubicBezTo>
                  <a:pt x="212881" y="1779251"/>
                  <a:pt x="214824" y="1777915"/>
                  <a:pt x="215591" y="1776695"/>
                </a:cubicBezTo>
                <a:cubicBezTo>
                  <a:pt x="216358" y="1775474"/>
                  <a:pt x="215936" y="1773388"/>
                  <a:pt x="214325" y="1770436"/>
                </a:cubicBezTo>
                <a:close/>
                <a:moveTo>
                  <a:pt x="211402" y="1730465"/>
                </a:moveTo>
                <a:lnTo>
                  <a:pt x="211514" y="1738309"/>
                </a:lnTo>
                <a:cubicBezTo>
                  <a:pt x="212524" y="1735810"/>
                  <a:pt x="212756" y="1733714"/>
                  <a:pt x="212209" y="1732022"/>
                </a:cubicBezTo>
                <a:close/>
                <a:moveTo>
                  <a:pt x="386890" y="1657354"/>
                </a:moveTo>
                <a:lnTo>
                  <a:pt x="384917" y="1684057"/>
                </a:lnTo>
                <a:cubicBezTo>
                  <a:pt x="390587" y="1687376"/>
                  <a:pt x="395103" y="1692281"/>
                  <a:pt x="398464" y="1698771"/>
                </a:cubicBezTo>
                <a:cubicBezTo>
                  <a:pt x="397554" y="1699160"/>
                  <a:pt x="396648" y="1699794"/>
                  <a:pt x="395745" y="1700674"/>
                </a:cubicBezTo>
                <a:cubicBezTo>
                  <a:pt x="394842" y="1701553"/>
                  <a:pt x="394729" y="1702764"/>
                  <a:pt x="395405" y="1704307"/>
                </a:cubicBezTo>
                <a:cubicBezTo>
                  <a:pt x="396309" y="1705814"/>
                  <a:pt x="397700" y="1707069"/>
                  <a:pt x="399577" y="1708072"/>
                </a:cubicBezTo>
                <a:cubicBezTo>
                  <a:pt x="401455" y="1709075"/>
                  <a:pt x="403235" y="1710129"/>
                  <a:pt x="404918" y="1711233"/>
                </a:cubicBezTo>
                <a:lnTo>
                  <a:pt x="418242" y="1710258"/>
                </a:lnTo>
                <a:lnTo>
                  <a:pt x="417380" y="1704779"/>
                </a:lnTo>
                <a:lnTo>
                  <a:pt x="406364" y="1702582"/>
                </a:lnTo>
                <a:cubicBezTo>
                  <a:pt x="405088" y="1700197"/>
                  <a:pt x="404399" y="1697755"/>
                  <a:pt x="404298" y="1695256"/>
                </a:cubicBezTo>
                <a:cubicBezTo>
                  <a:pt x="404197" y="1692756"/>
                  <a:pt x="405080" y="1690488"/>
                  <a:pt x="406948" y="1688451"/>
                </a:cubicBezTo>
                <a:cubicBezTo>
                  <a:pt x="404286" y="1682915"/>
                  <a:pt x="401527" y="1677430"/>
                  <a:pt x="398671" y="1671995"/>
                </a:cubicBezTo>
                <a:cubicBezTo>
                  <a:pt x="395815" y="1666560"/>
                  <a:pt x="391888" y="1661679"/>
                  <a:pt x="386890" y="1657354"/>
                </a:cubicBezTo>
                <a:close/>
                <a:moveTo>
                  <a:pt x="392922" y="1585087"/>
                </a:moveTo>
                <a:lnTo>
                  <a:pt x="391365" y="1585894"/>
                </a:lnTo>
                <a:cubicBezTo>
                  <a:pt x="391912" y="1587586"/>
                  <a:pt x="393238" y="1588874"/>
                  <a:pt x="395343" y="1589760"/>
                </a:cubicBezTo>
                <a:close/>
                <a:moveTo>
                  <a:pt x="401182" y="1559078"/>
                </a:moveTo>
                <a:cubicBezTo>
                  <a:pt x="398327" y="1560557"/>
                  <a:pt x="397056" y="1563191"/>
                  <a:pt x="397372" y="1566978"/>
                </a:cubicBezTo>
                <a:lnTo>
                  <a:pt x="402045" y="1564558"/>
                </a:lnTo>
                <a:cubicBezTo>
                  <a:pt x="401706" y="1563745"/>
                  <a:pt x="401563" y="1562832"/>
                  <a:pt x="401614" y="1561818"/>
                </a:cubicBezTo>
                <a:cubicBezTo>
                  <a:pt x="401665" y="1560804"/>
                  <a:pt x="401521" y="1559891"/>
                  <a:pt x="401182" y="1559078"/>
                </a:cubicBezTo>
                <a:close/>
                <a:moveTo>
                  <a:pt x="403907" y="1530010"/>
                </a:moveTo>
                <a:lnTo>
                  <a:pt x="398427" y="1530873"/>
                </a:lnTo>
                <a:lnTo>
                  <a:pt x="402461" y="1538661"/>
                </a:lnTo>
                <a:lnTo>
                  <a:pt x="391557" y="1544308"/>
                </a:lnTo>
                <a:lnTo>
                  <a:pt x="394784" y="1550539"/>
                </a:lnTo>
                <a:lnTo>
                  <a:pt x="400320" y="1553598"/>
                </a:lnTo>
                <a:lnTo>
                  <a:pt x="407134" y="1536241"/>
                </a:lnTo>
                <a:close/>
                <a:moveTo>
                  <a:pt x="401263" y="1509649"/>
                </a:moveTo>
                <a:lnTo>
                  <a:pt x="397397" y="1513627"/>
                </a:lnTo>
                <a:lnTo>
                  <a:pt x="403851" y="1526088"/>
                </a:lnTo>
                <a:cubicBezTo>
                  <a:pt x="405233" y="1523273"/>
                  <a:pt x="405486" y="1520426"/>
                  <a:pt x="404612" y="1517545"/>
                </a:cubicBezTo>
                <a:cubicBezTo>
                  <a:pt x="403737" y="1514664"/>
                  <a:pt x="402621" y="1512032"/>
                  <a:pt x="401263" y="1509649"/>
                </a:cubicBezTo>
                <a:close/>
                <a:moveTo>
                  <a:pt x="400593" y="1462584"/>
                </a:moveTo>
                <a:lnTo>
                  <a:pt x="394362" y="1465811"/>
                </a:lnTo>
                <a:cubicBezTo>
                  <a:pt x="395424" y="1471517"/>
                  <a:pt x="396090" y="1476934"/>
                  <a:pt x="396359" y="1482062"/>
                </a:cubicBezTo>
                <a:cubicBezTo>
                  <a:pt x="396628" y="1487191"/>
                  <a:pt x="395305" y="1490675"/>
                  <a:pt x="392389" y="1492514"/>
                </a:cubicBezTo>
                <a:cubicBezTo>
                  <a:pt x="393108" y="1493665"/>
                  <a:pt x="394869" y="1495634"/>
                  <a:pt x="397671" y="1498422"/>
                </a:cubicBezTo>
                <a:cubicBezTo>
                  <a:pt x="400473" y="1501209"/>
                  <a:pt x="402421" y="1502587"/>
                  <a:pt x="403516" y="1502555"/>
                </a:cubicBezTo>
                <a:cubicBezTo>
                  <a:pt x="404212" y="1502071"/>
                  <a:pt x="404363" y="1501252"/>
                  <a:pt x="403971" y="1500097"/>
                </a:cubicBezTo>
                <a:cubicBezTo>
                  <a:pt x="403579" y="1498942"/>
                  <a:pt x="403139" y="1497935"/>
                  <a:pt x="402653" y="1497076"/>
                </a:cubicBezTo>
                <a:cubicBezTo>
                  <a:pt x="403452" y="1492341"/>
                  <a:pt x="403794" y="1486484"/>
                  <a:pt x="403678" y="1479506"/>
                </a:cubicBezTo>
                <a:cubicBezTo>
                  <a:pt x="403562" y="1472529"/>
                  <a:pt x="402534" y="1466888"/>
                  <a:pt x="400593" y="1462584"/>
                </a:cubicBezTo>
                <a:close/>
                <a:moveTo>
                  <a:pt x="421506" y="1388536"/>
                </a:moveTo>
                <a:lnTo>
                  <a:pt x="419949" y="1389342"/>
                </a:lnTo>
                <a:cubicBezTo>
                  <a:pt x="419975" y="1391222"/>
                  <a:pt x="420194" y="1392755"/>
                  <a:pt x="420603" y="1393943"/>
                </a:cubicBezTo>
                <a:cubicBezTo>
                  <a:pt x="421012" y="1395130"/>
                  <a:pt x="421619" y="1396462"/>
                  <a:pt x="422425" y="1397938"/>
                </a:cubicBezTo>
                <a:cubicBezTo>
                  <a:pt x="423301" y="1395179"/>
                  <a:pt x="422995" y="1392045"/>
                  <a:pt x="421506" y="1388536"/>
                </a:cubicBezTo>
                <a:close/>
                <a:moveTo>
                  <a:pt x="403814" y="1358189"/>
                </a:moveTo>
                <a:lnTo>
                  <a:pt x="394468" y="1363030"/>
                </a:lnTo>
                <a:cubicBezTo>
                  <a:pt x="397041" y="1369270"/>
                  <a:pt x="397653" y="1375538"/>
                  <a:pt x="396305" y="1381833"/>
                </a:cubicBezTo>
                <a:cubicBezTo>
                  <a:pt x="394956" y="1388129"/>
                  <a:pt x="395568" y="1394397"/>
                  <a:pt x="398141" y="1400637"/>
                </a:cubicBezTo>
                <a:lnTo>
                  <a:pt x="395249" y="1417939"/>
                </a:lnTo>
                <a:cubicBezTo>
                  <a:pt x="395054" y="1419151"/>
                  <a:pt x="395688" y="1420058"/>
                  <a:pt x="397152" y="1420658"/>
                </a:cubicBezTo>
                <a:cubicBezTo>
                  <a:pt x="398615" y="1421258"/>
                  <a:pt x="399826" y="1421372"/>
                  <a:pt x="400785" y="1420999"/>
                </a:cubicBezTo>
                <a:lnTo>
                  <a:pt x="409324" y="1414600"/>
                </a:lnTo>
                <a:cubicBezTo>
                  <a:pt x="408978" y="1409800"/>
                  <a:pt x="408481" y="1404707"/>
                  <a:pt x="407832" y="1399322"/>
                </a:cubicBezTo>
                <a:cubicBezTo>
                  <a:pt x="407183" y="1393938"/>
                  <a:pt x="405705" y="1388859"/>
                  <a:pt x="403398" y="1384086"/>
                </a:cubicBezTo>
                <a:cubicBezTo>
                  <a:pt x="403225" y="1380019"/>
                  <a:pt x="402999" y="1375609"/>
                  <a:pt x="402719" y="1370856"/>
                </a:cubicBezTo>
                <a:cubicBezTo>
                  <a:pt x="402439" y="1366104"/>
                  <a:pt x="402804" y="1361881"/>
                  <a:pt x="403814" y="1358189"/>
                </a:cubicBezTo>
                <a:close/>
                <a:moveTo>
                  <a:pt x="412018" y="1328259"/>
                </a:moveTo>
                <a:lnTo>
                  <a:pt x="407512" y="1342445"/>
                </a:lnTo>
                <a:cubicBezTo>
                  <a:pt x="406659" y="1339924"/>
                  <a:pt x="404951" y="1339327"/>
                  <a:pt x="402387" y="1340655"/>
                </a:cubicBezTo>
                <a:cubicBezTo>
                  <a:pt x="399823" y="1341982"/>
                  <a:pt x="398936" y="1343924"/>
                  <a:pt x="399724" y="1346479"/>
                </a:cubicBezTo>
                <a:lnTo>
                  <a:pt x="417888" y="1354850"/>
                </a:lnTo>
                <a:lnTo>
                  <a:pt x="424119" y="1351623"/>
                </a:lnTo>
                <a:lnTo>
                  <a:pt x="418416" y="1336798"/>
                </a:lnTo>
                <a:close/>
                <a:moveTo>
                  <a:pt x="388094" y="1301139"/>
                </a:moveTo>
                <a:lnTo>
                  <a:pt x="379499" y="1303615"/>
                </a:lnTo>
                <a:cubicBezTo>
                  <a:pt x="379804" y="1304363"/>
                  <a:pt x="379813" y="1305016"/>
                  <a:pt x="379527" y="1305576"/>
                </a:cubicBezTo>
                <a:cubicBezTo>
                  <a:pt x="379241" y="1306136"/>
                  <a:pt x="379250" y="1306790"/>
                  <a:pt x="379555" y="1307537"/>
                </a:cubicBezTo>
                <a:lnTo>
                  <a:pt x="383589" y="1315325"/>
                </a:lnTo>
                <a:cubicBezTo>
                  <a:pt x="385253" y="1318538"/>
                  <a:pt x="387356" y="1321647"/>
                  <a:pt x="389900" y="1324651"/>
                </a:cubicBezTo>
                <a:cubicBezTo>
                  <a:pt x="392444" y="1327655"/>
                  <a:pt x="395125" y="1329970"/>
                  <a:pt x="397943" y="1331597"/>
                </a:cubicBezTo>
                <a:close/>
                <a:moveTo>
                  <a:pt x="414630" y="1291346"/>
                </a:moveTo>
                <a:lnTo>
                  <a:pt x="413296" y="1307841"/>
                </a:lnTo>
                <a:lnTo>
                  <a:pt x="417969" y="1305421"/>
                </a:lnTo>
                <a:cubicBezTo>
                  <a:pt x="418038" y="1301105"/>
                  <a:pt x="416925" y="1296413"/>
                  <a:pt x="414630" y="1291346"/>
                </a:cubicBezTo>
                <a:close/>
                <a:moveTo>
                  <a:pt x="384532" y="1271376"/>
                </a:moveTo>
                <a:lnTo>
                  <a:pt x="379915" y="1277718"/>
                </a:lnTo>
                <a:lnTo>
                  <a:pt x="379332" y="1291849"/>
                </a:lnTo>
                <a:lnTo>
                  <a:pt x="385506" y="1284700"/>
                </a:lnTo>
                <a:lnTo>
                  <a:pt x="386146" y="1274491"/>
                </a:lnTo>
                <a:close/>
                <a:moveTo>
                  <a:pt x="385835" y="1197607"/>
                </a:moveTo>
                <a:lnTo>
                  <a:pt x="372511" y="1198581"/>
                </a:lnTo>
                <a:cubicBezTo>
                  <a:pt x="375196" y="1203447"/>
                  <a:pt x="378284" y="1209091"/>
                  <a:pt x="381775" y="1215514"/>
                </a:cubicBezTo>
                <a:cubicBezTo>
                  <a:pt x="385266" y="1221937"/>
                  <a:pt x="387576" y="1227985"/>
                  <a:pt x="388702" y="1233657"/>
                </a:cubicBezTo>
                <a:cubicBezTo>
                  <a:pt x="390204" y="1228928"/>
                  <a:pt x="389342" y="1223448"/>
                  <a:pt x="386115" y="1217218"/>
                </a:cubicBezTo>
                <a:close/>
                <a:moveTo>
                  <a:pt x="388777" y="1073602"/>
                </a:moveTo>
                <a:lnTo>
                  <a:pt x="380182" y="1076078"/>
                </a:lnTo>
                <a:lnTo>
                  <a:pt x="371531" y="1074632"/>
                </a:lnTo>
                <a:lnTo>
                  <a:pt x="375620" y="1086343"/>
                </a:lnTo>
                <a:cubicBezTo>
                  <a:pt x="374512" y="1090004"/>
                  <a:pt x="373753" y="1094101"/>
                  <a:pt x="373344" y="1098634"/>
                </a:cubicBezTo>
                <a:cubicBezTo>
                  <a:pt x="372934" y="1103168"/>
                  <a:pt x="372766" y="1107453"/>
                  <a:pt x="372840" y="1111489"/>
                </a:cubicBezTo>
                <a:cubicBezTo>
                  <a:pt x="376461" y="1117845"/>
                  <a:pt x="377343" y="1124632"/>
                  <a:pt x="375484" y="1131850"/>
                </a:cubicBezTo>
                <a:cubicBezTo>
                  <a:pt x="373011" y="1131526"/>
                  <a:pt x="371295" y="1132662"/>
                  <a:pt x="370335" y="1135258"/>
                </a:cubicBezTo>
                <a:cubicBezTo>
                  <a:pt x="369375" y="1137854"/>
                  <a:pt x="369821" y="1139352"/>
                  <a:pt x="371674" y="1139750"/>
                </a:cubicBezTo>
                <a:lnTo>
                  <a:pt x="367975" y="1155494"/>
                </a:lnTo>
                <a:lnTo>
                  <a:pt x="371370" y="1173491"/>
                </a:lnTo>
                <a:lnTo>
                  <a:pt x="368254" y="1175105"/>
                </a:lnTo>
                <a:lnTo>
                  <a:pt x="373901" y="1186009"/>
                </a:lnTo>
                <a:lnTo>
                  <a:pt x="383303" y="1185090"/>
                </a:lnTo>
                <a:cubicBezTo>
                  <a:pt x="382152" y="1184616"/>
                  <a:pt x="381686" y="1184034"/>
                  <a:pt x="381905" y="1183345"/>
                </a:cubicBezTo>
                <a:cubicBezTo>
                  <a:pt x="382124" y="1182655"/>
                  <a:pt x="382841" y="1182449"/>
                  <a:pt x="384054" y="1182726"/>
                </a:cubicBezTo>
                <a:lnTo>
                  <a:pt x="383942" y="1174881"/>
                </a:lnTo>
                <a:cubicBezTo>
                  <a:pt x="385071" y="1174914"/>
                  <a:pt x="385742" y="1173826"/>
                  <a:pt x="385956" y="1171616"/>
                </a:cubicBezTo>
                <a:cubicBezTo>
                  <a:pt x="386169" y="1169407"/>
                  <a:pt x="386249" y="1168131"/>
                  <a:pt x="386195" y="1167788"/>
                </a:cubicBezTo>
                <a:lnTo>
                  <a:pt x="387418" y="1143449"/>
                </a:lnTo>
                <a:cubicBezTo>
                  <a:pt x="385525" y="1139079"/>
                  <a:pt x="383580" y="1131032"/>
                  <a:pt x="381582" y="1119308"/>
                </a:cubicBezTo>
                <a:cubicBezTo>
                  <a:pt x="379584" y="1107584"/>
                  <a:pt x="379211" y="1099711"/>
                  <a:pt x="380461" y="1095689"/>
                </a:cubicBezTo>
                <a:lnTo>
                  <a:pt x="390670" y="1096328"/>
                </a:lnTo>
                <a:cubicBezTo>
                  <a:pt x="389720" y="1092745"/>
                  <a:pt x="388914" y="1088965"/>
                  <a:pt x="388252" y="1084986"/>
                </a:cubicBezTo>
                <a:cubicBezTo>
                  <a:pt x="387591" y="1081007"/>
                  <a:pt x="387766" y="1077213"/>
                  <a:pt x="388777" y="1073602"/>
                </a:cubicBezTo>
                <a:close/>
                <a:moveTo>
                  <a:pt x="375062" y="1047122"/>
                </a:moveTo>
                <a:lnTo>
                  <a:pt x="371947" y="1048736"/>
                </a:lnTo>
                <a:lnTo>
                  <a:pt x="375174" y="1054966"/>
                </a:lnTo>
                <a:cubicBezTo>
                  <a:pt x="375548" y="1053702"/>
                  <a:pt x="375724" y="1052294"/>
                  <a:pt x="375702" y="1050742"/>
                </a:cubicBezTo>
                <a:cubicBezTo>
                  <a:pt x="375680" y="1049189"/>
                  <a:pt x="375467" y="1047983"/>
                  <a:pt x="375062" y="1047122"/>
                </a:cubicBezTo>
                <a:close/>
                <a:moveTo>
                  <a:pt x="388386" y="1046148"/>
                </a:moveTo>
                <a:cubicBezTo>
                  <a:pt x="389587" y="1047831"/>
                  <a:pt x="389605" y="1049138"/>
                  <a:pt x="388442" y="1050070"/>
                </a:cubicBezTo>
                <a:lnTo>
                  <a:pt x="393338" y="1063338"/>
                </a:lnTo>
                <a:lnTo>
                  <a:pt x="397316" y="1067204"/>
                </a:lnTo>
                <a:cubicBezTo>
                  <a:pt x="397695" y="1063962"/>
                  <a:pt x="397778" y="1060627"/>
                  <a:pt x="397566" y="1057197"/>
                </a:cubicBezTo>
                <a:cubicBezTo>
                  <a:pt x="397354" y="1053768"/>
                  <a:pt x="396658" y="1050835"/>
                  <a:pt x="395479" y="1048400"/>
                </a:cubicBezTo>
                <a:cubicBezTo>
                  <a:pt x="393866" y="1045285"/>
                  <a:pt x="391501" y="1044534"/>
                  <a:pt x="388386" y="1046148"/>
                </a:cubicBezTo>
                <a:close/>
                <a:moveTo>
                  <a:pt x="368633" y="981309"/>
                </a:moveTo>
                <a:cubicBezTo>
                  <a:pt x="367627" y="981830"/>
                  <a:pt x="366336" y="982993"/>
                  <a:pt x="364760" y="984797"/>
                </a:cubicBezTo>
                <a:cubicBezTo>
                  <a:pt x="363183" y="986601"/>
                  <a:pt x="362685" y="988341"/>
                  <a:pt x="363265" y="990016"/>
                </a:cubicBezTo>
                <a:cubicBezTo>
                  <a:pt x="363749" y="990712"/>
                  <a:pt x="364568" y="990864"/>
                  <a:pt x="365723" y="990471"/>
                </a:cubicBezTo>
                <a:cubicBezTo>
                  <a:pt x="366878" y="990079"/>
                  <a:pt x="367885" y="989640"/>
                  <a:pt x="368744" y="989153"/>
                </a:cubicBezTo>
                <a:close/>
                <a:moveTo>
                  <a:pt x="364673" y="813466"/>
                </a:moveTo>
                <a:lnTo>
                  <a:pt x="367900" y="819697"/>
                </a:lnTo>
                <a:lnTo>
                  <a:pt x="367038" y="814217"/>
                </a:lnTo>
                <a:close/>
                <a:moveTo>
                  <a:pt x="350679" y="767376"/>
                </a:moveTo>
                <a:lnTo>
                  <a:pt x="351486" y="768933"/>
                </a:lnTo>
                <a:cubicBezTo>
                  <a:pt x="353781" y="774000"/>
                  <a:pt x="357203" y="775521"/>
                  <a:pt x="361751" y="773494"/>
                </a:cubicBezTo>
                <a:close/>
                <a:moveTo>
                  <a:pt x="381051" y="696331"/>
                </a:moveTo>
                <a:lnTo>
                  <a:pt x="378798" y="703424"/>
                </a:lnTo>
                <a:cubicBezTo>
                  <a:pt x="380011" y="703701"/>
                  <a:pt x="380929" y="703884"/>
                  <a:pt x="381552" y="703974"/>
                </a:cubicBezTo>
                <a:cubicBezTo>
                  <a:pt x="382174" y="704063"/>
                  <a:pt x="382313" y="704649"/>
                  <a:pt x="381969" y="705733"/>
                </a:cubicBezTo>
                <a:cubicBezTo>
                  <a:pt x="382516" y="707425"/>
                  <a:pt x="382285" y="709521"/>
                  <a:pt x="381274" y="712020"/>
                </a:cubicBezTo>
                <a:lnTo>
                  <a:pt x="375906" y="720726"/>
                </a:lnTo>
                <a:lnTo>
                  <a:pt x="371177" y="719224"/>
                </a:lnTo>
                <a:cubicBezTo>
                  <a:pt x="371780" y="724839"/>
                  <a:pt x="372355" y="728492"/>
                  <a:pt x="372902" y="730184"/>
                </a:cubicBezTo>
                <a:cubicBezTo>
                  <a:pt x="371881" y="736475"/>
                  <a:pt x="370859" y="742766"/>
                  <a:pt x="369837" y="749058"/>
                </a:cubicBezTo>
                <a:cubicBezTo>
                  <a:pt x="368815" y="755349"/>
                  <a:pt x="369754" y="761612"/>
                  <a:pt x="372654" y="767847"/>
                </a:cubicBezTo>
                <a:lnTo>
                  <a:pt x="373684" y="785093"/>
                </a:lnTo>
                <a:cubicBezTo>
                  <a:pt x="372302" y="787908"/>
                  <a:pt x="372049" y="790756"/>
                  <a:pt x="372923" y="793636"/>
                </a:cubicBezTo>
                <a:cubicBezTo>
                  <a:pt x="373798" y="796517"/>
                  <a:pt x="374914" y="799149"/>
                  <a:pt x="376272" y="801532"/>
                </a:cubicBezTo>
                <a:cubicBezTo>
                  <a:pt x="379124" y="808945"/>
                  <a:pt x="379639" y="817568"/>
                  <a:pt x="377817" y="827401"/>
                </a:cubicBezTo>
                <a:cubicBezTo>
                  <a:pt x="375996" y="837235"/>
                  <a:pt x="376511" y="845858"/>
                  <a:pt x="379363" y="853270"/>
                </a:cubicBezTo>
                <a:lnTo>
                  <a:pt x="375552" y="861171"/>
                </a:lnTo>
                <a:cubicBezTo>
                  <a:pt x="376290" y="864740"/>
                  <a:pt x="376540" y="868561"/>
                  <a:pt x="376304" y="872634"/>
                </a:cubicBezTo>
                <a:cubicBezTo>
                  <a:pt x="376068" y="876708"/>
                  <a:pt x="375929" y="880730"/>
                  <a:pt x="375887" y="884703"/>
                </a:cubicBezTo>
                <a:lnTo>
                  <a:pt x="381535" y="895607"/>
                </a:lnTo>
                <a:cubicBezTo>
                  <a:pt x="386172" y="890653"/>
                  <a:pt x="389018" y="883911"/>
                  <a:pt x="390073" y="875380"/>
                </a:cubicBezTo>
                <a:cubicBezTo>
                  <a:pt x="391129" y="866849"/>
                  <a:pt x="390442" y="859961"/>
                  <a:pt x="388014" y="854716"/>
                </a:cubicBezTo>
                <a:cubicBezTo>
                  <a:pt x="389670" y="853941"/>
                  <a:pt x="391030" y="853072"/>
                  <a:pt x="392095" y="852108"/>
                </a:cubicBezTo>
                <a:cubicBezTo>
                  <a:pt x="393160" y="851145"/>
                  <a:pt x="393339" y="849900"/>
                  <a:pt x="392631" y="848374"/>
                </a:cubicBezTo>
                <a:cubicBezTo>
                  <a:pt x="391175" y="846041"/>
                  <a:pt x="390066" y="843899"/>
                  <a:pt x="389303" y="841949"/>
                </a:cubicBezTo>
                <a:cubicBezTo>
                  <a:pt x="388540" y="839998"/>
                  <a:pt x="389593" y="838218"/>
                  <a:pt x="392463" y="836608"/>
                </a:cubicBezTo>
                <a:lnTo>
                  <a:pt x="385339" y="777081"/>
                </a:lnTo>
                <a:cubicBezTo>
                  <a:pt x="390271" y="774527"/>
                  <a:pt x="392061" y="771624"/>
                  <a:pt x="390707" y="768375"/>
                </a:cubicBezTo>
                <a:cubicBezTo>
                  <a:pt x="388997" y="765392"/>
                  <a:pt x="388181" y="763180"/>
                  <a:pt x="388259" y="761741"/>
                </a:cubicBezTo>
                <a:cubicBezTo>
                  <a:pt x="388336" y="760301"/>
                  <a:pt x="389885" y="758841"/>
                  <a:pt x="392904" y="757359"/>
                </a:cubicBezTo>
                <a:lnTo>
                  <a:pt x="392625" y="737749"/>
                </a:lnTo>
                <a:cubicBezTo>
                  <a:pt x="391330" y="735250"/>
                  <a:pt x="389669" y="731089"/>
                  <a:pt x="387641" y="725267"/>
                </a:cubicBezTo>
                <a:cubicBezTo>
                  <a:pt x="385613" y="719444"/>
                  <a:pt x="383723" y="712933"/>
                  <a:pt x="381969" y="705733"/>
                </a:cubicBezTo>
                <a:cubicBezTo>
                  <a:pt x="382038" y="701417"/>
                  <a:pt x="381732" y="698283"/>
                  <a:pt x="381051" y="696331"/>
                </a:cubicBezTo>
                <a:close/>
                <a:moveTo>
                  <a:pt x="373678" y="674468"/>
                </a:moveTo>
                <a:lnTo>
                  <a:pt x="370563" y="676082"/>
                </a:lnTo>
                <a:lnTo>
                  <a:pt x="370494" y="677744"/>
                </a:lnTo>
                <a:close/>
                <a:moveTo>
                  <a:pt x="387745" y="656811"/>
                </a:moveTo>
                <a:cubicBezTo>
                  <a:pt x="385671" y="658050"/>
                  <a:pt x="383791" y="659188"/>
                  <a:pt x="382106" y="660226"/>
                </a:cubicBezTo>
                <a:cubicBezTo>
                  <a:pt x="382259" y="664097"/>
                  <a:pt x="382509" y="667919"/>
                  <a:pt x="382857" y="671689"/>
                </a:cubicBezTo>
                <a:cubicBezTo>
                  <a:pt x="383205" y="675460"/>
                  <a:pt x="383066" y="679483"/>
                  <a:pt x="382441" y="683758"/>
                </a:cubicBezTo>
                <a:cubicBezTo>
                  <a:pt x="385556" y="682145"/>
                  <a:pt x="389478" y="682089"/>
                  <a:pt x="394207" y="683591"/>
                </a:cubicBezTo>
                <a:lnTo>
                  <a:pt x="390812" y="665594"/>
                </a:lnTo>
                <a:cubicBezTo>
                  <a:pt x="391252" y="664296"/>
                  <a:pt x="391687" y="662754"/>
                  <a:pt x="392120" y="660966"/>
                </a:cubicBezTo>
                <a:cubicBezTo>
                  <a:pt x="392552" y="659178"/>
                  <a:pt x="392598" y="657837"/>
                  <a:pt x="392258" y="656943"/>
                </a:cubicBezTo>
                <a:cubicBezTo>
                  <a:pt x="391324" y="655616"/>
                  <a:pt x="389820" y="655572"/>
                  <a:pt x="387745" y="656811"/>
                </a:cubicBezTo>
                <a:close/>
                <a:moveTo>
                  <a:pt x="365747" y="613384"/>
                </a:moveTo>
                <a:lnTo>
                  <a:pt x="361130" y="619726"/>
                </a:lnTo>
                <a:cubicBezTo>
                  <a:pt x="363963" y="625832"/>
                  <a:pt x="365614" y="631562"/>
                  <a:pt x="366082" y="636917"/>
                </a:cubicBezTo>
                <a:cubicBezTo>
                  <a:pt x="366708" y="632642"/>
                  <a:pt x="366847" y="628619"/>
                  <a:pt x="366499" y="624848"/>
                </a:cubicBezTo>
                <a:cubicBezTo>
                  <a:pt x="366151" y="621077"/>
                  <a:pt x="365900" y="617256"/>
                  <a:pt x="365747" y="613384"/>
                </a:cubicBezTo>
                <a:close/>
                <a:moveTo>
                  <a:pt x="373847" y="589928"/>
                </a:moveTo>
                <a:cubicBezTo>
                  <a:pt x="372900" y="590006"/>
                  <a:pt x="371665" y="590482"/>
                  <a:pt x="370141" y="591353"/>
                </a:cubicBezTo>
                <a:lnTo>
                  <a:pt x="368583" y="592160"/>
                </a:lnTo>
                <a:cubicBezTo>
                  <a:pt x="369803" y="595150"/>
                  <a:pt x="371397" y="596958"/>
                  <a:pt x="373368" y="597584"/>
                </a:cubicBezTo>
                <a:lnTo>
                  <a:pt x="376483" y="595971"/>
                </a:lnTo>
                <a:cubicBezTo>
                  <a:pt x="377647" y="595039"/>
                  <a:pt x="377628" y="593731"/>
                  <a:pt x="376427" y="592048"/>
                </a:cubicBezTo>
                <a:cubicBezTo>
                  <a:pt x="375654" y="590556"/>
                  <a:pt x="374794" y="589849"/>
                  <a:pt x="373847" y="589928"/>
                </a:cubicBezTo>
                <a:close/>
                <a:moveTo>
                  <a:pt x="361682" y="548322"/>
                </a:moveTo>
                <a:lnTo>
                  <a:pt x="367330" y="559226"/>
                </a:lnTo>
                <a:cubicBezTo>
                  <a:pt x="365707" y="560066"/>
                  <a:pt x="364481" y="561195"/>
                  <a:pt x="363651" y="562613"/>
                </a:cubicBezTo>
                <a:cubicBezTo>
                  <a:pt x="362821" y="564030"/>
                  <a:pt x="362777" y="565535"/>
                  <a:pt x="363519" y="567126"/>
                </a:cubicBezTo>
                <a:cubicBezTo>
                  <a:pt x="364393" y="568813"/>
                  <a:pt x="365657" y="570299"/>
                  <a:pt x="367309" y="571583"/>
                </a:cubicBezTo>
                <a:cubicBezTo>
                  <a:pt x="368962" y="572867"/>
                  <a:pt x="370601" y="573171"/>
                  <a:pt x="372226" y="572494"/>
                </a:cubicBezTo>
                <a:cubicBezTo>
                  <a:pt x="372905" y="571977"/>
                  <a:pt x="373091" y="571223"/>
                  <a:pt x="372782" y="570230"/>
                </a:cubicBezTo>
                <a:cubicBezTo>
                  <a:pt x="372474" y="569238"/>
                  <a:pt x="372270" y="568685"/>
                  <a:pt x="372170" y="568572"/>
                </a:cubicBezTo>
                <a:lnTo>
                  <a:pt x="372698" y="550519"/>
                </a:lnTo>
                <a:close/>
                <a:moveTo>
                  <a:pt x="357425" y="524846"/>
                </a:moveTo>
                <a:lnTo>
                  <a:pt x="359845" y="529519"/>
                </a:lnTo>
                <a:lnTo>
                  <a:pt x="357648" y="540534"/>
                </a:lnTo>
                <a:lnTo>
                  <a:pt x="359262" y="543649"/>
                </a:lnTo>
                <a:lnTo>
                  <a:pt x="363823" y="533385"/>
                </a:lnTo>
                <a:lnTo>
                  <a:pt x="361403" y="528712"/>
                </a:lnTo>
                <a:cubicBezTo>
                  <a:pt x="361335" y="528500"/>
                  <a:pt x="360866" y="527755"/>
                  <a:pt x="359998" y="526476"/>
                </a:cubicBezTo>
                <a:cubicBezTo>
                  <a:pt x="359130" y="525197"/>
                  <a:pt x="358272" y="524654"/>
                  <a:pt x="357425" y="524846"/>
                </a:cubicBezTo>
                <a:close/>
                <a:moveTo>
                  <a:pt x="126816" y="308448"/>
                </a:moveTo>
                <a:lnTo>
                  <a:pt x="119779" y="310117"/>
                </a:lnTo>
                <a:lnTo>
                  <a:pt x="110712" y="334568"/>
                </a:lnTo>
                <a:cubicBezTo>
                  <a:pt x="108563" y="342020"/>
                  <a:pt x="109435" y="348153"/>
                  <a:pt x="113328" y="352969"/>
                </a:cubicBezTo>
                <a:cubicBezTo>
                  <a:pt x="117221" y="357784"/>
                  <a:pt x="118844" y="361553"/>
                  <a:pt x="118196" y="364276"/>
                </a:cubicBezTo>
                <a:lnTo>
                  <a:pt x="128293" y="357071"/>
                </a:lnTo>
                <a:lnTo>
                  <a:pt x="129851" y="356264"/>
                </a:lnTo>
                <a:lnTo>
                  <a:pt x="120226" y="341494"/>
                </a:lnTo>
                <a:lnTo>
                  <a:pt x="128597" y="323330"/>
                </a:lnTo>
                <a:close/>
                <a:moveTo>
                  <a:pt x="24352" y="0"/>
                </a:moveTo>
                <a:cubicBezTo>
                  <a:pt x="27097" y="3393"/>
                  <a:pt x="28708" y="13177"/>
                  <a:pt x="29183" y="29353"/>
                </a:cubicBezTo>
                <a:cubicBezTo>
                  <a:pt x="29659" y="45528"/>
                  <a:pt x="29134" y="56911"/>
                  <a:pt x="27610" y="63504"/>
                </a:cubicBezTo>
                <a:lnTo>
                  <a:pt x="29168" y="62697"/>
                </a:lnTo>
                <a:cubicBezTo>
                  <a:pt x="32648" y="63775"/>
                  <a:pt x="34957" y="65214"/>
                  <a:pt x="36094" y="67012"/>
                </a:cubicBezTo>
                <a:cubicBezTo>
                  <a:pt x="37231" y="68810"/>
                  <a:pt x="37593" y="71257"/>
                  <a:pt x="37179" y="74352"/>
                </a:cubicBezTo>
                <a:cubicBezTo>
                  <a:pt x="41350" y="87172"/>
                  <a:pt x="44165" y="101189"/>
                  <a:pt x="45624" y="116402"/>
                </a:cubicBezTo>
                <a:cubicBezTo>
                  <a:pt x="47083" y="131616"/>
                  <a:pt x="49119" y="146036"/>
                  <a:pt x="51732" y="159663"/>
                </a:cubicBezTo>
                <a:cubicBezTo>
                  <a:pt x="54318" y="161081"/>
                  <a:pt x="55286" y="162473"/>
                  <a:pt x="54636" y="163839"/>
                </a:cubicBezTo>
                <a:cubicBezTo>
                  <a:pt x="53985" y="165205"/>
                  <a:pt x="52804" y="167216"/>
                  <a:pt x="51093" y="169872"/>
                </a:cubicBezTo>
                <a:cubicBezTo>
                  <a:pt x="51803" y="171562"/>
                  <a:pt x="52413" y="173057"/>
                  <a:pt x="52922" y="174357"/>
                </a:cubicBezTo>
                <a:cubicBezTo>
                  <a:pt x="53431" y="175658"/>
                  <a:pt x="54416" y="175970"/>
                  <a:pt x="55878" y="175296"/>
                </a:cubicBezTo>
                <a:cubicBezTo>
                  <a:pt x="56070" y="178448"/>
                  <a:pt x="56027" y="182339"/>
                  <a:pt x="55749" y="186968"/>
                </a:cubicBezTo>
                <a:cubicBezTo>
                  <a:pt x="55472" y="191598"/>
                  <a:pt x="56396" y="194494"/>
                  <a:pt x="58521" y="195657"/>
                </a:cubicBezTo>
                <a:lnTo>
                  <a:pt x="63027" y="181471"/>
                </a:lnTo>
                <a:cubicBezTo>
                  <a:pt x="63842" y="179073"/>
                  <a:pt x="64074" y="176977"/>
                  <a:pt x="63722" y="175184"/>
                </a:cubicBezTo>
                <a:cubicBezTo>
                  <a:pt x="63369" y="173391"/>
                  <a:pt x="62043" y="172102"/>
                  <a:pt x="59744" y="171318"/>
                </a:cubicBezTo>
                <a:cubicBezTo>
                  <a:pt x="60542" y="168806"/>
                  <a:pt x="61185" y="165756"/>
                  <a:pt x="61673" y="162170"/>
                </a:cubicBezTo>
                <a:cubicBezTo>
                  <a:pt x="62161" y="158583"/>
                  <a:pt x="62213" y="155346"/>
                  <a:pt x="61829" y="152458"/>
                </a:cubicBezTo>
                <a:lnTo>
                  <a:pt x="59769" y="117966"/>
                </a:lnTo>
                <a:lnTo>
                  <a:pt x="65081" y="105338"/>
                </a:lnTo>
                <a:cubicBezTo>
                  <a:pt x="65928" y="102841"/>
                  <a:pt x="66285" y="100351"/>
                  <a:pt x="66151" y="97869"/>
                </a:cubicBezTo>
                <a:cubicBezTo>
                  <a:pt x="66018" y="95386"/>
                  <a:pt x="64817" y="93703"/>
                  <a:pt x="62549" y="92820"/>
                </a:cubicBezTo>
                <a:lnTo>
                  <a:pt x="62325" y="77132"/>
                </a:lnTo>
                <a:cubicBezTo>
                  <a:pt x="58857" y="72343"/>
                  <a:pt x="58129" y="67123"/>
                  <a:pt x="60141" y="61472"/>
                </a:cubicBezTo>
                <a:cubicBezTo>
                  <a:pt x="62153" y="55820"/>
                  <a:pt x="61424" y="50600"/>
                  <a:pt x="57956" y="45811"/>
                </a:cubicBezTo>
                <a:lnTo>
                  <a:pt x="69332" y="18189"/>
                </a:lnTo>
                <a:cubicBezTo>
                  <a:pt x="75478" y="20521"/>
                  <a:pt x="78971" y="22498"/>
                  <a:pt x="79812" y="24120"/>
                </a:cubicBezTo>
                <a:cubicBezTo>
                  <a:pt x="80652" y="25743"/>
                  <a:pt x="79848" y="28958"/>
                  <a:pt x="77399" y="33766"/>
                </a:cubicBezTo>
                <a:cubicBezTo>
                  <a:pt x="82621" y="36617"/>
                  <a:pt x="84271" y="39961"/>
                  <a:pt x="82348" y="43797"/>
                </a:cubicBezTo>
                <a:cubicBezTo>
                  <a:pt x="80425" y="47632"/>
                  <a:pt x="81483" y="50788"/>
                  <a:pt x="85523" y="53264"/>
                </a:cubicBezTo>
                <a:cubicBezTo>
                  <a:pt x="84865" y="58749"/>
                  <a:pt x="85277" y="67014"/>
                  <a:pt x="86759" y="78059"/>
                </a:cubicBezTo>
                <a:cubicBezTo>
                  <a:pt x="88240" y="89104"/>
                  <a:pt x="90397" y="95971"/>
                  <a:pt x="93230" y="98660"/>
                </a:cubicBezTo>
                <a:lnTo>
                  <a:pt x="96097" y="134710"/>
                </a:lnTo>
                <a:cubicBezTo>
                  <a:pt x="101393" y="136988"/>
                  <a:pt x="105232" y="140268"/>
                  <a:pt x="107614" y="144549"/>
                </a:cubicBezTo>
                <a:cubicBezTo>
                  <a:pt x="109996" y="148830"/>
                  <a:pt x="109941" y="154127"/>
                  <a:pt x="107448" y="160439"/>
                </a:cubicBezTo>
                <a:cubicBezTo>
                  <a:pt x="109218" y="167671"/>
                  <a:pt x="110310" y="175501"/>
                  <a:pt x="110725" y="183930"/>
                </a:cubicBezTo>
                <a:cubicBezTo>
                  <a:pt x="111139" y="192358"/>
                  <a:pt x="110270" y="200216"/>
                  <a:pt x="108118" y="207504"/>
                </a:cubicBezTo>
                <a:lnTo>
                  <a:pt x="119245" y="217545"/>
                </a:lnTo>
                <a:lnTo>
                  <a:pt x="112375" y="230981"/>
                </a:lnTo>
                <a:lnTo>
                  <a:pt x="121250" y="248115"/>
                </a:lnTo>
                <a:cubicBezTo>
                  <a:pt x="120852" y="252354"/>
                  <a:pt x="121036" y="256045"/>
                  <a:pt x="121800" y="259189"/>
                </a:cubicBezTo>
                <a:cubicBezTo>
                  <a:pt x="122564" y="262333"/>
                  <a:pt x="121954" y="265447"/>
                  <a:pt x="119971" y="268532"/>
                </a:cubicBezTo>
                <a:cubicBezTo>
                  <a:pt x="120182" y="270687"/>
                  <a:pt x="121229" y="273026"/>
                  <a:pt x="123111" y="275549"/>
                </a:cubicBezTo>
                <a:cubicBezTo>
                  <a:pt x="124994" y="278072"/>
                  <a:pt x="126618" y="279618"/>
                  <a:pt x="127983" y="280187"/>
                </a:cubicBezTo>
                <a:cubicBezTo>
                  <a:pt x="129616" y="281193"/>
                  <a:pt x="130892" y="281273"/>
                  <a:pt x="131811" y="280426"/>
                </a:cubicBezTo>
                <a:cubicBezTo>
                  <a:pt x="132731" y="279580"/>
                  <a:pt x="133012" y="278693"/>
                  <a:pt x="132656" y="277766"/>
                </a:cubicBezTo>
                <a:cubicBezTo>
                  <a:pt x="127056" y="274741"/>
                  <a:pt x="125558" y="270578"/>
                  <a:pt x="128163" y="265277"/>
                </a:cubicBezTo>
                <a:cubicBezTo>
                  <a:pt x="130768" y="259977"/>
                  <a:pt x="133193" y="255758"/>
                  <a:pt x="135436" y="252620"/>
                </a:cubicBezTo>
                <a:lnTo>
                  <a:pt x="123335" y="229255"/>
                </a:lnTo>
                <a:lnTo>
                  <a:pt x="124893" y="228449"/>
                </a:lnTo>
                <a:cubicBezTo>
                  <a:pt x="124928" y="226372"/>
                  <a:pt x="124571" y="224253"/>
                  <a:pt x="123821" y="222089"/>
                </a:cubicBezTo>
                <a:cubicBezTo>
                  <a:pt x="123071" y="219926"/>
                  <a:pt x="121546" y="218411"/>
                  <a:pt x="119245" y="217545"/>
                </a:cubicBezTo>
                <a:cubicBezTo>
                  <a:pt x="121493" y="211236"/>
                  <a:pt x="122616" y="205140"/>
                  <a:pt x="122613" y="199256"/>
                </a:cubicBezTo>
                <a:cubicBezTo>
                  <a:pt x="122611" y="193371"/>
                  <a:pt x="123936" y="187665"/>
                  <a:pt x="126587" y="182135"/>
                </a:cubicBezTo>
                <a:cubicBezTo>
                  <a:pt x="118854" y="179760"/>
                  <a:pt x="115578" y="176930"/>
                  <a:pt x="116757" y="173644"/>
                </a:cubicBezTo>
                <a:cubicBezTo>
                  <a:pt x="117936" y="170358"/>
                  <a:pt x="120313" y="165094"/>
                  <a:pt x="123887" y="157851"/>
                </a:cubicBezTo>
                <a:cubicBezTo>
                  <a:pt x="125256" y="151833"/>
                  <a:pt x="123984" y="142861"/>
                  <a:pt x="120071" y="130936"/>
                </a:cubicBezTo>
                <a:cubicBezTo>
                  <a:pt x="116159" y="119010"/>
                  <a:pt x="115074" y="109447"/>
                  <a:pt x="116819" y="102247"/>
                </a:cubicBezTo>
                <a:cubicBezTo>
                  <a:pt x="118039" y="100710"/>
                  <a:pt x="119465" y="99806"/>
                  <a:pt x="121095" y="99538"/>
                </a:cubicBezTo>
                <a:cubicBezTo>
                  <a:pt x="122726" y="99270"/>
                  <a:pt x="124166" y="99347"/>
                  <a:pt x="125414" y="99771"/>
                </a:cubicBezTo>
                <a:cubicBezTo>
                  <a:pt x="131170" y="102222"/>
                  <a:pt x="134505" y="106915"/>
                  <a:pt x="135421" y="113849"/>
                </a:cubicBezTo>
                <a:cubicBezTo>
                  <a:pt x="136338" y="120782"/>
                  <a:pt x="135765" y="126512"/>
                  <a:pt x="133705" y="131036"/>
                </a:cubicBezTo>
                <a:cubicBezTo>
                  <a:pt x="135199" y="142979"/>
                  <a:pt x="137025" y="154133"/>
                  <a:pt x="139183" y="164498"/>
                </a:cubicBezTo>
                <a:cubicBezTo>
                  <a:pt x="141341" y="174863"/>
                  <a:pt x="142966" y="185628"/>
                  <a:pt x="144056" y="196793"/>
                </a:cubicBezTo>
                <a:cubicBezTo>
                  <a:pt x="146257" y="197546"/>
                  <a:pt x="147189" y="198710"/>
                  <a:pt x="146852" y="200284"/>
                </a:cubicBezTo>
                <a:cubicBezTo>
                  <a:pt x="146515" y="201857"/>
                  <a:pt x="145889" y="203828"/>
                  <a:pt x="144975" y="206195"/>
                </a:cubicBezTo>
                <a:cubicBezTo>
                  <a:pt x="144305" y="208558"/>
                  <a:pt x="144559" y="210320"/>
                  <a:pt x="145736" y="211480"/>
                </a:cubicBezTo>
                <a:cubicBezTo>
                  <a:pt x="146913" y="212640"/>
                  <a:pt x="148523" y="213205"/>
                  <a:pt x="150566" y="213176"/>
                </a:cubicBezTo>
                <a:cubicBezTo>
                  <a:pt x="149376" y="216838"/>
                  <a:pt x="148579" y="220544"/>
                  <a:pt x="148175" y="224292"/>
                </a:cubicBezTo>
                <a:cubicBezTo>
                  <a:pt x="147770" y="228041"/>
                  <a:pt x="148141" y="231142"/>
                  <a:pt x="149288" y="233593"/>
                </a:cubicBezTo>
                <a:lnTo>
                  <a:pt x="148704" y="247724"/>
                </a:lnTo>
                <a:cubicBezTo>
                  <a:pt x="152623" y="249728"/>
                  <a:pt x="155078" y="252243"/>
                  <a:pt x="156069" y="255269"/>
                </a:cubicBezTo>
                <a:cubicBezTo>
                  <a:pt x="157060" y="258295"/>
                  <a:pt x="156775" y="261241"/>
                  <a:pt x="155214" y="264108"/>
                </a:cubicBezTo>
                <a:cubicBezTo>
                  <a:pt x="160302" y="260978"/>
                  <a:pt x="167045" y="256992"/>
                  <a:pt x="175443" y="252149"/>
                </a:cubicBezTo>
                <a:cubicBezTo>
                  <a:pt x="183841" y="247305"/>
                  <a:pt x="191404" y="245857"/>
                  <a:pt x="198134" y="247805"/>
                </a:cubicBezTo>
                <a:cubicBezTo>
                  <a:pt x="202168" y="249872"/>
                  <a:pt x="204983" y="252447"/>
                  <a:pt x="206580" y="255530"/>
                </a:cubicBezTo>
                <a:cubicBezTo>
                  <a:pt x="208177" y="258613"/>
                  <a:pt x="208050" y="261230"/>
                  <a:pt x="206201" y="263381"/>
                </a:cubicBezTo>
                <a:cubicBezTo>
                  <a:pt x="206510" y="264374"/>
                  <a:pt x="206728" y="265907"/>
                  <a:pt x="206855" y="267981"/>
                </a:cubicBezTo>
                <a:cubicBezTo>
                  <a:pt x="206983" y="270055"/>
                  <a:pt x="207590" y="271387"/>
                  <a:pt x="208678" y="271976"/>
                </a:cubicBezTo>
                <a:lnTo>
                  <a:pt x="211737" y="266441"/>
                </a:lnTo>
                <a:lnTo>
                  <a:pt x="223919" y="240376"/>
                </a:lnTo>
                <a:lnTo>
                  <a:pt x="221387" y="227859"/>
                </a:lnTo>
                <a:cubicBezTo>
                  <a:pt x="218833" y="226424"/>
                  <a:pt x="217800" y="225066"/>
                  <a:pt x="218289" y="223784"/>
                </a:cubicBezTo>
                <a:cubicBezTo>
                  <a:pt x="218777" y="222502"/>
                  <a:pt x="219504" y="220727"/>
                  <a:pt x="220469" y="218457"/>
                </a:cubicBezTo>
                <a:cubicBezTo>
                  <a:pt x="220393" y="216562"/>
                  <a:pt x="219884" y="215262"/>
                  <a:pt x="218942" y="214556"/>
                </a:cubicBezTo>
                <a:cubicBezTo>
                  <a:pt x="218000" y="213850"/>
                  <a:pt x="216914" y="213343"/>
                  <a:pt x="215684" y="213033"/>
                </a:cubicBezTo>
                <a:cubicBezTo>
                  <a:pt x="217740" y="205878"/>
                  <a:pt x="219204" y="198534"/>
                  <a:pt x="220078" y="191003"/>
                </a:cubicBezTo>
                <a:cubicBezTo>
                  <a:pt x="220951" y="183472"/>
                  <a:pt x="222416" y="176128"/>
                  <a:pt x="224471" y="168972"/>
                </a:cubicBezTo>
                <a:cubicBezTo>
                  <a:pt x="222379" y="160960"/>
                  <a:pt x="221903" y="152729"/>
                  <a:pt x="223041" y="144278"/>
                </a:cubicBezTo>
                <a:cubicBezTo>
                  <a:pt x="224179" y="135828"/>
                  <a:pt x="227047" y="128334"/>
                  <a:pt x="231645" y="121795"/>
                </a:cubicBezTo>
                <a:lnTo>
                  <a:pt x="226054" y="114814"/>
                </a:lnTo>
                <a:cubicBezTo>
                  <a:pt x="224113" y="112815"/>
                  <a:pt x="223196" y="110408"/>
                  <a:pt x="223303" y="107596"/>
                </a:cubicBezTo>
                <a:cubicBezTo>
                  <a:pt x="223410" y="104783"/>
                  <a:pt x="224253" y="101959"/>
                  <a:pt x="225830" y="99125"/>
                </a:cubicBezTo>
                <a:cubicBezTo>
                  <a:pt x="225584" y="91022"/>
                  <a:pt x="228162" y="88370"/>
                  <a:pt x="233563" y="91170"/>
                </a:cubicBezTo>
                <a:cubicBezTo>
                  <a:pt x="238404" y="92490"/>
                  <a:pt x="241928" y="94369"/>
                  <a:pt x="244137" y="96805"/>
                </a:cubicBezTo>
                <a:cubicBezTo>
                  <a:pt x="246345" y="99242"/>
                  <a:pt x="246567" y="103325"/>
                  <a:pt x="244802" y="109055"/>
                </a:cubicBezTo>
                <a:cubicBezTo>
                  <a:pt x="243246" y="113441"/>
                  <a:pt x="242068" y="120225"/>
                  <a:pt x="241267" y="129406"/>
                </a:cubicBezTo>
                <a:cubicBezTo>
                  <a:pt x="240466" y="138587"/>
                  <a:pt x="242618" y="145127"/>
                  <a:pt x="247725" y="149027"/>
                </a:cubicBezTo>
                <a:cubicBezTo>
                  <a:pt x="249285" y="154186"/>
                  <a:pt x="250942" y="162629"/>
                  <a:pt x="252695" y="174356"/>
                </a:cubicBezTo>
                <a:cubicBezTo>
                  <a:pt x="254447" y="186084"/>
                  <a:pt x="254358" y="195925"/>
                  <a:pt x="252429" y="203880"/>
                </a:cubicBezTo>
                <a:cubicBezTo>
                  <a:pt x="255813" y="205090"/>
                  <a:pt x="257535" y="206668"/>
                  <a:pt x="257596" y="208612"/>
                </a:cubicBezTo>
                <a:cubicBezTo>
                  <a:pt x="257656" y="210556"/>
                  <a:pt x="257028" y="212363"/>
                  <a:pt x="255711" y="214033"/>
                </a:cubicBezTo>
                <a:cubicBezTo>
                  <a:pt x="254675" y="218150"/>
                  <a:pt x="257117" y="222071"/>
                  <a:pt x="263038" y="225795"/>
                </a:cubicBezTo>
                <a:cubicBezTo>
                  <a:pt x="268959" y="229519"/>
                  <a:pt x="273147" y="232042"/>
                  <a:pt x="275601" y="233364"/>
                </a:cubicBezTo>
                <a:cubicBezTo>
                  <a:pt x="274717" y="240160"/>
                  <a:pt x="274713" y="253661"/>
                  <a:pt x="275589" y="273868"/>
                </a:cubicBezTo>
                <a:cubicBezTo>
                  <a:pt x="276466" y="294074"/>
                  <a:pt x="279188" y="306164"/>
                  <a:pt x="283756" y="310136"/>
                </a:cubicBezTo>
                <a:lnTo>
                  <a:pt x="276942" y="327494"/>
                </a:lnTo>
                <a:cubicBezTo>
                  <a:pt x="276959" y="333329"/>
                  <a:pt x="276974" y="338919"/>
                  <a:pt x="276984" y="344264"/>
                </a:cubicBezTo>
                <a:cubicBezTo>
                  <a:pt x="276995" y="349608"/>
                  <a:pt x="277399" y="354996"/>
                  <a:pt x="278195" y="360428"/>
                </a:cubicBezTo>
                <a:lnTo>
                  <a:pt x="282173" y="364294"/>
                </a:lnTo>
                <a:cubicBezTo>
                  <a:pt x="286567" y="360620"/>
                  <a:pt x="287980" y="354290"/>
                  <a:pt x="286414" y="345306"/>
                </a:cubicBezTo>
                <a:cubicBezTo>
                  <a:pt x="284848" y="336322"/>
                  <a:pt x="286651" y="329791"/>
                  <a:pt x="291823" y="325713"/>
                </a:cubicBezTo>
                <a:cubicBezTo>
                  <a:pt x="294544" y="323974"/>
                  <a:pt x="297641" y="321053"/>
                  <a:pt x="301113" y="316950"/>
                </a:cubicBezTo>
                <a:lnTo>
                  <a:pt x="287789" y="317924"/>
                </a:lnTo>
                <a:lnTo>
                  <a:pt x="290849" y="312389"/>
                </a:lnTo>
                <a:cubicBezTo>
                  <a:pt x="292413" y="309768"/>
                  <a:pt x="294291" y="308466"/>
                  <a:pt x="296482" y="308484"/>
                </a:cubicBezTo>
                <a:cubicBezTo>
                  <a:pt x="298672" y="308502"/>
                  <a:pt x="300967" y="308959"/>
                  <a:pt x="303366" y="309857"/>
                </a:cubicBezTo>
                <a:cubicBezTo>
                  <a:pt x="303812" y="306745"/>
                  <a:pt x="304164" y="303928"/>
                  <a:pt x="304423" y="301408"/>
                </a:cubicBezTo>
                <a:cubicBezTo>
                  <a:pt x="304681" y="298887"/>
                  <a:pt x="304254" y="296474"/>
                  <a:pt x="303143" y="294168"/>
                </a:cubicBezTo>
                <a:cubicBezTo>
                  <a:pt x="303729" y="291725"/>
                  <a:pt x="303425" y="288754"/>
                  <a:pt x="302231" y="285257"/>
                </a:cubicBezTo>
                <a:cubicBezTo>
                  <a:pt x="301037" y="281760"/>
                  <a:pt x="299941" y="278212"/>
                  <a:pt x="298941" y="274614"/>
                </a:cubicBezTo>
                <a:cubicBezTo>
                  <a:pt x="293874" y="276909"/>
                  <a:pt x="288376" y="276464"/>
                  <a:pt x="282446" y="273280"/>
                </a:cubicBezTo>
                <a:cubicBezTo>
                  <a:pt x="285765" y="267610"/>
                  <a:pt x="285941" y="261592"/>
                  <a:pt x="282974" y="255227"/>
                </a:cubicBezTo>
                <a:lnTo>
                  <a:pt x="300164" y="250275"/>
                </a:lnTo>
                <a:cubicBezTo>
                  <a:pt x="299200" y="253737"/>
                  <a:pt x="298917" y="256847"/>
                  <a:pt x="299316" y="259604"/>
                </a:cubicBezTo>
                <a:cubicBezTo>
                  <a:pt x="299715" y="262360"/>
                  <a:pt x="299822" y="265268"/>
                  <a:pt x="299636" y="268327"/>
                </a:cubicBezTo>
                <a:lnTo>
                  <a:pt x="308287" y="269773"/>
                </a:lnTo>
                <a:cubicBezTo>
                  <a:pt x="311403" y="268160"/>
                  <a:pt x="313767" y="268911"/>
                  <a:pt x="315381" y="272026"/>
                </a:cubicBezTo>
                <a:cubicBezTo>
                  <a:pt x="316881" y="275241"/>
                  <a:pt x="317552" y="278762"/>
                  <a:pt x="317394" y="282589"/>
                </a:cubicBezTo>
                <a:cubicBezTo>
                  <a:pt x="317236" y="286416"/>
                  <a:pt x="316927" y="289951"/>
                  <a:pt x="316467" y="293194"/>
                </a:cubicBezTo>
                <a:cubicBezTo>
                  <a:pt x="319237" y="292583"/>
                  <a:pt x="321902" y="291531"/>
                  <a:pt x="324464" y="290040"/>
                </a:cubicBezTo>
                <a:cubicBezTo>
                  <a:pt x="327025" y="288549"/>
                  <a:pt x="329301" y="287699"/>
                  <a:pt x="331292" y="287491"/>
                </a:cubicBezTo>
                <a:cubicBezTo>
                  <a:pt x="333773" y="289499"/>
                  <a:pt x="334417" y="293445"/>
                  <a:pt x="333226" y="299330"/>
                </a:cubicBezTo>
                <a:cubicBezTo>
                  <a:pt x="332035" y="305215"/>
                  <a:pt x="330733" y="310170"/>
                  <a:pt x="329319" y="314195"/>
                </a:cubicBezTo>
                <a:cubicBezTo>
                  <a:pt x="330935" y="317473"/>
                  <a:pt x="331765" y="320665"/>
                  <a:pt x="331809" y="323770"/>
                </a:cubicBezTo>
                <a:cubicBezTo>
                  <a:pt x="331853" y="326875"/>
                  <a:pt x="331098" y="328913"/>
                  <a:pt x="329542" y="329883"/>
                </a:cubicBezTo>
                <a:lnTo>
                  <a:pt x="327401" y="344820"/>
                </a:lnTo>
                <a:lnTo>
                  <a:pt x="334662" y="358839"/>
                </a:lnTo>
                <a:lnTo>
                  <a:pt x="336915" y="351746"/>
                </a:lnTo>
                <a:lnTo>
                  <a:pt x="336691" y="336058"/>
                </a:lnTo>
                <a:cubicBezTo>
                  <a:pt x="336728" y="334063"/>
                  <a:pt x="337162" y="332357"/>
                  <a:pt x="337991" y="330940"/>
                </a:cubicBezTo>
                <a:cubicBezTo>
                  <a:pt x="338821" y="329522"/>
                  <a:pt x="339658" y="328595"/>
                  <a:pt x="340502" y="328158"/>
                </a:cubicBezTo>
                <a:cubicBezTo>
                  <a:pt x="340826" y="329101"/>
                  <a:pt x="341012" y="330733"/>
                  <a:pt x="341062" y="333054"/>
                </a:cubicBezTo>
                <a:cubicBezTo>
                  <a:pt x="341111" y="335374"/>
                  <a:pt x="341500" y="337395"/>
                  <a:pt x="342227" y="339117"/>
                </a:cubicBezTo>
                <a:cubicBezTo>
                  <a:pt x="346229" y="342395"/>
                  <a:pt x="346842" y="348663"/>
                  <a:pt x="344064" y="357921"/>
                </a:cubicBezTo>
                <a:cubicBezTo>
                  <a:pt x="341286" y="367179"/>
                  <a:pt x="341899" y="373447"/>
                  <a:pt x="345901" y="376725"/>
                </a:cubicBezTo>
                <a:lnTo>
                  <a:pt x="345317" y="390855"/>
                </a:lnTo>
                <a:cubicBezTo>
                  <a:pt x="346806" y="394365"/>
                  <a:pt x="347919" y="399056"/>
                  <a:pt x="348656" y="404930"/>
                </a:cubicBezTo>
                <a:cubicBezTo>
                  <a:pt x="349949" y="399322"/>
                  <a:pt x="350846" y="393425"/>
                  <a:pt x="351346" y="387239"/>
                </a:cubicBezTo>
                <a:cubicBezTo>
                  <a:pt x="351847" y="381053"/>
                  <a:pt x="350783" y="375184"/>
                  <a:pt x="348154" y="369631"/>
                </a:cubicBezTo>
                <a:lnTo>
                  <a:pt x="363035" y="367850"/>
                </a:lnTo>
                <a:lnTo>
                  <a:pt x="368794" y="386598"/>
                </a:lnTo>
                <a:lnTo>
                  <a:pt x="375776" y="381007"/>
                </a:lnTo>
                <a:lnTo>
                  <a:pt x="388405" y="386319"/>
                </a:lnTo>
                <a:lnTo>
                  <a:pt x="392718" y="413718"/>
                </a:lnTo>
                <a:cubicBezTo>
                  <a:pt x="389690" y="422653"/>
                  <a:pt x="388090" y="431960"/>
                  <a:pt x="387917" y="441638"/>
                </a:cubicBezTo>
                <a:cubicBezTo>
                  <a:pt x="387745" y="451317"/>
                  <a:pt x="386722" y="459832"/>
                  <a:pt x="384849" y="467181"/>
                </a:cubicBezTo>
                <a:lnTo>
                  <a:pt x="381733" y="468794"/>
                </a:lnTo>
                <a:lnTo>
                  <a:pt x="384154" y="473467"/>
                </a:lnTo>
                <a:lnTo>
                  <a:pt x="382875" y="493885"/>
                </a:lnTo>
                <a:cubicBezTo>
                  <a:pt x="385655" y="500841"/>
                  <a:pt x="386084" y="508027"/>
                  <a:pt x="384163" y="515442"/>
                </a:cubicBezTo>
                <a:cubicBezTo>
                  <a:pt x="382242" y="522858"/>
                  <a:pt x="383074" y="530822"/>
                  <a:pt x="386661" y="539336"/>
                </a:cubicBezTo>
                <a:cubicBezTo>
                  <a:pt x="386476" y="543589"/>
                  <a:pt x="386478" y="550584"/>
                  <a:pt x="386665" y="560323"/>
                </a:cubicBezTo>
                <a:cubicBezTo>
                  <a:pt x="386853" y="570063"/>
                  <a:pt x="386250" y="575890"/>
                  <a:pt x="384855" y="577806"/>
                </a:cubicBezTo>
                <a:cubicBezTo>
                  <a:pt x="387669" y="582604"/>
                  <a:pt x="390108" y="588584"/>
                  <a:pt x="392172" y="595747"/>
                </a:cubicBezTo>
                <a:lnTo>
                  <a:pt x="393729" y="594940"/>
                </a:lnTo>
                <a:cubicBezTo>
                  <a:pt x="396353" y="595557"/>
                  <a:pt x="396641" y="597383"/>
                  <a:pt x="394592" y="600420"/>
                </a:cubicBezTo>
                <a:lnTo>
                  <a:pt x="391476" y="602034"/>
                </a:lnTo>
                <a:cubicBezTo>
                  <a:pt x="391945" y="607388"/>
                  <a:pt x="390425" y="610810"/>
                  <a:pt x="386915" y="612298"/>
                </a:cubicBezTo>
                <a:cubicBezTo>
                  <a:pt x="389446" y="617819"/>
                  <a:pt x="391096" y="623550"/>
                  <a:pt x="391867" y="629488"/>
                </a:cubicBezTo>
                <a:cubicBezTo>
                  <a:pt x="392639" y="635427"/>
                  <a:pt x="394289" y="641157"/>
                  <a:pt x="396820" y="646678"/>
                </a:cubicBezTo>
                <a:lnTo>
                  <a:pt x="412620" y="654299"/>
                </a:lnTo>
                <a:cubicBezTo>
                  <a:pt x="414302" y="653098"/>
                  <a:pt x="415610" y="653080"/>
                  <a:pt x="416542" y="654243"/>
                </a:cubicBezTo>
                <a:cubicBezTo>
                  <a:pt x="417334" y="655932"/>
                  <a:pt x="417593" y="658020"/>
                  <a:pt x="417318" y="660509"/>
                </a:cubicBezTo>
                <a:cubicBezTo>
                  <a:pt x="417042" y="662997"/>
                  <a:pt x="416320" y="665100"/>
                  <a:pt x="415152" y="666816"/>
                </a:cubicBezTo>
                <a:cubicBezTo>
                  <a:pt x="416477" y="669217"/>
                  <a:pt x="417067" y="671627"/>
                  <a:pt x="416922" y="674048"/>
                </a:cubicBezTo>
                <a:cubicBezTo>
                  <a:pt x="416777" y="676470"/>
                  <a:pt x="415204" y="678519"/>
                  <a:pt x="412204" y="680196"/>
                </a:cubicBezTo>
                <a:lnTo>
                  <a:pt x="407531" y="682616"/>
                </a:lnTo>
                <a:lnTo>
                  <a:pt x="414848" y="700557"/>
                </a:lnTo>
                <a:lnTo>
                  <a:pt x="414599" y="738221"/>
                </a:lnTo>
                <a:lnTo>
                  <a:pt x="410789" y="746121"/>
                </a:lnTo>
                <a:cubicBezTo>
                  <a:pt x="413114" y="751007"/>
                  <a:pt x="414570" y="756838"/>
                  <a:pt x="415157" y="763613"/>
                </a:cubicBezTo>
                <a:cubicBezTo>
                  <a:pt x="415744" y="770388"/>
                  <a:pt x="416032" y="776824"/>
                  <a:pt x="416020" y="782921"/>
                </a:cubicBezTo>
                <a:lnTo>
                  <a:pt x="425702" y="801613"/>
                </a:lnTo>
                <a:lnTo>
                  <a:pt x="418888" y="818971"/>
                </a:lnTo>
                <a:lnTo>
                  <a:pt x="420725" y="837775"/>
                </a:lnTo>
                <a:lnTo>
                  <a:pt x="415412" y="850403"/>
                </a:lnTo>
                <a:cubicBezTo>
                  <a:pt x="417597" y="855734"/>
                  <a:pt x="417964" y="860893"/>
                  <a:pt x="416515" y="865883"/>
                </a:cubicBezTo>
                <a:cubicBezTo>
                  <a:pt x="415066" y="870873"/>
                  <a:pt x="415636" y="876422"/>
                  <a:pt x="418224" y="882531"/>
                </a:cubicBezTo>
                <a:lnTo>
                  <a:pt x="417919" y="916272"/>
                </a:lnTo>
                <a:cubicBezTo>
                  <a:pt x="413784" y="919731"/>
                  <a:pt x="413210" y="925296"/>
                  <a:pt x="416196" y="932969"/>
                </a:cubicBezTo>
                <a:cubicBezTo>
                  <a:pt x="419182" y="940641"/>
                  <a:pt x="417828" y="946610"/>
                  <a:pt x="412136" y="950876"/>
                </a:cubicBezTo>
                <a:lnTo>
                  <a:pt x="391104" y="906454"/>
                </a:lnTo>
                <a:lnTo>
                  <a:pt x="380145" y="908180"/>
                </a:lnTo>
                <a:lnTo>
                  <a:pt x="379561" y="922310"/>
                </a:lnTo>
                <a:cubicBezTo>
                  <a:pt x="380940" y="929581"/>
                  <a:pt x="383045" y="939685"/>
                  <a:pt x="385877" y="952623"/>
                </a:cubicBezTo>
                <a:cubicBezTo>
                  <a:pt x="388709" y="965561"/>
                  <a:pt x="391594" y="975261"/>
                  <a:pt x="394530" y="981725"/>
                </a:cubicBezTo>
                <a:cubicBezTo>
                  <a:pt x="398235" y="988243"/>
                  <a:pt x="399310" y="992543"/>
                  <a:pt x="397754" y="994625"/>
                </a:cubicBezTo>
                <a:cubicBezTo>
                  <a:pt x="396198" y="996706"/>
                  <a:pt x="391563" y="999518"/>
                  <a:pt x="383849" y="1003061"/>
                </a:cubicBezTo>
                <a:lnTo>
                  <a:pt x="384712" y="1008540"/>
                </a:lnTo>
                <a:cubicBezTo>
                  <a:pt x="387668" y="1009479"/>
                  <a:pt x="390637" y="1011398"/>
                  <a:pt x="393621" y="1014298"/>
                </a:cubicBezTo>
                <a:cubicBezTo>
                  <a:pt x="396604" y="1017197"/>
                  <a:pt x="396055" y="1019951"/>
                  <a:pt x="391973" y="1022559"/>
                </a:cubicBezTo>
                <a:cubicBezTo>
                  <a:pt x="390919" y="1023146"/>
                  <a:pt x="389335" y="1024379"/>
                  <a:pt x="387220" y="1026256"/>
                </a:cubicBezTo>
                <a:cubicBezTo>
                  <a:pt x="385106" y="1028133"/>
                  <a:pt x="384112" y="1029553"/>
                  <a:pt x="384240" y="1030515"/>
                </a:cubicBezTo>
                <a:lnTo>
                  <a:pt x="385047" y="1032073"/>
                </a:lnTo>
                <a:lnTo>
                  <a:pt x="413309" y="1033240"/>
                </a:lnTo>
                <a:cubicBezTo>
                  <a:pt x="415086" y="1027215"/>
                  <a:pt x="415389" y="1020967"/>
                  <a:pt x="414219" y="1014495"/>
                </a:cubicBezTo>
                <a:cubicBezTo>
                  <a:pt x="413047" y="1008022"/>
                  <a:pt x="411000" y="1002004"/>
                  <a:pt x="408077" y="996439"/>
                </a:cubicBezTo>
                <a:cubicBezTo>
                  <a:pt x="410205" y="989740"/>
                  <a:pt x="409592" y="983472"/>
                  <a:pt x="406240" y="977635"/>
                </a:cubicBezTo>
                <a:lnTo>
                  <a:pt x="405210" y="960389"/>
                </a:lnTo>
                <a:cubicBezTo>
                  <a:pt x="404690" y="959465"/>
                  <a:pt x="404116" y="958198"/>
                  <a:pt x="403489" y="956589"/>
                </a:cubicBezTo>
                <a:cubicBezTo>
                  <a:pt x="402861" y="954980"/>
                  <a:pt x="402878" y="953901"/>
                  <a:pt x="403541" y="953352"/>
                </a:cubicBezTo>
                <a:cubicBezTo>
                  <a:pt x="407007" y="952256"/>
                  <a:pt x="411048" y="953703"/>
                  <a:pt x="415665" y="957691"/>
                </a:cubicBezTo>
                <a:cubicBezTo>
                  <a:pt x="420282" y="961679"/>
                  <a:pt x="423371" y="965100"/>
                  <a:pt x="424932" y="967954"/>
                </a:cubicBezTo>
                <a:cubicBezTo>
                  <a:pt x="425451" y="968797"/>
                  <a:pt x="425825" y="969838"/>
                  <a:pt x="426055" y="971077"/>
                </a:cubicBezTo>
                <a:cubicBezTo>
                  <a:pt x="426285" y="972315"/>
                  <a:pt x="425679" y="973370"/>
                  <a:pt x="424237" y="974241"/>
                </a:cubicBezTo>
                <a:cubicBezTo>
                  <a:pt x="426143" y="981814"/>
                  <a:pt x="427583" y="991110"/>
                  <a:pt x="428557" y="1002130"/>
                </a:cubicBezTo>
                <a:cubicBezTo>
                  <a:pt x="429531" y="1013149"/>
                  <a:pt x="428621" y="1022675"/>
                  <a:pt x="425826" y="1030708"/>
                </a:cubicBezTo>
                <a:cubicBezTo>
                  <a:pt x="427144" y="1033729"/>
                  <a:pt x="427575" y="1036469"/>
                  <a:pt x="427120" y="1038927"/>
                </a:cubicBezTo>
                <a:cubicBezTo>
                  <a:pt x="426664" y="1041386"/>
                  <a:pt x="427096" y="1044125"/>
                  <a:pt x="428413" y="1047147"/>
                </a:cubicBezTo>
                <a:cubicBezTo>
                  <a:pt x="428951" y="1053906"/>
                  <a:pt x="429150" y="1060964"/>
                  <a:pt x="429009" y="1068322"/>
                </a:cubicBezTo>
                <a:cubicBezTo>
                  <a:pt x="428869" y="1075679"/>
                  <a:pt x="428087" y="1082752"/>
                  <a:pt x="426663" y="1089539"/>
                </a:cubicBezTo>
                <a:cubicBezTo>
                  <a:pt x="427537" y="1091226"/>
                  <a:pt x="428022" y="1093115"/>
                  <a:pt x="428117" y="1095206"/>
                </a:cubicBezTo>
                <a:cubicBezTo>
                  <a:pt x="428212" y="1097297"/>
                  <a:pt x="427515" y="1098811"/>
                  <a:pt x="426024" y="1099747"/>
                </a:cubicBezTo>
                <a:cubicBezTo>
                  <a:pt x="422835" y="1100741"/>
                  <a:pt x="420000" y="1099081"/>
                  <a:pt x="417519" y="1094769"/>
                </a:cubicBezTo>
                <a:cubicBezTo>
                  <a:pt x="415039" y="1090456"/>
                  <a:pt x="413358" y="1087211"/>
                  <a:pt x="412477" y="1085033"/>
                </a:cubicBezTo>
                <a:lnTo>
                  <a:pt x="402436" y="1096160"/>
                </a:lnTo>
                <a:lnTo>
                  <a:pt x="408946" y="1112544"/>
                </a:lnTo>
                <a:lnTo>
                  <a:pt x="409448" y="1147843"/>
                </a:lnTo>
                <a:lnTo>
                  <a:pt x="407891" y="1148649"/>
                </a:lnTo>
                <a:lnTo>
                  <a:pt x="409951" y="1183141"/>
                </a:lnTo>
                <a:cubicBezTo>
                  <a:pt x="409162" y="1185114"/>
                  <a:pt x="409858" y="1188046"/>
                  <a:pt x="412038" y="1191938"/>
                </a:cubicBezTo>
                <a:cubicBezTo>
                  <a:pt x="414218" y="1195830"/>
                  <a:pt x="415693" y="1198359"/>
                  <a:pt x="416461" y="1199525"/>
                </a:cubicBezTo>
                <a:cubicBezTo>
                  <a:pt x="417336" y="1196685"/>
                  <a:pt x="419223" y="1196037"/>
                  <a:pt x="422122" y="1197581"/>
                </a:cubicBezTo>
                <a:cubicBezTo>
                  <a:pt x="425020" y="1199125"/>
                  <a:pt x="425767" y="1201043"/>
                  <a:pt x="424361" y="1203335"/>
                </a:cubicBezTo>
                <a:cubicBezTo>
                  <a:pt x="423451" y="1203724"/>
                  <a:pt x="422545" y="1204358"/>
                  <a:pt x="421642" y="1205237"/>
                </a:cubicBezTo>
                <a:cubicBezTo>
                  <a:pt x="420739" y="1206116"/>
                  <a:pt x="420626" y="1207327"/>
                  <a:pt x="421302" y="1208871"/>
                </a:cubicBezTo>
                <a:cubicBezTo>
                  <a:pt x="422272" y="1210426"/>
                  <a:pt x="424122" y="1211773"/>
                  <a:pt x="426851" y="1212911"/>
                </a:cubicBezTo>
                <a:cubicBezTo>
                  <a:pt x="429581" y="1214049"/>
                  <a:pt x="432209" y="1214992"/>
                  <a:pt x="434737" y="1215741"/>
                </a:cubicBezTo>
                <a:cubicBezTo>
                  <a:pt x="436043" y="1219057"/>
                  <a:pt x="436944" y="1224928"/>
                  <a:pt x="437440" y="1233355"/>
                </a:cubicBezTo>
                <a:cubicBezTo>
                  <a:pt x="437936" y="1241782"/>
                  <a:pt x="437453" y="1246889"/>
                  <a:pt x="435991" y="1248675"/>
                </a:cubicBezTo>
                <a:cubicBezTo>
                  <a:pt x="438958" y="1253847"/>
                  <a:pt x="440285" y="1257522"/>
                  <a:pt x="439973" y="1259700"/>
                </a:cubicBezTo>
                <a:cubicBezTo>
                  <a:pt x="439660" y="1261879"/>
                  <a:pt x="436850" y="1264240"/>
                  <a:pt x="431541" y="1266784"/>
                </a:cubicBezTo>
                <a:lnTo>
                  <a:pt x="440416" y="1283918"/>
                </a:lnTo>
                <a:cubicBezTo>
                  <a:pt x="435246" y="1283632"/>
                  <a:pt x="430070" y="1282856"/>
                  <a:pt x="424887" y="1281589"/>
                </a:cubicBezTo>
                <a:cubicBezTo>
                  <a:pt x="419704" y="1280322"/>
                  <a:pt x="414903" y="1278364"/>
                  <a:pt x="410485" y="1275714"/>
                </a:cubicBezTo>
                <a:cubicBezTo>
                  <a:pt x="412358" y="1278695"/>
                  <a:pt x="413452" y="1282079"/>
                  <a:pt x="413768" y="1285866"/>
                </a:cubicBezTo>
                <a:lnTo>
                  <a:pt x="431181" y="1296603"/>
                </a:lnTo>
                <a:cubicBezTo>
                  <a:pt x="432538" y="1303514"/>
                  <a:pt x="434527" y="1316888"/>
                  <a:pt x="437147" y="1336727"/>
                </a:cubicBezTo>
                <a:cubicBezTo>
                  <a:pt x="439767" y="1356566"/>
                  <a:pt x="437631" y="1369607"/>
                  <a:pt x="430741" y="1375851"/>
                </a:cubicBezTo>
                <a:cubicBezTo>
                  <a:pt x="432141" y="1378953"/>
                  <a:pt x="433228" y="1384070"/>
                  <a:pt x="434000" y="1391202"/>
                </a:cubicBezTo>
                <a:cubicBezTo>
                  <a:pt x="434771" y="1398334"/>
                  <a:pt x="434084" y="1402888"/>
                  <a:pt x="431938" y="1404863"/>
                </a:cubicBezTo>
                <a:cubicBezTo>
                  <a:pt x="431091" y="1405055"/>
                  <a:pt x="430233" y="1404512"/>
                  <a:pt x="429365" y="1403233"/>
                </a:cubicBezTo>
                <a:cubicBezTo>
                  <a:pt x="428497" y="1401954"/>
                  <a:pt x="428029" y="1401209"/>
                  <a:pt x="427960" y="1400997"/>
                </a:cubicBezTo>
                <a:lnTo>
                  <a:pt x="420923" y="1402666"/>
                </a:lnTo>
                <a:lnTo>
                  <a:pt x="419477" y="1411317"/>
                </a:lnTo>
                <a:lnTo>
                  <a:pt x="436028" y="1416574"/>
                </a:lnTo>
                <a:cubicBezTo>
                  <a:pt x="440285" y="1425111"/>
                  <a:pt x="442530" y="1433578"/>
                  <a:pt x="442764" y="1441976"/>
                </a:cubicBezTo>
                <a:cubicBezTo>
                  <a:pt x="442999" y="1450375"/>
                  <a:pt x="442302" y="1458884"/>
                  <a:pt x="440676" y="1467505"/>
                </a:cubicBezTo>
                <a:cubicBezTo>
                  <a:pt x="442407" y="1469654"/>
                  <a:pt x="446123" y="1473491"/>
                  <a:pt x="451824" y="1479017"/>
                </a:cubicBezTo>
                <a:cubicBezTo>
                  <a:pt x="457526" y="1484542"/>
                  <a:pt x="459670" y="1488205"/>
                  <a:pt x="458257" y="1490007"/>
                </a:cubicBezTo>
                <a:cubicBezTo>
                  <a:pt x="455920" y="1491136"/>
                  <a:pt x="453572" y="1491529"/>
                  <a:pt x="451213" y="1491186"/>
                </a:cubicBezTo>
                <a:cubicBezTo>
                  <a:pt x="448854" y="1490844"/>
                  <a:pt x="446492" y="1490257"/>
                  <a:pt x="444127" y="1489424"/>
                </a:cubicBezTo>
                <a:cubicBezTo>
                  <a:pt x="447085" y="1495135"/>
                  <a:pt x="449466" y="1501639"/>
                  <a:pt x="451270" y="1508937"/>
                </a:cubicBezTo>
                <a:cubicBezTo>
                  <a:pt x="453073" y="1516234"/>
                  <a:pt x="453493" y="1522766"/>
                  <a:pt x="452529" y="1528533"/>
                </a:cubicBezTo>
                <a:lnTo>
                  <a:pt x="438287" y="1520106"/>
                </a:lnTo>
                <a:lnTo>
                  <a:pt x="434892" y="1502109"/>
                </a:lnTo>
                <a:cubicBezTo>
                  <a:pt x="433613" y="1501784"/>
                  <a:pt x="432236" y="1501509"/>
                  <a:pt x="430762" y="1501285"/>
                </a:cubicBezTo>
                <a:cubicBezTo>
                  <a:pt x="429287" y="1501061"/>
                  <a:pt x="428300" y="1500584"/>
                  <a:pt x="427799" y="1499856"/>
                </a:cubicBezTo>
                <a:cubicBezTo>
                  <a:pt x="427383" y="1498178"/>
                  <a:pt x="428535" y="1496429"/>
                  <a:pt x="431255" y="1494609"/>
                </a:cubicBezTo>
                <a:cubicBezTo>
                  <a:pt x="433975" y="1492789"/>
                  <a:pt x="435920" y="1491617"/>
                  <a:pt x="437089" y="1491093"/>
                </a:cubicBezTo>
                <a:cubicBezTo>
                  <a:pt x="434733" y="1486305"/>
                  <a:pt x="433152" y="1480868"/>
                  <a:pt x="432346" y="1474783"/>
                </a:cubicBezTo>
                <a:cubicBezTo>
                  <a:pt x="431540" y="1468697"/>
                  <a:pt x="431127" y="1462656"/>
                  <a:pt x="431107" y="1456657"/>
                </a:cubicBezTo>
                <a:cubicBezTo>
                  <a:pt x="430604" y="1455765"/>
                  <a:pt x="429607" y="1454635"/>
                  <a:pt x="428116" y="1453267"/>
                </a:cubicBezTo>
                <a:cubicBezTo>
                  <a:pt x="426626" y="1451899"/>
                  <a:pt x="425240" y="1450971"/>
                  <a:pt x="423958" y="1450482"/>
                </a:cubicBezTo>
                <a:lnTo>
                  <a:pt x="420315" y="1470149"/>
                </a:lnTo>
                <a:lnTo>
                  <a:pt x="413333" y="1475740"/>
                </a:lnTo>
                <a:lnTo>
                  <a:pt x="424628" y="1497547"/>
                </a:lnTo>
                <a:cubicBezTo>
                  <a:pt x="421398" y="1504900"/>
                  <a:pt x="419959" y="1514041"/>
                  <a:pt x="420311" y="1524971"/>
                </a:cubicBezTo>
                <a:cubicBezTo>
                  <a:pt x="420663" y="1535901"/>
                  <a:pt x="421574" y="1544813"/>
                  <a:pt x="423045" y="1551706"/>
                </a:cubicBezTo>
                <a:cubicBezTo>
                  <a:pt x="424332" y="1554826"/>
                  <a:pt x="424638" y="1557959"/>
                  <a:pt x="423964" y="1561107"/>
                </a:cubicBezTo>
                <a:cubicBezTo>
                  <a:pt x="423290" y="1564255"/>
                  <a:pt x="423596" y="1567389"/>
                  <a:pt x="424882" y="1570509"/>
                </a:cubicBezTo>
                <a:lnTo>
                  <a:pt x="426663" y="1585391"/>
                </a:lnTo>
                <a:lnTo>
                  <a:pt x="428221" y="1584584"/>
                </a:lnTo>
                <a:cubicBezTo>
                  <a:pt x="429508" y="1587704"/>
                  <a:pt x="429814" y="1590838"/>
                  <a:pt x="429140" y="1593986"/>
                </a:cubicBezTo>
                <a:cubicBezTo>
                  <a:pt x="428465" y="1597134"/>
                  <a:pt x="428771" y="1600268"/>
                  <a:pt x="430058" y="1603388"/>
                </a:cubicBezTo>
                <a:cubicBezTo>
                  <a:pt x="431448" y="1605754"/>
                  <a:pt x="432298" y="1608031"/>
                  <a:pt x="432607" y="1610217"/>
                </a:cubicBezTo>
                <a:cubicBezTo>
                  <a:pt x="432916" y="1612402"/>
                  <a:pt x="431603" y="1614317"/>
                  <a:pt x="428668" y="1615961"/>
                </a:cubicBezTo>
                <a:cubicBezTo>
                  <a:pt x="431216" y="1620403"/>
                  <a:pt x="432373" y="1623590"/>
                  <a:pt x="432139" y="1625523"/>
                </a:cubicBezTo>
                <a:cubicBezTo>
                  <a:pt x="431904" y="1627454"/>
                  <a:pt x="429515" y="1629515"/>
                  <a:pt x="424969" y="1631705"/>
                </a:cubicBezTo>
                <a:lnTo>
                  <a:pt x="433844" y="1648839"/>
                </a:lnTo>
                <a:lnTo>
                  <a:pt x="424442" y="1649758"/>
                </a:lnTo>
                <a:lnTo>
                  <a:pt x="426390" y="1676406"/>
                </a:lnTo>
                <a:lnTo>
                  <a:pt x="431119" y="1677907"/>
                </a:lnTo>
                <a:lnTo>
                  <a:pt x="427309" y="1685807"/>
                </a:lnTo>
                <a:lnTo>
                  <a:pt x="427421" y="1693652"/>
                </a:lnTo>
                <a:lnTo>
                  <a:pt x="437741" y="1702135"/>
                </a:lnTo>
                <a:lnTo>
                  <a:pt x="442637" y="1715403"/>
                </a:lnTo>
                <a:cubicBezTo>
                  <a:pt x="439077" y="1717906"/>
                  <a:pt x="438076" y="1721058"/>
                  <a:pt x="439634" y="1724861"/>
                </a:cubicBezTo>
                <a:cubicBezTo>
                  <a:pt x="441192" y="1728663"/>
                  <a:pt x="438633" y="1732623"/>
                  <a:pt x="431957" y="1736739"/>
                </a:cubicBezTo>
                <a:lnTo>
                  <a:pt x="427923" y="1728950"/>
                </a:lnTo>
                <a:lnTo>
                  <a:pt x="424057" y="1732928"/>
                </a:lnTo>
                <a:cubicBezTo>
                  <a:pt x="424226" y="1735639"/>
                  <a:pt x="424618" y="1740210"/>
                  <a:pt x="425233" y="1746642"/>
                </a:cubicBezTo>
                <a:cubicBezTo>
                  <a:pt x="425848" y="1753073"/>
                  <a:pt x="425836" y="1756865"/>
                  <a:pt x="425199" y="1758018"/>
                </a:cubicBezTo>
                <a:cubicBezTo>
                  <a:pt x="424385" y="1758275"/>
                  <a:pt x="423662" y="1757991"/>
                  <a:pt x="423029" y="1757167"/>
                </a:cubicBezTo>
                <a:cubicBezTo>
                  <a:pt x="422396" y="1756342"/>
                  <a:pt x="422062" y="1755856"/>
                  <a:pt x="422028" y="1755710"/>
                </a:cubicBezTo>
                <a:cubicBezTo>
                  <a:pt x="417610" y="1757669"/>
                  <a:pt x="415312" y="1757048"/>
                  <a:pt x="415136" y="1753847"/>
                </a:cubicBezTo>
                <a:cubicBezTo>
                  <a:pt x="414960" y="1750645"/>
                  <a:pt x="415375" y="1747632"/>
                  <a:pt x="416380" y="1744806"/>
                </a:cubicBezTo>
                <a:lnTo>
                  <a:pt x="402889" y="1734014"/>
                </a:lnTo>
                <a:lnTo>
                  <a:pt x="403472" y="1719884"/>
                </a:lnTo>
                <a:lnTo>
                  <a:pt x="390148" y="1720858"/>
                </a:lnTo>
                <a:cubicBezTo>
                  <a:pt x="392400" y="1726318"/>
                  <a:pt x="393037" y="1731997"/>
                  <a:pt x="392058" y="1737895"/>
                </a:cubicBezTo>
                <a:cubicBezTo>
                  <a:pt x="391080" y="1743794"/>
                  <a:pt x="391918" y="1749862"/>
                  <a:pt x="394573" y="1756101"/>
                </a:cubicBezTo>
                <a:cubicBezTo>
                  <a:pt x="393193" y="1764800"/>
                  <a:pt x="392206" y="1773542"/>
                  <a:pt x="391612" y="1782328"/>
                </a:cubicBezTo>
                <a:cubicBezTo>
                  <a:pt x="391018" y="1791114"/>
                  <a:pt x="390421" y="1799655"/>
                  <a:pt x="389819" y="1807950"/>
                </a:cubicBezTo>
                <a:cubicBezTo>
                  <a:pt x="390990" y="1812118"/>
                  <a:pt x="391987" y="1817858"/>
                  <a:pt x="392811" y="1825169"/>
                </a:cubicBezTo>
                <a:cubicBezTo>
                  <a:pt x="393634" y="1832480"/>
                  <a:pt x="392267" y="1837468"/>
                  <a:pt x="388709" y="1840134"/>
                </a:cubicBezTo>
                <a:cubicBezTo>
                  <a:pt x="389525" y="1841234"/>
                  <a:pt x="391481" y="1843102"/>
                  <a:pt x="394575" y="1845739"/>
                </a:cubicBezTo>
                <a:cubicBezTo>
                  <a:pt x="397669" y="1848375"/>
                  <a:pt x="399422" y="1849854"/>
                  <a:pt x="399836" y="1850175"/>
                </a:cubicBezTo>
                <a:cubicBezTo>
                  <a:pt x="400481" y="1849594"/>
                  <a:pt x="400532" y="1848580"/>
                  <a:pt x="399988" y="1847133"/>
                </a:cubicBezTo>
                <a:cubicBezTo>
                  <a:pt x="399445" y="1845686"/>
                  <a:pt x="399106" y="1844873"/>
                  <a:pt x="398973" y="1844695"/>
                </a:cubicBezTo>
                <a:cubicBezTo>
                  <a:pt x="398630" y="1833226"/>
                  <a:pt x="399217" y="1821645"/>
                  <a:pt x="400734" y="1809953"/>
                </a:cubicBezTo>
                <a:cubicBezTo>
                  <a:pt x="402251" y="1798261"/>
                  <a:pt x="401079" y="1787097"/>
                  <a:pt x="397217" y="1776462"/>
                </a:cubicBezTo>
                <a:lnTo>
                  <a:pt x="405005" y="1772428"/>
                </a:lnTo>
                <a:cubicBezTo>
                  <a:pt x="408491" y="1770417"/>
                  <a:pt x="412813" y="1768591"/>
                  <a:pt x="417971" y="1766948"/>
                </a:cubicBezTo>
                <a:cubicBezTo>
                  <a:pt x="423129" y="1765305"/>
                  <a:pt x="426901" y="1766232"/>
                  <a:pt x="429289" y="1769729"/>
                </a:cubicBezTo>
                <a:cubicBezTo>
                  <a:pt x="432790" y="1776887"/>
                  <a:pt x="434731" y="1784607"/>
                  <a:pt x="435110" y="1792889"/>
                </a:cubicBezTo>
                <a:cubicBezTo>
                  <a:pt x="435490" y="1801171"/>
                  <a:pt x="435080" y="1809120"/>
                  <a:pt x="433881" y="1816738"/>
                </a:cubicBezTo>
                <a:cubicBezTo>
                  <a:pt x="436025" y="1820401"/>
                  <a:pt x="438552" y="1823373"/>
                  <a:pt x="441461" y="1825653"/>
                </a:cubicBezTo>
                <a:cubicBezTo>
                  <a:pt x="444370" y="1827932"/>
                  <a:pt x="446897" y="1830904"/>
                  <a:pt x="449042" y="1834567"/>
                </a:cubicBezTo>
                <a:lnTo>
                  <a:pt x="436525" y="1837099"/>
                </a:lnTo>
                <a:cubicBezTo>
                  <a:pt x="439077" y="1841869"/>
                  <a:pt x="441247" y="1847330"/>
                  <a:pt x="443034" y="1853483"/>
                </a:cubicBezTo>
                <a:cubicBezTo>
                  <a:pt x="444822" y="1859636"/>
                  <a:pt x="445434" y="1865904"/>
                  <a:pt x="444871" y="1872286"/>
                </a:cubicBezTo>
                <a:lnTo>
                  <a:pt x="431436" y="1865417"/>
                </a:lnTo>
                <a:lnTo>
                  <a:pt x="428848" y="1848977"/>
                </a:lnTo>
                <a:cubicBezTo>
                  <a:pt x="427568" y="1848652"/>
                  <a:pt x="426191" y="1848378"/>
                  <a:pt x="424717" y="1848153"/>
                </a:cubicBezTo>
                <a:cubicBezTo>
                  <a:pt x="423243" y="1847929"/>
                  <a:pt x="422255" y="1847453"/>
                  <a:pt x="421755" y="1846725"/>
                </a:cubicBezTo>
                <a:cubicBezTo>
                  <a:pt x="421274" y="1845081"/>
                  <a:pt x="422166" y="1843466"/>
                  <a:pt x="424432" y="1841881"/>
                </a:cubicBezTo>
                <a:cubicBezTo>
                  <a:pt x="426697" y="1840296"/>
                  <a:pt x="428383" y="1839259"/>
                  <a:pt x="429487" y="1838769"/>
                </a:cubicBezTo>
                <a:lnTo>
                  <a:pt x="425118" y="1807448"/>
                </a:lnTo>
                <a:lnTo>
                  <a:pt x="420334" y="1802024"/>
                </a:lnTo>
                <a:lnTo>
                  <a:pt x="410069" y="1797463"/>
                </a:lnTo>
                <a:lnTo>
                  <a:pt x="406315" y="1809285"/>
                </a:lnTo>
                <a:lnTo>
                  <a:pt x="418583" y="1844416"/>
                </a:lnTo>
                <a:cubicBezTo>
                  <a:pt x="416033" y="1851252"/>
                  <a:pt x="414779" y="1859639"/>
                  <a:pt x="414823" y="1869576"/>
                </a:cubicBezTo>
                <a:cubicBezTo>
                  <a:pt x="414866" y="1879513"/>
                  <a:pt x="415574" y="1887872"/>
                  <a:pt x="416945" y="1894652"/>
                </a:cubicBezTo>
                <a:cubicBezTo>
                  <a:pt x="419541" y="1900140"/>
                  <a:pt x="421061" y="1905937"/>
                  <a:pt x="421508" y="1912044"/>
                </a:cubicBezTo>
                <a:cubicBezTo>
                  <a:pt x="421955" y="1918151"/>
                  <a:pt x="422697" y="1924352"/>
                  <a:pt x="423734" y="1930646"/>
                </a:cubicBezTo>
                <a:cubicBezTo>
                  <a:pt x="419567" y="1941036"/>
                  <a:pt x="416582" y="1951801"/>
                  <a:pt x="414779" y="1962941"/>
                </a:cubicBezTo>
                <a:lnTo>
                  <a:pt x="420011" y="1999742"/>
                </a:lnTo>
                <a:cubicBezTo>
                  <a:pt x="419036" y="2000164"/>
                  <a:pt x="417870" y="2000933"/>
                  <a:pt x="416513" y="2002047"/>
                </a:cubicBezTo>
                <a:cubicBezTo>
                  <a:pt x="415156" y="2003162"/>
                  <a:pt x="414783" y="2004507"/>
                  <a:pt x="415394" y="2006084"/>
                </a:cubicBezTo>
                <a:cubicBezTo>
                  <a:pt x="415993" y="2006844"/>
                  <a:pt x="417374" y="2007445"/>
                  <a:pt x="419538" y="2007888"/>
                </a:cubicBezTo>
                <a:cubicBezTo>
                  <a:pt x="421702" y="2008332"/>
                  <a:pt x="423473" y="2008731"/>
                  <a:pt x="424851" y="2009088"/>
                </a:cubicBezTo>
                <a:lnTo>
                  <a:pt x="412558" y="2027308"/>
                </a:lnTo>
                <a:lnTo>
                  <a:pt x="401654" y="2032955"/>
                </a:lnTo>
                <a:cubicBezTo>
                  <a:pt x="398987" y="2027011"/>
                  <a:pt x="397004" y="2020959"/>
                  <a:pt x="395707" y="2014799"/>
                </a:cubicBezTo>
                <a:cubicBezTo>
                  <a:pt x="394410" y="2008639"/>
                  <a:pt x="390439" y="2000653"/>
                  <a:pt x="383794" y="1990843"/>
                </a:cubicBezTo>
                <a:cubicBezTo>
                  <a:pt x="382837" y="1997100"/>
                  <a:pt x="382074" y="2003257"/>
                  <a:pt x="381507" y="2009313"/>
                </a:cubicBezTo>
                <a:cubicBezTo>
                  <a:pt x="380939" y="2015368"/>
                  <a:pt x="382138" y="2021497"/>
                  <a:pt x="385103" y="2027699"/>
                </a:cubicBezTo>
                <a:cubicBezTo>
                  <a:pt x="380667" y="2037569"/>
                  <a:pt x="377413" y="2047815"/>
                  <a:pt x="375341" y="2058436"/>
                </a:cubicBezTo>
                <a:cubicBezTo>
                  <a:pt x="367080" y="2063703"/>
                  <a:pt x="365384" y="2068533"/>
                  <a:pt x="370252" y="2072926"/>
                </a:cubicBezTo>
                <a:cubicBezTo>
                  <a:pt x="375120" y="2077319"/>
                  <a:pt x="375370" y="2081140"/>
                  <a:pt x="371003" y="2084389"/>
                </a:cubicBezTo>
                <a:lnTo>
                  <a:pt x="364773" y="2087616"/>
                </a:lnTo>
                <a:cubicBezTo>
                  <a:pt x="366782" y="2092132"/>
                  <a:pt x="367458" y="2095980"/>
                  <a:pt x="366800" y="2099160"/>
                </a:cubicBezTo>
                <a:cubicBezTo>
                  <a:pt x="366143" y="2102340"/>
                  <a:pt x="366617" y="2105799"/>
                  <a:pt x="368223" y="2109535"/>
                </a:cubicBezTo>
                <a:lnTo>
                  <a:pt x="362160" y="2124529"/>
                </a:lnTo>
                <a:lnTo>
                  <a:pt x="349475" y="2115294"/>
                </a:lnTo>
                <a:cubicBezTo>
                  <a:pt x="346360" y="2116908"/>
                  <a:pt x="343996" y="2116157"/>
                  <a:pt x="342382" y="2113042"/>
                </a:cubicBezTo>
                <a:cubicBezTo>
                  <a:pt x="339660" y="2106673"/>
                  <a:pt x="338351" y="2099696"/>
                  <a:pt x="338455" y="2092110"/>
                </a:cubicBezTo>
                <a:cubicBezTo>
                  <a:pt x="338560" y="2084524"/>
                  <a:pt x="337049" y="2077158"/>
                  <a:pt x="333923" y="2070010"/>
                </a:cubicBezTo>
                <a:cubicBezTo>
                  <a:pt x="333889" y="2069864"/>
                  <a:pt x="333555" y="2069378"/>
                  <a:pt x="332922" y="2068554"/>
                </a:cubicBezTo>
                <a:cubicBezTo>
                  <a:pt x="332289" y="2067729"/>
                  <a:pt x="331566" y="2067445"/>
                  <a:pt x="330752" y="2067702"/>
                </a:cubicBezTo>
                <a:cubicBezTo>
                  <a:pt x="330093" y="2068496"/>
                  <a:pt x="329895" y="2070656"/>
                  <a:pt x="330158" y="2074183"/>
                </a:cubicBezTo>
                <a:cubicBezTo>
                  <a:pt x="330421" y="2077710"/>
                  <a:pt x="330424" y="2080260"/>
                  <a:pt x="330169" y="2081832"/>
                </a:cubicBezTo>
                <a:cubicBezTo>
                  <a:pt x="329158" y="2084331"/>
                  <a:pt x="328927" y="2086427"/>
                  <a:pt x="329474" y="2088119"/>
                </a:cubicBezTo>
                <a:cubicBezTo>
                  <a:pt x="330929" y="2090452"/>
                  <a:pt x="332038" y="2092594"/>
                  <a:pt x="332802" y="2094544"/>
                </a:cubicBezTo>
                <a:cubicBezTo>
                  <a:pt x="333565" y="2096495"/>
                  <a:pt x="332512" y="2098275"/>
                  <a:pt x="329641" y="2099885"/>
                </a:cubicBezTo>
                <a:lnTo>
                  <a:pt x="325024" y="2106228"/>
                </a:lnTo>
                <a:lnTo>
                  <a:pt x="310254" y="2115853"/>
                </a:lnTo>
                <a:lnTo>
                  <a:pt x="312036" y="2130734"/>
                </a:lnTo>
                <a:cubicBezTo>
                  <a:pt x="310120" y="2132838"/>
                  <a:pt x="308555" y="2135377"/>
                  <a:pt x="307338" y="2138353"/>
                </a:cubicBezTo>
                <a:cubicBezTo>
                  <a:pt x="306122" y="2141329"/>
                  <a:pt x="305148" y="2144056"/>
                  <a:pt x="304415" y="2146535"/>
                </a:cubicBezTo>
                <a:cubicBezTo>
                  <a:pt x="302710" y="2147376"/>
                  <a:pt x="301258" y="2148704"/>
                  <a:pt x="300058" y="2150519"/>
                </a:cubicBezTo>
                <a:cubicBezTo>
                  <a:pt x="298858" y="2152334"/>
                  <a:pt x="298790" y="2154428"/>
                  <a:pt x="299854" y="2156799"/>
                </a:cubicBezTo>
                <a:lnTo>
                  <a:pt x="304638" y="2162223"/>
                </a:lnTo>
                <a:lnTo>
                  <a:pt x="290619" y="2169484"/>
                </a:lnTo>
                <a:cubicBezTo>
                  <a:pt x="289673" y="2166146"/>
                  <a:pt x="288846" y="2160895"/>
                  <a:pt x="288139" y="2153729"/>
                </a:cubicBezTo>
                <a:cubicBezTo>
                  <a:pt x="287432" y="2146564"/>
                  <a:pt x="285264" y="2143489"/>
                  <a:pt x="281633" y="2144505"/>
                </a:cubicBezTo>
                <a:cubicBezTo>
                  <a:pt x="280093" y="2145426"/>
                  <a:pt x="278903" y="2146783"/>
                  <a:pt x="278062" y="2148577"/>
                </a:cubicBezTo>
                <a:cubicBezTo>
                  <a:pt x="277222" y="2150371"/>
                  <a:pt x="276623" y="2151915"/>
                  <a:pt x="276265" y="2153212"/>
                </a:cubicBezTo>
                <a:lnTo>
                  <a:pt x="282831" y="2173517"/>
                </a:lnTo>
                <a:lnTo>
                  <a:pt x="280690" y="2188455"/>
                </a:lnTo>
                <a:cubicBezTo>
                  <a:pt x="283077" y="2193063"/>
                  <a:pt x="284382" y="2197490"/>
                  <a:pt x="284606" y="2201737"/>
                </a:cubicBezTo>
                <a:cubicBezTo>
                  <a:pt x="284830" y="2205984"/>
                  <a:pt x="284174" y="2210439"/>
                  <a:pt x="282639" y="2215103"/>
                </a:cubicBezTo>
                <a:lnTo>
                  <a:pt x="289093" y="2227564"/>
                </a:lnTo>
                <a:cubicBezTo>
                  <a:pt x="287234" y="2234782"/>
                  <a:pt x="288115" y="2241569"/>
                  <a:pt x="291736" y="2247925"/>
                </a:cubicBezTo>
                <a:cubicBezTo>
                  <a:pt x="288851" y="2248473"/>
                  <a:pt x="286618" y="2250041"/>
                  <a:pt x="285036" y="2252630"/>
                </a:cubicBezTo>
                <a:cubicBezTo>
                  <a:pt x="283455" y="2255219"/>
                  <a:pt x="283398" y="2258129"/>
                  <a:pt x="284866" y="2261361"/>
                </a:cubicBezTo>
                <a:lnTo>
                  <a:pt x="282781" y="2280221"/>
                </a:lnTo>
                <a:lnTo>
                  <a:pt x="267900" y="2282002"/>
                </a:lnTo>
                <a:cubicBezTo>
                  <a:pt x="267322" y="2275880"/>
                  <a:pt x="265660" y="2269333"/>
                  <a:pt x="262913" y="2262360"/>
                </a:cubicBezTo>
                <a:cubicBezTo>
                  <a:pt x="260165" y="2255387"/>
                  <a:pt x="259296" y="2249417"/>
                  <a:pt x="260304" y="2244450"/>
                </a:cubicBezTo>
                <a:cubicBezTo>
                  <a:pt x="257489" y="2239652"/>
                  <a:pt x="258222" y="2235980"/>
                  <a:pt x="262501" y="2233435"/>
                </a:cubicBezTo>
                <a:cubicBezTo>
                  <a:pt x="265993" y="2231914"/>
                  <a:pt x="270113" y="2229698"/>
                  <a:pt x="274861" y="2226786"/>
                </a:cubicBezTo>
                <a:cubicBezTo>
                  <a:pt x="279609" y="2223874"/>
                  <a:pt x="278048" y="2222131"/>
                  <a:pt x="270177" y="2221557"/>
                </a:cubicBezTo>
                <a:lnTo>
                  <a:pt x="268340" y="2202753"/>
                </a:lnTo>
                <a:lnTo>
                  <a:pt x="262110" y="2205980"/>
                </a:lnTo>
                <a:lnTo>
                  <a:pt x="264306" y="2194965"/>
                </a:lnTo>
                <a:lnTo>
                  <a:pt x="256239" y="2179388"/>
                </a:lnTo>
                <a:lnTo>
                  <a:pt x="263109" y="2165952"/>
                </a:lnTo>
                <a:lnTo>
                  <a:pt x="255848" y="2151933"/>
                </a:lnTo>
                <a:cubicBezTo>
                  <a:pt x="256149" y="2145522"/>
                  <a:pt x="257632" y="2139486"/>
                  <a:pt x="260298" y="2133825"/>
                </a:cubicBezTo>
                <a:lnTo>
                  <a:pt x="258516" y="2118943"/>
                </a:lnTo>
                <a:cubicBezTo>
                  <a:pt x="253010" y="2120231"/>
                  <a:pt x="248696" y="2115716"/>
                  <a:pt x="245574" y="2105398"/>
                </a:cubicBezTo>
                <a:cubicBezTo>
                  <a:pt x="242452" y="2095079"/>
                  <a:pt x="240850" y="2088171"/>
                  <a:pt x="240768" y="2084675"/>
                </a:cubicBezTo>
                <a:cubicBezTo>
                  <a:pt x="243319" y="2082448"/>
                  <a:pt x="243196" y="2078396"/>
                  <a:pt x="240399" y="2072519"/>
                </a:cubicBezTo>
                <a:cubicBezTo>
                  <a:pt x="237602" y="2066642"/>
                  <a:pt x="235517" y="2062618"/>
                  <a:pt x="234146" y="2060447"/>
                </a:cubicBezTo>
                <a:cubicBezTo>
                  <a:pt x="235980" y="2058345"/>
                  <a:pt x="236728" y="2055817"/>
                  <a:pt x="236392" y="2052864"/>
                </a:cubicBezTo>
                <a:cubicBezTo>
                  <a:pt x="236056" y="2049910"/>
                  <a:pt x="235233" y="2047208"/>
                  <a:pt x="233923" y="2044759"/>
                </a:cubicBezTo>
                <a:cubicBezTo>
                  <a:pt x="232150" y="2041973"/>
                  <a:pt x="229902" y="2040174"/>
                  <a:pt x="227177" y="2039363"/>
                </a:cubicBezTo>
                <a:cubicBezTo>
                  <a:pt x="224452" y="2038552"/>
                  <a:pt x="222204" y="2036753"/>
                  <a:pt x="220431" y="2033967"/>
                </a:cubicBezTo>
                <a:cubicBezTo>
                  <a:pt x="215033" y="2038245"/>
                  <a:pt x="214662" y="2044363"/>
                  <a:pt x="219320" y="2052322"/>
                </a:cubicBezTo>
                <a:cubicBezTo>
                  <a:pt x="223977" y="2060281"/>
                  <a:pt x="223996" y="2066198"/>
                  <a:pt x="219376" y="2070072"/>
                </a:cubicBezTo>
                <a:cubicBezTo>
                  <a:pt x="221685" y="2074927"/>
                  <a:pt x="222382" y="2080245"/>
                  <a:pt x="221467" y="2086028"/>
                </a:cubicBezTo>
                <a:cubicBezTo>
                  <a:pt x="220552" y="2091811"/>
                  <a:pt x="218697" y="2096970"/>
                  <a:pt x="215901" y="2101505"/>
                </a:cubicBezTo>
                <a:lnTo>
                  <a:pt x="226389" y="2121755"/>
                </a:lnTo>
                <a:cubicBezTo>
                  <a:pt x="216139" y="2135418"/>
                  <a:pt x="211892" y="2147084"/>
                  <a:pt x="213648" y="2156752"/>
                </a:cubicBezTo>
                <a:cubicBezTo>
                  <a:pt x="215403" y="2166419"/>
                  <a:pt x="217658" y="2180150"/>
                  <a:pt x="220413" y="2197944"/>
                </a:cubicBezTo>
                <a:cubicBezTo>
                  <a:pt x="215391" y="2201121"/>
                  <a:pt x="211659" y="2205358"/>
                  <a:pt x="209217" y="2210656"/>
                </a:cubicBezTo>
                <a:cubicBezTo>
                  <a:pt x="206776" y="2215954"/>
                  <a:pt x="203044" y="2220192"/>
                  <a:pt x="198022" y="2223369"/>
                </a:cubicBezTo>
                <a:lnTo>
                  <a:pt x="206896" y="2240503"/>
                </a:lnTo>
                <a:lnTo>
                  <a:pt x="202223" y="2242924"/>
                </a:lnTo>
                <a:cubicBezTo>
                  <a:pt x="199238" y="2244470"/>
                  <a:pt x="197017" y="2244632"/>
                  <a:pt x="195561" y="2243411"/>
                </a:cubicBezTo>
                <a:cubicBezTo>
                  <a:pt x="194106" y="2242189"/>
                  <a:pt x="192636" y="2239987"/>
                  <a:pt x="191152" y="2236805"/>
                </a:cubicBezTo>
                <a:lnTo>
                  <a:pt x="189371" y="2221923"/>
                </a:lnTo>
                <a:cubicBezTo>
                  <a:pt x="188685" y="2220837"/>
                  <a:pt x="187059" y="2219128"/>
                  <a:pt x="184493" y="2216795"/>
                </a:cubicBezTo>
                <a:cubicBezTo>
                  <a:pt x="181926" y="2214461"/>
                  <a:pt x="180112" y="2213343"/>
                  <a:pt x="179051" y="2213440"/>
                </a:cubicBezTo>
                <a:lnTo>
                  <a:pt x="181471" y="2218113"/>
                </a:lnTo>
                <a:cubicBezTo>
                  <a:pt x="179212" y="2222493"/>
                  <a:pt x="176874" y="2228149"/>
                  <a:pt x="174455" y="2235081"/>
                </a:cubicBezTo>
                <a:cubicBezTo>
                  <a:pt x="172037" y="2242013"/>
                  <a:pt x="171659" y="2247641"/>
                  <a:pt x="173323" y="2251965"/>
                </a:cubicBezTo>
                <a:cubicBezTo>
                  <a:pt x="171893" y="2254846"/>
                  <a:pt x="171548" y="2258153"/>
                  <a:pt x="172287" y="2261885"/>
                </a:cubicBezTo>
                <a:cubicBezTo>
                  <a:pt x="173027" y="2265618"/>
                  <a:pt x="174253" y="2269098"/>
                  <a:pt x="175966" y="2272327"/>
                </a:cubicBezTo>
                <a:lnTo>
                  <a:pt x="168290" y="2284205"/>
                </a:lnTo>
                <a:cubicBezTo>
                  <a:pt x="169616" y="2286687"/>
                  <a:pt x="170608" y="2289713"/>
                  <a:pt x="171263" y="2293283"/>
                </a:cubicBezTo>
                <a:cubicBezTo>
                  <a:pt x="171919" y="2296853"/>
                  <a:pt x="171540" y="2300095"/>
                  <a:pt x="170127" y="2303008"/>
                </a:cubicBezTo>
                <a:lnTo>
                  <a:pt x="176581" y="2315470"/>
                </a:lnTo>
                <a:lnTo>
                  <a:pt x="172770" y="2323370"/>
                </a:lnTo>
                <a:cubicBezTo>
                  <a:pt x="175062" y="2328192"/>
                  <a:pt x="175793" y="2333575"/>
                  <a:pt x="174962" y="2339520"/>
                </a:cubicBezTo>
                <a:cubicBezTo>
                  <a:pt x="174131" y="2345465"/>
                  <a:pt x="172511" y="2351079"/>
                  <a:pt x="170102" y="2356360"/>
                </a:cubicBezTo>
                <a:cubicBezTo>
                  <a:pt x="169493" y="2362972"/>
                  <a:pt x="168653" y="2370568"/>
                  <a:pt x="167582" y="2379148"/>
                </a:cubicBezTo>
                <a:cubicBezTo>
                  <a:pt x="166511" y="2387729"/>
                  <a:pt x="164691" y="2395339"/>
                  <a:pt x="162121" y="2401979"/>
                </a:cubicBezTo>
                <a:cubicBezTo>
                  <a:pt x="163479" y="2404362"/>
                  <a:pt x="164596" y="2406994"/>
                  <a:pt x="165470" y="2409875"/>
                </a:cubicBezTo>
                <a:cubicBezTo>
                  <a:pt x="166345" y="2412756"/>
                  <a:pt x="166091" y="2415603"/>
                  <a:pt x="164709" y="2418418"/>
                </a:cubicBezTo>
                <a:cubicBezTo>
                  <a:pt x="167067" y="2423288"/>
                  <a:pt x="168256" y="2428763"/>
                  <a:pt x="168277" y="2434843"/>
                </a:cubicBezTo>
                <a:cubicBezTo>
                  <a:pt x="168299" y="2440924"/>
                  <a:pt x="167527" y="2446427"/>
                  <a:pt x="165963" y="2451352"/>
                </a:cubicBezTo>
                <a:cubicBezTo>
                  <a:pt x="166803" y="2452975"/>
                  <a:pt x="167153" y="2454605"/>
                  <a:pt x="167013" y="2456241"/>
                </a:cubicBezTo>
                <a:cubicBezTo>
                  <a:pt x="166873" y="2457878"/>
                  <a:pt x="166041" y="2459132"/>
                  <a:pt x="164517" y="2460003"/>
                </a:cubicBezTo>
                <a:lnTo>
                  <a:pt x="159037" y="2460866"/>
                </a:lnTo>
                <a:lnTo>
                  <a:pt x="155642" y="2442869"/>
                </a:lnTo>
                <a:cubicBezTo>
                  <a:pt x="156343" y="2440407"/>
                  <a:pt x="156402" y="2437660"/>
                  <a:pt x="155819" y="2434628"/>
                </a:cubicBezTo>
                <a:cubicBezTo>
                  <a:pt x="155237" y="2431596"/>
                  <a:pt x="154315" y="2428864"/>
                  <a:pt x="153055" y="2426430"/>
                </a:cubicBezTo>
                <a:lnTo>
                  <a:pt x="152024" y="2409184"/>
                </a:lnTo>
                <a:cubicBezTo>
                  <a:pt x="149885" y="2405847"/>
                  <a:pt x="147738" y="2402020"/>
                  <a:pt x="145584" y="2397703"/>
                </a:cubicBezTo>
                <a:cubicBezTo>
                  <a:pt x="143431" y="2393386"/>
                  <a:pt x="144427" y="2389907"/>
                  <a:pt x="148574" y="2387265"/>
                </a:cubicBezTo>
                <a:cubicBezTo>
                  <a:pt x="141227" y="2371809"/>
                  <a:pt x="136363" y="2351610"/>
                  <a:pt x="133981" y="2326668"/>
                </a:cubicBezTo>
                <a:cubicBezTo>
                  <a:pt x="131599" y="2301726"/>
                  <a:pt x="132214" y="2280665"/>
                  <a:pt x="135827" y="2263483"/>
                </a:cubicBezTo>
                <a:cubicBezTo>
                  <a:pt x="133265" y="2258060"/>
                  <a:pt x="131490" y="2252724"/>
                  <a:pt x="130499" y="2247475"/>
                </a:cubicBezTo>
                <a:cubicBezTo>
                  <a:pt x="129509" y="2242226"/>
                  <a:pt x="127733" y="2236890"/>
                  <a:pt x="125172" y="2231468"/>
                </a:cubicBezTo>
                <a:cubicBezTo>
                  <a:pt x="127425" y="2230177"/>
                  <a:pt x="128544" y="2228363"/>
                  <a:pt x="128527" y="2226026"/>
                </a:cubicBezTo>
                <a:cubicBezTo>
                  <a:pt x="128510" y="2223689"/>
                  <a:pt x="127855" y="2221311"/>
                  <a:pt x="126562" y="2218894"/>
                </a:cubicBezTo>
                <a:cubicBezTo>
                  <a:pt x="123544" y="2212432"/>
                  <a:pt x="122666" y="2208195"/>
                  <a:pt x="123929" y="2206183"/>
                </a:cubicBezTo>
                <a:cubicBezTo>
                  <a:pt x="125192" y="2204171"/>
                  <a:pt x="124919" y="2201101"/>
                  <a:pt x="123111" y="2196975"/>
                </a:cubicBezTo>
                <a:lnTo>
                  <a:pt x="122832" y="2177365"/>
                </a:lnTo>
                <a:cubicBezTo>
                  <a:pt x="124699" y="2175328"/>
                  <a:pt x="125582" y="2173060"/>
                  <a:pt x="125481" y="2170560"/>
                </a:cubicBezTo>
                <a:cubicBezTo>
                  <a:pt x="125380" y="2168061"/>
                  <a:pt x="124692" y="2165619"/>
                  <a:pt x="123416" y="2163234"/>
                </a:cubicBezTo>
                <a:lnTo>
                  <a:pt x="117824" y="2156253"/>
                </a:lnTo>
                <a:lnTo>
                  <a:pt x="106834" y="2100704"/>
                </a:lnTo>
                <a:lnTo>
                  <a:pt x="110644" y="2092804"/>
                </a:lnTo>
                <a:lnTo>
                  <a:pt x="111283" y="2082596"/>
                </a:lnTo>
                <a:cubicBezTo>
                  <a:pt x="109989" y="2080097"/>
                  <a:pt x="108933" y="2077104"/>
                  <a:pt x="108115" y="2073618"/>
                </a:cubicBezTo>
                <a:cubicBezTo>
                  <a:pt x="107297" y="2070132"/>
                  <a:pt x="107222" y="2067126"/>
                  <a:pt x="107889" y="2064599"/>
                </a:cubicBezTo>
                <a:cubicBezTo>
                  <a:pt x="105518" y="2062246"/>
                  <a:pt x="103472" y="2058614"/>
                  <a:pt x="101751" y="2053702"/>
                </a:cubicBezTo>
                <a:cubicBezTo>
                  <a:pt x="100030" y="2048790"/>
                  <a:pt x="100926" y="2045116"/>
                  <a:pt x="104438" y="2042680"/>
                </a:cubicBezTo>
                <a:cubicBezTo>
                  <a:pt x="102771" y="2038111"/>
                  <a:pt x="101932" y="2029656"/>
                  <a:pt x="101919" y="2017315"/>
                </a:cubicBezTo>
                <a:cubicBezTo>
                  <a:pt x="101907" y="2004975"/>
                  <a:pt x="103042" y="1997472"/>
                  <a:pt x="105326" y="1994808"/>
                </a:cubicBezTo>
                <a:lnTo>
                  <a:pt x="104351" y="1981484"/>
                </a:lnTo>
                <a:cubicBezTo>
                  <a:pt x="99763" y="1971514"/>
                  <a:pt x="97143" y="1962005"/>
                  <a:pt x="96492" y="1952959"/>
                </a:cubicBezTo>
                <a:cubicBezTo>
                  <a:pt x="95840" y="1943913"/>
                  <a:pt x="93220" y="1934405"/>
                  <a:pt x="88632" y="1924434"/>
                </a:cubicBezTo>
                <a:lnTo>
                  <a:pt x="90078" y="1915783"/>
                </a:lnTo>
                <a:cubicBezTo>
                  <a:pt x="87800" y="1909637"/>
                  <a:pt x="87160" y="1901408"/>
                  <a:pt x="88157" y="1891096"/>
                </a:cubicBezTo>
                <a:cubicBezTo>
                  <a:pt x="89154" y="1880785"/>
                  <a:pt x="88514" y="1872556"/>
                  <a:pt x="86236" y="1866409"/>
                </a:cubicBezTo>
                <a:cubicBezTo>
                  <a:pt x="89332" y="1861102"/>
                  <a:pt x="88988" y="1855354"/>
                  <a:pt x="85206" y="1849164"/>
                </a:cubicBezTo>
                <a:cubicBezTo>
                  <a:pt x="81424" y="1842973"/>
                  <a:pt x="81081" y="1837225"/>
                  <a:pt x="84176" y="1831918"/>
                </a:cubicBezTo>
                <a:cubicBezTo>
                  <a:pt x="82562" y="1826497"/>
                  <a:pt x="80135" y="1812115"/>
                  <a:pt x="76893" y="1788771"/>
                </a:cubicBezTo>
                <a:cubicBezTo>
                  <a:pt x="73651" y="1765427"/>
                  <a:pt x="72016" y="1751623"/>
                  <a:pt x="71988" y="1747357"/>
                </a:cubicBezTo>
                <a:cubicBezTo>
                  <a:pt x="69718" y="1745199"/>
                  <a:pt x="68075" y="1742345"/>
                  <a:pt x="67060" y="1738797"/>
                </a:cubicBezTo>
                <a:cubicBezTo>
                  <a:pt x="66045" y="1735248"/>
                  <a:pt x="67345" y="1732353"/>
                  <a:pt x="70958" y="1730111"/>
                </a:cubicBezTo>
                <a:cubicBezTo>
                  <a:pt x="69934" y="1716771"/>
                  <a:pt x="70025" y="1702484"/>
                  <a:pt x="71230" y="1687249"/>
                </a:cubicBezTo>
                <a:cubicBezTo>
                  <a:pt x="72435" y="1672015"/>
                  <a:pt x="70377" y="1658347"/>
                  <a:pt x="65056" y="1646245"/>
                </a:cubicBezTo>
                <a:cubicBezTo>
                  <a:pt x="65610" y="1645012"/>
                  <a:pt x="66407" y="1643529"/>
                  <a:pt x="67444" y="1641798"/>
                </a:cubicBezTo>
                <a:cubicBezTo>
                  <a:pt x="68482" y="1640067"/>
                  <a:pt x="68687" y="1638397"/>
                  <a:pt x="68060" y="1636788"/>
                </a:cubicBezTo>
                <a:cubicBezTo>
                  <a:pt x="67478" y="1636142"/>
                  <a:pt x="66464" y="1636091"/>
                  <a:pt x="65017" y="1636635"/>
                </a:cubicBezTo>
                <a:cubicBezTo>
                  <a:pt x="63570" y="1637178"/>
                  <a:pt x="62758" y="1637517"/>
                  <a:pt x="62580" y="1637650"/>
                </a:cubicBezTo>
                <a:lnTo>
                  <a:pt x="59992" y="1621211"/>
                </a:lnTo>
                <a:lnTo>
                  <a:pt x="64609" y="1614869"/>
                </a:lnTo>
                <a:cubicBezTo>
                  <a:pt x="65489" y="1608939"/>
                  <a:pt x="65223" y="1601751"/>
                  <a:pt x="63812" y="1593304"/>
                </a:cubicBezTo>
                <a:cubicBezTo>
                  <a:pt x="62400" y="1584857"/>
                  <a:pt x="61154" y="1577683"/>
                  <a:pt x="60073" y="1571782"/>
                </a:cubicBezTo>
                <a:cubicBezTo>
                  <a:pt x="57548" y="1568973"/>
                  <a:pt x="56199" y="1566050"/>
                  <a:pt x="56025" y="1563013"/>
                </a:cubicBezTo>
                <a:cubicBezTo>
                  <a:pt x="55851" y="1559975"/>
                  <a:pt x="57645" y="1557399"/>
                  <a:pt x="61407" y="1555286"/>
                </a:cubicBezTo>
                <a:lnTo>
                  <a:pt x="60433" y="1541962"/>
                </a:lnTo>
                <a:cubicBezTo>
                  <a:pt x="60922" y="1538458"/>
                  <a:pt x="60137" y="1531538"/>
                  <a:pt x="58077" y="1521205"/>
                </a:cubicBezTo>
                <a:cubicBezTo>
                  <a:pt x="56018" y="1510871"/>
                  <a:pt x="54252" y="1503966"/>
                  <a:pt x="52781" y="1500489"/>
                </a:cubicBezTo>
                <a:cubicBezTo>
                  <a:pt x="50647" y="1495256"/>
                  <a:pt x="50582" y="1490680"/>
                  <a:pt x="52585" y="1486762"/>
                </a:cubicBezTo>
                <a:cubicBezTo>
                  <a:pt x="54589" y="1482843"/>
                  <a:pt x="54524" y="1478267"/>
                  <a:pt x="52390" y="1473034"/>
                </a:cubicBezTo>
                <a:lnTo>
                  <a:pt x="53557" y="1444773"/>
                </a:lnTo>
                <a:cubicBezTo>
                  <a:pt x="52623" y="1441223"/>
                  <a:pt x="51512" y="1432085"/>
                  <a:pt x="50224" y="1417360"/>
                </a:cubicBezTo>
                <a:cubicBezTo>
                  <a:pt x="48935" y="1402635"/>
                  <a:pt x="48228" y="1394276"/>
                  <a:pt x="48102" y="1392284"/>
                </a:cubicBezTo>
                <a:cubicBezTo>
                  <a:pt x="46029" y="1389077"/>
                  <a:pt x="44151" y="1385769"/>
                  <a:pt x="42468" y="1382361"/>
                </a:cubicBezTo>
                <a:cubicBezTo>
                  <a:pt x="40785" y="1378952"/>
                  <a:pt x="42051" y="1375992"/>
                  <a:pt x="46265" y="1373480"/>
                </a:cubicBezTo>
                <a:cubicBezTo>
                  <a:pt x="45287" y="1359911"/>
                  <a:pt x="45460" y="1344512"/>
                  <a:pt x="46784" y="1327281"/>
                </a:cubicBezTo>
                <a:cubicBezTo>
                  <a:pt x="48107" y="1310051"/>
                  <a:pt x="45930" y="1294880"/>
                  <a:pt x="40251" y="1281771"/>
                </a:cubicBezTo>
                <a:cubicBezTo>
                  <a:pt x="40755" y="1280439"/>
                  <a:pt x="41451" y="1278762"/>
                  <a:pt x="42337" y="1276739"/>
                </a:cubicBezTo>
                <a:cubicBezTo>
                  <a:pt x="43224" y="1274716"/>
                  <a:pt x="43530" y="1273241"/>
                  <a:pt x="43255" y="1272313"/>
                </a:cubicBezTo>
                <a:cubicBezTo>
                  <a:pt x="42384" y="1270871"/>
                  <a:pt x="41330" y="1270264"/>
                  <a:pt x="40091" y="1270495"/>
                </a:cubicBezTo>
                <a:cubicBezTo>
                  <a:pt x="38852" y="1270725"/>
                  <a:pt x="37811" y="1271099"/>
                  <a:pt x="36968" y="1271618"/>
                </a:cubicBezTo>
                <a:lnTo>
                  <a:pt x="34381" y="1255179"/>
                </a:lnTo>
                <a:cubicBezTo>
                  <a:pt x="37565" y="1249249"/>
                  <a:pt x="39568" y="1242944"/>
                  <a:pt x="40388" y="1236263"/>
                </a:cubicBezTo>
                <a:lnTo>
                  <a:pt x="33599" y="1200269"/>
                </a:lnTo>
                <a:cubicBezTo>
                  <a:pt x="31139" y="1197428"/>
                  <a:pt x="30049" y="1194370"/>
                  <a:pt x="30330" y="1191097"/>
                </a:cubicBezTo>
                <a:cubicBezTo>
                  <a:pt x="30610" y="1187824"/>
                  <a:pt x="32664" y="1185114"/>
                  <a:pt x="36491" y="1182968"/>
                </a:cubicBezTo>
                <a:cubicBezTo>
                  <a:pt x="35206" y="1180011"/>
                  <a:pt x="34909" y="1177531"/>
                  <a:pt x="35600" y="1175527"/>
                </a:cubicBezTo>
                <a:cubicBezTo>
                  <a:pt x="36291" y="1173523"/>
                  <a:pt x="35994" y="1171043"/>
                  <a:pt x="34709" y="1168086"/>
                </a:cubicBezTo>
                <a:cubicBezTo>
                  <a:pt x="34818" y="1165355"/>
                  <a:pt x="33829" y="1157883"/>
                  <a:pt x="31742" y="1145670"/>
                </a:cubicBezTo>
                <a:cubicBezTo>
                  <a:pt x="29656" y="1133457"/>
                  <a:pt x="28076" y="1125797"/>
                  <a:pt x="27002" y="1122690"/>
                </a:cubicBezTo>
                <a:cubicBezTo>
                  <a:pt x="24834" y="1117393"/>
                  <a:pt x="24635" y="1112557"/>
                  <a:pt x="26403" y="1108184"/>
                </a:cubicBezTo>
                <a:cubicBezTo>
                  <a:pt x="28171" y="1103811"/>
                  <a:pt x="27972" y="1098976"/>
                  <a:pt x="25804" y="1093678"/>
                </a:cubicBezTo>
                <a:lnTo>
                  <a:pt x="25581" y="1077990"/>
                </a:lnTo>
                <a:cubicBezTo>
                  <a:pt x="24088" y="1074154"/>
                  <a:pt x="24166" y="1070491"/>
                  <a:pt x="25816" y="1067002"/>
                </a:cubicBezTo>
                <a:cubicBezTo>
                  <a:pt x="27467" y="1063514"/>
                  <a:pt x="27545" y="1059851"/>
                  <a:pt x="26052" y="1056015"/>
                </a:cubicBezTo>
                <a:cubicBezTo>
                  <a:pt x="30591" y="1053335"/>
                  <a:pt x="32362" y="1049125"/>
                  <a:pt x="31365" y="1043386"/>
                </a:cubicBezTo>
                <a:cubicBezTo>
                  <a:pt x="31027" y="1042655"/>
                  <a:pt x="30693" y="1042170"/>
                  <a:pt x="30363" y="1041929"/>
                </a:cubicBezTo>
                <a:cubicBezTo>
                  <a:pt x="30033" y="1041689"/>
                  <a:pt x="29309" y="1041405"/>
                  <a:pt x="28193" y="1041077"/>
                </a:cubicBezTo>
                <a:lnTo>
                  <a:pt x="28888" y="1034791"/>
                </a:lnTo>
                <a:cubicBezTo>
                  <a:pt x="28862" y="1032912"/>
                  <a:pt x="28644" y="1031378"/>
                  <a:pt x="28234" y="1030191"/>
                </a:cubicBezTo>
                <a:cubicBezTo>
                  <a:pt x="27825" y="1029004"/>
                  <a:pt x="27218" y="1027672"/>
                  <a:pt x="26412" y="1026196"/>
                </a:cubicBezTo>
                <a:cubicBezTo>
                  <a:pt x="27736" y="1013575"/>
                  <a:pt x="28076" y="1000723"/>
                  <a:pt x="27432" y="987639"/>
                </a:cubicBezTo>
                <a:cubicBezTo>
                  <a:pt x="26788" y="974556"/>
                  <a:pt x="25557" y="961530"/>
                  <a:pt x="23738" y="948561"/>
                </a:cubicBezTo>
                <a:cubicBezTo>
                  <a:pt x="22848" y="945811"/>
                  <a:pt x="22109" y="939774"/>
                  <a:pt x="21518" y="930449"/>
                </a:cubicBezTo>
                <a:cubicBezTo>
                  <a:pt x="20928" y="921124"/>
                  <a:pt x="20981" y="915664"/>
                  <a:pt x="21677" y="914069"/>
                </a:cubicBezTo>
                <a:cubicBezTo>
                  <a:pt x="19066" y="908630"/>
                  <a:pt x="17778" y="903124"/>
                  <a:pt x="17813" y="897550"/>
                </a:cubicBezTo>
                <a:cubicBezTo>
                  <a:pt x="17848" y="891976"/>
                  <a:pt x="17930" y="886254"/>
                  <a:pt x="18059" y="880384"/>
                </a:cubicBezTo>
                <a:lnTo>
                  <a:pt x="21870" y="872484"/>
                </a:lnTo>
                <a:cubicBezTo>
                  <a:pt x="21531" y="871671"/>
                  <a:pt x="21387" y="870758"/>
                  <a:pt x="21438" y="869744"/>
                </a:cubicBezTo>
                <a:cubicBezTo>
                  <a:pt x="21489" y="868730"/>
                  <a:pt x="21345" y="867816"/>
                  <a:pt x="21007" y="867004"/>
                </a:cubicBezTo>
                <a:cubicBezTo>
                  <a:pt x="20577" y="864346"/>
                  <a:pt x="19955" y="862034"/>
                  <a:pt x="19143" y="860067"/>
                </a:cubicBezTo>
                <a:cubicBezTo>
                  <a:pt x="18330" y="858101"/>
                  <a:pt x="17320" y="855991"/>
                  <a:pt x="16111" y="853736"/>
                </a:cubicBezTo>
                <a:cubicBezTo>
                  <a:pt x="17793" y="852535"/>
                  <a:pt x="18294" y="850959"/>
                  <a:pt x="17612" y="849007"/>
                </a:cubicBezTo>
                <a:cubicBezTo>
                  <a:pt x="17240" y="848130"/>
                  <a:pt x="16962" y="846957"/>
                  <a:pt x="16778" y="845488"/>
                </a:cubicBezTo>
                <a:cubicBezTo>
                  <a:pt x="16593" y="844020"/>
                  <a:pt x="16315" y="842847"/>
                  <a:pt x="15943" y="841970"/>
                </a:cubicBezTo>
                <a:lnTo>
                  <a:pt x="17501" y="841163"/>
                </a:lnTo>
                <a:cubicBezTo>
                  <a:pt x="16954" y="839471"/>
                  <a:pt x="17185" y="837375"/>
                  <a:pt x="18196" y="834876"/>
                </a:cubicBezTo>
                <a:lnTo>
                  <a:pt x="15608" y="818437"/>
                </a:lnTo>
                <a:cubicBezTo>
                  <a:pt x="14674" y="814805"/>
                  <a:pt x="13447" y="811325"/>
                  <a:pt x="11929" y="807996"/>
                </a:cubicBezTo>
                <a:cubicBezTo>
                  <a:pt x="10410" y="804667"/>
                  <a:pt x="9198" y="802167"/>
                  <a:pt x="8291" y="800496"/>
                </a:cubicBezTo>
                <a:cubicBezTo>
                  <a:pt x="10029" y="799719"/>
                  <a:pt x="11616" y="798651"/>
                  <a:pt x="13051" y="797290"/>
                </a:cubicBezTo>
                <a:cubicBezTo>
                  <a:pt x="14486" y="795929"/>
                  <a:pt x="14689" y="794096"/>
                  <a:pt x="13659" y="791789"/>
                </a:cubicBezTo>
                <a:cubicBezTo>
                  <a:pt x="12336" y="789553"/>
                  <a:pt x="11755" y="787795"/>
                  <a:pt x="11917" y="786518"/>
                </a:cubicBezTo>
                <a:cubicBezTo>
                  <a:pt x="12079" y="785241"/>
                  <a:pt x="13661" y="783845"/>
                  <a:pt x="16663" y="782332"/>
                </a:cubicBezTo>
                <a:lnTo>
                  <a:pt x="16439" y="766643"/>
                </a:lnTo>
                <a:lnTo>
                  <a:pt x="20250" y="758743"/>
                </a:lnTo>
                <a:lnTo>
                  <a:pt x="20666" y="732846"/>
                </a:lnTo>
                <a:cubicBezTo>
                  <a:pt x="19379" y="729726"/>
                  <a:pt x="19073" y="726592"/>
                  <a:pt x="19747" y="723444"/>
                </a:cubicBezTo>
                <a:cubicBezTo>
                  <a:pt x="20422" y="720296"/>
                  <a:pt x="20115" y="717163"/>
                  <a:pt x="18829" y="714043"/>
                </a:cubicBezTo>
                <a:lnTo>
                  <a:pt x="20163" y="697548"/>
                </a:lnTo>
                <a:lnTo>
                  <a:pt x="19995" y="685781"/>
                </a:lnTo>
                <a:cubicBezTo>
                  <a:pt x="17885" y="679878"/>
                  <a:pt x="16361" y="673917"/>
                  <a:pt x="15426" y="667899"/>
                </a:cubicBezTo>
                <a:cubicBezTo>
                  <a:pt x="14490" y="661881"/>
                  <a:pt x="14538" y="656094"/>
                  <a:pt x="15571" y="650538"/>
                </a:cubicBezTo>
                <a:cubicBezTo>
                  <a:pt x="14120" y="638202"/>
                  <a:pt x="12193" y="626853"/>
                  <a:pt x="9790" y="616492"/>
                </a:cubicBezTo>
                <a:cubicBezTo>
                  <a:pt x="7387" y="606130"/>
                  <a:pt x="5112" y="597925"/>
                  <a:pt x="2967" y="591875"/>
                </a:cubicBezTo>
                <a:cubicBezTo>
                  <a:pt x="5197" y="592366"/>
                  <a:pt x="7023" y="592078"/>
                  <a:pt x="8446" y="591012"/>
                </a:cubicBezTo>
                <a:lnTo>
                  <a:pt x="12257" y="583112"/>
                </a:lnTo>
                <a:cubicBezTo>
                  <a:pt x="12631" y="581848"/>
                  <a:pt x="12418" y="580642"/>
                  <a:pt x="11617" y="579492"/>
                </a:cubicBezTo>
                <a:cubicBezTo>
                  <a:pt x="10816" y="578343"/>
                  <a:pt x="9434" y="577742"/>
                  <a:pt x="7472" y="577688"/>
                </a:cubicBezTo>
                <a:cubicBezTo>
                  <a:pt x="9068" y="570359"/>
                  <a:pt x="9853" y="561227"/>
                  <a:pt x="9828" y="550292"/>
                </a:cubicBezTo>
                <a:cubicBezTo>
                  <a:pt x="9803" y="539358"/>
                  <a:pt x="8238" y="530456"/>
                  <a:pt x="5132" y="523586"/>
                </a:cubicBezTo>
                <a:cubicBezTo>
                  <a:pt x="6743" y="520735"/>
                  <a:pt x="7520" y="517945"/>
                  <a:pt x="7465" y="515216"/>
                </a:cubicBezTo>
                <a:cubicBezTo>
                  <a:pt x="7410" y="512487"/>
                  <a:pt x="6039" y="510317"/>
                  <a:pt x="3351" y="508704"/>
                </a:cubicBezTo>
                <a:cubicBezTo>
                  <a:pt x="1684" y="502941"/>
                  <a:pt x="1840" y="497840"/>
                  <a:pt x="3820" y="493398"/>
                </a:cubicBezTo>
                <a:cubicBezTo>
                  <a:pt x="5800" y="488957"/>
                  <a:pt x="7340" y="484620"/>
                  <a:pt x="8440" y="480387"/>
                </a:cubicBezTo>
                <a:cubicBezTo>
                  <a:pt x="9840" y="477686"/>
                  <a:pt x="10072" y="475591"/>
                  <a:pt x="9135" y="474100"/>
                </a:cubicBezTo>
                <a:cubicBezTo>
                  <a:pt x="8199" y="472610"/>
                  <a:pt x="6873" y="471321"/>
                  <a:pt x="5157" y="470234"/>
                </a:cubicBezTo>
                <a:lnTo>
                  <a:pt x="6268" y="438051"/>
                </a:lnTo>
                <a:cubicBezTo>
                  <a:pt x="6402" y="436006"/>
                  <a:pt x="6627" y="433420"/>
                  <a:pt x="6942" y="430293"/>
                </a:cubicBezTo>
                <a:cubicBezTo>
                  <a:pt x="7257" y="427167"/>
                  <a:pt x="6689" y="424004"/>
                  <a:pt x="5238" y="420805"/>
                </a:cubicBezTo>
                <a:cubicBezTo>
                  <a:pt x="7753" y="408019"/>
                  <a:pt x="8249" y="394675"/>
                  <a:pt x="6727" y="380770"/>
                </a:cubicBezTo>
                <a:cubicBezTo>
                  <a:pt x="5205" y="366866"/>
                  <a:pt x="6682" y="353507"/>
                  <a:pt x="11158" y="340694"/>
                </a:cubicBezTo>
                <a:lnTo>
                  <a:pt x="3953" y="330597"/>
                </a:lnTo>
                <a:lnTo>
                  <a:pt x="7373" y="295242"/>
                </a:lnTo>
                <a:cubicBezTo>
                  <a:pt x="5564" y="291034"/>
                  <a:pt x="4042" y="282851"/>
                  <a:pt x="2806" y="270691"/>
                </a:cubicBezTo>
                <a:cubicBezTo>
                  <a:pt x="1570" y="258531"/>
                  <a:pt x="1794" y="248950"/>
                  <a:pt x="3475" y="241946"/>
                </a:cubicBezTo>
                <a:cubicBezTo>
                  <a:pt x="383" y="235975"/>
                  <a:pt x="809" y="229170"/>
                  <a:pt x="4754" y="221529"/>
                </a:cubicBezTo>
                <a:cubicBezTo>
                  <a:pt x="1063" y="219490"/>
                  <a:pt x="-478" y="216831"/>
                  <a:pt x="129" y="213553"/>
                </a:cubicBezTo>
                <a:cubicBezTo>
                  <a:pt x="736" y="210275"/>
                  <a:pt x="1934" y="207185"/>
                  <a:pt x="3724" y="204283"/>
                </a:cubicBezTo>
                <a:lnTo>
                  <a:pt x="8918" y="73185"/>
                </a:lnTo>
                <a:cubicBezTo>
                  <a:pt x="10388" y="67362"/>
                  <a:pt x="10931" y="61894"/>
                  <a:pt x="10548" y="56784"/>
                </a:cubicBezTo>
                <a:cubicBezTo>
                  <a:pt x="10164" y="51673"/>
                  <a:pt x="11299" y="46394"/>
                  <a:pt x="13951" y="40946"/>
                </a:cubicBezTo>
                <a:cubicBezTo>
                  <a:pt x="12755" y="38478"/>
                  <a:pt x="12093" y="35611"/>
                  <a:pt x="11965" y="32344"/>
                </a:cubicBezTo>
                <a:cubicBezTo>
                  <a:pt x="11837" y="29076"/>
                  <a:pt x="12155" y="26195"/>
                  <a:pt x="12921" y="23700"/>
                </a:cubicBezTo>
                <a:lnTo>
                  <a:pt x="13504" y="9569"/>
                </a:lnTo>
                <a:cubicBezTo>
                  <a:pt x="14368" y="7105"/>
                  <a:pt x="15873" y="4926"/>
                  <a:pt x="18020" y="3032"/>
                </a:cubicBezTo>
                <a:cubicBezTo>
                  <a:pt x="20167" y="1138"/>
                  <a:pt x="22278" y="127"/>
                  <a:pt x="24352" y="0"/>
                </a:cubicBezTo>
                <a:close/>
              </a:path>
            </a:pathLst>
          </a:custGeom>
          <a:ln>
            <a:noFill/>
          </a:ln>
          <a:effectLst>
            <a:outerShdw blurRad="50800" dist="38100" sx="102000" sy="1020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C536273C-3C05-AFD5-47E7-F0D0E4145759}"/>
              </a:ext>
            </a:extLst>
          </p:cNvPr>
          <p:cNvSpPr/>
          <p:nvPr/>
        </p:nvSpPr>
        <p:spPr>
          <a:xfrm rot="10562355" flipH="1">
            <a:off x="10251225" y="692197"/>
            <a:ext cx="1435497" cy="4589177"/>
          </a:xfrm>
          <a:custGeom>
            <a:avLst/>
            <a:gdLst/>
            <a:ahLst/>
            <a:cxnLst/>
            <a:rect l="l" t="t" r="r" b="b"/>
            <a:pathLst>
              <a:path w="458677" h="2460866">
                <a:moveTo>
                  <a:pt x="185114" y="2198446"/>
                </a:moveTo>
                <a:lnTo>
                  <a:pt x="178077" y="2200116"/>
                </a:lnTo>
                <a:cubicBezTo>
                  <a:pt x="178563" y="2200975"/>
                  <a:pt x="179391" y="2201781"/>
                  <a:pt x="180563" y="2202532"/>
                </a:cubicBezTo>
                <a:cubicBezTo>
                  <a:pt x="181734" y="2203284"/>
                  <a:pt x="182750" y="2203498"/>
                  <a:pt x="183612" y="2203175"/>
                </a:cubicBezTo>
                <a:cubicBezTo>
                  <a:pt x="185295" y="2201974"/>
                  <a:pt x="185795" y="2200398"/>
                  <a:pt x="185114" y="2198446"/>
                </a:cubicBezTo>
                <a:close/>
                <a:moveTo>
                  <a:pt x="177853" y="2184427"/>
                </a:moveTo>
                <a:cubicBezTo>
                  <a:pt x="178242" y="2185337"/>
                  <a:pt x="178876" y="2186243"/>
                  <a:pt x="179755" y="2187146"/>
                </a:cubicBezTo>
                <a:cubicBezTo>
                  <a:pt x="180634" y="2188049"/>
                  <a:pt x="181845" y="2188162"/>
                  <a:pt x="183389" y="2187487"/>
                </a:cubicBezTo>
                <a:lnTo>
                  <a:pt x="184946" y="2186680"/>
                </a:lnTo>
                <a:cubicBezTo>
                  <a:pt x="183333" y="2183565"/>
                  <a:pt x="180968" y="2182814"/>
                  <a:pt x="177853" y="2184427"/>
                </a:cubicBezTo>
                <a:close/>
                <a:moveTo>
                  <a:pt x="311477" y="2091514"/>
                </a:moveTo>
                <a:lnTo>
                  <a:pt x="303633" y="2091625"/>
                </a:lnTo>
                <a:cubicBezTo>
                  <a:pt x="304054" y="2092518"/>
                  <a:pt x="304623" y="2093458"/>
                  <a:pt x="305340" y="2094445"/>
                </a:cubicBezTo>
                <a:cubicBezTo>
                  <a:pt x="306057" y="2095432"/>
                  <a:pt x="306814" y="2095781"/>
                  <a:pt x="307611" y="2095492"/>
                </a:cubicBezTo>
                <a:close/>
                <a:moveTo>
                  <a:pt x="317836" y="2028461"/>
                </a:moveTo>
                <a:cubicBezTo>
                  <a:pt x="316200" y="2028321"/>
                  <a:pt x="314570" y="2028671"/>
                  <a:pt x="312948" y="2029511"/>
                </a:cubicBezTo>
                <a:cubicBezTo>
                  <a:pt x="313337" y="2030421"/>
                  <a:pt x="313971" y="2031327"/>
                  <a:pt x="314850" y="2032230"/>
                </a:cubicBezTo>
                <a:cubicBezTo>
                  <a:pt x="315729" y="2033133"/>
                  <a:pt x="316940" y="2033246"/>
                  <a:pt x="318483" y="2032571"/>
                </a:cubicBezTo>
                <a:lnTo>
                  <a:pt x="321599" y="2030957"/>
                </a:lnTo>
                <a:cubicBezTo>
                  <a:pt x="320727" y="2029433"/>
                  <a:pt x="319473" y="2028601"/>
                  <a:pt x="317836" y="2028461"/>
                </a:cubicBezTo>
                <a:close/>
                <a:moveTo>
                  <a:pt x="418788" y="2024081"/>
                </a:moveTo>
                <a:lnTo>
                  <a:pt x="430666" y="2031758"/>
                </a:lnTo>
                <a:lnTo>
                  <a:pt x="435563" y="2045026"/>
                </a:lnTo>
                <a:cubicBezTo>
                  <a:pt x="431936" y="2047480"/>
                  <a:pt x="430866" y="2050339"/>
                  <a:pt x="432350" y="2053604"/>
                </a:cubicBezTo>
                <a:cubicBezTo>
                  <a:pt x="433835" y="2056868"/>
                  <a:pt x="431596" y="2060332"/>
                  <a:pt x="425633" y="2063997"/>
                </a:cubicBezTo>
                <a:cubicBezTo>
                  <a:pt x="422928" y="2057661"/>
                  <a:pt x="421787" y="2051008"/>
                  <a:pt x="422211" y="2044039"/>
                </a:cubicBezTo>
                <a:cubicBezTo>
                  <a:pt x="422635" y="2037070"/>
                  <a:pt x="421494" y="2030417"/>
                  <a:pt x="418788" y="2024081"/>
                </a:cubicBezTo>
                <a:close/>
                <a:moveTo>
                  <a:pt x="215895" y="1990880"/>
                </a:moveTo>
                <a:lnTo>
                  <a:pt x="219929" y="1998668"/>
                </a:lnTo>
                <a:cubicBezTo>
                  <a:pt x="221153" y="2000874"/>
                  <a:pt x="222508" y="2001901"/>
                  <a:pt x="223993" y="2001748"/>
                </a:cubicBezTo>
                <a:cubicBezTo>
                  <a:pt x="225479" y="2001597"/>
                  <a:pt x="227007" y="2001052"/>
                  <a:pt x="228580" y="2000114"/>
                </a:cubicBezTo>
                <a:close/>
                <a:moveTo>
                  <a:pt x="222597" y="1965678"/>
                </a:moveTo>
                <a:cubicBezTo>
                  <a:pt x="221917" y="1966113"/>
                  <a:pt x="221532" y="1966641"/>
                  <a:pt x="221443" y="1967264"/>
                </a:cubicBezTo>
                <a:cubicBezTo>
                  <a:pt x="221354" y="1967886"/>
                  <a:pt x="220969" y="1968414"/>
                  <a:pt x="220289" y="1968849"/>
                </a:cubicBezTo>
                <a:cubicBezTo>
                  <a:pt x="220808" y="1969773"/>
                  <a:pt x="221772" y="1970838"/>
                  <a:pt x="223178" y="1972044"/>
                </a:cubicBezTo>
                <a:cubicBezTo>
                  <a:pt x="224585" y="1973250"/>
                  <a:pt x="225736" y="1973724"/>
                  <a:pt x="226631" y="1973466"/>
                </a:cubicBezTo>
                <a:cubicBezTo>
                  <a:pt x="228073" y="1972596"/>
                  <a:pt x="228679" y="1971541"/>
                  <a:pt x="228449" y="1970302"/>
                </a:cubicBezTo>
                <a:cubicBezTo>
                  <a:pt x="228219" y="1969063"/>
                  <a:pt x="227845" y="1968022"/>
                  <a:pt x="227326" y="1967180"/>
                </a:cubicBezTo>
                <a:cubicBezTo>
                  <a:pt x="226125" y="1965497"/>
                  <a:pt x="224549" y="1964996"/>
                  <a:pt x="222597" y="1965678"/>
                </a:cubicBezTo>
                <a:close/>
                <a:moveTo>
                  <a:pt x="394610" y="1924000"/>
                </a:moveTo>
                <a:lnTo>
                  <a:pt x="387573" y="1925669"/>
                </a:lnTo>
                <a:cubicBezTo>
                  <a:pt x="388093" y="1926593"/>
                  <a:pt x="389056" y="1927658"/>
                  <a:pt x="390463" y="1928864"/>
                </a:cubicBezTo>
                <a:cubicBezTo>
                  <a:pt x="391869" y="1930070"/>
                  <a:pt x="393020" y="1930544"/>
                  <a:pt x="393915" y="1930286"/>
                </a:cubicBezTo>
                <a:cubicBezTo>
                  <a:pt x="395358" y="1929416"/>
                  <a:pt x="395964" y="1928361"/>
                  <a:pt x="395734" y="1927122"/>
                </a:cubicBezTo>
                <a:cubicBezTo>
                  <a:pt x="395504" y="1925883"/>
                  <a:pt x="395129" y="1924842"/>
                  <a:pt x="394610" y="1924000"/>
                </a:cubicBezTo>
                <a:close/>
                <a:moveTo>
                  <a:pt x="322399" y="1921890"/>
                </a:moveTo>
                <a:cubicBezTo>
                  <a:pt x="317794" y="1924440"/>
                  <a:pt x="315163" y="1927942"/>
                  <a:pt x="314507" y="1932398"/>
                </a:cubicBezTo>
                <a:cubicBezTo>
                  <a:pt x="313851" y="1936853"/>
                  <a:pt x="314767" y="1941482"/>
                  <a:pt x="317255" y="1946285"/>
                </a:cubicBezTo>
                <a:lnTo>
                  <a:pt x="318061" y="1947842"/>
                </a:lnTo>
                <a:cubicBezTo>
                  <a:pt x="317720" y="1947978"/>
                  <a:pt x="316456" y="1948715"/>
                  <a:pt x="314268" y="1950054"/>
                </a:cubicBezTo>
                <a:cubicBezTo>
                  <a:pt x="312081" y="1951393"/>
                  <a:pt x="311018" y="1952519"/>
                  <a:pt x="311080" y="1953434"/>
                </a:cubicBezTo>
                <a:cubicBezTo>
                  <a:pt x="311987" y="1953993"/>
                  <a:pt x="314498" y="1953598"/>
                  <a:pt x="318615" y="1952248"/>
                </a:cubicBezTo>
                <a:cubicBezTo>
                  <a:pt x="322731" y="1950898"/>
                  <a:pt x="325430" y="1949911"/>
                  <a:pt x="326712" y="1949288"/>
                </a:cubicBezTo>
                <a:lnTo>
                  <a:pt x="332025" y="1936660"/>
                </a:lnTo>
                <a:cubicBezTo>
                  <a:pt x="329620" y="1937658"/>
                  <a:pt x="327392" y="1937330"/>
                  <a:pt x="325342" y="1935676"/>
                </a:cubicBezTo>
                <a:cubicBezTo>
                  <a:pt x="323291" y="1934021"/>
                  <a:pt x="321829" y="1932310"/>
                  <a:pt x="320953" y="1930541"/>
                </a:cubicBezTo>
                <a:close/>
                <a:moveTo>
                  <a:pt x="212246" y="1899921"/>
                </a:moveTo>
                <a:lnTo>
                  <a:pt x="215696" y="1921840"/>
                </a:lnTo>
                <a:cubicBezTo>
                  <a:pt x="215420" y="1921942"/>
                  <a:pt x="214415" y="1922545"/>
                  <a:pt x="212682" y="1923648"/>
                </a:cubicBezTo>
                <a:cubicBezTo>
                  <a:pt x="210949" y="1924752"/>
                  <a:pt x="210145" y="1925744"/>
                  <a:pt x="210272" y="1926625"/>
                </a:cubicBezTo>
                <a:cubicBezTo>
                  <a:pt x="211454" y="1928112"/>
                  <a:pt x="214049" y="1928990"/>
                  <a:pt x="218058" y="1929260"/>
                </a:cubicBezTo>
                <a:cubicBezTo>
                  <a:pt x="222066" y="1929530"/>
                  <a:pt x="225238" y="1929615"/>
                  <a:pt x="227574" y="1929517"/>
                </a:cubicBezTo>
                <a:lnTo>
                  <a:pt x="230410" y="1908293"/>
                </a:lnTo>
                <a:close/>
                <a:moveTo>
                  <a:pt x="317639" y="1863114"/>
                </a:moveTo>
                <a:cubicBezTo>
                  <a:pt x="316264" y="1864114"/>
                  <a:pt x="315927" y="1865689"/>
                  <a:pt x="316628" y="1867836"/>
                </a:cubicBezTo>
                <a:cubicBezTo>
                  <a:pt x="317329" y="1869984"/>
                  <a:pt x="317972" y="1871544"/>
                  <a:pt x="318558" y="1872516"/>
                </a:cubicBezTo>
                <a:cubicBezTo>
                  <a:pt x="320527" y="1876476"/>
                  <a:pt x="321270" y="1880454"/>
                  <a:pt x="320787" y="1884449"/>
                </a:cubicBezTo>
                <a:cubicBezTo>
                  <a:pt x="320305" y="1888444"/>
                  <a:pt x="318885" y="1892060"/>
                  <a:pt x="316529" y="1895298"/>
                </a:cubicBezTo>
                <a:cubicBezTo>
                  <a:pt x="318317" y="1899228"/>
                  <a:pt x="319421" y="1903266"/>
                  <a:pt x="319839" y="1907411"/>
                </a:cubicBezTo>
                <a:cubicBezTo>
                  <a:pt x="320258" y="1911557"/>
                  <a:pt x="321362" y="1915595"/>
                  <a:pt x="323150" y="1919525"/>
                </a:cubicBezTo>
                <a:cubicBezTo>
                  <a:pt x="324918" y="1911654"/>
                  <a:pt x="325950" y="1903794"/>
                  <a:pt x="326247" y="1895944"/>
                </a:cubicBezTo>
                <a:cubicBezTo>
                  <a:pt x="326544" y="1888094"/>
                  <a:pt x="326595" y="1880247"/>
                  <a:pt x="326402" y="1872404"/>
                </a:cubicBezTo>
                <a:cubicBezTo>
                  <a:pt x="325781" y="1871285"/>
                  <a:pt x="324415" y="1869441"/>
                  <a:pt x="322302" y="1866873"/>
                </a:cubicBezTo>
                <a:cubicBezTo>
                  <a:pt x="320190" y="1864304"/>
                  <a:pt x="318636" y="1863051"/>
                  <a:pt x="317639" y="1863114"/>
                </a:cubicBezTo>
                <a:close/>
                <a:moveTo>
                  <a:pt x="396776" y="1855711"/>
                </a:moveTo>
                <a:cubicBezTo>
                  <a:pt x="391835" y="1858805"/>
                  <a:pt x="390293" y="1862979"/>
                  <a:pt x="392149" y="1868232"/>
                </a:cubicBezTo>
                <a:cubicBezTo>
                  <a:pt x="394005" y="1873485"/>
                  <a:pt x="396197" y="1878194"/>
                  <a:pt x="398725" y="1882358"/>
                </a:cubicBezTo>
                <a:cubicBezTo>
                  <a:pt x="396291" y="1883619"/>
                  <a:pt x="393961" y="1885320"/>
                  <a:pt x="391736" y="1887460"/>
                </a:cubicBezTo>
                <a:cubicBezTo>
                  <a:pt x="389511" y="1889600"/>
                  <a:pt x="387974" y="1891877"/>
                  <a:pt x="387126" y="1894292"/>
                </a:cubicBezTo>
                <a:lnTo>
                  <a:pt x="397502" y="1906698"/>
                </a:lnTo>
                <a:cubicBezTo>
                  <a:pt x="396081" y="1902125"/>
                  <a:pt x="395585" y="1897196"/>
                  <a:pt x="396017" y="1891910"/>
                </a:cubicBezTo>
                <a:cubicBezTo>
                  <a:pt x="396448" y="1886624"/>
                  <a:pt x="398908" y="1882634"/>
                  <a:pt x="403398" y="1879938"/>
                </a:cubicBezTo>
                <a:cubicBezTo>
                  <a:pt x="401609" y="1876008"/>
                  <a:pt x="400506" y="1871970"/>
                  <a:pt x="400087" y="1867824"/>
                </a:cubicBezTo>
                <a:cubicBezTo>
                  <a:pt x="399668" y="1863679"/>
                  <a:pt x="398565" y="1859641"/>
                  <a:pt x="396776" y="1855711"/>
                </a:cubicBezTo>
                <a:close/>
                <a:moveTo>
                  <a:pt x="205817" y="1834108"/>
                </a:moveTo>
                <a:cubicBezTo>
                  <a:pt x="205646" y="1849671"/>
                  <a:pt x="206657" y="1865610"/>
                  <a:pt x="208851" y="1881924"/>
                </a:cubicBezTo>
                <a:cubicBezTo>
                  <a:pt x="211310" y="1884684"/>
                  <a:pt x="214147" y="1886507"/>
                  <a:pt x="217363" y="1887393"/>
                </a:cubicBezTo>
                <a:cubicBezTo>
                  <a:pt x="220580" y="1888279"/>
                  <a:pt x="223778" y="1887939"/>
                  <a:pt x="226960" y="1886374"/>
                </a:cubicBezTo>
                <a:cubicBezTo>
                  <a:pt x="226095" y="1880730"/>
                  <a:pt x="224604" y="1872448"/>
                  <a:pt x="222487" y="1861527"/>
                </a:cubicBezTo>
                <a:cubicBezTo>
                  <a:pt x="220370" y="1850606"/>
                  <a:pt x="220061" y="1842699"/>
                  <a:pt x="221561" y="1837807"/>
                </a:cubicBezTo>
                <a:close/>
                <a:moveTo>
                  <a:pt x="207176" y="1764261"/>
                </a:moveTo>
                <a:lnTo>
                  <a:pt x="204228" y="1777641"/>
                </a:lnTo>
                <a:lnTo>
                  <a:pt x="206648" y="1782314"/>
                </a:lnTo>
                <a:lnTo>
                  <a:pt x="209763" y="1780701"/>
                </a:lnTo>
                <a:cubicBezTo>
                  <a:pt x="212881" y="1779251"/>
                  <a:pt x="214824" y="1777915"/>
                  <a:pt x="215591" y="1776695"/>
                </a:cubicBezTo>
                <a:cubicBezTo>
                  <a:pt x="216358" y="1775474"/>
                  <a:pt x="215936" y="1773388"/>
                  <a:pt x="214325" y="1770436"/>
                </a:cubicBezTo>
                <a:close/>
                <a:moveTo>
                  <a:pt x="211402" y="1730465"/>
                </a:moveTo>
                <a:lnTo>
                  <a:pt x="211514" y="1738309"/>
                </a:lnTo>
                <a:cubicBezTo>
                  <a:pt x="212524" y="1735810"/>
                  <a:pt x="212756" y="1733714"/>
                  <a:pt x="212209" y="1732022"/>
                </a:cubicBezTo>
                <a:close/>
                <a:moveTo>
                  <a:pt x="386890" y="1657354"/>
                </a:moveTo>
                <a:lnTo>
                  <a:pt x="384917" y="1684057"/>
                </a:lnTo>
                <a:cubicBezTo>
                  <a:pt x="390587" y="1687376"/>
                  <a:pt x="395103" y="1692281"/>
                  <a:pt x="398464" y="1698771"/>
                </a:cubicBezTo>
                <a:cubicBezTo>
                  <a:pt x="397554" y="1699160"/>
                  <a:pt x="396648" y="1699794"/>
                  <a:pt x="395745" y="1700674"/>
                </a:cubicBezTo>
                <a:cubicBezTo>
                  <a:pt x="394842" y="1701553"/>
                  <a:pt x="394729" y="1702764"/>
                  <a:pt x="395405" y="1704307"/>
                </a:cubicBezTo>
                <a:cubicBezTo>
                  <a:pt x="396309" y="1705814"/>
                  <a:pt x="397700" y="1707069"/>
                  <a:pt x="399577" y="1708072"/>
                </a:cubicBezTo>
                <a:cubicBezTo>
                  <a:pt x="401455" y="1709075"/>
                  <a:pt x="403235" y="1710129"/>
                  <a:pt x="404918" y="1711233"/>
                </a:cubicBezTo>
                <a:lnTo>
                  <a:pt x="418242" y="1710258"/>
                </a:lnTo>
                <a:lnTo>
                  <a:pt x="417380" y="1704779"/>
                </a:lnTo>
                <a:lnTo>
                  <a:pt x="406364" y="1702582"/>
                </a:lnTo>
                <a:cubicBezTo>
                  <a:pt x="405088" y="1700197"/>
                  <a:pt x="404399" y="1697755"/>
                  <a:pt x="404298" y="1695256"/>
                </a:cubicBezTo>
                <a:cubicBezTo>
                  <a:pt x="404197" y="1692756"/>
                  <a:pt x="405080" y="1690488"/>
                  <a:pt x="406948" y="1688451"/>
                </a:cubicBezTo>
                <a:cubicBezTo>
                  <a:pt x="404286" y="1682915"/>
                  <a:pt x="401527" y="1677430"/>
                  <a:pt x="398671" y="1671995"/>
                </a:cubicBezTo>
                <a:cubicBezTo>
                  <a:pt x="395815" y="1666560"/>
                  <a:pt x="391888" y="1661679"/>
                  <a:pt x="386890" y="1657354"/>
                </a:cubicBezTo>
                <a:close/>
                <a:moveTo>
                  <a:pt x="392922" y="1585087"/>
                </a:moveTo>
                <a:lnTo>
                  <a:pt x="391365" y="1585894"/>
                </a:lnTo>
                <a:cubicBezTo>
                  <a:pt x="391912" y="1587586"/>
                  <a:pt x="393238" y="1588874"/>
                  <a:pt x="395343" y="1589760"/>
                </a:cubicBezTo>
                <a:close/>
                <a:moveTo>
                  <a:pt x="401182" y="1559078"/>
                </a:moveTo>
                <a:cubicBezTo>
                  <a:pt x="398327" y="1560557"/>
                  <a:pt x="397056" y="1563191"/>
                  <a:pt x="397372" y="1566978"/>
                </a:cubicBezTo>
                <a:lnTo>
                  <a:pt x="402045" y="1564558"/>
                </a:lnTo>
                <a:cubicBezTo>
                  <a:pt x="401706" y="1563745"/>
                  <a:pt x="401563" y="1562832"/>
                  <a:pt x="401614" y="1561818"/>
                </a:cubicBezTo>
                <a:cubicBezTo>
                  <a:pt x="401665" y="1560804"/>
                  <a:pt x="401521" y="1559891"/>
                  <a:pt x="401182" y="1559078"/>
                </a:cubicBezTo>
                <a:close/>
                <a:moveTo>
                  <a:pt x="403907" y="1530010"/>
                </a:moveTo>
                <a:lnTo>
                  <a:pt x="398427" y="1530873"/>
                </a:lnTo>
                <a:lnTo>
                  <a:pt x="402461" y="1538661"/>
                </a:lnTo>
                <a:lnTo>
                  <a:pt x="391557" y="1544308"/>
                </a:lnTo>
                <a:lnTo>
                  <a:pt x="394784" y="1550539"/>
                </a:lnTo>
                <a:lnTo>
                  <a:pt x="400320" y="1553598"/>
                </a:lnTo>
                <a:lnTo>
                  <a:pt x="407134" y="1536241"/>
                </a:lnTo>
                <a:close/>
                <a:moveTo>
                  <a:pt x="401263" y="1509649"/>
                </a:moveTo>
                <a:lnTo>
                  <a:pt x="397397" y="1513627"/>
                </a:lnTo>
                <a:lnTo>
                  <a:pt x="403851" y="1526088"/>
                </a:lnTo>
                <a:cubicBezTo>
                  <a:pt x="405233" y="1523273"/>
                  <a:pt x="405486" y="1520426"/>
                  <a:pt x="404612" y="1517545"/>
                </a:cubicBezTo>
                <a:cubicBezTo>
                  <a:pt x="403737" y="1514664"/>
                  <a:pt x="402621" y="1512032"/>
                  <a:pt x="401263" y="1509649"/>
                </a:cubicBezTo>
                <a:close/>
                <a:moveTo>
                  <a:pt x="400593" y="1462584"/>
                </a:moveTo>
                <a:lnTo>
                  <a:pt x="394362" y="1465811"/>
                </a:lnTo>
                <a:cubicBezTo>
                  <a:pt x="395424" y="1471517"/>
                  <a:pt x="396090" y="1476934"/>
                  <a:pt x="396359" y="1482062"/>
                </a:cubicBezTo>
                <a:cubicBezTo>
                  <a:pt x="396628" y="1487191"/>
                  <a:pt x="395305" y="1490675"/>
                  <a:pt x="392389" y="1492514"/>
                </a:cubicBezTo>
                <a:cubicBezTo>
                  <a:pt x="393108" y="1493665"/>
                  <a:pt x="394869" y="1495634"/>
                  <a:pt x="397671" y="1498422"/>
                </a:cubicBezTo>
                <a:cubicBezTo>
                  <a:pt x="400473" y="1501209"/>
                  <a:pt x="402421" y="1502587"/>
                  <a:pt x="403516" y="1502555"/>
                </a:cubicBezTo>
                <a:cubicBezTo>
                  <a:pt x="404212" y="1502071"/>
                  <a:pt x="404363" y="1501252"/>
                  <a:pt x="403971" y="1500097"/>
                </a:cubicBezTo>
                <a:cubicBezTo>
                  <a:pt x="403579" y="1498942"/>
                  <a:pt x="403139" y="1497935"/>
                  <a:pt x="402653" y="1497076"/>
                </a:cubicBezTo>
                <a:cubicBezTo>
                  <a:pt x="403452" y="1492341"/>
                  <a:pt x="403794" y="1486484"/>
                  <a:pt x="403678" y="1479506"/>
                </a:cubicBezTo>
                <a:cubicBezTo>
                  <a:pt x="403562" y="1472529"/>
                  <a:pt x="402534" y="1466888"/>
                  <a:pt x="400593" y="1462584"/>
                </a:cubicBezTo>
                <a:close/>
                <a:moveTo>
                  <a:pt x="421506" y="1388536"/>
                </a:moveTo>
                <a:lnTo>
                  <a:pt x="419949" y="1389342"/>
                </a:lnTo>
                <a:cubicBezTo>
                  <a:pt x="419975" y="1391222"/>
                  <a:pt x="420194" y="1392755"/>
                  <a:pt x="420603" y="1393943"/>
                </a:cubicBezTo>
                <a:cubicBezTo>
                  <a:pt x="421012" y="1395130"/>
                  <a:pt x="421619" y="1396462"/>
                  <a:pt x="422425" y="1397938"/>
                </a:cubicBezTo>
                <a:cubicBezTo>
                  <a:pt x="423301" y="1395179"/>
                  <a:pt x="422995" y="1392045"/>
                  <a:pt x="421506" y="1388536"/>
                </a:cubicBezTo>
                <a:close/>
                <a:moveTo>
                  <a:pt x="403814" y="1358189"/>
                </a:moveTo>
                <a:lnTo>
                  <a:pt x="394468" y="1363030"/>
                </a:lnTo>
                <a:cubicBezTo>
                  <a:pt x="397041" y="1369270"/>
                  <a:pt x="397653" y="1375538"/>
                  <a:pt x="396305" y="1381833"/>
                </a:cubicBezTo>
                <a:cubicBezTo>
                  <a:pt x="394956" y="1388129"/>
                  <a:pt x="395568" y="1394397"/>
                  <a:pt x="398141" y="1400637"/>
                </a:cubicBezTo>
                <a:lnTo>
                  <a:pt x="395249" y="1417939"/>
                </a:lnTo>
                <a:cubicBezTo>
                  <a:pt x="395054" y="1419151"/>
                  <a:pt x="395688" y="1420058"/>
                  <a:pt x="397152" y="1420658"/>
                </a:cubicBezTo>
                <a:cubicBezTo>
                  <a:pt x="398615" y="1421258"/>
                  <a:pt x="399826" y="1421372"/>
                  <a:pt x="400785" y="1420999"/>
                </a:cubicBezTo>
                <a:lnTo>
                  <a:pt x="409324" y="1414600"/>
                </a:lnTo>
                <a:cubicBezTo>
                  <a:pt x="408978" y="1409800"/>
                  <a:pt x="408481" y="1404707"/>
                  <a:pt x="407832" y="1399322"/>
                </a:cubicBezTo>
                <a:cubicBezTo>
                  <a:pt x="407183" y="1393938"/>
                  <a:pt x="405705" y="1388859"/>
                  <a:pt x="403398" y="1384086"/>
                </a:cubicBezTo>
                <a:cubicBezTo>
                  <a:pt x="403225" y="1380019"/>
                  <a:pt x="402999" y="1375609"/>
                  <a:pt x="402719" y="1370856"/>
                </a:cubicBezTo>
                <a:cubicBezTo>
                  <a:pt x="402439" y="1366104"/>
                  <a:pt x="402804" y="1361881"/>
                  <a:pt x="403814" y="1358189"/>
                </a:cubicBezTo>
                <a:close/>
                <a:moveTo>
                  <a:pt x="412018" y="1328259"/>
                </a:moveTo>
                <a:lnTo>
                  <a:pt x="407512" y="1342445"/>
                </a:lnTo>
                <a:cubicBezTo>
                  <a:pt x="406659" y="1339924"/>
                  <a:pt x="404951" y="1339327"/>
                  <a:pt x="402387" y="1340655"/>
                </a:cubicBezTo>
                <a:cubicBezTo>
                  <a:pt x="399823" y="1341982"/>
                  <a:pt x="398936" y="1343924"/>
                  <a:pt x="399724" y="1346479"/>
                </a:cubicBezTo>
                <a:lnTo>
                  <a:pt x="417888" y="1354850"/>
                </a:lnTo>
                <a:lnTo>
                  <a:pt x="424119" y="1351623"/>
                </a:lnTo>
                <a:lnTo>
                  <a:pt x="418416" y="1336798"/>
                </a:lnTo>
                <a:close/>
                <a:moveTo>
                  <a:pt x="388094" y="1301139"/>
                </a:moveTo>
                <a:lnTo>
                  <a:pt x="379499" y="1303615"/>
                </a:lnTo>
                <a:cubicBezTo>
                  <a:pt x="379804" y="1304363"/>
                  <a:pt x="379813" y="1305016"/>
                  <a:pt x="379527" y="1305576"/>
                </a:cubicBezTo>
                <a:cubicBezTo>
                  <a:pt x="379241" y="1306136"/>
                  <a:pt x="379250" y="1306790"/>
                  <a:pt x="379555" y="1307537"/>
                </a:cubicBezTo>
                <a:lnTo>
                  <a:pt x="383589" y="1315325"/>
                </a:lnTo>
                <a:cubicBezTo>
                  <a:pt x="385253" y="1318538"/>
                  <a:pt x="387356" y="1321647"/>
                  <a:pt x="389900" y="1324651"/>
                </a:cubicBezTo>
                <a:cubicBezTo>
                  <a:pt x="392444" y="1327655"/>
                  <a:pt x="395125" y="1329970"/>
                  <a:pt x="397943" y="1331597"/>
                </a:cubicBezTo>
                <a:close/>
                <a:moveTo>
                  <a:pt x="414630" y="1291346"/>
                </a:moveTo>
                <a:lnTo>
                  <a:pt x="413296" y="1307841"/>
                </a:lnTo>
                <a:lnTo>
                  <a:pt x="417969" y="1305421"/>
                </a:lnTo>
                <a:cubicBezTo>
                  <a:pt x="418038" y="1301105"/>
                  <a:pt x="416925" y="1296413"/>
                  <a:pt x="414630" y="1291346"/>
                </a:cubicBezTo>
                <a:close/>
                <a:moveTo>
                  <a:pt x="384532" y="1271376"/>
                </a:moveTo>
                <a:lnTo>
                  <a:pt x="379915" y="1277718"/>
                </a:lnTo>
                <a:lnTo>
                  <a:pt x="379332" y="1291849"/>
                </a:lnTo>
                <a:lnTo>
                  <a:pt x="385506" y="1284700"/>
                </a:lnTo>
                <a:lnTo>
                  <a:pt x="386146" y="1274491"/>
                </a:lnTo>
                <a:close/>
                <a:moveTo>
                  <a:pt x="385835" y="1197607"/>
                </a:moveTo>
                <a:lnTo>
                  <a:pt x="372511" y="1198581"/>
                </a:lnTo>
                <a:cubicBezTo>
                  <a:pt x="375196" y="1203447"/>
                  <a:pt x="378284" y="1209091"/>
                  <a:pt x="381775" y="1215514"/>
                </a:cubicBezTo>
                <a:cubicBezTo>
                  <a:pt x="385266" y="1221937"/>
                  <a:pt x="387576" y="1227985"/>
                  <a:pt x="388702" y="1233657"/>
                </a:cubicBezTo>
                <a:cubicBezTo>
                  <a:pt x="390204" y="1228928"/>
                  <a:pt x="389342" y="1223448"/>
                  <a:pt x="386115" y="1217218"/>
                </a:cubicBezTo>
                <a:close/>
                <a:moveTo>
                  <a:pt x="388777" y="1073602"/>
                </a:moveTo>
                <a:lnTo>
                  <a:pt x="380182" y="1076078"/>
                </a:lnTo>
                <a:lnTo>
                  <a:pt x="371531" y="1074632"/>
                </a:lnTo>
                <a:lnTo>
                  <a:pt x="375620" y="1086343"/>
                </a:lnTo>
                <a:cubicBezTo>
                  <a:pt x="374512" y="1090004"/>
                  <a:pt x="373753" y="1094101"/>
                  <a:pt x="373344" y="1098634"/>
                </a:cubicBezTo>
                <a:cubicBezTo>
                  <a:pt x="372934" y="1103168"/>
                  <a:pt x="372766" y="1107453"/>
                  <a:pt x="372840" y="1111489"/>
                </a:cubicBezTo>
                <a:cubicBezTo>
                  <a:pt x="376461" y="1117845"/>
                  <a:pt x="377343" y="1124632"/>
                  <a:pt x="375484" y="1131850"/>
                </a:cubicBezTo>
                <a:cubicBezTo>
                  <a:pt x="373011" y="1131526"/>
                  <a:pt x="371295" y="1132662"/>
                  <a:pt x="370335" y="1135258"/>
                </a:cubicBezTo>
                <a:cubicBezTo>
                  <a:pt x="369375" y="1137854"/>
                  <a:pt x="369821" y="1139352"/>
                  <a:pt x="371674" y="1139750"/>
                </a:cubicBezTo>
                <a:lnTo>
                  <a:pt x="367975" y="1155494"/>
                </a:lnTo>
                <a:lnTo>
                  <a:pt x="371370" y="1173491"/>
                </a:lnTo>
                <a:lnTo>
                  <a:pt x="368254" y="1175105"/>
                </a:lnTo>
                <a:lnTo>
                  <a:pt x="373901" y="1186009"/>
                </a:lnTo>
                <a:lnTo>
                  <a:pt x="383303" y="1185090"/>
                </a:lnTo>
                <a:cubicBezTo>
                  <a:pt x="382152" y="1184616"/>
                  <a:pt x="381686" y="1184034"/>
                  <a:pt x="381905" y="1183345"/>
                </a:cubicBezTo>
                <a:cubicBezTo>
                  <a:pt x="382124" y="1182655"/>
                  <a:pt x="382841" y="1182449"/>
                  <a:pt x="384054" y="1182726"/>
                </a:cubicBezTo>
                <a:lnTo>
                  <a:pt x="383942" y="1174881"/>
                </a:lnTo>
                <a:cubicBezTo>
                  <a:pt x="385071" y="1174914"/>
                  <a:pt x="385742" y="1173826"/>
                  <a:pt x="385956" y="1171616"/>
                </a:cubicBezTo>
                <a:cubicBezTo>
                  <a:pt x="386169" y="1169407"/>
                  <a:pt x="386249" y="1168131"/>
                  <a:pt x="386195" y="1167788"/>
                </a:cubicBezTo>
                <a:lnTo>
                  <a:pt x="387418" y="1143449"/>
                </a:lnTo>
                <a:cubicBezTo>
                  <a:pt x="385525" y="1139079"/>
                  <a:pt x="383580" y="1131032"/>
                  <a:pt x="381582" y="1119308"/>
                </a:cubicBezTo>
                <a:cubicBezTo>
                  <a:pt x="379584" y="1107584"/>
                  <a:pt x="379211" y="1099711"/>
                  <a:pt x="380461" y="1095689"/>
                </a:cubicBezTo>
                <a:lnTo>
                  <a:pt x="390670" y="1096328"/>
                </a:lnTo>
                <a:cubicBezTo>
                  <a:pt x="389720" y="1092745"/>
                  <a:pt x="388914" y="1088965"/>
                  <a:pt x="388252" y="1084986"/>
                </a:cubicBezTo>
                <a:cubicBezTo>
                  <a:pt x="387591" y="1081007"/>
                  <a:pt x="387766" y="1077213"/>
                  <a:pt x="388777" y="1073602"/>
                </a:cubicBezTo>
                <a:close/>
                <a:moveTo>
                  <a:pt x="375062" y="1047122"/>
                </a:moveTo>
                <a:lnTo>
                  <a:pt x="371947" y="1048736"/>
                </a:lnTo>
                <a:lnTo>
                  <a:pt x="375174" y="1054966"/>
                </a:lnTo>
                <a:cubicBezTo>
                  <a:pt x="375548" y="1053702"/>
                  <a:pt x="375724" y="1052294"/>
                  <a:pt x="375702" y="1050742"/>
                </a:cubicBezTo>
                <a:cubicBezTo>
                  <a:pt x="375680" y="1049189"/>
                  <a:pt x="375467" y="1047983"/>
                  <a:pt x="375062" y="1047122"/>
                </a:cubicBezTo>
                <a:close/>
                <a:moveTo>
                  <a:pt x="388386" y="1046148"/>
                </a:moveTo>
                <a:cubicBezTo>
                  <a:pt x="389587" y="1047831"/>
                  <a:pt x="389605" y="1049138"/>
                  <a:pt x="388442" y="1050070"/>
                </a:cubicBezTo>
                <a:lnTo>
                  <a:pt x="393338" y="1063338"/>
                </a:lnTo>
                <a:lnTo>
                  <a:pt x="397316" y="1067204"/>
                </a:lnTo>
                <a:cubicBezTo>
                  <a:pt x="397695" y="1063962"/>
                  <a:pt x="397778" y="1060627"/>
                  <a:pt x="397566" y="1057197"/>
                </a:cubicBezTo>
                <a:cubicBezTo>
                  <a:pt x="397354" y="1053768"/>
                  <a:pt x="396658" y="1050835"/>
                  <a:pt x="395479" y="1048400"/>
                </a:cubicBezTo>
                <a:cubicBezTo>
                  <a:pt x="393866" y="1045285"/>
                  <a:pt x="391501" y="1044534"/>
                  <a:pt x="388386" y="1046148"/>
                </a:cubicBezTo>
                <a:close/>
                <a:moveTo>
                  <a:pt x="368633" y="981309"/>
                </a:moveTo>
                <a:cubicBezTo>
                  <a:pt x="367627" y="981830"/>
                  <a:pt x="366336" y="982993"/>
                  <a:pt x="364760" y="984797"/>
                </a:cubicBezTo>
                <a:cubicBezTo>
                  <a:pt x="363183" y="986601"/>
                  <a:pt x="362685" y="988341"/>
                  <a:pt x="363265" y="990016"/>
                </a:cubicBezTo>
                <a:cubicBezTo>
                  <a:pt x="363749" y="990712"/>
                  <a:pt x="364568" y="990864"/>
                  <a:pt x="365723" y="990471"/>
                </a:cubicBezTo>
                <a:cubicBezTo>
                  <a:pt x="366878" y="990079"/>
                  <a:pt x="367885" y="989640"/>
                  <a:pt x="368744" y="989153"/>
                </a:cubicBezTo>
                <a:close/>
                <a:moveTo>
                  <a:pt x="364673" y="813466"/>
                </a:moveTo>
                <a:lnTo>
                  <a:pt x="367900" y="819697"/>
                </a:lnTo>
                <a:lnTo>
                  <a:pt x="367038" y="814217"/>
                </a:lnTo>
                <a:close/>
                <a:moveTo>
                  <a:pt x="350679" y="767376"/>
                </a:moveTo>
                <a:lnTo>
                  <a:pt x="351486" y="768933"/>
                </a:lnTo>
                <a:cubicBezTo>
                  <a:pt x="353781" y="774000"/>
                  <a:pt x="357203" y="775521"/>
                  <a:pt x="361751" y="773494"/>
                </a:cubicBezTo>
                <a:close/>
                <a:moveTo>
                  <a:pt x="381051" y="696331"/>
                </a:moveTo>
                <a:lnTo>
                  <a:pt x="378798" y="703424"/>
                </a:lnTo>
                <a:cubicBezTo>
                  <a:pt x="380011" y="703701"/>
                  <a:pt x="380929" y="703884"/>
                  <a:pt x="381552" y="703974"/>
                </a:cubicBezTo>
                <a:cubicBezTo>
                  <a:pt x="382174" y="704063"/>
                  <a:pt x="382313" y="704649"/>
                  <a:pt x="381969" y="705733"/>
                </a:cubicBezTo>
                <a:cubicBezTo>
                  <a:pt x="382516" y="707425"/>
                  <a:pt x="382285" y="709521"/>
                  <a:pt x="381274" y="712020"/>
                </a:cubicBezTo>
                <a:lnTo>
                  <a:pt x="375906" y="720726"/>
                </a:lnTo>
                <a:lnTo>
                  <a:pt x="371177" y="719224"/>
                </a:lnTo>
                <a:cubicBezTo>
                  <a:pt x="371780" y="724839"/>
                  <a:pt x="372355" y="728492"/>
                  <a:pt x="372902" y="730184"/>
                </a:cubicBezTo>
                <a:cubicBezTo>
                  <a:pt x="371881" y="736475"/>
                  <a:pt x="370859" y="742766"/>
                  <a:pt x="369837" y="749058"/>
                </a:cubicBezTo>
                <a:cubicBezTo>
                  <a:pt x="368815" y="755349"/>
                  <a:pt x="369754" y="761612"/>
                  <a:pt x="372654" y="767847"/>
                </a:cubicBezTo>
                <a:lnTo>
                  <a:pt x="373684" y="785093"/>
                </a:lnTo>
                <a:cubicBezTo>
                  <a:pt x="372302" y="787908"/>
                  <a:pt x="372049" y="790756"/>
                  <a:pt x="372923" y="793636"/>
                </a:cubicBezTo>
                <a:cubicBezTo>
                  <a:pt x="373798" y="796517"/>
                  <a:pt x="374914" y="799149"/>
                  <a:pt x="376272" y="801532"/>
                </a:cubicBezTo>
                <a:cubicBezTo>
                  <a:pt x="379124" y="808945"/>
                  <a:pt x="379639" y="817568"/>
                  <a:pt x="377817" y="827401"/>
                </a:cubicBezTo>
                <a:cubicBezTo>
                  <a:pt x="375996" y="837235"/>
                  <a:pt x="376511" y="845858"/>
                  <a:pt x="379363" y="853270"/>
                </a:cubicBezTo>
                <a:lnTo>
                  <a:pt x="375552" y="861171"/>
                </a:lnTo>
                <a:cubicBezTo>
                  <a:pt x="376290" y="864740"/>
                  <a:pt x="376540" y="868561"/>
                  <a:pt x="376304" y="872634"/>
                </a:cubicBezTo>
                <a:cubicBezTo>
                  <a:pt x="376068" y="876708"/>
                  <a:pt x="375929" y="880730"/>
                  <a:pt x="375887" y="884703"/>
                </a:cubicBezTo>
                <a:lnTo>
                  <a:pt x="381535" y="895607"/>
                </a:lnTo>
                <a:cubicBezTo>
                  <a:pt x="386172" y="890653"/>
                  <a:pt x="389018" y="883911"/>
                  <a:pt x="390073" y="875380"/>
                </a:cubicBezTo>
                <a:cubicBezTo>
                  <a:pt x="391129" y="866849"/>
                  <a:pt x="390442" y="859961"/>
                  <a:pt x="388014" y="854716"/>
                </a:cubicBezTo>
                <a:cubicBezTo>
                  <a:pt x="389670" y="853941"/>
                  <a:pt x="391030" y="853072"/>
                  <a:pt x="392095" y="852108"/>
                </a:cubicBezTo>
                <a:cubicBezTo>
                  <a:pt x="393160" y="851145"/>
                  <a:pt x="393339" y="849900"/>
                  <a:pt x="392631" y="848374"/>
                </a:cubicBezTo>
                <a:cubicBezTo>
                  <a:pt x="391175" y="846041"/>
                  <a:pt x="390066" y="843899"/>
                  <a:pt x="389303" y="841949"/>
                </a:cubicBezTo>
                <a:cubicBezTo>
                  <a:pt x="388540" y="839998"/>
                  <a:pt x="389593" y="838218"/>
                  <a:pt x="392463" y="836608"/>
                </a:cubicBezTo>
                <a:lnTo>
                  <a:pt x="385339" y="777081"/>
                </a:lnTo>
                <a:cubicBezTo>
                  <a:pt x="390271" y="774527"/>
                  <a:pt x="392061" y="771624"/>
                  <a:pt x="390707" y="768375"/>
                </a:cubicBezTo>
                <a:cubicBezTo>
                  <a:pt x="388997" y="765392"/>
                  <a:pt x="388181" y="763180"/>
                  <a:pt x="388259" y="761741"/>
                </a:cubicBezTo>
                <a:cubicBezTo>
                  <a:pt x="388336" y="760301"/>
                  <a:pt x="389885" y="758841"/>
                  <a:pt x="392904" y="757359"/>
                </a:cubicBezTo>
                <a:lnTo>
                  <a:pt x="392625" y="737749"/>
                </a:lnTo>
                <a:cubicBezTo>
                  <a:pt x="391330" y="735250"/>
                  <a:pt x="389669" y="731089"/>
                  <a:pt x="387641" y="725267"/>
                </a:cubicBezTo>
                <a:cubicBezTo>
                  <a:pt x="385613" y="719444"/>
                  <a:pt x="383723" y="712933"/>
                  <a:pt x="381969" y="705733"/>
                </a:cubicBezTo>
                <a:cubicBezTo>
                  <a:pt x="382038" y="701417"/>
                  <a:pt x="381732" y="698283"/>
                  <a:pt x="381051" y="696331"/>
                </a:cubicBezTo>
                <a:close/>
                <a:moveTo>
                  <a:pt x="373678" y="674468"/>
                </a:moveTo>
                <a:lnTo>
                  <a:pt x="370563" y="676082"/>
                </a:lnTo>
                <a:lnTo>
                  <a:pt x="370494" y="677744"/>
                </a:lnTo>
                <a:close/>
                <a:moveTo>
                  <a:pt x="387745" y="656811"/>
                </a:moveTo>
                <a:cubicBezTo>
                  <a:pt x="385671" y="658050"/>
                  <a:pt x="383791" y="659188"/>
                  <a:pt x="382106" y="660226"/>
                </a:cubicBezTo>
                <a:cubicBezTo>
                  <a:pt x="382259" y="664097"/>
                  <a:pt x="382509" y="667919"/>
                  <a:pt x="382857" y="671689"/>
                </a:cubicBezTo>
                <a:cubicBezTo>
                  <a:pt x="383205" y="675460"/>
                  <a:pt x="383066" y="679483"/>
                  <a:pt x="382441" y="683758"/>
                </a:cubicBezTo>
                <a:cubicBezTo>
                  <a:pt x="385556" y="682145"/>
                  <a:pt x="389478" y="682089"/>
                  <a:pt x="394207" y="683591"/>
                </a:cubicBezTo>
                <a:lnTo>
                  <a:pt x="390812" y="665594"/>
                </a:lnTo>
                <a:cubicBezTo>
                  <a:pt x="391252" y="664296"/>
                  <a:pt x="391687" y="662754"/>
                  <a:pt x="392120" y="660966"/>
                </a:cubicBezTo>
                <a:cubicBezTo>
                  <a:pt x="392552" y="659178"/>
                  <a:pt x="392598" y="657837"/>
                  <a:pt x="392258" y="656943"/>
                </a:cubicBezTo>
                <a:cubicBezTo>
                  <a:pt x="391324" y="655616"/>
                  <a:pt x="389820" y="655572"/>
                  <a:pt x="387745" y="656811"/>
                </a:cubicBezTo>
                <a:close/>
                <a:moveTo>
                  <a:pt x="365747" y="613384"/>
                </a:moveTo>
                <a:lnTo>
                  <a:pt x="361130" y="619726"/>
                </a:lnTo>
                <a:cubicBezTo>
                  <a:pt x="363963" y="625832"/>
                  <a:pt x="365614" y="631562"/>
                  <a:pt x="366082" y="636917"/>
                </a:cubicBezTo>
                <a:cubicBezTo>
                  <a:pt x="366708" y="632642"/>
                  <a:pt x="366847" y="628619"/>
                  <a:pt x="366499" y="624848"/>
                </a:cubicBezTo>
                <a:cubicBezTo>
                  <a:pt x="366151" y="621077"/>
                  <a:pt x="365900" y="617256"/>
                  <a:pt x="365747" y="613384"/>
                </a:cubicBezTo>
                <a:close/>
                <a:moveTo>
                  <a:pt x="373847" y="589928"/>
                </a:moveTo>
                <a:cubicBezTo>
                  <a:pt x="372900" y="590006"/>
                  <a:pt x="371665" y="590482"/>
                  <a:pt x="370141" y="591353"/>
                </a:cubicBezTo>
                <a:lnTo>
                  <a:pt x="368583" y="592160"/>
                </a:lnTo>
                <a:cubicBezTo>
                  <a:pt x="369803" y="595150"/>
                  <a:pt x="371397" y="596958"/>
                  <a:pt x="373368" y="597584"/>
                </a:cubicBezTo>
                <a:lnTo>
                  <a:pt x="376483" y="595971"/>
                </a:lnTo>
                <a:cubicBezTo>
                  <a:pt x="377647" y="595039"/>
                  <a:pt x="377628" y="593731"/>
                  <a:pt x="376427" y="592048"/>
                </a:cubicBezTo>
                <a:cubicBezTo>
                  <a:pt x="375654" y="590556"/>
                  <a:pt x="374794" y="589849"/>
                  <a:pt x="373847" y="589928"/>
                </a:cubicBezTo>
                <a:close/>
                <a:moveTo>
                  <a:pt x="361682" y="548322"/>
                </a:moveTo>
                <a:lnTo>
                  <a:pt x="367330" y="559226"/>
                </a:lnTo>
                <a:cubicBezTo>
                  <a:pt x="365707" y="560066"/>
                  <a:pt x="364481" y="561195"/>
                  <a:pt x="363651" y="562613"/>
                </a:cubicBezTo>
                <a:cubicBezTo>
                  <a:pt x="362821" y="564030"/>
                  <a:pt x="362777" y="565535"/>
                  <a:pt x="363519" y="567126"/>
                </a:cubicBezTo>
                <a:cubicBezTo>
                  <a:pt x="364393" y="568813"/>
                  <a:pt x="365657" y="570299"/>
                  <a:pt x="367309" y="571583"/>
                </a:cubicBezTo>
                <a:cubicBezTo>
                  <a:pt x="368962" y="572867"/>
                  <a:pt x="370601" y="573171"/>
                  <a:pt x="372226" y="572494"/>
                </a:cubicBezTo>
                <a:cubicBezTo>
                  <a:pt x="372905" y="571977"/>
                  <a:pt x="373091" y="571223"/>
                  <a:pt x="372782" y="570230"/>
                </a:cubicBezTo>
                <a:cubicBezTo>
                  <a:pt x="372474" y="569238"/>
                  <a:pt x="372270" y="568685"/>
                  <a:pt x="372170" y="568572"/>
                </a:cubicBezTo>
                <a:lnTo>
                  <a:pt x="372698" y="550519"/>
                </a:lnTo>
                <a:close/>
                <a:moveTo>
                  <a:pt x="357425" y="524846"/>
                </a:moveTo>
                <a:lnTo>
                  <a:pt x="359845" y="529519"/>
                </a:lnTo>
                <a:lnTo>
                  <a:pt x="357648" y="540534"/>
                </a:lnTo>
                <a:lnTo>
                  <a:pt x="359262" y="543649"/>
                </a:lnTo>
                <a:lnTo>
                  <a:pt x="363823" y="533385"/>
                </a:lnTo>
                <a:lnTo>
                  <a:pt x="361403" y="528712"/>
                </a:lnTo>
                <a:cubicBezTo>
                  <a:pt x="361335" y="528500"/>
                  <a:pt x="360866" y="527755"/>
                  <a:pt x="359998" y="526476"/>
                </a:cubicBezTo>
                <a:cubicBezTo>
                  <a:pt x="359130" y="525197"/>
                  <a:pt x="358272" y="524654"/>
                  <a:pt x="357425" y="524846"/>
                </a:cubicBezTo>
                <a:close/>
                <a:moveTo>
                  <a:pt x="126816" y="308448"/>
                </a:moveTo>
                <a:lnTo>
                  <a:pt x="119779" y="310117"/>
                </a:lnTo>
                <a:lnTo>
                  <a:pt x="110712" y="334568"/>
                </a:lnTo>
                <a:cubicBezTo>
                  <a:pt x="108563" y="342020"/>
                  <a:pt x="109435" y="348153"/>
                  <a:pt x="113328" y="352969"/>
                </a:cubicBezTo>
                <a:cubicBezTo>
                  <a:pt x="117221" y="357784"/>
                  <a:pt x="118844" y="361553"/>
                  <a:pt x="118196" y="364276"/>
                </a:cubicBezTo>
                <a:lnTo>
                  <a:pt x="128293" y="357071"/>
                </a:lnTo>
                <a:lnTo>
                  <a:pt x="129851" y="356264"/>
                </a:lnTo>
                <a:lnTo>
                  <a:pt x="120226" y="341494"/>
                </a:lnTo>
                <a:lnTo>
                  <a:pt x="128597" y="323330"/>
                </a:lnTo>
                <a:close/>
                <a:moveTo>
                  <a:pt x="24352" y="0"/>
                </a:moveTo>
                <a:cubicBezTo>
                  <a:pt x="27097" y="3393"/>
                  <a:pt x="28708" y="13177"/>
                  <a:pt x="29183" y="29353"/>
                </a:cubicBezTo>
                <a:cubicBezTo>
                  <a:pt x="29659" y="45528"/>
                  <a:pt x="29134" y="56911"/>
                  <a:pt x="27610" y="63504"/>
                </a:cubicBezTo>
                <a:lnTo>
                  <a:pt x="29168" y="62697"/>
                </a:lnTo>
                <a:cubicBezTo>
                  <a:pt x="32648" y="63775"/>
                  <a:pt x="34957" y="65214"/>
                  <a:pt x="36094" y="67012"/>
                </a:cubicBezTo>
                <a:cubicBezTo>
                  <a:pt x="37231" y="68810"/>
                  <a:pt x="37593" y="71257"/>
                  <a:pt x="37179" y="74352"/>
                </a:cubicBezTo>
                <a:cubicBezTo>
                  <a:pt x="41350" y="87172"/>
                  <a:pt x="44165" y="101189"/>
                  <a:pt x="45624" y="116402"/>
                </a:cubicBezTo>
                <a:cubicBezTo>
                  <a:pt x="47083" y="131616"/>
                  <a:pt x="49119" y="146036"/>
                  <a:pt x="51732" y="159663"/>
                </a:cubicBezTo>
                <a:cubicBezTo>
                  <a:pt x="54318" y="161081"/>
                  <a:pt x="55286" y="162473"/>
                  <a:pt x="54636" y="163839"/>
                </a:cubicBezTo>
                <a:cubicBezTo>
                  <a:pt x="53985" y="165205"/>
                  <a:pt x="52804" y="167216"/>
                  <a:pt x="51093" y="169872"/>
                </a:cubicBezTo>
                <a:cubicBezTo>
                  <a:pt x="51803" y="171562"/>
                  <a:pt x="52413" y="173057"/>
                  <a:pt x="52922" y="174357"/>
                </a:cubicBezTo>
                <a:cubicBezTo>
                  <a:pt x="53431" y="175658"/>
                  <a:pt x="54416" y="175970"/>
                  <a:pt x="55878" y="175296"/>
                </a:cubicBezTo>
                <a:cubicBezTo>
                  <a:pt x="56070" y="178448"/>
                  <a:pt x="56027" y="182339"/>
                  <a:pt x="55749" y="186968"/>
                </a:cubicBezTo>
                <a:cubicBezTo>
                  <a:pt x="55472" y="191598"/>
                  <a:pt x="56396" y="194494"/>
                  <a:pt x="58521" y="195657"/>
                </a:cubicBezTo>
                <a:lnTo>
                  <a:pt x="63027" y="181471"/>
                </a:lnTo>
                <a:cubicBezTo>
                  <a:pt x="63842" y="179073"/>
                  <a:pt x="64074" y="176977"/>
                  <a:pt x="63722" y="175184"/>
                </a:cubicBezTo>
                <a:cubicBezTo>
                  <a:pt x="63369" y="173391"/>
                  <a:pt x="62043" y="172102"/>
                  <a:pt x="59744" y="171318"/>
                </a:cubicBezTo>
                <a:cubicBezTo>
                  <a:pt x="60542" y="168806"/>
                  <a:pt x="61185" y="165756"/>
                  <a:pt x="61673" y="162170"/>
                </a:cubicBezTo>
                <a:cubicBezTo>
                  <a:pt x="62161" y="158583"/>
                  <a:pt x="62213" y="155346"/>
                  <a:pt x="61829" y="152458"/>
                </a:cubicBezTo>
                <a:lnTo>
                  <a:pt x="59769" y="117966"/>
                </a:lnTo>
                <a:lnTo>
                  <a:pt x="65081" y="105338"/>
                </a:lnTo>
                <a:cubicBezTo>
                  <a:pt x="65928" y="102841"/>
                  <a:pt x="66285" y="100351"/>
                  <a:pt x="66151" y="97869"/>
                </a:cubicBezTo>
                <a:cubicBezTo>
                  <a:pt x="66018" y="95386"/>
                  <a:pt x="64817" y="93703"/>
                  <a:pt x="62549" y="92820"/>
                </a:cubicBezTo>
                <a:lnTo>
                  <a:pt x="62325" y="77132"/>
                </a:lnTo>
                <a:cubicBezTo>
                  <a:pt x="58857" y="72343"/>
                  <a:pt x="58129" y="67123"/>
                  <a:pt x="60141" y="61472"/>
                </a:cubicBezTo>
                <a:cubicBezTo>
                  <a:pt x="62153" y="55820"/>
                  <a:pt x="61424" y="50600"/>
                  <a:pt x="57956" y="45811"/>
                </a:cubicBezTo>
                <a:lnTo>
                  <a:pt x="69332" y="18189"/>
                </a:lnTo>
                <a:cubicBezTo>
                  <a:pt x="75478" y="20521"/>
                  <a:pt x="78971" y="22498"/>
                  <a:pt x="79812" y="24120"/>
                </a:cubicBezTo>
                <a:cubicBezTo>
                  <a:pt x="80652" y="25743"/>
                  <a:pt x="79848" y="28958"/>
                  <a:pt x="77399" y="33766"/>
                </a:cubicBezTo>
                <a:cubicBezTo>
                  <a:pt x="82621" y="36617"/>
                  <a:pt x="84271" y="39961"/>
                  <a:pt x="82348" y="43797"/>
                </a:cubicBezTo>
                <a:cubicBezTo>
                  <a:pt x="80425" y="47632"/>
                  <a:pt x="81483" y="50788"/>
                  <a:pt x="85523" y="53264"/>
                </a:cubicBezTo>
                <a:cubicBezTo>
                  <a:pt x="84865" y="58749"/>
                  <a:pt x="85277" y="67014"/>
                  <a:pt x="86759" y="78059"/>
                </a:cubicBezTo>
                <a:cubicBezTo>
                  <a:pt x="88240" y="89104"/>
                  <a:pt x="90397" y="95971"/>
                  <a:pt x="93230" y="98660"/>
                </a:cubicBezTo>
                <a:lnTo>
                  <a:pt x="96097" y="134710"/>
                </a:lnTo>
                <a:cubicBezTo>
                  <a:pt x="101393" y="136988"/>
                  <a:pt x="105232" y="140268"/>
                  <a:pt x="107614" y="144549"/>
                </a:cubicBezTo>
                <a:cubicBezTo>
                  <a:pt x="109996" y="148830"/>
                  <a:pt x="109941" y="154127"/>
                  <a:pt x="107448" y="160439"/>
                </a:cubicBezTo>
                <a:cubicBezTo>
                  <a:pt x="109218" y="167671"/>
                  <a:pt x="110310" y="175501"/>
                  <a:pt x="110725" y="183930"/>
                </a:cubicBezTo>
                <a:cubicBezTo>
                  <a:pt x="111139" y="192358"/>
                  <a:pt x="110270" y="200216"/>
                  <a:pt x="108118" y="207504"/>
                </a:cubicBezTo>
                <a:lnTo>
                  <a:pt x="119245" y="217545"/>
                </a:lnTo>
                <a:lnTo>
                  <a:pt x="112375" y="230981"/>
                </a:lnTo>
                <a:lnTo>
                  <a:pt x="121250" y="248115"/>
                </a:lnTo>
                <a:cubicBezTo>
                  <a:pt x="120852" y="252354"/>
                  <a:pt x="121036" y="256045"/>
                  <a:pt x="121800" y="259189"/>
                </a:cubicBezTo>
                <a:cubicBezTo>
                  <a:pt x="122564" y="262333"/>
                  <a:pt x="121954" y="265447"/>
                  <a:pt x="119971" y="268532"/>
                </a:cubicBezTo>
                <a:cubicBezTo>
                  <a:pt x="120182" y="270687"/>
                  <a:pt x="121229" y="273026"/>
                  <a:pt x="123111" y="275549"/>
                </a:cubicBezTo>
                <a:cubicBezTo>
                  <a:pt x="124994" y="278072"/>
                  <a:pt x="126618" y="279618"/>
                  <a:pt x="127983" y="280187"/>
                </a:cubicBezTo>
                <a:cubicBezTo>
                  <a:pt x="129616" y="281193"/>
                  <a:pt x="130892" y="281273"/>
                  <a:pt x="131811" y="280426"/>
                </a:cubicBezTo>
                <a:cubicBezTo>
                  <a:pt x="132731" y="279580"/>
                  <a:pt x="133012" y="278693"/>
                  <a:pt x="132656" y="277766"/>
                </a:cubicBezTo>
                <a:cubicBezTo>
                  <a:pt x="127056" y="274741"/>
                  <a:pt x="125558" y="270578"/>
                  <a:pt x="128163" y="265277"/>
                </a:cubicBezTo>
                <a:cubicBezTo>
                  <a:pt x="130768" y="259977"/>
                  <a:pt x="133193" y="255758"/>
                  <a:pt x="135436" y="252620"/>
                </a:cubicBezTo>
                <a:lnTo>
                  <a:pt x="123335" y="229255"/>
                </a:lnTo>
                <a:lnTo>
                  <a:pt x="124893" y="228449"/>
                </a:lnTo>
                <a:cubicBezTo>
                  <a:pt x="124928" y="226372"/>
                  <a:pt x="124571" y="224253"/>
                  <a:pt x="123821" y="222089"/>
                </a:cubicBezTo>
                <a:cubicBezTo>
                  <a:pt x="123071" y="219926"/>
                  <a:pt x="121546" y="218411"/>
                  <a:pt x="119245" y="217545"/>
                </a:cubicBezTo>
                <a:cubicBezTo>
                  <a:pt x="121493" y="211236"/>
                  <a:pt x="122616" y="205140"/>
                  <a:pt x="122613" y="199256"/>
                </a:cubicBezTo>
                <a:cubicBezTo>
                  <a:pt x="122611" y="193371"/>
                  <a:pt x="123936" y="187665"/>
                  <a:pt x="126587" y="182135"/>
                </a:cubicBezTo>
                <a:cubicBezTo>
                  <a:pt x="118854" y="179760"/>
                  <a:pt x="115578" y="176930"/>
                  <a:pt x="116757" y="173644"/>
                </a:cubicBezTo>
                <a:cubicBezTo>
                  <a:pt x="117936" y="170358"/>
                  <a:pt x="120313" y="165094"/>
                  <a:pt x="123887" y="157851"/>
                </a:cubicBezTo>
                <a:cubicBezTo>
                  <a:pt x="125256" y="151833"/>
                  <a:pt x="123984" y="142861"/>
                  <a:pt x="120071" y="130936"/>
                </a:cubicBezTo>
                <a:cubicBezTo>
                  <a:pt x="116159" y="119010"/>
                  <a:pt x="115074" y="109447"/>
                  <a:pt x="116819" y="102247"/>
                </a:cubicBezTo>
                <a:cubicBezTo>
                  <a:pt x="118039" y="100710"/>
                  <a:pt x="119465" y="99806"/>
                  <a:pt x="121095" y="99538"/>
                </a:cubicBezTo>
                <a:cubicBezTo>
                  <a:pt x="122726" y="99270"/>
                  <a:pt x="124166" y="99347"/>
                  <a:pt x="125414" y="99771"/>
                </a:cubicBezTo>
                <a:cubicBezTo>
                  <a:pt x="131170" y="102222"/>
                  <a:pt x="134505" y="106915"/>
                  <a:pt x="135421" y="113849"/>
                </a:cubicBezTo>
                <a:cubicBezTo>
                  <a:pt x="136338" y="120782"/>
                  <a:pt x="135765" y="126512"/>
                  <a:pt x="133705" y="131036"/>
                </a:cubicBezTo>
                <a:cubicBezTo>
                  <a:pt x="135199" y="142979"/>
                  <a:pt x="137025" y="154133"/>
                  <a:pt x="139183" y="164498"/>
                </a:cubicBezTo>
                <a:cubicBezTo>
                  <a:pt x="141341" y="174863"/>
                  <a:pt x="142966" y="185628"/>
                  <a:pt x="144056" y="196793"/>
                </a:cubicBezTo>
                <a:cubicBezTo>
                  <a:pt x="146257" y="197546"/>
                  <a:pt x="147189" y="198710"/>
                  <a:pt x="146852" y="200284"/>
                </a:cubicBezTo>
                <a:cubicBezTo>
                  <a:pt x="146515" y="201857"/>
                  <a:pt x="145889" y="203828"/>
                  <a:pt x="144975" y="206195"/>
                </a:cubicBezTo>
                <a:cubicBezTo>
                  <a:pt x="144305" y="208558"/>
                  <a:pt x="144559" y="210320"/>
                  <a:pt x="145736" y="211480"/>
                </a:cubicBezTo>
                <a:cubicBezTo>
                  <a:pt x="146913" y="212640"/>
                  <a:pt x="148523" y="213205"/>
                  <a:pt x="150566" y="213176"/>
                </a:cubicBezTo>
                <a:cubicBezTo>
                  <a:pt x="149376" y="216838"/>
                  <a:pt x="148579" y="220544"/>
                  <a:pt x="148175" y="224292"/>
                </a:cubicBezTo>
                <a:cubicBezTo>
                  <a:pt x="147770" y="228041"/>
                  <a:pt x="148141" y="231142"/>
                  <a:pt x="149288" y="233593"/>
                </a:cubicBezTo>
                <a:lnTo>
                  <a:pt x="148704" y="247724"/>
                </a:lnTo>
                <a:cubicBezTo>
                  <a:pt x="152623" y="249728"/>
                  <a:pt x="155078" y="252243"/>
                  <a:pt x="156069" y="255269"/>
                </a:cubicBezTo>
                <a:cubicBezTo>
                  <a:pt x="157060" y="258295"/>
                  <a:pt x="156775" y="261241"/>
                  <a:pt x="155214" y="264108"/>
                </a:cubicBezTo>
                <a:cubicBezTo>
                  <a:pt x="160302" y="260978"/>
                  <a:pt x="167045" y="256992"/>
                  <a:pt x="175443" y="252149"/>
                </a:cubicBezTo>
                <a:cubicBezTo>
                  <a:pt x="183841" y="247305"/>
                  <a:pt x="191404" y="245857"/>
                  <a:pt x="198134" y="247805"/>
                </a:cubicBezTo>
                <a:cubicBezTo>
                  <a:pt x="202168" y="249872"/>
                  <a:pt x="204983" y="252447"/>
                  <a:pt x="206580" y="255530"/>
                </a:cubicBezTo>
                <a:cubicBezTo>
                  <a:pt x="208177" y="258613"/>
                  <a:pt x="208050" y="261230"/>
                  <a:pt x="206201" y="263381"/>
                </a:cubicBezTo>
                <a:cubicBezTo>
                  <a:pt x="206510" y="264374"/>
                  <a:pt x="206728" y="265907"/>
                  <a:pt x="206855" y="267981"/>
                </a:cubicBezTo>
                <a:cubicBezTo>
                  <a:pt x="206983" y="270055"/>
                  <a:pt x="207590" y="271387"/>
                  <a:pt x="208678" y="271976"/>
                </a:cubicBezTo>
                <a:lnTo>
                  <a:pt x="211737" y="266441"/>
                </a:lnTo>
                <a:lnTo>
                  <a:pt x="223919" y="240376"/>
                </a:lnTo>
                <a:lnTo>
                  <a:pt x="221387" y="227859"/>
                </a:lnTo>
                <a:cubicBezTo>
                  <a:pt x="218833" y="226424"/>
                  <a:pt x="217800" y="225066"/>
                  <a:pt x="218289" y="223784"/>
                </a:cubicBezTo>
                <a:cubicBezTo>
                  <a:pt x="218777" y="222502"/>
                  <a:pt x="219504" y="220727"/>
                  <a:pt x="220469" y="218457"/>
                </a:cubicBezTo>
                <a:cubicBezTo>
                  <a:pt x="220393" y="216562"/>
                  <a:pt x="219884" y="215262"/>
                  <a:pt x="218942" y="214556"/>
                </a:cubicBezTo>
                <a:cubicBezTo>
                  <a:pt x="218000" y="213850"/>
                  <a:pt x="216914" y="213343"/>
                  <a:pt x="215684" y="213033"/>
                </a:cubicBezTo>
                <a:cubicBezTo>
                  <a:pt x="217740" y="205878"/>
                  <a:pt x="219204" y="198534"/>
                  <a:pt x="220078" y="191003"/>
                </a:cubicBezTo>
                <a:cubicBezTo>
                  <a:pt x="220951" y="183472"/>
                  <a:pt x="222416" y="176128"/>
                  <a:pt x="224471" y="168972"/>
                </a:cubicBezTo>
                <a:cubicBezTo>
                  <a:pt x="222379" y="160960"/>
                  <a:pt x="221903" y="152729"/>
                  <a:pt x="223041" y="144278"/>
                </a:cubicBezTo>
                <a:cubicBezTo>
                  <a:pt x="224179" y="135828"/>
                  <a:pt x="227047" y="128334"/>
                  <a:pt x="231645" y="121795"/>
                </a:cubicBezTo>
                <a:lnTo>
                  <a:pt x="226054" y="114814"/>
                </a:lnTo>
                <a:cubicBezTo>
                  <a:pt x="224113" y="112815"/>
                  <a:pt x="223196" y="110408"/>
                  <a:pt x="223303" y="107596"/>
                </a:cubicBezTo>
                <a:cubicBezTo>
                  <a:pt x="223410" y="104783"/>
                  <a:pt x="224253" y="101959"/>
                  <a:pt x="225830" y="99125"/>
                </a:cubicBezTo>
                <a:cubicBezTo>
                  <a:pt x="225584" y="91022"/>
                  <a:pt x="228162" y="88370"/>
                  <a:pt x="233563" y="91170"/>
                </a:cubicBezTo>
                <a:cubicBezTo>
                  <a:pt x="238404" y="92490"/>
                  <a:pt x="241928" y="94369"/>
                  <a:pt x="244137" y="96805"/>
                </a:cubicBezTo>
                <a:cubicBezTo>
                  <a:pt x="246345" y="99242"/>
                  <a:pt x="246567" y="103325"/>
                  <a:pt x="244802" y="109055"/>
                </a:cubicBezTo>
                <a:cubicBezTo>
                  <a:pt x="243246" y="113441"/>
                  <a:pt x="242068" y="120225"/>
                  <a:pt x="241267" y="129406"/>
                </a:cubicBezTo>
                <a:cubicBezTo>
                  <a:pt x="240466" y="138587"/>
                  <a:pt x="242618" y="145127"/>
                  <a:pt x="247725" y="149027"/>
                </a:cubicBezTo>
                <a:cubicBezTo>
                  <a:pt x="249285" y="154186"/>
                  <a:pt x="250942" y="162629"/>
                  <a:pt x="252695" y="174356"/>
                </a:cubicBezTo>
                <a:cubicBezTo>
                  <a:pt x="254447" y="186084"/>
                  <a:pt x="254358" y="195925"/>
                  <a:pt x="252429" y="203880"/>
                </a:cubicBezTo>
                <a:cubicBezTo>
                  <a:pt x="255813" y="205090"/>
                  <a:pt x="257535" y="206668"/>
                  <a:pt x="257596" y="208612"/>
                </a:cubicBezTo>
                <a:cubicBezTo>
                  <a:pt x="257656" y="210556"/>
                  <a:pt x="257028" y="212363"/>
                  <a:pt x="255711" y="214033"/>
                </a:cubicBezTo>
                <a:cubicBezTo>
                  <a:pt x="254675" y="218150"/>
                  <a:pt x="257117" y="222071"/>
                  <a:pt x="263038" y="225795"/>
                </a:cubicBezTo>
                <a:cubicBezTo>
                  <a:pt x="268959" y="229519"/>
                  <a:pt x="273147" y="232042"/>
                  <a:pt x="275601" y="233364"/>
                </a:cubicBezTo>
                <a:cubicBezTo>
                  <a:pt x="274717" y="240160"/>
                  <a:pt x="274713" y="253661"/>
                  <a:pt x="275589" y="273868"/>
                </a:cubicBezTo>
                <a:cubicBezTo>
                  <a:pt x="276466" y="294074"/>
                  <a:pt x="279188" y="306164"/>
                  <a:pt x="283756" y="310136"/>
                </a:cubicBezTo>
                <a:lnTo>
                  <a:pt x="276942" y="327494"/>
                </a:lnTo>
                <a:cubicBezTo>
                  <a:pt x="276959" y="333329"/>
                  <a:pt x="276974" y="338919"/>
                  <a:pt x="276984" y="344264"/>
                </a:cubicBezTo>
                <a:cubicBezTo>
                  <a:pt x="276995" y="349608"/>
                  <a:pt x="277399" y="354996"/>
                  <a:pt x="278195" y="360428"/>
                </a:cubicBezTo>
                <a:lnTo>
                  <a:pt x="282173" y="364294"/>
                </a:lnTo>
                <a:cubicBezTo>
                  <a:pt x="286567" y="360620"/>
                  <a:pt x="287980" y="354290"/>
                  <a:pt x="286414" y="345306"/>
                </a:cubicBezTo>
                <a:cubicBezTo>
                  <a:pt x="284848" y="336322"/>
                  <a:pt x="286651" y="329791"/>
                  <a:pt x="291823" y="325713"/>
                </a:cubicBezTo>
                <a:cubicBezTo>
                  <a:pt x="294544" y="323974"/>
                  <a:pt x="297641" y="321053"/>
                  <a:pt x="301113" y="316950"/>
                </a:cubicBezTo>
                <a:lnTo>
                  <a:pt x="287789" y="317924"/>
                </a:lnTo>
                <a:lnTo>
                  <a:pt x="290849" y="312389"/>
                </a:lnTo>
                <a:cubicBezTo>
                  <a:pt x="292413" y="309768"/>
                  <a:pt x="294291" y="308466"/>
                  <a:pt x="296482" y="308484"/>
                </a:cubicBezTo>
                <a:cubicBezTo>
                  <a:pt x="298672" y="308502"/>
                  <a:pt x="300967" y="308959"/>
                  <a:pt x="303366" y="309857"/>
                </a:cubicBezTo>
                <a:cubicBezTo>
                  <a:pt x="303812" y="306745"/>
                  <a:pt x="304164" y="303928"/>
                  <a:pt x="304423" y="301408"/>
                </a:cubicBezTo>
                <a:cubicBezTo>
                  <a:pt x="304681" y="298887"/>
                  <a:pt x="304254" y="296474"/>
                  <a:pt x="303143" y="294168"/>
                </a:cubicBezTo>
                <a:cubicBezTo>
                  <a:pt x="303729" y="291725"/>
                  <a:pt x="303425" y="288754"/>
                  <a:pt x="302231" y="285257"/>
                </a:cubicBezTo>
                <a:cubicBezTo>
                  <a:pt x="301037" y="281760"/>
                  <a:pt x="299941" y="278212"/>
                  <a:pt x="298941" y="274614"/>
                </a:cubicBezTo>
                <a:cubicBezTo>
                  <a:pt x="293874" y="276909"/>
                  <a:pt x="288376" y="276464"/>
                  <a:pt x="282446" y="273280"/>
                </a:cubicBezTo>
                <a:cubicBezTo>
                  <a:pt x="285765" y="267610"/>
                  <a:pt x="285941" y="261592"/>
                  <a:pt x="282974" y="255227"/>
                </a:cubicBezTo>
                <a:lnTo>
                  <a:pt x="300164" y="250275"/>
                </a:lnTo>
                <a:cubicBezTo>
                  <a:pt x="299200" y="253737"/>
                  <a:pt x="298917" y="256847"/>
                  <a:pt x="299316" y="259604"/>
                </a:cubicBezTo>
                <a:cubicBezTo>
                  <a:pt x="299715" y="262360"/>
                  <a:pt x="299822" y="265268"/>
                  <a:pt x="299636" y="268327"/>
                </a:cubicBezTo>
                <a:lnTo>
                  <a:pt x="308287" y="269773"/>
                </a:lnTo>
                <a:cubicBezTo>
                  <a:pt x="311403" y="268160"/>
                  <a:pt x="313767" y="268911"/>
                  <a:pt x="315381" y="272026"/>
                </a:cubicBezTo>
                <a:cubicBezTo>
                  <a:pt x="316881" y="275241"/>
                  <a:pt x="317552" y="278762"/>
                  <a:pt x="317394" y="282589"/>
                </a:cubicBezTo>
                <a:cubicBezTo>
                  <a:pt x="317236" y="286416"/>
                  <a:pt x="316927" y="289951"/>
                  <a:pt x="316467" y="293194"/>
                </a:cubicBezTo>
                <a:cubicBezTo>
                  <a:pt x="319237" y="292583"/>
                  <a:pt x="321902" y="291531"/>
                  <a:pt x="324464" y="290040"/>
                </a:cubicBezTo>
                <a:cubicBezTo>
                  <a:pt x="327025" y="288549"/>
                  <a:pt x="329301" y="287699"/>
                  <a:pt x="331292" y="287491"/>
                </a:cubicBezTo>
                <a:cubicBezTo>
                  <a:pt x="333773" y="289499"/>
                  <a:pt x="334417" y="293445"/>
                  <a:pt x="333226" y="299330"/>
                </a:cubicBezTo>
                <a:cubicBezTo>
                  <a:pt x="332035" y="305215"/>
                  <a:pt x="330733" y="310170"/>
                  <a:pt x="329319" y="314195"/>
                </a:cubicBezTo>
                <a:cubicBezTo>
                  <a:pt x="330935" y="317473"/>
                  <a:pt x="331765" y="320665"/>
                  <a:pt x="331809" y="323770"/>
                </a:cubicBezTo>
                <a:cubicBezTo>
                  <a:pt x="331853" y="326875"/>
                  <a:pt x="331098" y="328913"/>
                  <a:pt x="329542" y="329883"/>
                </a:cubicBezTo>
                <a:lnTo>
                  <a:pt x="327401" y="344820"/>
                </a:lnTo>
                <a:lnTo>
                  <a:pt x="334662" y="358839"/>
                </a:lnTo>
                <a:lnTo>
                  <a:pt x="336915" y="351746"/>
                </a:lnTo>
                <a:lnTo>
                  <a:pt x="336691" y="336058"/>
                </a:lnTo>
                <a:cubicBezTo>
                  <a:pt x="336728" y="334063"/>
                  <a:pt x="337162" y="332357"/>
                  <a:pt x="337991" y="330940"/>
                </a:cubicBezTo>
                <a:cubicBezTo>
                  <a:pt x="338821" y="329522"/>
                  <a:pt x="339658" y="328595"/>
                  <a:pt x="340502" y="328158"/>
                </a:cubicBezTo>
                <a:cubicBezTo>
                  <a:pt x="340826" y="329101"/>
                  <a:pt x="341012" y="330733"/>
                  <a:pt x="341062" y="333054"/>
                </a:cubicBezTo>
                <a:cubicBezTo>
                  <a:pt x="341111" y="335374"/>
                  <a:pt x="341500" y="337395"/>
                  <a:pt x="342227" y="339117"/>
                </a:cubicBezTo>
                <a:cubicBezTo>
                  <a:pt x="346229" y="342395"/>
                  <a:pt x="346842" y="348663"/>
                  <a:pt x="344064" y="357921"/>
                </a:cubicBezTo>
                <a:cubicBezTo>
                  <a:pt x="341286" y="367179"/>
                  <a:pt x="341899" y="373447"/>
                  <a:pt x="345901" y="376725"/>
                </a:cubicBezTo>
                <a:lnTo>
                  <a:pt x="345317" y="390855"/>
                </a:lnTo>
                <a:cubicBezTo>
                  <a:pt x="346806" y="394365"/>
                  <a:pt x="347919" y="399056"/>
                  <a:pt x="348656" y="404930"/>
                </a:cubicBezTo>
                <a:cubicBezTo>
                  <a:pt x="349949" y="399322"/>
                  <a:pt x="350846" y="393425"/>
                  <a:pt x="351346" y="387239"/>
                </a:cubicBezTo>
                <a:cubicBezTo>
                  <a:pt x="351847" y="381053"/>
                  <a:pt x="350783" y="375184"/>
                  <a:pt x="348154" y="369631"/>
                </a:cubicBezTo>
                <a:lnTo>
                  <a:pt x="363035" y="367850"/>
                </a:lnTo>
                <a:lnTo>
                  <a:pt x="368794" y="386598"/>
                </a:lnTo>
                <a:lnTo>
                  <a:pt x="375776" y="381007"/>
                </a:lnTo>
                <a:lnTo>
                  <a:pt x="388405" y="386319"/>
                </a:lnTo>
                <a:lnTo>
                  <a:pt x="392718" y="413718"/>
                </a:lnTo>
                <a:cubicBezTo>
                  <a:pt x="389690" y="422653"/>
                  <a:pt x="388090" y="431960"/>
                  <a:pt x="387917" y="441638"/>
                </a:cubicBezTo>
                <a:cubicBezTo>
                  <a:pt x="387745" y="451317"/>
                  <a:pt x="386722" y="459832"/>
                  <a:pt x="384849" y="467181"/>
                </a:cubicBezTo>
                <a:lnTo>
                  <a:pt x="381733" y="468794"/>
                </a:lnTo>
                <a:lnTo>
                  <a:pt x="384154" y="473467"/>
                </a:lnTo>
                <a:lnTo>
                  <a:pt x="382875" y="493885"/>
                </a:lnTo>
                <a:cubicBezTo>
                  <a:pt x="385655" y="500841"/>
                  <a:pt x="386084" y="508027"/>
                  <a:pt x="384163" y="515442"/>
                </a:cubicBezTo>
                <a:cubicBezTo>
                  <a:pt x="382242" y="522858"/>
                  <a:pt x="383074" y="530822"/>
                  <a:pt x="386661" y="539336"/>
                </a:cubicBezTo>
                <a:cubicBezTo>
                  <a:pt x="386476" y="543589"/>
                  <a:pt x="386478" y="550584"/>
                  <a:pt x="386665" y="560323"/>
                </a:cubicBezTo>
                <a:cubicBezTo>
                  <a:pt x="386853" y="570063"/>
                  <a:pt x="386250" y="575890"/>
                  <a:pt x="384855" y="577806"/>
                </a:cubicBezTo>
                <a:cubicBezTo>
                  <a:pt x="387669" y="582604"/>
                  <a:pt x="390108" y="588584"/>
                  <a:pt x="392172" y="595747"/>
                </a:cubicBezTo>
                <a:lnTo>
                  <a:pt x="393729" y="594940"/>
                </a:lnTo>
                <a:cubicBezTo>
                  <a:pt x="396353" y="595557"/>
                  <a:pt x="396641" y="597383"/>
                  <a:pt x="394592" y="600420"/>
                </a:cubicBezTo>
                <a:lnTo>
                  <a:pt x="391476" y="602034"/>
                </a:lnTo>
                <a:cubicBezTo>
                  <a:pt x="391945" y="607388"/>
                  <a:pt x="390425" y="610810"/>
                  <a:pt x="386915" y="612298"/>
                </a:cubicBezTo>
                <a:cubicBezTo>
                  <a:pt x="389446" y="617819"/>
                  <a:pt x="391096" y="623550"/>
                  <a:pt x="391867" y="629488"/>
                </a:cubicBezTo>
                <a:cubicBezTo>
                  <a:pt x="392639" y="635427"/>
                  <a:pt x="394289" y="641157"/>
                  <a:pt x="396820" y="646678"/>
                </a:cubicBezTo>
                <a:lnTo>
                  <a:pt x="412620" y="654299"/>
                </a:lnTo>
                <a:cubicBezTo>
                  <a:pt x="414302" y="653098"/>
                  <a:pt x="415610" y="653080"/>
                  <a:pt x="416542" y="654243"/>
                </a:cubicBezTo>
                <a:cubicBezTo>
                  <a:pt x="417334" y="655932"/>
                  <a:pt x="417593" y="658020"/>
                  <a:pt x="417318" y="660509"/>
                </a:cubicBezTo>
                <a:cubicBezTo>
                  <a:pt x="417042" y="662997"/>
                  <a:pt x="416320" y="665100"/>
                  <a:pt x="415152" y="666816"/>
                </a:cubicBezTo>
                <a:cubicBezTo>
                  <a:pt x="416477" y="669217"/>
                  <a:pt x="417067" y="671627"/>
                  <a:pt x="416922" y="674048"/>
                </a:cubicBezTo>
                <a:cubicBezTo>
                  <a:pt x="416777" y="676470"/>
                  <a:pt x="415204" y="678519"/>
                  <a:pt x="412204" y="680196"/>
                </a:cubicBezTo>
                <a:lnTo>
                  <a:pt x="407531" y="682616"/>
                </a:lnTo>
                <a:lnTo>
                  <a:pt x="414848" y="700557"/>
                </a:lnTo>
                <a:lnTo>
                  <a:pt x="414599" y="738221"/>
                </a:lnTo>
                <a:lnTo>
                  <a:pt x="410789" y="746121"/>
                </a:lnTo>
                <a:cubicBezTo>
                  <a:pt x="413114" y="751007"/>
                  <a:pt x="414570" y="756838"/>
                  <a:pt x="415157" y="763613"/>
                </a:cubicBezTo>
                <a:cubicBezTo>
                  <a:pt x="415744" y="770388"/>
                  <a:pt x="416032" y="776824"/>
                  <a:pt x="416020" y="782921"/>
                </a:cubicBezTo>
                <a:lnTo>
                  <a:pt x="425702" y="801613"/>
                </a:lnTo>
                <a:lnTo>
                  <a:pt x="418888" y="818971"/>
                </a:lnTo>
                <a:lnTo>
                  <a:pt x="420725" y="837775"/>
                </a:lnTo>
                <a:lnTo>
                  <a:pt x="415412" y="850403"/>
                </a:lnTo>
                <a:cubicBezTo>
                  <a:pt x="417597" y="855734"/>
                  <a:pt x="417964" y="860893"/>
                  <a:pt x="416515" y="865883"/>
                </a:cubicBezTo>
                <a:cubicBezTo>
                  <a:pt x="415066" y="870873"/>
                  <a:pt x="415636" y="876422"/>
                  <a:pt x="418224" y="882531"/>
                </a:cubicBezTo>
                <a:lnTo>
                  <a:pt x="417919" y="916272"/>
                </a:lnTo>
                <a:cubicBezTo>
                  <a:pt x="413784" y="919731"/>
                  <a:pt x="413210" y="925296"/>
                  <a:pt x="416196" y="932969"/>
                </a:cubicBezTo>
                <a:cubicBezTo>
                  <a:pt x="419182" y="940641"/>
                  <a:pt x="417828" y="946610"/>
                  <a:pt x="412136" y="950876"/>
                </a:cubicBezTo>
                <a:lnTo>
                  <a:pt x="391104" y="906454"/>
                </a:lnTo>
                <a:lnTo>
                  <a:pt x="380145" y="908180"/>
                </a:lnTo>
                <a:lnTo>
                  <a:pt x="379561" y="922310"/>
                </a:lnTo>
                <a:cubicBezTo>
                  <a:pt x="380940" y="929581"/>
                  <a:pt x="383045" y="939685"/>
                  <a:pt x="385877" y="952623"/>
                </a:cubicBezTo>
                <a:cubicBezTo>
                  <a:pt x="388709" y="965561"/>
                  <a:pt x="391594" y="975261"/>
                  <a:pt x="394530" y="981725"/>
                </a:cubicBezTo>
                <a:cubicBezTo>
                  <a:pt x="398235" y="988243"/>
                  <a:pt x="399310" y="992543"/>
                  <a:pt x="397754" y="994625"/>
                </a:cubicBezTo>
                <a:cubicBezTo>
                  <a:pt x="396198" y="996706"/>
                  <a:pt x="391563" y="999518"/>
                  <a:pt x="383849" y="1003061"/>
                </a:cubicBezTo>
                <a:lnTo>
                  <a:pt x="384712" y="1008540"/>
                </a:lnTo>
                <a:cubicBezTo>
                  <a:pt x="387668" y="1009479"/>
                  <a:pt x="390637" y="1011398"/>
                  <a:pt x="393621" y="1014298"/>
                </a:cubicBezTo>
                <a:cubicBezTo>
                  <a:pt x="396604" y="1017197"/>
                  <a:pt x="396055" y="1019951"/>
                  <a:pt x="391973" y="1022559"/>
                </a:cubicBezTo>
                <a:cubicBezTo>
                  <a:pt x="390919" y="1023146"/>
                  <a:pt x="389335" y="1024379"/>
                  <a:pt x="387220" y="1026256"/>
                </a:cubicBezTo>
                <a:cubicBezTo>
                  <a:pt x="385106" y="1028133"/>
                  <a:pt x="384112" y="1029553"/>
                  <a:pt x="384240" y="1030515"/>
                </a:cubicBezTo>
                <a:lnTo>
                  <a:pt x="385047" y="1032073"/>
                </a:lnTo>
                <a:lnTo>
                  <a:pt x="413309" y="1033240"/>
                </a:lnTo>
                <a:cubicBezTo>
                  <a:pt x="415086" y="1027215"/>
                  <a:pt x="415389" y="1020967"/>
                  <a:pt x="414219" y="1014495"/>
                </a:cubicBezTo>
                <a:cubicBezTo>
                  <a:pt x="413047" y="1008022"/>
                  <a:pt x="411000" y="1002004"/>
                  <a:pt x="408077" y="996439"/>
                </a:cubicBezTo>
                <a:cubicBezTo>
                  <a:pt x="410205" y="989740"/>
                  <a:pt x="409592" y="983472"/>
                  <a:pt x="406240" y="977635"/>
                </a:cubicBezTo>
                <a:lnTo>
                  <a:pt x="405210" y="960389"/>
                </a:lnTo>
                <a:cubicBezTo>
                  <a:pt x="404690" y="959465"/>
                  <a:pt x="404116" y="958198"/>
                  <a:pt x="403489" y="956589"/>
                </a:cubicBezTo>
                <a:cubicBezTo>
                  <a:pt x="402861" y="954980"/>
                  <a:pt x="402878" y="953901"/>
                  <a:pt x="403541" y="953352"/>
                </a:cubicBezTo>
                <a:cubicBezTo>
                  <a:pt x="407007" y="952256"/>
                  <a:pt x="411048" y="953703"/>
                  <a:pt x="415665" y="957691"/>
                </a:cubicBezTo>
                <a:cubicBezTo>
                  <a:pt x="420282" y="961679"/>
                  <a:pt x="423371" y="965100"/>
                  <a:pt x="424932" y="967954"/>
                </a:cubicBezTo>
                <a:cubicBezTo>
                  <a:pt x="425451" y="968797"/>
                  <a:pt x="425825" y="969838"/>
                  <a:pt x="426055" y="971077"/>
                </a:cubicBezTo>
                <a:cubicBezTo>
                  <a:pt x="426285" y="972315"/>
                  <a:pt x="425679" y="973370"/>
                  <a:pt x="424237" y="974241"/>
                </a:cubicBezTo>
                <a:cubicBezTo>
                  <a:pt x="426143" y="981814"/>
                  <a:pt x="427583" y="991110"/>
                  <a:pt x="428557" y="1002130"/>
                </a:cubicBezTo>
                <a:cubicBezTo>
                  <a:pt x="429531" y="1013149"/>
                  <a:pt x="428621" y="1022675"/>
                  <a:pt x="425826" y="1030708"/>
                </a:cubicBezTo>
                <a:cubicBezTo>
                  <a:pt x="427144" y="1033729"/>
                  <a:pt x="427575" y="1036469"/>
                  <a:pt x="427120" y="1038927"/>
                </a:cubicBezTo>
                <a:cubicBezTo>
                  <a:pt x="426664" y="1041386"/>
                  <a:pt x="427096" y="1044125"/>
                  <a:pt x="428413" y="1047147"/>
                </a:cubicBezTo>
                <a:cubicBezTo>
                  <a:pt x="428951" y="1053906"/>
                  <a:pt x="429150" y="1060964"/>
                  <a:pt x="429009" y="1068322"/>
                </a:cubicBezTo>
                <a:cubicBezTo>
                  <a:pt x="428869" y="1075679"/>
                  <a:pt x="428087" y="1082752"/>
                  <a:pt x="426663" y="1089539"/>
                </a:cubicBezTo>
                <a:cubicBezTo>
                  <a:pt x="427537" y="1091226"/>
                  <a:pt x="428022" y="1093115"/>
                  <a:pt x="428117" y="1095206"/>
                </a:cubicBezTo>
                <a:cubicBezTo>
                  <a:pt x="428212" y="1097297"/>
                  <a:pt x="427515" y="1098811"/>
                  <a:pt x="426024" y="1099747"/>
                </a:cubicBezTo>
                <a:cubicBezTo>
                  <a:pt x="422835" y="1100741"/>
                  <a:pt x="420000" y="1099081"/>
                  <a:pt x="417519" y="1094769"/>
                </a:cubicBezTo>
                <a:cubicBezTo>
                  <a:pt x="415039" y="1090456"/>
                  <a:pt x="413358" y="1087211"/>
                  <a:pt x="412477" y="1085033"/>
                </a:cubicBezTo>
                <a:lnTo>
                  <a:pt x="402436" y="1096160"/>
                </a:lnTo>
                <a:lnTo>
                  <a:pt x="408946" y="1112544"/>
                </a:lnTo>
                <a:lnTo>
                  <a:pt x="409448" y="1147843"/>
                </a:lnTo>
                <a:lnTo>
                  <a:pt x="407891" y="1148649"/>
                </a:lnTo>
                <a:lnTo>
                  <a:pt x="409951" y="1183141"/>
                </a:lnTo>
                <a:cubicBezTo>
                  <a:pt x="409162" y="1185114"/>
                  <a:pt x="409858" y="1188046"/>
                  <a:pt x="412038" y="1191938"/>
                </a:cubicBezTo>
                <a:cubicBezTo>
                  <a:pt x="414218" y="1195830"/>
                  <a:pt x="415693" y="1198359"/>
                  <a:pt x="416461" y="1199525"/>
                </a:cubicBezTo>
                <a:cubicBezTo>
                  <a:pt x="417336" y="1196685"/>
                  <a:pt x="419223" y="1196037"/>
                  <a:pt x="422122" y="1197581"/>
                </a:cubicBezTo>
                <a:cubicBezTo>
                  <a:pt x="425020" y="1199125"/>
                  <a:pt x="425767" y="1201043"/>
                  <a:pt x="424361" y="1203335"/>
                </a:cubicBezTo>
                <a:cubicBezTo>
                  <a:pt x="423451" y="1203724"/>
                  <a:pt x="422545" y="1204358"/>
                  <a:pt x="421642" y="1205237"/>
                </a:cubicBezTo>
                <a:cubicBezTo>
                  <a:pt x="420739" y="1206116"/>
                  <a:pt x="420626" y="1207327"/>
                  <a:pt x="421302" y="1208871"/>
                </a:cubicBezTo>
                <a:cubicBezTo>
                  <a:pt x="422272" y="1210426"/>
                  <a:pt x="424122" y="1211773"/>
                  <a:pt x="426851" y="1212911"/>
                </a:cubicBezTo>
                <a:cubicBezTo>
                  <a:pt x="429581" y="1214049"/>
                  <a:pt x="432209" y="1214992"/>
                  <a:pt x="434737" y="1215741"/>
                </a:cubicBezTo>
                <a:cubicBezTo>
                  <a:pt x="436043" y="1219057"/>
                  <a:pt x="436944" y="1224928"/>
                  <a:pt x="437440" y="1233355"/>
                </a:cubicBezTo>
                <a:cubicBezTo>
                  <a:pt x="437936" y="1241782"/>
                  <a:pt x="437453" y="1246889"/>
                  <a:pt x="435991" y="1248675"/>
                </a:cubicBezTo>
                <a:cubicBezTo>
                  <a:pt x="438958" y="1253847"/>
                  <a:pt x="440285" y="1257522"/>
                  <a:pt x="439973" y="1259700"/>
                </a:cubicBezTo>
                <a:cubicBezTo>
                  <a:pt x="439660" y="1261879"/>
                  <a:pt x="436850" y="1264240"/>
                  <a:pt x="431541" y="1266784"/>
                </a:cubicBezTo>
                <a:lnTo>
                  <a:pt x="440416" y="1283918"/>
                </a:lnTo>
                <a:cubicBezTo>
                  <a:pt x="435246" y="1283632"/>
                  <a:pt x="430070" y="1282856"/>
                  <a:pt x="424887" y="1281589"/>
                </a:cubicBezTo>
                <a:cubicBezTo>
                  <a:pt x="419704" y="1280322"/>
                  <a:pt x="414903" y="1278364"/>
                  <a:pt x="410485" y="1275714"/>
                </a:cubicBezTo>
                <a:cubicBezTo>
                  <a:pt x="412358" y="1278695"/>
                  <a:pt x="413452" y="1282079"/>
                  <a:pt x="413768" y="1285866"/>
                </a:cubicBezTo>
                <a:lnTo>
                  <a:pt x="431181" y="1296603"/>
                </a:lnTo>
                <a:cubicBezTo>
                  <a:pt x="432538" y="1303514"/>
                  <a:pt x="434527" y="1316888"/>
                  <a:pt x="437147" y="1336727"/>
                </a:cubicBezTo>
                <a:cubicBezTo>
                  <a:pt x="439767" y="1356566"/>
                  <a:pt x="437631" y="1369607"/>
                  <a:pt x="430741" y="1375851"/>
                </a:cubicBezTo>
                <a:cubicBezTo>
                  <a:pt x="432141" y="1378953"/>
                  <a:pt x="433228" y="1384070"/>
                  <a:pt x="434000" y="1391202"/>
                </a:cubicBezTo>
                <a:cubicBezTo>
                  <a:pt x="434771" y="1398334"/>
                  <a:pt x="434084" y="1402888"/>
                  <a:pt x="431938" y="1404863"/>
                </a:cubicBezTo>
                <a:cubicBezTo>
                  <a:pt x="431091" y="1405055"/>
                  <a:pt x="430233" y="1404512"/>
                  <a:pt x="429365" y="1403233"/>
                </a:cubicBezTo>
                <a:cubicBezTo>
                  <a:pt x="428497" y="1401954"/>
                  <a:pt x="428029" y="1401209"/>
                  <a:pt x="427960" y="1400997"/>
                </a:cubicBezTo>
                <a:lnTo>
                  <a:pt x="420923" y="1402666"/>
                </a:lnTo>
                <a:lnTo>
                  <a:pt x="419477" y="1411317"/>
                </a:lnTo>
                <a:lnTo>
                  <a:pt x="436028" y="1416574"/>
                </a:lnTo>
                <a:cubicBezTo>
                  <a:pt x="440285" y="1425111"/>
                  <a:pt x="442530" y="1433578"/>
                  <a:pt x="442764" y="1441976"/>
                </a:cubicBezTo>
                <a:cubicBezTo>
                  <a:pt x="442999" y="1450375"/>
                  <a:pt x="442302" y="1458884"/>
                  <a:pt x="440676" y="1467505"/>
                </a:cubicBezTo>
                <a:cubicBezTo>
                  <a:pt x="442407" y="1469654"/>
                  <a:pt x="446123" y="1473491"/>
                  <a:pt x="451824" y="1479017"/>
                </a:cubicBezTo>
                <a:cubicBezTo>
                  <a:pt x="457526" y="1484542"/>
                  <a:pt x="459670" y="1488205"/>
                  <a:pt x="458257" y="1490007"/>
                </a:cubicBezTo>
                <a:cubicBezTo>
                  <a:pt x="455920" y="1491136"/>
                  <a:pt x="453572" y="1491529"/>
                  <a:pt x="451213" y="1491186"/>
                </a:cubicBezTo>
                <a:cubicBezTo>
                  <a:pt x="448854" y="1490844"/>
                  <a:pt x="446492" y="1490257"/>
                  <a:pt x="444127" y="1489424"/>
                </a:cubicBezTo>
                <a:cubicBezTo>
                  <a:pt x="447085" y="1495135"/>
                  <a:pt x="449466" y="1501639"/>
                  <a:pt x="451270" y="1508937"/>
                </a:cubicBezTo>
                <a:cubicBezTo>
                  <a:pt x="453073" y="1516234"/>
                  <a:pt x="453493" y="1522766"/>
                  <a:pt x="452529" y="1528533"/>
                </a:cubicBezTo>
                <a:lnTo>
                  <a:pt x="438287" y="1520106"/>
                </a:lnTo>
                <a:lnTo>
                  <a:pt x="434892" y="1502109"/>
                </a:lnTo>
                <a:cubicBezTo>
                  <a:pt x="433613" y="1501784"/>
                  <a:pt x="432236" y="1501509"/>
                  <a:pt x="430762" y="1501285"/>
                </a:cubicBezTo>
                <a:cubicBezTo>
                  <a:pt x="429287" y="1501061"/>
                  <a:pt x="428300" y="1500584"/>
                  <a:pt x="427799" y="1499856"/>
                </a:cubicBezTo>
                <a:cubicBezTo>
                  <a:pt x="427383" y="1498178"/>
                  <a:pt x="428535" y="1496429"/>
                  <a:pt x="431255" y="1494609"/>
                </a:cubicBezTo>
                <a:cubicBezTo>
                  <a:pt x="433975" y="1492789"/>
                  <a:pt x="435920" y="1491617"/>
                  <a:pt x="437089" y="1491093"/>
                </a:cubicBezTo>
                <a:cubicBezTo>
                  <a:pt x="434733" y="1486305"/>
                  <a:pt x="433152" y="1480868"/>
                  <a:pt x="432346" y="1474783"/>
                </a:cubicBezTo>
                <a:cubicBezTo>
                  <a:pt x="431540" y="1468697"/>
                  <a:pt x="431127" y="1462656"/>
                  <a:pt x="431107" y="1456657"/>
                </a:cubicBezTo>
                <a:cubicBezTo>
                  <a:pt x="430604" y="1455765"/>
                  <a:pt x="429607" y="1454635"/>
                  <a:pt x="428116" y="1453267"/>
                </a:cubicBezTo>
                <a:cubicBezTo>
                  <a:pt x="426626" y="1451899"/>
                  <a:pt x="425240" y="1450971"/>
                  <a:pt x="423958" y="1450482"/>
                </a:cubicBezTo>
                <a:lnTo>
                  <a:pt x="420315" y="1470149"/>
                </a:lnTo>
                <a:lnTo>
                  <a:pt x="413333" y="1475740"/>
                </a:lnTo>
                <a:lnTo>
                  <a:pt x="424628" y="1497547"/>
                </a:lnTo>
                <a:cubicBezTo>
                  <a:pt x="421398" y="1504900"/>
                  <a:pt x="419959" y="1514041"/>
                  <a:pt x="420311" y="1524971"/>
                </a:cubicBezTo>
                <a:cubicBezTo>
                  <a:pt x="420663" y="1535901"/>
                  <a:pt x="421574" y="1544813"/>
                  <a:pt x="423045" y="1551706"/>
                </a:cubicBezTo>
                <a:cubicBezTo>
                  <a:pt x="424332" y="1554826"/>
                  <a:pt x="424638" y="1557959"/>
                  <a:pt x="423964" y="1561107"/>
                </a:cubicBezTo>
                <a:cubicBezTo>
                  <a:pt x="423290" y="1564255"/>
                  <a:pt x="423596" y="1567389"/>
                  <a:pt x="424882" y="1570509"/>
                </a:cubicBezTo>
                <a:lnTo>
                  <a:pt x="426663" y="1585391"/>
                </a:lnTo>
                <a:lnTo>
                  <a:pt x="428221" y="1584584"/>
                </a:lnTo>
                <a:cubicBezTo>
                  <a:pt x="429508" y="1587704"/>
                  <a:pt x="429814" y="1590838"/>
                  <a:pt x="429140" y="1593986"/>
                </a:cubicBezTo>
                <a:cubicBezTo>
                  <a:pt x="428465" y="1597134"/>
                  <a:pt x="428771" y="1600268"/>
                  <a:pt x="430058" y="1603388"/>
                </a:cubicBezTo>
                <a:cubicBezTo>
                  <a:pt x="431448" y="1605754"/>
                  <a:pt x="432298" y="1608031"/>
                  <a:pt x="432607" y="1610217"/>
                </a:cubicBezTo>
                <a:cubicBezTo>
                  <a:pt x="432916" y="1612402"/>
                  <a:pt x="431603" y="1614317"/>
                  <a:pt x="428668" y="1615961"/>
                </a:cubicBezTo>
                <a:cubicBezTo>
                  <a:pt x="431216" y="1620403"/>
                  <a:pt x="432373" y="1623590"/>
                  <a:pt x="432139" y="1625523"/>
                </a:cubicBezTo>
                <a:cubicBezTo>
                  <a:pt x="431904" y="1627454"/>
                  <a:pt x="429515" y="1629515"/>
                  <a:pt x="424969" y="1631705"/>
                </a:cubicBezTo>
                <a:lnTo>
                  <a:pt x="433844" y="1648839"/>
                </a:lnTo>
                <a:lnTo>
                  <a:pt x="424442" y="1649758"/>
                </a:lnTo>
                <a:lnTo>
                  <a:pt x="426390" y="1676406"/>
                </a:lnTo>
                <a:lnTo>
                  <a:pt x="431119" y="1677907"/>
                </a:lnTo>
                <a:lnTo>
                  <a:pt x="427309" y="1685807"/>
                </a:lnTo>
                <a:lnTo>
                  <a:pt x="427421" y="1693652"/>
                </a:lnTo>
                <a:lnTo>
                  <a:pt x="437741" y="1702135"/>
                </a:lnTo>
                <a:lnTo>
                  <a:pt x="442637" y="1715403"/>
                </a:lnTo>
                <a:cubicBezTo>
                  <a:pt x="439077" y="1717906"/>
                  <a:pt x="438076" y="1721058"/>
                  <a:pt x="439634" y="1724861"/>
                </a:cubicBezTo>
                <a:cubicBezTo>
                  <a:pt x="441192" y="1728663"/>
                  <a:pt x="438633" y="1732623"/>
                  <a:pt x="431957" y="1736739"/>
                </a:cubicBezTo>
                <a:lnTo>
                  <a:pt x="427923" y="1728950"/>
                </a:lnTo>
                <a:lnTo>
                  <a:pt x="424057" y="1732928"/>
                </a:lnTo>
                <a:cubicBezTo>
                  <a:pt x="424226" y="1735639"/>
                  <a:pt x="424618" y="1740210"/>
                  <a:pt x="425233" y="1746642"/>
                </a:cubicBezTo>
                <a:cubicBezTo>
                  <a:pt x="425848" y="1753073"/>
                  <a:pt x="425836" y="1756865"/>
                  <a:pt x="425199" y="1758018"/>
                </a:cubicBezTo>
                <a:cubicBezTo>
                  <a:pt x="424385" y="1758275"/>
                  <a:pt x="423662" y="1757991"/>
                  <a:pt x="423029" y="1757167"/>
                </a:cubicBezTo>
                <a:cubicBezTo>
                  <a:pt x="422396" y="1756342"/>
                  <a:pt x="422062" y="1755856"/>
                  <a:pt x="422028" y="1755710"/>
                </a:cubicBezTo>
                <a:cubicBezTo>
                  <a:pt x="417610" y="1757669"/>
                  <a:pt x="415312" y="1757048"/>
                  <a:pt x="415136" y="1753847"/>
                </a:cubicBezTo>
                <a:cubicBezTo>
                  <a:pt x="414960" y="1750645"/>
                  <a:pt x="415375" y="1747632"/>
                  <a:pt x="416380" y="1744806"/>
                </a:cubicBezTo>
                <a:lnTo>
                  <a:pt x="402889" y="1734014"/>
                </a:lnTo>
                <a:lnTo>
                  <a:pt x="403472" y="1719884"/>
                </a:lnTo>
                <a:lnTo>
                  <a:pt x="390148" y="1720858"/>
                </a:lnTo>
                <a:cubicBezTo>
                  <a:pt x="392400" y="1726318"/>
                  <a:pt x="393037" y="1731997"/>
                  <a:pt x="392058" y="1737895"/>
                </a:cubicBezTo>
                <a:cubicBezTo>
                  <a:pt x="391080" y="1743794"/>
                  <a:pt x="391918" y="1749862"/>
                  <a:pt x="394573" y="1756101"/>
                </a:cubicBezTo>
                <a:cubicBezTo>
                  <a:pt x="393193" y="1764800"/>
                  <a:pt x="392206" y="1773542"/>
                  <a:pt x="391612" y="1782328"/>
                </a:cubicBezTo>
                <a:cubicBezTo>
                  <a:pt x="391018" y="1791114"/>
                  <a:pt x="390421" y="1799655"/>
                  <a:pt x="389819" y="1807950"/>
                </a:cubicBezTo>
                <a:cubicBezTo>
                  <a:pt x="390990" y="1812118"/>
                  <a:pt x="391987" y="1817858"/>
                  <a:pt x="392811" y="1825169"/>
                </a:cubicBezTo>
                <a:cubicBezTo>
                  <a:pt x="393634" y="1832480"/>
                  <a:pt x="392267" y="1837468"/>
                  <a:pt x="388709" y="1840134"/>
                </a:cubicBezTo>
                <a:cubicBezTo>
                  <a:pt x="389525" y="1841234"/>
                  <a:pt x="391481" y="1843102"/>
                  <a:pt x="394575" y="1845739"/>
                </a:cubicBezTo>
                <a:cubicBezTo>
                  <a:pt x="397669" y="1848375"/>
                  <a:pt x="399422" y="1849854"/>
                  <a:pt x="399836" y="1850175"/>
                </a:cubicBezTo>
                <a:cubicBezTo>
                  <a:pt x="400481" y="1849594"/>
                  <a:pt x="400532" y="1848580"/>
                  <a:pt x="399988" y="1847133"/>
                </a:cubicBezTo>
                <a:cubicBezTo>
                  <a:pt x="399445" y="1845686"/>
                  <a:pt x="399106" y="1844873"/>
                  <a:pt x="398973" y="1844695"/>
                </a:cubicBezTo>
                <a:cubicBezTo>
                  <a:pt x="398630" y="1833226"/>
                  <a:pt x="399217" y="1821645"/>
                  <a:pt x="400734" y="1809953"/>
                </a:cubicBezTo>
                <a:cubicBezTo>
                  <a:pt x="402251" y="1798261"/>
                  <a:pt x="401079" y="1787097"/>
                  <a:pt x="397217" y="1776462"/>
                </a:cubicBezTo>
                <a:lnTo>
                  <a:pt x="405005" y="1772428"/>
                </a:lnTo>
                <a:cubicBezTo>
                  <a:pt x="408491" y="1770417"/>
                  <a:pt x="412813" y="1768591"/>
                  <a:pt x="417971" y="1766948"/>
                </a:cubicBezTo>
                <a:cubicBezTo>
                  <a:pt x="423129" y="1765305"/>
                  <a:pt x="426901" y="1766232"/>
                  <a:pt x="429289" y="1769729"/>
                </a:cubicBezTo>
                <a:cubicBezTo>
                  <a:pt x="432790" y="1776887"/>
                  <a:pt x="434731" y="1784607"/>
                  <a:pt x="435110" y="1792889"/>
                </a:cubicBezTo>
                <a:cubicBezTo>
                  <a:pt x="435490" y="1801171"/>
                  <a:pt x="435080" y="1809120"/>
                  <a:pt x="433881" y="1816738"/>
                </a:cubicBezTo>
                <a:cubicBezTo>
                  <a:pt x="436025" y="1820401"/>
                  <a:pt x="438552" y="1823373"/>
                  <a:pt x="441461" y="1825653"/>
                </a:cubicBezTo>
                <a:cubicBezTo>
                  <a:pt x="444370" y="1827932"/>
                  <a:pt x="446897" y="1830904"/>
                  <a:pt x="449042" y="1834567"/>
                </a:cubicBezTo>
                <a:lnTo>
                  <a:pt x="436525" y="1837099"/>
                </a:lnTo>
                <a:cubicBezTo>
                  <a:pt x="439077" y="1841869"/>
                  <a:pt x="441247" y="1847330"/>
                  <a:pt x="443034" y="1853483"/>
                </a:cubicBezTo>
                <a:cubicBezTo>
                  <a:pt x="444822" y="1859636"/>
                  <a:pt x="445434" y="1865904"/>
                  <a:pt x="444871" y="1872286"/>
                </a:cubicBezTo>
                <a:lnTo>
                  <a:pt x="431436" y="1865417"/>
                </a:lnTo>
                <a:lnTo>
                  <a:pt x="428848" y="1848977"/>
                </a:lnTo>
                <a:cubicBezTo>
                  <a:pt x="427568" y="1848652"/>
                  <a:pt x="426191" y="1848378"/>
                  <a:pt x="424717" y="1848153"/>
                </a:cubicBezTo>
                <a:cubicBezTo>
                  <a:pt x="423243" y="1847929"/>
                  <a:pt x="422255" y="1847453"/>
                  <a:pt x="421755" y="1846725"/>
                </a:cubicBezTo>
                <a:cubicBezTo>
                  <a:pt x="421274" y="1845081"/>
                  <a:pt x="422166" y="1843466"/>
                  <a:pt x="424432" y="1841881"/>
                </a:cubicBezTo>
                <a:cubicBezTo>
                  <a:pt x="426697" y="1840296"/>
                  <a:pt x="428383" y="1839259"/>
                  <a:pt x="429487" y="1838769"/>
                </a:cubicBezTo>
                <a:lnTo>
                  <a:pt x="425118" y="1807448"/>
                </a:lnTo>
                <a:lnTo>
                  <a:pt x="420334" y="1802024"/>
                </a:lnTo>
                <a:lnTo>
                  <a:pt x="410069" y="1797463"/>
                </a:lnTo>
                <a:lnTo>
                  <a:pt x="406315" y="1809285"/>
                </a:lnTo>
                <a:lnTo>
                  <a:pt x="418583" y="1844416"/>
                </a:lnTo>
                <a:cubicBezTo>
                  <a:pt x="416033" y="1851252"/>
                  <a:pt x="414779" y="1859639"/>
                  <a:pt x="414823" y="1869576"/>
                </a:cubicBezTo>
                <a:cubicBezTo>
                  <a:pt x="414866" y="1879513"/>
                  <a:pt x="415574" y="1887872"/>
                  <a:pt x="416945" y="1894652"/>
                </a:cubicBezTo>
                <a:cubicBezTo>
                  <a:pt x="419541" y="1900140"/>
                  <a:pt x="421061" y="1905937"/>
                  <a:pt x="421508" y="1912044"/>
                </a:cubicBezTo>
                <a:cubicBezTo>
                  <a:pt x="421955" y="1918151"/>
                  <a:pt x="422697" y="1924352"/>
                  <a:pt x="423734" y="1930646"/>
                </a:cubicBezTo>
                <a:cubicBezTo>
                  <a:pt x="419567" y="1941036"/>
                  <a:pt x="416582" y="1951801"/>
                  <a:pt x="414779" y="1962941"/>
                </a:cubicBezTo>
                <a:lnTo>
                  <a:pt x="420011" y="1999742"/>
                </a:lnTo>
                <a:cubicBezTo>
                  <a:pt x="419036" y="2000164"/>
                  <a:pt x="417870" y="2000933"/>
                  <a:pt x="416513" y="2002047"/>
                </a:cubicBezTo>
                <a:cubicBezTo>
                  <a:pt x="415156" y="2003162"/>
                  <a:pt x="414783" y="2004507"/>
                  <a:pt x="415394" y="2006084"/>
                </a:cubicBezTo>
                <a:cubicBezTo>
                  <a:pt x="415993" y="2006844"/>
                  <a:pt x="417374" y="2007445"/>
                  <a:pt x="419538" y="2007888"/>
                </a:cubicBezTo>
                <a:cubicBezTo>
                  <a:pt x="421702" y="2008332"/>
                  <a:pt x="423473" y="2008731"/>
                  <a:pt x="424851" y="2009088"/>
                </a:cubicBezTo>
                <a:lnTo>
                  <a:pt x="412558" y="2027308"/>
                </a:lnTo>
                <a:lnTo>
                  <a:pt x="401654" y="2032955"/>
                </a:lnTo>
                <a:cubicBezTo>
                  <a:pt x="398987" y="2027011"/>
                  <a:pt x="397004" y="2020959"/>
                  <a:pt x="395707" y="2014799"/>
                </a:cubicBezTo>
                <a:cubicBezTo>
                  <a:pt x="394410" y="2008639"/>
                  <a:pt x="390439" y="2000653"/>
                  <a:pt x="383794" y="1990843"/>
                </a:cubicBezTo>
                <a:cubicBezTo>
                  <a:pt x="382837" y="1997100"/>
                  <a:pt x="382074" y="2003257"/>
                  <a:pt x="381507" y="2009313"/>
                </a:cubicBezTo>
                <a:cubicBezTo>
                  <a:pt x="380939" y="2015368"/>
                  <a:pt x="382138" y="2021497"/>
                  <a:pt x="385103" y="2027699"/>
                </a:cubicBezTo>
                <a:cubicBezTo>
                  <a:pt x="380667" y="2037569"/>
                  <a:pt x="377413" y="2047815"/>
                  <a:pt x="375341" y="2058436"/>
                </a:cubicBezTo>
                <a:cubicBezTo>
                  <a:pt x="367080" y="2063703"/>
                  <a:pt x="365384" y="2068533"/>
                  <a:pt x="370252" y="2072926"/>
                </a:cubicBezTo>
                <a:cubicBezTo>
                  <a:pt x="375120" y="2077319"/>
                  <a:pt x="375370" y="2081140"/>
                  <a:pt x="371003" y="2084389"/>
                </a:cubicBezTo>
                <a:lnTo>
                  <a:pt x="364773" y="2087616"/>
                </a:lnTo>
                <a:cubicBezTo>
                  <a:pt x="366782" y="2092132"/>
                  <a:pt x="367458" y="2095980"/>
                  <a:pt x="366800" y="2099160"/>
                </a:cubicBezTo>
                <a:cubicBezTo>
                  <a:pt x="366143" y="2102340"/>
                  <a:pt x="366617" y="2105799"/>
                  <a:pt x="368223" y="2109535"/>
                </a:cubicBezTo>
                <a:lnTo>
                  <a:pt x="362160" y="2124529"/>
                </a:lnTo>
                <a:lnTo>
                  <a:pt x="349475" y="2115294"/>
                </a:lnTo>
                <a:cubicBezTo>
                  <a:pt x="346360" y="2116908"/>
                  <a:pt x="343996" y="2116157"/>
                  <a:pt x="342382" y="2113042"/>
                </a:cubicBezTo>
                <a:cubicBezTo>
                  <a:pt x="339660" y="2106673"/>
                  <a:pt x="338351" y="2099696"/>
                  <a:pt x="338455" y="2092110"/>
                </a:cubicBezTo>
                <a:cubicBezTo>
                  <a:pt x="338560" y="2084524"/>
                  <a:pt x="337049" y="2077158"/>
                  <a:pt x="333923" y="2070010"/>
                </a:cubicBezTo>
                <a:cubicBezTo>
                  <a:pt x="333889" y="2069864"/>
                  <a:pt x="333555" y="2069378"/>
                  <a:pt x="332922" y="2068554"/>
                </a:cubicBezTo>
                <a:cubicBezTo>
                  <a:pt x="332289" y="2067729"/>
                  <a:pt x="331566" y="2067445"/>
                  <a:pt x="330752" y="2067702"/>
                </a:cubicBezTo>
                <a:cubicBezTo>
                  <a:pt x="330093" y="2068496"/>
                  <a:pt x="329895" y="2070656"/>
                  <a:pt x="330158" y="2074183"/>
                </a:cubicBezTo>
                <a:cubicBezTo>
                  <a:pt x="330421" y="2077710"/>
                  <a:pt x="330424" y="2080260"/>
                  <a:pt x="330169" y="2081832"/>
                </a:cubicBezTo>
                <a:cubicBezTo>
                  <a:pt x="329158" y="2084331"/>
                  <a:pt x="328927" y="2086427"/>
                  <a:pt x="329474" y="2088119"/>
                </a:cubicBezTo>
                <a:cubicBezTo>
                  <a:pt x="330929" y="2090452"/>
                  <a:pt x="332038" y="2092594"/>
                  <a:pt x="332802" y="2094544"/>
                </a:cubicBezTo>
                <a:cubicBezTo>
                  <a:pt x="333565" y="2096495"/>
                  <a:pt x="332512" y="2098275"/>
                  <a:pt x="329641" y="2099885"/>
                </a:cubicBezTo>
                <a:lnTo>
                  <a:pt x="325024" y="2106228"/>
                </a:lnTo>
                <a:lnTo>
                  <a:pt x="310254" y="2115853"/>
                </a:lnTo>
                <a:lnTo>
                  <a:pt x="312036" y="2130734"/>
                </a:lnTo>
                <a:cubicBezTo>
                  <a:pt x="310120" y="2132838"/>
                  <a:pt x="308555" y="2135377"/>
                  <a:pt x="307338" y="2138353"/>
                </a:cubicBezTo>
                <a:cubicBezTo>
                  <a:pt x="306122" y="2141329"/>
                  <a:pt x="305148" y="2144056"/>
                  <a:pt x="304415" y="2146535"/>
                </a:cubicBezTo>
                <a:cubicBezTo>
                  <a:pt x="302710" y="2147376"/>
                  <a:pt x="301258" y="2148704"/>
                  <a:pt x="300058" y="2150519"/>
                </a:cubicBezTo>
                <a:cubicBezTo>
                  <a:pt x="298858" y="2152334"/>
                  <a:pt x="298790" y="2154428"/>
                  <a:pt x="299854" y="2156799"/>
                </a:cubicBezTo>
                <a:lnTo>
                  <a:pt x="304638" y="2162223"/>
                </a:lnTo>
                <a:lnTo>
                  <a:pt x="290619" y="2169484"/>
                </a:lnTo>
                <a:cubicBezTo>
                  <a:pt x="289673" y="2166146"/>
                  <a:pt x="288846" y="2160895"/>
                  <a:pt x="288139" y="2153729"/>
                </a:cubicBezTo>
                <a:cubicBezTo>
                  <a:pt x="287432" y="2146564"/>
                  <a:pt x="285264" y="2143489"/>
                  <a:pt x="281633" y="2144505"/>
                </a:cubicBezTo>
                <a:cubicBezTo>
                  <a:pt x="280093" y="2145426"/>
                  <a:pt x="278903" y="2146783"/>
                  <a:pt x="278062" y="2148577"/>
                </a:cubicBezTo>
                <a:cubicBezTo>
                  <a:pt x="277222" y="2150371"/>
                  <a:pt x="276623" y="2151915"/>
                  <a:pt x="276265" y="2153212"/>
                </a:cubicBezTo>
                <a:lnTo>
                  <a:pt x="282831" y="2173517"/>
                </a:lnTo>
                <a:lnTo>
                  <a:pt x="280690" y="2188455"/>
                </a:lnTo>
                <a:cubicBezTo>
                  <a:pt x="283077" y="2193063"/>
                  <a:pt x="284382" y="2197490"/>
                  <a:pt x="284606" y="2201737"/>
                </a:cubicBezTo>
                <a:cubicBezTo>
                  <a:pt x="284830" y="2205984"/>
                  <a:pt x="284174" y="2210439"/>
                  <a:pt x="282639" y="2215103"/>
                </a:cubicBezTo>
                <a:lnTo>
                  <a:pt x="289093" y="2227564"/>
                </a:lnTo>
                <a:cubicBezTo>
                  <a:pt x="287234" y="2234782"/>
                  <a:pt x="288115" y="2241569"/>
                  <a:pt x="291736" y="2247925"/>
                </a:cubicBezTo>
                <a:cubicBezTo>
                  <a:pt x="288851" y="2248473"/>
                  <a:pt x="286618" y="2250041"/>
                  <a:pt x="285036" y="2252630"/>
                </a:cubicBezTo>
                <a:cubicBezTo>
                  <a:pt x="283455" y="2255219"/>
                  <a:pt x="283398" y="2258129"/>
                  <a:pt x="284866" y="2261361"/>
                </a:cubicBezTo>
                <a:lnTo>
                  <a:pt x="282781" y="2280221"/>
                </a:lnTo>
                <a:lnTo>
                  <a:pt x="267900" y="2282002"/>
                </a:lnTo>
                <a:cubicBezTo>
                  <a:pt x="267322" y="2275880"/>
                  <a:pt x="265660" y="2269333"/>
                  <a:pt x="262913" y="2262360"/>
                </a:cubicBezTo>
                <a:cubicBezTo>
                  <a:pt x="260165" y="2255387"/>
                  <a:pt x="259296" y="2249417"/>
                  <a:pt x="260304" y="2244450"/>
                </a:cubicBezTo>
                <a:cubicBezTo>
                  <a:pt x="257489" y="2239652"/>
                  <a:pt x="258222" y="2235980"/>
                  <a:pt x="262501" y="2233435"/>
                </a:cubicBezTo>
                <a:cubicBezTo>
                  <a:pt x="265993" y="2231914"/>
                  <a:pt x="270113" y="2229698"/>
                  <a:pt x="274861" y="2226786"/>
                </a:cubicBezTo>
                <a:cubicBezTo>
                  <a:pt x="279609" y="2223874"/>
                  <a:pt x="278048" y="2222131"/>
                  <a:pt x="270177" y="2221557"/>
                </a:cubicBezTo>
                <a:lnTo>
                  <a:pt x="268340" y="2202753"/>
                </a:lnTo>
                <a:lnTo>
                  <a:pt x="262110" y="2205980"/>
                </a:lnTo>
                <a:lnTo>
                  <a:pt x="264306" y="2194965"/>
                </a:lnTo>
                <a:lnTo>
                  <a:pt x="256239" y="2179388"/>
                </a:lnTo>
                <a:lnTo>
                  <a:pt x="263109" y="2165952"/>
                </a:lnTo>
                <a:lnTo>
                  <a:pt x="255848" y="2151933"/>
                </a:lnTo>
                <a:cubicBezTo>
                  <a:pt x="256149" y="2145522"/>
                  <a:pt x="257632" y="2139486"/>
                  <a:pt x="260298" y="2133825"/>
                </a:cubicBezTo>
                <a:lnTo>
                  <a:pt x="258516" y="2118943"/>
                </a:lnTo>
                <a:cubicBezTo>
                  <a:pt x="253010" y="2120231"/>
                  <a:pt x="248696" y="2115716"/>
                  <a:pt x="245574" y="2105398"/>
                </a:cubicBezTo>
                <a:cubicBezTo>
                  <a:pt x="242452" y="2095079"/>
                  <a:pt x="240850" y="2088171"/>
                  <a:pt x="240768" y="2084675"/>
                </a:cubicBezTo>
                <a:cubicBezTo>
                  <a:pt x="243319" y="2082448"/>
                  <a:pt x="243196" y="2078396"/>
                  <a:pt x="240399" y="2072519"/>
                </a:cubicBezTo>
                <a:cubicBezTo>
                  <a:pt x="237602" y="2066642"/>
                  <a:pt x="235517" y="2062618"/>
                  <a:pt x="234146" y="2060447"/>
                </a:cubicBezTo>
                <a:cubicBezTo>
                  <a:pt x="235980" y="2058345"/>
                  <a:pt x="236728" y="2055817"/>
                  <a:pt x="236392" y="2052864"/>
                </a:cubicBezTo>
                <a:cubicBezTo>
                  <a:pt x="236056" y="2049910"/>
                  <a:pt x="235233" y="2047208"/>
                  <a:pt x="233923" y="2044759"/>
                </a:cubicBezTo>
                <a:cubicBezTo>
                  <a:pt x="232150" y="2041973"/>
                  <a:pt x="229902" y="2040174"/>
                  <a:pt x="227177" y="2039363"/>
                </a:cubicBezTo>
                <a:cubicBezTo>
                  <a:pt x="224452" y="2038552"/>
                  <a:pt x="222204" y="2036753"/>
                  <a:pt x="220431" y="2033967"/>
                </a:cubicBezTo>
                <a:cubicBezTo>
                  <a:pt x="215033" y="2038245"/>
                  <a:pt x="214662" y="2044363"/>
                  <a:pt x="219320" y="2052322"/>
                </a:cubicBezTo>
                <a:cubicBezTo>
                  <a:pt x="223977" y="2060281"/>
                  <a:pt x="223996" y="2066198"/>
                  <a:pt x="219376" y="2070072"/>
                </a:cubicBezTo>
                <a:cubicBezTo>
                  <a:pt x="221685" y="2074927"/>
                  <a:pt x="222382" y="2080245"/>
                  <a:pt x="221467" y="2086028"/>
                </a:cubicBezTo>
                <a:cubicBezTo>
                  <a:pt x="220552" y="2091811"/>
                  <a:pt x="218697" y="2096970"/>
                  <a:pt x="215901" y="2101505"/>
                </a:cubicBezTo>
                <a:lnTo>
                  <a:pt x="226389" y="2121755"/>
                </a:lnTo>
                <a:cubicBezTo>
                  <a:pt x="216139" y="2135418"/>
                  <a:pt x="211892" y="2147084"/>
                  <a:pt x="213648" y="2156752"/>
                </a:cubicBezTo>
                <a:cubicBezTo>
                  <a:pt x="215403" y="2166419"/>
                  <a:pt x="217658" y="2180150"/>
                  <a:pt x="220413" y="2197944"/>
                </a:cubicBezTo>
                <a:cubicBezTo>
                  <a:pt x="215391" y="2201121"/>
                  <a:pt x="211659" y="2205358"/>
                  <a:pt x="209217" y="2210656"/>
                </a:cubicBezTo>
                <a:cubicBezTo>
                  <a:pt x="206776" y="2215954"/>
                  <a:pt x="203044" y="2220192"/>
                  <a:pt x="198022" y="2223369"/>
                </a:cubicBezTo>
                <a:lnTo>
                  <a:pt x="206896" y="2240503"/>
                </a:lnTo>
                <a:lnTo>
                  <a:pt x="202223" y="2242924"/>
                </a:lnTo>
                <a:cubicBezTo>
                  <a:pt x="199238" y="2244470"/>
                  <a:pt x="197017" y="2244632"/>
                  <a:pt x="195561" y="2243411"/>
                </a:cubicBezTo>
                <a:cubicBezTo>
                  <a:pt x="194106" y="2242189"/>
                  <a:pt x="192636" y="2239987"/>
                  <a:pt x="191152" y="2236805"/>
                </a:cubicBezTo>
                <a:lnTo>
                  <a:pt x="189371" y="2221923"/>
                </a:lnTo>
                <a:cubicBezTo>
                  <a:pt x="188685" y="2220837"/>
                  <a:pt x="187059" y="2219128"/>
                  <a:pt x="184493" y="2216795"/>
                </a:cubicBezTo>
                <a:cubicBezTo>
                  <a:pt x="181926" y="2214461"/>
                  <a:pt x="180112" y="2213343"/>
                  <a:pt x="179051" y="2213440"/>
                </a:cubicBezTo>
                <a:lnTo>
                  <a:pt x="181471" y="2218113"/>
                </a:lnTo>
                <a:cubicBezTo>
                  <a:pt x="179212" y="2222493"/>
                  <a:pt x="176874" y="2228149"/>
                  <a:pt x="174455" y="2235081"/>
                </a:cubicBezTo>
                <a:cubicBezTo>
                  <a:pt x="172037" y="2242013"/>
                  <a:pt x="171659" y="2247641"/>
                  <a:pt x="173323" y="2251965"/>
                </a:cubicBezTo>
                <a:cubicBezTo>
                  <a:pt x="171893" y="2254846"/>
                  <a:pt x="171548" y="2258153"/>
                  <a:pt x="172287" y="2261885"/>
                </a:cubicBezTo>
                <a:cubicBezTo>
                  <a:pt x="173027" y="2265618"/>
                  <a:pt x="174253" y="2269098"/>
                  <a:pt x="175966" y="2272327"/>
                </a:cubicBezTo>
                <a:lnTo>
                  <a:pt x="168290" y="2284205"/>
                </a:lnTo>
                <a:cubicBezTo>
                  <a:pt x="169616" y="2286687"/>
                  <a:pt x="170608" y="2289713"/>
                  <a:pt x="171263" y="2293283"/>
                </a:cubicBezTo>
                <a:cubicBezTo>
                  <a:pt x="171919" y="2296853"/>
                  <a:pt x="171540" y="2300095"/>
                  <a:pt x="170127" y="2303008"/>
                </a:cubicBezTo>
                <a:lnTo>
                  <a:pt x="176581" y="2315470"/>
                </a:lnTo>
                <a:lnTo>
                  <a:pt x="172770" y="2323370"/>
                </a:lnTo>
                <a:cubicBezTo>
                  <a:pt x="175062" y="2328192"/>
                  <a:pt x="175793" y="2333575"/>
                  <a:pt x="174962" y="2339520"/>
                </a:cubicBezTo>
                <a:cubicBezTo>
                  <a:pt x="174131" y="2345465"/>
                  <a:pt x="172511" y="2351079"/>
                  <a:pt x="170102" y="2356360"/>
                </a:cubicBezTo>
                <a:cubicBezTo>
                  <a:pt x="169493" y="2362972"/>
                  <a:pt x="168653" y="2370568"/>
                  <a:pt x="167582" y="2379148"/>
                </a:cubicBezTo>
                <a:cubicBezTo>
                  <a:pt x="166511" y="2387729"/>
                  <a:pt x="164691" y="2395339"/>
                  <a:pt x="162121" y="2401979"/>
                </a:cubicBezTo>
                <a:cubicBezTo>
                  <a:pt x="163479" y="2404362"/>
                  <a:pt x="164596" y="2406994"/>
                  <a:pt x="165470" y="2409875"/>
                </a:cubicBezTo>
                <a:cubicBezTo>
                  <a:pt x="166345" y="2412756"/>
                  <a:pt x="166091" y="2415603"/>
                  <a:pt x="164709" y="2418418"/>
                </a:cubicBezTo>
                <a:cubicBezTo>
                  <a:pt x="167067" y="2423288"/>
                  <a:pt x="168256" y="2428763"/>
                  <a:pt x="168277" y="2434843"/>
                </a:cubicBezTo>
                <a:cubicBezTo>
                  <a:pt x="168299" y="2440924"/>
                  <a:pt x="167527" y="2446427"/>
                  <a:pt x="165963" y="2451352"/>
                </a:cubicBezTo>
                <a:cubicBezTo>
                  <a:pt x="166803" y="2452975"/>
                  <a:pt x="167153" y="2454605"/>
                  <a:pt x="167013" y="2456241"/>
                </a:cubicBezTo>
                <a:cubicBezTo>
                  <a:pt x="166873" y="2457878"/>
                  <a:pt x="166041" y="2459132"/>
                  <a:pt x="164517" y="2460003"/>
                </a:cubicBezTo>
                <a:lnTo>
                  <a:pt x="159037" y="2460866"/>
                </a:lnTo>
                <a:lnTo>
                  <a:pt x="155642" y="2442869"/>
                </a:lnTo>
                <a:cubicBezTo>
                  <a:pt x="156343" y="2440407"/>
                  <a:pt x="156402" y="2437660"/>
                  <a:pt x="155819" y="2434628"/>
                </a:cubicBezTo>
                <a:cubicBezTo>
                  <a:pt x="155237" y="2431596"/>
                  <a:pt x="154315" y="2428864"/>
                  <a:pt x="153055" y="2426430"/>
                </a:cubicBezTo>
                <a:lnTo>
                  <a:pt x="152024" y="2409184"/>
                </a:lnTo>
                <a:cubicBezTo>
                  <a:pt x="149885" y="2405847"/>
                  <a:pt x="147738" y="2402020"/>
                  <a:pt x="145584" y="2397703"/>
                </a:cubicBezTo>
                <a:cubicBezTo>
                  <a:pt x="143431" y="2393386"/>
                  <a:pt x="144427" y="2389907"/>
                  <a:pt x="148574" y="2387265"/>
                </a:cubicBezTo>
                <a:cubicBezTo>
                  <a:pt x="141227" y="2371809"/>
                  <a:pt x="136363" y="2351610"/>
                  <a:pt x="133981" y="2326668"/>
                </a:cubicBezTo>
                <a:cubicBezTo>
                  <a:pt x="131599" y="2301726"/>
                  <a:pt x="132214" y="2280665"/>
                  <a:pt x="135827" y="2263483"/>
                </a:cubicBezTo>
                <a:cubicBezTo>
                  <a:pt x="133265" y="2258060"/>
                  <a:pt x="131490" y="2252724"/>
                  <a:pt x="130499" y="2247475"/>
                </a:cubicBezTo>
                <a:cubicBezTo>
                  <a:pt x="129509" y="2242226"/>
                  <a:pt x="127733" y="2236890"/>
                  <a:pt x="125172" y="2231468"/>
                </a:cubicBezTo>
                <a:cubicBezTo>
                  <a:pt x="127425" y="2230177"/>
                  <a:pt x="128544" y="2228363"/>
                  <a:pt x="128527" y="2226026"/>
                </a:cubicBezTo>
                <a:cubicBezTo>
                  <a:pt x="128510" y="2223689"/>
                  <a:pt x="127855" y="2221311"/>
                  <a:pt x="126562" y="2218894"/>
                </a:cubicBezTo>
                <a:cubicBezTo>
                  <a:pt x="123544" y="2212432"/>
                  <a:pt x="122666" y="2208195"/>
                  <a:pt x="123929" y="2206183"/>
                </a:cubicBezTo>
                <a:cubicBezTo>
                  <a:pt x="125192" y="2204171"/>
                  <a:pt x="124919" y="2201101"/>
                  <a:pt x="123111" y="2196975"/>
                </a:cubicBezTo>
                <a:lnTo>
                  <a:pt x="122832" y="2177365"/>
                </a:lnTo>
                <a:cubicBezTo>
                  <a:pt x="124699" y="2175328"/>
                  <a:pt x="125582" y="2173060"/>
                  <a:pt x="125481" y="2170560"/>
                </a:cubicBezTo>
                <a:cubicBezTo>
                  <a:pt x="125380" y="2168061"/>
                  <a:pt x="124692" y="2165619"/>
                  <a:pt x="123416" y="2163234"/>
                </a:cubicBezTo>
                <a:lnTo>
                  <a:pt x="117824" y="2156253"/>
                </a:lnTo>
                <a:lnTo>
                  <a:pt x="106834" y="2100704"/>
                </a:lnTo>
                <a:lnTo>
                  <a:pt x="110644" y="2092804"/>
                </a:lnTo>
                <a:lnTo>
                  <a:pt x="111283" y="2082596"/>
                </a:lnTo>
                <a:cubicBezTo>
                  <a:pt x="109989" y="2080097"/>
                  <a:pt x="108933" y="2077104"/>
                  <a:pt x="108115" y="2073618"/>
                </a:cubicBezTo>
                <a:cubicBezTo>
                  <a:pt x="107297" y="2070132"/>
                  <a:pt x="107222" y="2067126"/>
                  <a:pt x="107889" y="2064599"/>
                </a:cubicBezTo>
                <a:cubicBezTo>
                  <a:pt x="105518" y="2062246"/>
                  <a:pt x="103472" y="2058614"/>
                  <a:pt x="101751" y="2053702"/>
                </a:cubicBezTo>
                <a:cubicBezTo>
                  <a:pt x="100030" y="2048790"/>
                  <a:pt x="100926" y="2045116"/>
                  <a:pt x="104438" y="2042680"/>
                </a:cubicBezTo>
                <a:cubicBezTo>
                  <a:pt x="102771" y="2038111"/>
                  <a:pt x="101932" y="2029656"/>
                  <a:pt x="101919" y="2017315"/>
                </a:cubicBezTo>
                <a:cubicBezTo>
                  <a:pt x="101907" y="2004975"/>
                  <a:pt x="103042" y="1997472"/>
                  <a:pt x="105326" y="1994808"/>
                </a:cubicBezTo>
                <a:lnTo>
                  <a:pt x="104351" y="1981484"/>
                </a:lnTo>
                <a:cubicBezTo>
                  <a:pt x="99763" y="1971514"/>
                  <a:pt x="97143" y="1962005"/>
                  <a:pt x="96492" y="1952959"/>
                </a:cubicBezTo>
                <a:cubicBezTo>
                  <a:pt x="95840" y="1943913"/>
                  <a:pt x="93220" y="1934405"/>
                  <a:pt x="88632" y="1924434"/>
                </a:cubicBezTo>
                <a:lnTo>
                  <a:pt x="90078" y="1915783"/>
                </a:lnTo>
                <a:cubicBezTo>
                  <a:pt x="87800" y="1909637"/>
                  <a:pt x="87160" y="1901408"/>
                  <a:pt x="88157" y="1891096"/>
                </a:cubicBezTo>
                <a:cubicBezTo>
                  <a:pt x="89154" y="1880785"/>
                  <a:pt x="88514" y="1872556"/>
                  <a:pt x="86236" y="1866409"/>
                </a:cubicBezTo>
                <a:cubicBezTo>
                  <a:pt x="89332" y="1861102"/>
                  <a:pt x="88988" y="1855354"/>
                  <a:pt x="85206" y="1849164"/>
                </a:cubicBezTo>
                <a:cubicBezTo>
                  <a:pt x="81424" y="1842973"/>
                  <a:pt x="81081" y="1837225"/>
                  <a:pt x="84176" y="1831918"/>
                </a:cubicBezTo>
                <a:cubicBezTo>
                  <a:pt x="82562" y="1826497"/>
                  <a:pt x="80135" y="1812115"/>
                  <a:pt x="76893" y="1788771"/>
                </a:cubicBezTo>
                <a:cubicBezTo>
                  <a:pt x="73651" y="1765427"/>
                  <a:pt x="72016" y="1751623"/>
                  <a:pt x="71988" y="1747357"/>
                </a:cubicBezTo>
                <a:cubicBezTo>
                  <a:pt x="69718" y="1745199"/>
                  <a:pt x="68075" y="1742345"/>
                  <a:pt x="67060" y="1738797"/>
                </a:cubicBezTo>
                <a:cubicBezTo>
                  <a:pt x="66045" y="1735248"/>
                  <a:pt x="67345" y="1732353"/>
                  <a:pt x="70958" y="1730111"/>
                </a:cubicBezTo>
                <a:cubicBezTo>
                  <a:pt x="69934" y="1716771"/>
                  <a:pt x="70025" y="1702484"/>
                  <a:pt x="71230" y="1687249"/>
                </a:cubicBezTo>
                <a:cubicBezTo>
                  <a:pt x="72435" y="1672015"/>
                  <a:pt x="70377" y="1658347"/>
                  <a:pt x="65056" y="1646245"/>
                </a:cubicBezTo>
                <a:cubicBezTo>
                  <a:pt x="65610" y="1645012"/>
                  <a:pt x="66407" y="1643529"/>
                  <a:pt x="67444" y="1641798"/>
                </a:cubicBezTo>
                <a:cubicBezTo>
                  <a:pt x="68482" y="1640067"/>
                  <a:pt x="68687" y="1638397"/>
                  <a:pt x="68060" y="1636788"/>
                </a:cubicBezTo>
                <a:cubicBezTo>
                  <a:pt x="67478" y="1636142"/>
                  <a:pt x="66464" y="1636091"/>
                  <a:pt x="65017" y="1636635"/>
                </a:cubicBezTo>
                <a:cubicBezTo>
                  <a:pt x="63570" y="1637178"/>
                  <a:pt x="62758" y="1637517"/>
                  <a:pt x="62580" y="1637650"/>
                </a:cubicBezTo>
                <a:lnTo>
                  <a:pt x="59992" y="1621211"/>
                </a:lnTo>
                <a:lnTo>
                  <a:pt x="64609" y="1614869"/>
                </a:lnTo>
                <a:cubicBezTo>
                  <a:pt x="65489" y="1608939"/>
                  <a:pt x="65223" y="1601751"/>
                  <a:pt x="63812" y="1593304"/>
                </a:cubicBezTo>
                <a:cubicBezTo>
                  <a:pt x="62400" y="1584857"/>
                  <a:pt x="61154" y="1577683"/>
                  <a:pt x="60073" y="1571782"/>
                </a:cubicBezTo>
                <a:cubicBezTo>
                  <a:pt x="57548" y="1568973"/>
                  <a:pt x="56199" y="1566050"/>
                  <a:pt x="56025" y="1563013"/>
                </a:cubicBezTo>
                <a:cubicBezTo>
                  <a:pt x="55851" y="1559975"/>
                  <a:pt x="57645" y="1557399"/>
                  <a:pt x="61407" y="1555286"/>
                </a:cubicBezTo>
                <a:lnTo>
                  <a:pt x="60433" y="1541962"/>
                </a:lnTo>
                <a:cubicBezTo>
                  <a:pt x="60922" y="1538458"/>
                  <a:pt x="60137" y="1531538"/>
                  <a:pt x="58077" y="1521205"/>
                </a:cubicBezTo>
                <a:cubicBezTo>
                  <a:pt x="56018" y="1510871"/>
                  <a:pt x="54252" y="1503966"/>
                  <a:pt x="52781" y="1500489"/>
                </a:cubicBezTo>
                <a:cubicBezTo>
                  <a:pt x="50647" y="1495256"/>
                  <a:pt x="50582" y="1490680"/>
                  <a:pt x="52585" y="1486762"/>
                </a:cubicBezTo>
                <a:cubicBezTo>
                  <a:pt x="54589" y="1482843"/>
                  <a:pt x="54524" y="1478267"/>
                  <a:pt x="52390" y="1473034"/>
                </a:cubicBezTo>
                <a:lnTo>
                  <a:pt x="53557" y="1444773"/>
                </a:lnTo>
                <a:cubicBezTo>
                  <a:pt x="52623" y="1441223"/>
                  <a:pt x="51512" y="1432085"/>
                  <a:pt x="50224" y="1417360"/>
                </a:cubicBezTo>
                <a:cubicBezTo>
                  <a:pt x="48935" y="1402635"/>
                  <a:pt x="48228" y="1394276"/>
                  <a:pt x="48102" y="1392284"/>
                </a:cubicBezTo>
                <a:cubicBezTo>
                  <a:pt x="46029" y="1389077"/>
                  <a:pt x="44151" y="1385769"/>
                  <a:pt x="42468" y="1382361"/>
                </a:cubicBezTo>
                <a:cubicBezTo>
                  <a:pt x="40785" y="1378952"/>
                  <a:pt x="42051" y="1375992"/>
                  <a:pt x="46265" y="1373480"/>
                </a:cubicBezTo>
                <a:cubicBezTo>
                  <a:pt x="45287" y="1359911"/>
                  <a:pt x="45460" y="1344512"/>
                  <a:pt x="46784" y="1327281"/>
                </a:cubicBezTo>
                <a:cubicBezTo>
                  <a:pt x="48107" y="1310051"/>
                  <a:pt x="45930" y="1294880"/>
                  <a:pt x="40251" y="1281771"/>
                </a:cubicBezTo>
                <a:cubicBezTo>
                  <a:pt x="40755" y="1280439"/>
                  <a:pt x="41451" y="1278762"/>
                  <a:pt x="42337" y="1276739"/>
                </a:cubicBezTo>
                <a:cubicBezTo>
                  <a:pt x="43224" y="1274716"/>
                  <a:pt x="43530" y="1273241"/>
                  <a:pt x="43255" y="1272313"/>
                </a:cubicBezTo>
                <a:cubicBezTo>
                  <a:pt x="42384" y="1270871"/>
                  <a:pt x="41330" y="1270264"/>
                  <a:pt x="40091" y="1270495"/>
                </a:cubicBezTo>
                <a:cubicBezTo>
                  <a:pt x="38852" y="1270725"/>
                  <a:pt x="37811" y="1271099"/>
                  <a:pt x="36968" y="1271618"/>
                </a:cubicBezTo>
                <a:lnTo>
                  <a:pt x="34381" y="1255179"/>
                </a:lnTo>
                <a:cubicBezTo>
                  <a:pt x="37565" y="1249249"/>
                  <a:pt x="39568" y="1242944"/>
                  <a:pt x="40388" y="1236263"/>
                </a:cubicBezTo>
                <a:lnTo>
                  <a:pt x="33599" y="1200269"/>
                </a:lnTo>
                <a:cubicBezTo>
                  <a:pt x="31139" y="1197428"/>
                  <a:pt x="30049" y="1194370"/>
                  <a:pt x="30330" y="1191097"/>
                </a:cubicBezTo>
                <a:cubicBezTo>
                  <a:pt x="30610" y="1187824"/>
                  <a:pt x="32664" y="1185114"/>
                  <a:pt x="36491" y="1182968"/>
                </a:cubicBezTo>
                <a:cubicBezTo>
                  <a:pt x="35206" y="1180011"/>
                  <a:pt x="34909" y="1177531"/>
                  <a:pt x="35600" y="1175527"/>
                </a:cubicBezTo>
                <a:cubicBezTo>
                  <a:pt x="36291" y="1173523"/>
                  <a:pt x="35994" y="1171043"/>
                  <a:pt x="34709" y="1168086"/>
                </a:cubicBezTo>
                <a:cubicBezTo>
                  <a:pt x="34818" y="1165355"/>
                  <a:pt x="33829" y="1157883"/>
                  <a:pt x="31742" y="1145670"/>
                </a:cubicBezTo>
                <a:cubicBezTo>
                  <a:pt x="29656" y="1133457"/>
                  <a:pt x="28076" y="1125797"/>
                  <a:pt x="27002" y="1122690"/>
                </a:cubicBezTo>
                <a:cubicBezTo>
                  <a:pt x="24834" y="1117393"/>
                  <a:pt x="24635" y="1112557"/>
                  <a:pt x="26403" y="1108184"/>
                </a:cubicBezTo>
                <a:cubicBezTo>
                  <a:pt x="28171" y="1103811"/>
                  <a:pt x="27972" y="1098976"/>
                  <a:pt x="25804" y="1093678"/>
                </a:cubicBezTo>
                <a:lnTo>
                  <a:pt x="25581" y="1077990"/>
                </a:lnTo>
                <a:cubicBezTo>
                  <a:pt x="24088" y="1074154"/>
                  <a:pt x="24166" y="1070491"/>
                  <a:pt x="25816" y="1067002"/>
                </a:cubicBezTo>
                <a:cubicBezTo>
                  <a:pt x="27467" y="1063514"/>
                  <a:pt x="27545" y="1059851"/>
                  <a:pt x="26052" y="1056015"/>
                </a:cubicBezTo>
                <a:cubicBezTo>
                  <a:pt x="30591" y="1053335"/>
                  <a:pt x="32362" y="1049125"/>
                  <a:pt x="31365" y="1043386"/>
                </a:cubicBezTo>
                <a:cubicBezTo>
                  <a:pt x="31027" y="1042655"/>
                  <a:pt x="30693" y="1042170"/>
                  <a:pt x="30363" y="1041929"/>
                </a:cubicBezTo>
                <a:cubicBezTo>
                  <a:pt x="30033" y="1041689"/>
                  <a:pt x="29309" y="1041405"/>
                  <a:pt x="28193" y="1041077"/>
                </a:cubicBezTo>
                <a:lnTo>
                  <a:pt x="28888" y="1034791"/>
                </a:lnTo>
                <a:cubicBezTo>
                  <a:pt x="28862" y="1032912"/>
                  <a:pt x="28644" y="1031378"/>
                  <a:pt x="28234" y="1030191"/>
                </a:cubicBezTo>
                <a:cubicBezTo>
                  <a:pt x="27825" y="1029004"/>
                  <a:pt x="27218" y="1027672"/>
                  <a:pt x="26412" y="1026196"/>
                </a:cubicBezTo>
                <a:cubicBezTo>
                  <a:pt x="27736" y="1013575"/>
                  <a:pt x="28076" y="1000723"/>
                  <a:pt x="27432" y="987639"/>
                </a:cubicBezTo>
                <a:cubicBezTo>
                  <a:pt x="26788" y="974556"/>
                  <a:pt x="25557" y="961530"/>
                  <a:pt x="23738" y="948561"/>
                </a:cubicBezTo>
                <a:cubicBezTo>
                  <a:pt x="22848" y="945811"/>
                  <a:pt x="22109" y="939774"/>
                  <a:pt x="21518" y="930449"/>
                </a:cubicBezTo>
                <a:cubicBezTo>
                  <a:pt x="20928" y="921124"/>
                  <a:pt x="20981" y="915664"/>
                  <a:pt x="21677" y="914069"/>
                </a:cubicBezTo>
                <a:cubicBezTo>
                  <a:pt x="19066" y="908630"/>
                  <a:pt x="17778" y="903124"/>
                  <a:pt x="17813" y="897550"/>
                </a:cubicBezTo>
                <a:cubicBezTo>
                  <a:pt x="17848" y="891976"/>
                  <a:pt x="17930" y="886254"/>
                  <a:pt x="18059" y="880384"/>
                </a:cubicBezTo>
                <a:lnTo>
                  <a:pt x="21870" y="872484"/>
                </a:lnTo>
                <a:cubicBezTo>
                  <a:pt x="21531" y="871671"/>
                  <a:pt x="21387" y="870758"/>
                  <a:pt x="21438" y="869744"/>
                </a:cubicBezTo>
                <a:cubicBezTo>
                  <a:pt x="21489" y="868730"/>
                  <a:pt x="21345" y="867816"/>
                  <a:pt x="21007" y="867004"/>
                </a:cubicBezTo>
                <a:cubicBezTo>
                  <a:pt x="20577" y="864346"/>
                  <a:pt x="19955" y="862034"/>
                  <a:pt x="19143" y="860067"/>
                </a:cubicBezTo>
                <a:cubicBezTo>
                  <a:pt x="18330" y="858101"/>
                  <a:pt x="17320" y="855991"/>
                  <a:pt x="16111" y="853736"/>
                </a:cubicBezTo>
                <a:cubicBezTo>
                  <a:pt x="17793" y="852535"/>
                  <a:pt x="18294" y="850959"/>
                  <a:pt x="17612" y="849007"/>
                </a:cubicBezTo>
                <a:cubicBezTo>
                  <a:pt x="17240" y="848130"/>
                  <a:pt x="16962" y="846957"/>
                  <a:pt x="16778" y="845488"/>
                </a:cubicBezTo>
                <a:cubicBezTo>
                  <a:pt x="16593" y="844020"/>
                  <a:pt x="16315" y="842847"/>
                  <a:pt x="15943" y="841970"/>
                </a:cubicBezTo>
                <a:lnTo>
                  <a:pt x="17501" y="841163"/>
                </a:lnTo>
                <a:cubicBezTo>
                  <a:pt x="16954" y="839471"/>
                  <a:pt x="17185" y="837375"/>
                  <a:pt x="18196" y="834876"/>
                </a:cubicBezTo>
                <a:lnTo>
                  <a:pt x="15608" y="818437"/>
                </a:lnTo>
                <a:cubicBezTo>
                  <a:pt x="14674" y="814805"/>
                  <a:pt x="13447" y="811325"/>
                  <a:pt x="11929" y="807996"/>
                </a:cubicBezTo>
                <a:cubicBezTo>
                  <a:pt x="10410" y="804667"/>
                  <a:pt x="9198" y="802167"/>
                  <a:pt x="8291" y="800496"/>
                </a:cubicBezTo>
                <a:cubicBezTo>
                  <a:pt x="10029" y="799719"/>
                  <a:pt x="11616" y="798651"/>
                  <a:pt x="13051" y="797290"/>
                </a:cubicBezTo>
                <a:cubicBezTo>
                  <a:pt x="14486" y="795929"/>
                  <a:pt x="14689" y="794096"/>
                  <a:pt x="13659" y="791789"/>
                </a:cubicBezTo>
                <a:cubicBezTo>
                  <a:pt x="12336" y="789553"/>
                  <a:pt x="11755" y="787795"/>
                  <a:pt x="11917" y="786518"/>
                </a:cubicBezTo>
                <a:cubicBezTo>
                  <a:pt x="12079" y="785241"/>
                  <a:pt x="13661" y="783845"/>
                  <a:pt x="16663" y="782332"/>
                </a:cubicBezTo>
                <a:lnTo>
                  <a:pt x="16439" y="766643"/>
                </a:lnTo>
                <a:lnTo>
                  <a:pt x="20250" y="758743"/>
                </a:lnTo>
                <a:lnTo>
                  <a:pt x="20666" y="732846"/>
                </a:lnTo>
                <a:cubicBezTo>
                  <a:pt x="19379" y="729726"/>
                  <a:pt x="19073" y="726592"/>
                  <a:pt x="19747" y="723444"/>
                </a:cubicBezTo>
                <a:cubicBezTo>
                  <a:pt x="20422" y="720296"/>
                  <a:pt x="20115" y="717163"/>
                  <a:pt x="18829" y="714043"/>
                </a:cubicBezTo>
                <a:lnTo>
                  <a:pt x="20163" y="697548"/>
                </a:lnTo>
                <a:lnTo>
                  <a:pt x="19995" y="685781"/>
                </a:lnTo>
                <a:cubicBezTo>
                  <a:pt x="17885" y="679878"/>
                  <a:pt x="16361" y="673917"/>
                  <a:pt x="15426" y="667899"/>
                </a:cubicBezTo>
                <a:cubicBezTo>
                  <a:pt x="14490" y="661881"/>
                  <a:pt x="14538" y="656094"/>
                  <a:pt x="15571" y="650538"/>
                </a:cubicBezTo>
                <a:cubicBezTo>
                  <a:pt x="14120" y="638202"/>
                  <a:pt x="12193" y="626853"/>
                  <a:pt x="9790" y="616492"/>
                </a:cubicBezTo>
                <a:cubicBezTo>
                  <a:pt x="7387" y="606130"/>
                  <a:pt x="5112" y="597925"/>
                  <a:pt x="2967" y="591875"/>
                </a:cubicBezTo>
                <a:cubicBezTo>
                  <a:pt x="5197" y="592366"/>
                  <a:pt x="7023" y="592078"/>
                  <a:pt x="8446" y="591012"/>
                </a:cubicBezTo>
                <a:lnTo>
                  <a:pt x="12257" y="583112"/>
                </a:lnTo>
                <a:cubicBezTo>
                  <a:pt x="12631" y="581848"/>
                  <a:pt x="12418" y="580642"/>
                  <a:pt x="11617" y="579492"/>
                </a:cubicBezTo>
                <a:cubicBezTo>
                  <a:pt x="10816" y="578343"/>
                  <a:pt x="9434" y="577742"/>
                  <a:pt x="7472" y="577688"/>
                </a:cubicBezTo>
                <a:cubicBezTo>
                  <a:pt x="9068" y="570359"/>
                  <a:pt x="9853" y="561227"/>
                  <a:pt x="9828" y="550292"/>
                </a:cubicBezTo>
                <a:cubicBezTo>
                  <a:pt x="9803" y="539358"/>
                  <a:pt x="8238" y="530456"/>
                  <a:pt x="5132" y="523586"/>
                </a:cubicBezTo>
                <a:cubicBezTo>
                  <a:pt x="6743" y="520735"/>
                  <a:pt x="7520" y="517945"/>
                  <a:pt x="7465" y="515216"/>
                </a:cubicBezTo>
                <a:cubicBezTo>
                  <a:pt x="7410" y="512487"/>
                  <a:pt x="6039" y="510317"/>
                  <a:pt x="3351" y="508704"/>
                </a:cubicBezTo>
                <a:cubicBezTo>
                  <a:pt x="1684" y="502941"/>
                  <a:pt x="1840" y="497840"/>
                  <a:pt x="3820" y="493398"/>
                </a:cubicBezTo>
                <a:cubicBezTo>
                  <a:pt x="5800" y="488957"/>
                  <a:pt x="7340" y="484620"/>
                  <a:pt x="8440" y="480387"/>
                </a:cubicBezTo>
                <a:cubicBezTo>
                  <a:pt x="9840" y="477686"/>
                  <a:pt x="10072" y="475591"/>
                  <a:pt x="9135" y="474100"/>
                </a:cubicBezTo>
                <a:cubicBezTo>
                  <a:pt x="8199" y="472610"/>
                  <a:pt x="6873" y="471321"/>
                  <a:pt x="5157" y="470234"/>
                </a:cubicBezTo>
                <a:lnTo>
                  <a:pt x="6268" y="438051"/>
                </a:lnTo>
                <a:cubicBezTo>
                  <a:pt x="6402" y="436006"/>
                  <a:pt x="6627" y="433420"/>
                  <a:pt x="6942" y="430293"/>
                </a:cubicBezTo>
                <a:cubicBezTo>
                  <a:pt x="7257" y="427167"/>
                  <a:pt x="6689" y="424004"/>
                  <a:pt x="5238" y="420805"/>
                </a:cubicBezTo>
                <a:cubicBezTo>
                  <a:pt x="7753" y="408019"/>
                  <a:pt x="8249" y="394675"/>
                  <a:pt x="6727" y="380770"/>
                </a:cubicBezTo>
                <a:cubicBezTo>
                  <a:pt x="5205" y="366866"/>
                  <a:pt x="6682" y="353507"/>
                  <a:pt x="11158" y="340694"/>
                </a:cubicBezTo>
                <a:lnTo>
                  <a:pt x="3953" y="330597"/>
                </a:lnTo>
                <a:lnTo>
                  <a:pt x="7373" y="295242"/>
                </a:lnTo>
                <a:cubicBezTo>
                  <a:pt x="5564" y="291034"/>
                  <a:pt x="4042" y="282851"/>
                  <a:pt x="2806" y="270691"/>
                </a:cubicBezTo>
                <a:cubicBezTo>
                  <a:pt x="1570" y="258531"/>
                  <a:pt x="1794" y="248950"/>
                  <a:pt x="3475" y="241946"/>
                </a:cubicBezTo>
                <a:cubicBezTo>
                  <a:pt x="383" y="235975"/>
                  <a:pt x="809" y="229170"/>
                  <a:pt x="4754" y="221529"/>
                </a:cubicBezTo>
                <a:cubicBezTo>
                  <a:pt x="1063" y="219490"/>
                  <a:pt x="-478" y="216831"/>
                  <a:pt x="129" y="213553"/>
                </a:cubicBezTo>
                <a:cubicBezTo>
                  <a:pt x="736" y="210275"/>
                  <a:pt x="1934" y="207185"/>
                  <a:pt x="3724" y="204283"/>
                </a:cubicBezTo>
                <a:lnTo>
                  <a:pt x="8918" y="73185"/>
                </a:lnTo>
                <a:cubicBezTo>
                  <a:pt x="10388" y="67362"/>
                  <a:pt x="10931" y="61894"/>
                  <a:pt x="10548" y="56784"/>
                </a:cubicBezTo>
                <a:cubicBezTo>
                  <a:pt x="10164" y="51673"/>
                  <a:pt x="11299" y="46394"/>
                  <a:pt x="13951" y="40946"/>
                </a:cubicBezTo>
                <a:cubicBezTo>
                  <a:pt x="12755" y="38478"/>
                  <a:pt x="12093" y="35611"/>
                  <a:pt x="11965" y="32344"/>
                </a:cubicBezTo>
                <a:cubicBezTo>
                  <a:pt x="11837" y="29076"/>
                  <a:pt x="12155" y="26195"/>
                  <a:pt x="12921" y="23700"/>
                </a:cubicBezTo>
                <a:lnTo>
                  <a:pt x="13504" y="9569"/>
                </a:lnTo>
                <a:cubicBezTo>
                  <a:pt x="14368" y="7105"/>
                  <a:pt x="15873" y="4926"/>
                  <a:pt x="18020" y="3032"/>
                </a:cubicBezTo>
                <a:cubicBezTo>
                  <a:pt x="20167" y="1138"/>
                  <a:pt x="22278" y="127"/>
                  <a:pt x="24352" y="0"/>
                </a:cubicBezTo>
                <a:close/>
              </a:path>
            </a:pathLst>
          </a:custGeom>
          <a:ln>
            <a:noFill/>
          </a:ln>
          <a:effectLst>
            <a:outerShdw blurRad="50800" dist="38100" sx="102000" sy="1020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8" name="Freeform: Shape 7">
            <a:extLst>
              <a:ext uri="{FF2B5EF4-FFF2-40B4-BE49-F238E27FC236}">
                <a16:creationId xmlns:a16="http://schemas.microsoft.com/office/drawing/2014/main" id="{335EDD65-0A32-15A3-F458-0CE9C182B418}"/>
              </a:ext>
            </a:extLst>
          </p:cNvPr>
          <p:cNvSpPr/>
          <p:nvPr/>
        </p:nvSpPr>
        <p:spPr>
          <a:xfrm rot="21445659" flipH="1">
            <a:off x="9300940" y="1269460"/>
            <a:ext cx="1435497" cy="5536620"/>
          </a:xfrm>
          <a:custGeom>
            <a:avLst/>
            <a:gdLst/>
            <a:ahLst/>
            <a:cxnLst/>
            <a:rect l="l" t="t" r="r" b="b"/>
            <a:pathLst>
              <a:path w="458677" h="2460866">
                <a:moveTo>
                  <a:pt x="185114" y="2198446"/>
                </a:moveTo>
                <a:lnTo>
                  <a:pt x="178077" y="2200116"/>
                </a:lnTo>
                <a:cubicBezTo>
                  <a:pt x="178563" y="2200975"/>
                  <a:pt x="179391" y="2201781"/>
                  <a:pt x="180563" y="2202532"/>
                </a:cubicBezTo>
                <a:cubicBezTo>
                  <a:pt x="181734" y="2203284"/>
                  <a:pt x="182750" y="2203498"/>
                  <a:pt x="183612" y="2203175"/>
                </a:cubicBezTo>
                <a:cubicBezTo>
                  <a:pt x="185295" y="2201974"/>
                  <a:pt x="185795" y="2200398"/>
                  <a:pt x="185114" y="2198446"/>
                </a:cubicBezTo>
                <a:close/>
                <a:moveTo>
                  <a:pt x="177853" y="2184427"/>
                </a:moveTo>
                <a:cubicBezTo>
                  <a:pt x="178242" y="2185337"/>
                  <a:pt x="178876" y="2186243"/>
                  <a:pt x="179755" y="2187146"/>
                </a:cubicBezTo>
                <a:cubicBezTo>
                  <a:pt x="180634" y="2188049"/>
                  <a:pt x="181845" y="2188162"/>
                  <a:pt x="183389" y="2187487"/>
                </a:cubicBezTo>
                <a:lnTo>
                  <a:pt x="184946" y="2186680"/>
                </a:lnTo>
                <a:cubicBezTo>
                  <a:pt x="183333" y="2183565"/>
                  <a:pt x="180968" y="2182814"/>
                  <a:pt x="177853" y="2184427"/>
                </a:cubicBezTo>
                <a:close/>
                <a:moveTo>
                  <a:pt x="311477" y="2091514"/>
                </a:moveTo>
                <a:lnTo>
                  <a:pt x="303633" y="2091625"/>
                </a:lnTo>
                <a:cubicBezTo>
                  <a:pt x="304054" y="2092518"/>
                  <a:pt x="304623" y="2093458"/>
                  <a:pt x="305340" y="2094445"/>
                </a:cubicBezTo>
                <a:cubicBezTo>
                  <a:pt x="306057" y="2095432"/>
                  <a:pt x="306814" y="2095781"/>
                  <a:pt x="307611" y="2095492"/>
                </a:cubicBezTo>
                <a:close/>
                <a:moveTo>
                  <a:pt x="317836" y="2028461"/>
                </a:moveTo>
                <a:cubicBezTo>
                  <a:pt x="316200" y="2028321"/>
                  <a:pt x="314570" y="2028671"/>
                  <a:pt x="312948" y="2029511"/>
                </a:cubicBezTo>
                <a:cubicBezTo>
                  <a:pt x="313337" y="2030421"/>
                  <a:pt x="313971" y="2031327"/>
                  <a:pt x="314850" y="2032230"/>
                </a:cubicBezTo>
                <a:cubicBezTo>
                  <a:pt x="315729" y="2033133"/>
                  <a:pt x="316940" y="2033246"/>
                  <a:pt x="318483" y="2032571"/>
                </a:cubicBezTo>
                <a:lnTo>
                  <a:pt x="321599" y="2030957"/>
                </a:lnTo>
                <a:cubicBezTo>
                  <a:pt x="320727" y="2029433"/>
                  <a:pt x="319473" y="2028601"/>
                  <a:pt x="317836" y="2028461"/>
                </a:cubicBezTo>
                <a:close/>
                <a:moveTo>
                  <a:pt x="418788" y="2024081"/>
                </a:moveTo>
                <a:lnTo>
                  <a:pt x="430666" y="2031758"/>
                </a:lnTo>
                <a:lnTo>
                  <a:pt x="435563" y="2045026"/>
                </a:lnTo>
                <a:cubicBezTo>
                  <a:pt x="431936" y="2047480"/>
                  <a:pt x="430866" y="2050339"/>
                  <a:pt x="432350" y="2053604"/>
                </a:cubicBezTo>
                <a:cubicBezTo>
                  <a:pt x="433835" y="2056868"/>
                  <a:pt x="431596" y="2060332"/>
                  <a:pt x="425633" y="2063997"/>
                </a:cubicBezTo>
                <a:cubicBezTo>
                  <a:pt x="422928" y="2057661"/>
                  <a:pt x="421787" y="2051008"/>
                  <a:pt x="422211" y="2044039"/>
                </a:cubicBezTo>
                <a:cubicBezTo>
                  <a:pt x="422635" y="2037070"/>
                  <a:pt x="421494" y="2030417"/>
                  <a:pt x="418788" y="2024081"/>
                </a:cubicBezTo>
                <a:close/>
                <a:moveTo>
                  <a:pt x="215895" y="1990880"/>
                </a:moveTo>
                <a:lnTo>
                  <a:pt x="219929" y="1998668"/>
                </a:lnTo>
                <a:cubicBezTo>
                  <a:pt x="221153" y="2000874"/>
                  <a:pt x="222508" y="2001901"/>
                  <a:pt x="223993" y="2001748"/>
                </a:cubicBezTo>
                <a:cubicBezTo>
                  <a:pt x="225479" y="2001597"/>
                  <a:pt x="227007" y="2001052"/>
                  <a:pt x="228580" y="2000114"/>
                </a:cubicBezTo>
                <a:close/>
                <a:moveTo>
                  <a:pt x="222597" y="1965678"/>
                </a:moveTo>
                <a:cubicBezTo>
                  <a:pt x="221917" y="1966113"/>
                  <a:pt x="221532" y="1966641"/>
                  <a:pt x="221443" y="1967264"/>
                </a:cubicBezTo>
                <a:cubicBezTo>
                  <a:pt x="221354" y="1967886"/>
                  <a:pt x="220969" y="1968414"/>
                  <a:pt x="220289" y="1968849"/>
                </a:cubicBezTo>
                <a:cubicBezTo>
                  <a:pt x="220808" y="1969773"/>
                  <a:pt x="221772" y="1970838"/>
                  <a:pt x="223178" y="1972044"/>
                </a:cubicBezTo>
                <a:cubicBezTo>
                  <a:pt x="224585" y="1973250"/>
                  <a:pt x="225736" y="1973724"/>
                  <a:pt x="226631" y="1973466"/>
                </a:cubicBezTo>
                <a:cubicBezTo>
                  <a:pt x="228073" y="1972596"/>
                  <a:pt x="228679" y="1971541"/>
                  <a:pt x="228449" y="1970302"/>
                </a:cubicBezTo>
                <a:cubicBezTo>
                  <a:pt x="228219" y="1969063"/>
                  <a:pt x="227845" y="1968022"/>
                  <a:pt x="227326" y="1967180"/>
                </a:cubicBezTo>
                <a:cubicBezTo>
                  <a:pt x="226125" y="1965497"/>
                  <a:pt x="224549" y="1964996"/>
                  <a:pt x="222597" y="1965678"/>
                </a:cubicBezTo>
                <a:close/>
                <a:moveTo>
                  <a:pt x="394610" y="1924000"/>
                </a:moveTo>
                <a:lnTo>
                  <a:pt x="387573" y="1925669"/>
                </a:lnTo>
                <a:cubicBezTo>
                  <a:pt x="388093" y="1926593"/>
                  <a:pt x="389056" y="1927658"/>
                  <a:pt x="390463" y="1928864"/>
                </a:cubicBezTo>
                <a:cubicBezTo>
                  <a:pt x="391869" y="1930070"/>
                  <a:pt x="393020" y="1930544"/>
                  <a:pt x="393915" y="1930286"/>
                </a:cubicBezTo>
                <a:cubicBezTo>
                  <a:pt x="395358" y="1929416"/>
                  <a:pt x="395964" y="1928361"/>
                  <a:pt x="395734" y="1927122"/>
                </a:cubicBezTo>
                <a:cubicBezTo>
                  <a:pt x="395504" y="1925883"/>
                  <a:pt x="395129" y="1924842"/>
                  <a:pt x="394610" y="1924000"/>
                </a:cubicBezTo>
                <a:close/>
                <a:moveTo>
                  <a:pt x="322399" y="1921890"/>
                </a:moveTo>
                <a:cubicBezTo>
                  <a:pt x="317794" y="1924440"/>
                  <a:pt x="315163" y="1927942"/>
                  <a:pt x="314507" y="1932398"/>
                </a:cubicBezTo>
                <a:cubicBezTo>
                  <a:pt x="313851" y="1936853"/>
                  <a:pt x="314767" y="1941482"/>
                  <a:pt x="317255" y="1946285"/>
                </a:cubicBezTo>
                <a:lnTo>
                  <a:pt x="318061" y="1947842"/>
                </a:lnTo>
                <a:cubicBezTo>
                  <a:pt x="317720" y="1947978"/>
                  <a:pt x="316456" y="1948715"/>
                  <a:pt x="314268" y="1950054"/>
                </a:cubicBezTo>
                <a:cubicBezTo>
                  <a:pt x="312081" y="1951393"/>
                  <a:pt x="311018" y="1952519"/>
                  <a:pt x="311080" y="1953434"/>
                </a:cubicBezTo>
                <a:cubicBezTo>
                  <a:pt x="311987" y="1953993"/>
                  <a:pt x="314498" y="1953598"/>
                  <a:pt x="318615" y="1952248"/>
                </a:cubicBezTo>
                <a:cubicBezTo>
                  <a:pt x="322731" y="1950898"/>
                  <a:pt x="325430" y="1949911"/>
                  <a:pt x="326712" y="1949288"/>
                </a:cubicBezTo>
                <a:lnTo>
                  <a:pt x="332025" y="1936660"/>
                </a:lnTo>
                <a:cubicBezTo>
                  <a:pt x="329620" y="1937658"/>
                  <a:pt x="327392" y="1937330"/>
                  <a:pt x="325342" y="1935676"/>
                </a:cubicBezTo>
                <a:cubicBezTo>
                  <a:pt x="323291" y="1934021"/>
                  <a:pt x="321829" y="1932310"/>
                  <a:pt x="320953" y="1930541"/>
                </a:cubicBezTo>
                <a:close/>
                <a:moveTo>
                  <a:pt x="212246" y="1899921"/>
                </a:moveTo>
                <a:lnTo>
                  <a:pt x="215696" y="1921840"/>
                </a:lnTo>
                <a:cubicBezTo>
                  <a:pt x="215420" y="1921942"/>
                  <a:pt x="214415" y="1922545"/>
                  <a:pt x="212682" y="1923648"/>
                </a:cubicBezTo>
                <a:cubicBezTo>
                  <a:pt x="210949" y="1924752"/>
                  <a:pt x="210145" y="1925744"/>
                  <a:pt x="210272" y="1926625"/>
                </a:cubicBezTo>
                <a:cubicBezTo>
                  <a:pt x="211454" y="1928112"/>
                  <a:pt x="214049" y="1928990"/>
                  <a:pt x="218058" y="1929260"/>
                </a:cubicBezTo>
                <a:cubicBezTo>
                  <a:pt x="222066" y="1929530"/>
                  <a:pt x="225238" y="1929615"/>
                  <a:pt x="227574" y="1929517"/>
                </a:cubicBezTo>
                <a:lnTo>
                  <a:pt x="230410" y="1908293"/>
                </a:lnTo>
                <a:close/>
                <a:moveTo>
                  <a:pt x="317639" y="1863114"/>
                </a:moveTo>
                <a:cubicBezTo>
                  <a:pt x="316264" y="1864114"/>
                  <a:pt x="315927" y="1865689"/>
                  <a:pt x="316628" y="1867836"/>
                </a:cubicBezTo>
                <a:cubicBezTo>
                  <a:pt x="317329" y="1869984"/>
                  <a:pt x="317972" y="1871544"/>
                  <a:pt x="318558" y="1872516"/>
                </a:cubicBezTo>
                <a:cubicBezTo>
                  <a:pt x="320527" y="1876476"/>
                  <a:pt x="321270" y="1880454"/>
                  <a:pt x="320787" y="1884449"/>
                </a:cubicBezTo>
                <a:cubicBezTo>
                  <a:pt x="320305" y="1888444"/>
                  <a:pt x="318885" y="1892060"/>
                  <a:pt x="316529" y="1895298"/>
                </a:cubicBezTo>
                <a:cubicBezTo>
                  <a:pt x="318317" y="1899228"/>
                  <a:pt x="319421" y="1903266"/>
                  <a:pt x="319839" y="1907411"/>
                </a:cubicBezTo>
                <a:cubicBezTo>
                  <a:pt x="320258" y="1911557"/>
                  <a:pt x="321362" y="1915595"/>
                  <a:pt x="323150" y="1919525"/>
                </a:cubicBezTo>
                <a:cubicBezTo>
                  <a:pt x="324918" y="1911654"/>
                  <a:pt x="325950" y="1903794"/>
                  <a:pt x="326247" y="1895944"/>
                </a:cubicBezTo>
                <a:cubicBezTo>
                  <a:pt x="326544" y="1888094"/>
                  <a:pt x="326595" y="1880247"/>
                  <a:pt x="326402" y="1872404"/>
                </a:cubicBezTo>
                <a:cubicBezTo>
                  <a:pt x="325781" y="1871285"/>
                  <a:pt x="324415" y="1869441"/>
                  <a:pt x="322302" y="1866873"/>
                </a:cubicBezTo>
                <a:cubicBezTo>
                  <a:pt x="320190" y="1864304"/>
                  <a:pt x="318636" y="1863051"/>
                  <a:pt x="317639" y="1863114"/>
                </a:cubicBezTo>
                <a:close/>
                <a:moveTo>
                  <a:pt x="396776" y="1855711"/>
                </a:moveTo>
                <a:cubicBezTo>
                  <a:pt x="391835" y="1858805"/>
                  <a:pt x="390293" y="1862979"/>
                  <a:pt x="392149" y="1868232"/>
                </a:cubicBezTo>
                <a:cubicBezTo>
                  <a:pt x="394005" y="1873485"/>
                  <a:pt x="396197" y="1878194"/>
                  <a:pt x="398725" y="1882358"/>
                </a:cubicBezTo>
                <a:cubicBezTo>
                  <a:pt x="396291" y="1883619"/>
                  <a:pt x="393961" y="1885320"/>
                  <a:pt x="391736" y="1887460"/>
                </a:cubicBezTo>
                <a:cubicBezTo>
                  <a:pt x="389511" y="1889600"/>
                  <a:pt x="387974" y="1891877"/>
                  <a:pt x="387126" y="1894292"/>
                </a:cubicBezTo>
                <a:lnTo>
                  <a:pt x="397502" y="1906698"/>
                </a:lnTo>
                <a:cubicBezTo>
                  <a:pt x="396081" y="1902125"/>
                  <a:pt x="395585" y="1897196"/>
                  <a:pt x="396017" y="1891910"/>
                </a:cubicBezTo>
                <a:cubicBezTo>
                  <a:pt x="396448" y="1886624"/>
                  <a:pt x="398908" y="1882634"/>
                  <a:pt x="403398" y="1879938"/>
                </a:cubicBezTo>
                <a:cubicBezTo>
                  <a:pt x="401609" y="1876008"/>
                  <a:pt x="400506" y="1871970"/>
                  <a:pt x="400087" y="1867824"/>
                </a:cubicBezTo>
                <a:cubicBezTo>
                  <a:pt x="399668" y="1863679"/>
                  <a:pt x="398565" y="1859641"/>
                  <a:pt x="396776" y="1855711"/>
                </a:cubicBezTo>
                <a:close/>
                <a:moveTo>
                  <a:pt x="205817" y="1834108"/>
                </a:moveTo>
                <a:cubicBezTo>
                  <a:pt x="205646" y="1849671"/>
                  <a:pt x="206657" y="1865610"/>
                  <a:pt x="208851" y="1881924"/>
                </a:cubicBezTo>
                <a:cubicBezTo>
                  <a:pt x="211310" y="1884684"/>
                  <a:pt x="214147" y="1886507"/>
                  <a:pt x="217363" y="1887393"/>
                </a:cubicBezTo>
                <a:cubicBezTo>
                  <a:pt x="220580" y="1888279"/>
                  <a:pt x="223778" y="1887939"/>
                  <a:pt x="226960" y="1886374"/>
                </a:cubicBezTo>
                <a:cubicBezTo>
                  <a:pt x="226095" y="1880730"/>
                  <a:pt x="224604" y="1872448"/>
                  <a:pt x="222487" y="1861527"/>
                </a:cubicBezTo>
                <a:cubicBezTo>
                  <a:pt x="220370" y="1850606"/>
                  <a:pt x="220061" y="1842699"/>
                  <a:pt x="221561" y="1837807"/>
                </a:cubicBezTo>
                <a:close/>
                <a:moveTo>
                  <a:pt x="207176" y="1764261"/>
                </a:moveTo>
                <a:lnTo>
                  <a:pt x="204228" y="1777641"/>
                </a:lnTo>
                <a:lnTo>
                  <a:pt x="206648" y="1782314"/>
                </a:lnTo>
                <a:lnTo>
                  <a:pt x="209763" y="1780701"/>
                </a:lnTo>
                <a:cubicBezTo>
                  <a:pt x="212881" y="1779251"/>
                  <a:pt x="214824" y="1777915"/>
                  <a:pt x="215591" y="1776695"/>
                </a:cubicBezTo>
                <a:cubicBezTo>
                  <a:pt x="216358" y="1775474"/>
                  <a:pt x="215936" y="1773388"/>
                  <a:pt x="214325" y="1770436"/>
                </a:cubicBezTo>
                <a:close/>
                <a:moveTo>
                  <a:pt x="211402" y="1730465"/>
                </a:moveTo>
                <a:lnTo>
                  <a:pt x="211514" y="1738309"/>
                </a:lnTo>
                <a:cubicBezTo>
                  <a:pt x="212524" y="1735810"/>
                  <a:pt x="212756" y="1733714"/>
                  <a:pt x="212209" y="1732022"/>
                </a:cubicBezTo>
                <a:close/>
                <a:moveTo>
                  <a:pt x="386890" y="1657354"/>
                </a:moveTo>
                <a:lnTo>
                  <a:pt x="384917" y="1684057"/>
                </a:lnTo>
                <a:cubicBezTo>
                  <a:pt x="390587" y="1687376"/>
                  <a:pt x="395103" y="1692281"/>
                  <a:pt x="398464" y="1698771"/>
                </a:cubicBezTo>
                <a:cubicBezTo>
                  <a:pt x="397554" y="1699160"/>
                  <a:pt x="396648" y="1699794"/>
                  <a:pt x="395745" y="1700674"/>
                </a:cubicBezTo>
                <a:cubicBezTo>
                  <a:pt x="394842" y="1701553"/>
                  <a:pt x="394729" y="1702764"/>
                  <a:pt x="395405" y="1704307"/>
                </a:cubicBezTo>
                <a:cubicBezTo>
                  <a:pt x="396309" y="1705814"/>
                  <a:pt x="397700" y="1707069"/>
                  <a:pt x="399577" y="1708072"/>
                </a:cubicBezTo>
                <a:cubicBezTo>
                  <a:pt x="401455" y="1709075"/>
                  <a:pt x="403235" y="1710129"/>
                  <a:pt x="404918" y="1711233"/>
                </a:cubicBezTo>
                <a:lnTo>
                  <a:pt x="418242" y="1710258"/>
                </a:lnTo>
                <a:lnTo>
                  <a:pt x="417380" y="1704779"/>
                </a:lnTo>
                <a:lnTo>
                  <a:pt x="406364" y="1702582"/>
                </a:lnTo>
                <a:cubicBezTo>
                  <a:pt x="405088" y="1700197"/>
                  <a:pt x="404399" y="1697755"/>
                  <a:pt x="404298" y="1695256"/>
                </a:cubicBezTo>
                <a:cubicBezTo>
                  <a:pt x="404197" y="1692756"/>
                  <a:pt x="405080" y="1690488"/>
                  <a:pt x="406948" y="1688451"/>
                </a:cubicBezTo>
                <a:cubicBezTo>
                  <a:pt x="404286" y="1682915"/>
                  <a:pt x="401527" y="1677430"/>
                  <a:pt x="398671" y="1671995"/>
                </a:cubicBezTo>
                <a:cubicBezTo>
                  <a:pt x="395815" y="1666560"/>
                  <a:pt x="391888" y="1661679"/>
                  <a:pt x="386890" y="1657354"/>
                </a:cubicBezTo>
                <a:close/>
                <a:moveTo>
                  <a:pt x="392922" y="1585087"/>
                </a:moveTo>
                <a:lnTo>
                  <a:pt x="391365" y="1585894"/>
                </a:lnTo>
                <a:cubicBezTo>
                  <a:pt x="391912" y="1587586"/>
                  <a:pt x="393238" y="1588874"/>
                  <a:pt x="395343" y="1589760"/>
                </a:cubicBezTo>
                <a:close/>
                <a:moveTo>
                  <a:pt x="401182" y="1559078"/>
                </a:moveTo>
                <a:cubicBezTo>
                  <a:pt x="398327" y="1560557"/>
                  <a:pt x="397056" y="1563191"/>
                  <a:pt x="397372" y="1566978"/>
                </a:cubicBezTo>
                <a:lnTo>
                  <a:pt x="402045" y="1564558"/>
                </a:lnTo>
                <a:cubicBezTo>
                  <a:pt x="401706" y="1563745"/>
                  <a:pt x="401563" y="1562832"/>
                  <a:pt x="401614" y="1561818"/>
                </a:cubicBezTo>
                <a:cubicBezTo>
                  <a:pt x="401665" y="1560804"/>
                  <a:pt x="401521" y="1559891"/>
                  <a:pt x="401182" y="1559078"/>
                </a:cubicBezTo>
                <a:close/>
                <a:moveTo>
                  <a:pt x="403907" y="1530010"/>
                </a:moveTo>
                <a:lnTo>
                  <a:pt x="398427" y="1530873"/>
                </a:lnTo>
                <a:lnTo>
                  <a:pt x="402461" y="1538661"/>
                </a:lnTo>
                <a:lnTo>
                  <a:pt x="391557" y="1544308"/>
                </a:lnTo>
                <a:lnTo>
                  <a:pt x="394784" y="1550539"/>
                </a:lnTo>
                <a:lnTo>
                  <a:pt x="400320" y="1553598"/>
                </a:lnTo>
                <a:lnTo>
                  <a:pt x="407134" y="1536241"/>
                </a:lnTo>
                <a:close/>
                <a:moveTo>
                  <a:pt x="401263" y="1509649"/>
                </a:moveTo>
                <a:lnTo>
                  <a:pt x="397397" y="1513627"/>
                </a:lnTo>
                <a:lnTo>
                  <a:pt x="403851" y="1526088"/>
                </a:lnTo>
                <a:cubicBezTo>
                  <a:pt x="405233" y="1523273"/>
                  <a:pt x="405486" y="1520426"/>
                  <a:pt x="404612" y="1517545"/>
                </a:cubicBezTo>
                <a:cubicBezTo>
                  <a:pt x="403737" y="1514664"/>
                  <a:pt x="402621" y="1512032"/>
                  <a:pt x="401263" y="1509649"/>
                </a:cubicBezTo>
                <a:close/>
                <a:moveTo>
                  <a:pt x="400593" y="1462584"/>
                </a:moveTo>
                <a:lnTo>
                  <a:pt x="394362" y="1465811"/>
                </a:lnTo>
                <a:cubicBezTo>
                  <a:pt x="395424" y="1471517"/>
                  <a:pt x="396090" y="1476934"/>
                  <a:pt x="396359" y="1482062"/>
                </a:cubicBezTo>
                <a:cubicBezTo>
                  <a:pt x="396628" y="1487191"/>
                  <a:pt x="395305" y="1490675"/>
                  <a:pt x="392389" y="1492514"/>
                </a:cubicBezTo>
                <a:cubicBezTo>
                  <a:pt x="393108" y="1493665"/>
                  <a:pt x="394869" y="1495634"/>
                  <a:pt x="397671" y="1498422"/>
                </a:cubicBezTo>
                <a:cubicBezTo>
                  <a:pt x="400473" y="1501209"/>
                  <a:pt x="402421" y="1502587"/>
                  <a:pt x="403516" y="1502555"/>
                </a:cubicBezTo>
                <a:cubicBezTo>
                  <a:pt x="404212" y="1502071"/>
                  <a:pt x="404363" y="1501252"/>
                  <a:pt x="403971" y="1500097"/>
                </a:cubicBezTo>
                <a:cubicBezTo>
                  <a:pt x="403579" y="1498942"/>
                  <a:pt x="403139" y="1497935"/>
                  <a:pt x="402653" y="1497076"/>
                </a:cubicBezTo>
                <a:cubicBezTo>
                  <a:pt x="403452" y="1492341"/>
                  <a:pt x="403794" y="1486484"/>
                  <a:pt x="403678" y="1479506"/>
                </a:cubicBezTo>
                <a:cubicBezTo>
                  <a:pt x="403562" y="1472529"/>
                  <a:pt x="402534" y="1466888"/>
                  <a:pt x="400593" y="1462584"/>
                </a:cubicBezTo>
                <a:close/>
                <a:moveTo>
                  <a:pt x="421506" y="1388536"/>
                </a:moveTo>
                <a:lnTo>
                  <a:pt x="419949" y="1389342"/>
                </a:lnTo>
                <a:cubicBezTo>
                  <a:pt x="419975" y="1391222"/>
                  <a:pt x="420194" y="1392755"/>
                  <a:pt x="420603" y="1393943"/>
                </a:cubicBezTo>
                <a:cubicBezTo>
                  <a:pt x="421012" y="1395130"/>
                  <a:pt x="421619" y="1396462"/>
                  <a:pt x="422425" y="1397938"/>
                </a:cubicBezTo>
                <a:cubicBezTo>
                  <a:pt x="423301" y="1395179"/>
                  <a:pt x="422995" y="1392045"/>
                  <a:pt x="421506" y="1388536"/>
                </a:cubicBezTo>
                <a:close/>
                <a:moveTo>
                  <a:pt x="403814" y="1358189"/>
                </a:moveTo>
                <a:lnTo>
                  <a:pt x="394468" y="1363030"/>
                </a:lnTo>
                <a:cubicBezTo>
                  <a:pt x="397041" y="1369270"/>
                  <a:pt x="397653" y="1375538"/>
                  <a:pt x="396305" y="1381833"/>
                </a:cubicBezTo>
                <a:cubicBezTo>
                  <a:pt x="394956" y="1388129"/>
                  <a:pt x="395568" y="1394397"/>
                  <a:pt x="398141" y="1400637"/>
                </a:cubicBezTo>
                <a:lnTo>
                  <a:pt x="395249" y="1417939"/>
                </a:lnTo>
                <a:cubicBezTo>
                  <a:pt x="395054" y="1419151"/>
                  <a:pt x="395688" y="1420058"/>
                  <a:pt x="397152" y="1420658"/>
                </a:cubicBezTo>
                <a:cubicBezTo>
                  <a:pt x="398615" y="1421258"/>
                  <a:pt x="399826" y="1421372"/>
                  <a:pt x="400785" y="1420999"/>
                </a:cubicBezTo>
                <a:lnTo>
                  <a:pt x="409324" y="1414600"/>
                </a:lnTo>
                <a:cubicBezTo>
                  <a:pt x="408978" y="1409800"/>
                  <a:pt x="408481" y="1404707"/>
                  <a:pt x="407832" y="1399322"/>
                </a:cubicBezTo>
                <a:cubicBezTo>
                  <a:pt x="407183" y="1393938"/>
                  <a:pt x="405705" y="1388859"/>
                  <a:pt x="403398" y="1384086"/>
                </a:cubicBezTo>
                <a:cubicBezTo>
                  <a:pt x="403225" y="1380019"/>
                  <a:pt x="402999" y="1375609"/>
                  <a:pt x="402719" y="1370856"/>
                </a:cubicBezTo>
                <a:cubicBezTo>
                  <a:pt x="402439" y="1366104"/>
                  <a:pt x="402804" y="1361881"/>
                  <a:pt x="403814" y="1358189"/>
                </a:cubicBezTo>
                <a:close/>
                <a:moveTo>
                  <a:pt x="412018" y="1328259"/>
                </a:moveTo>
                <a:lnTo>
                  <a:pt x="407512" y="1342445"/>
                </a:lnTo>
                <a:cubicBezTo>
                  <a:pt x="406659" y="1339924"/>
                  <a:pt x="404951" y="1339327"/>
                  <a:pt x="402387" y="1340655"/>
                </a:cubicBezTo>
                <a:cubicBezTo>
                  <a:pt x="399823" y="1341982"/>
                  <a:pt x="398936" y="1343924"/>
                  <a:pt x="399724" y="1346479"/>
                </a:cubicBezTo>
                <a:lnTo>
                  <a:pt x="417888" y="1354850"/>
                </a:lnTo>
                <a:lnTo>
                  <a:pt x="424119" y="1351623"/>
                </a:lnTo>
                <a:lnTo>
                  <a:pt x="418416" y="1336798"/>
                </a:lnTo>
                <a:close/>
                <a:moveTo>
                  <a:pt x="388094" y="1301139"/>
                </a:moveTo>
                <a:lnTo>
                  <a:pt x="379499" y="1303615"/>
                </a:lnTo>
                <a:cubicBezTo>
                  <a:pt x="379804" y="1304363"/>
                  <a:pt x="379813" y="1305016"/>
                  <a:pt x="379527" y="1305576"/>
                </a:cubicBezTo>
                <a:cubicBezTo>
                  <a:pt x="379241" y="1306136"/>
                  <a:pt x="379250" y="1306790"/>
                  <a:pt x="379555" y="1307537"/>
                </a:cubicBezTo>
                <a:lnTo>
                  <a:pt x="383589" y="1315325"/>
                </a:lnTo>
                <a:cubicBezTo>
                  <a:pt x="385253" y="1318538"/>
                  <a:pt x="387356" y="1321647"/>
                  <a:pt x="389900" y="1324651"/>
                </a:cubicBezTo>
                <a:cubicBezTo>
                  <a:pt x="392444" y="1327655"/>
                  <a:pt x="395125" y="1329970"/>
                  <a:pt x="397943" y="1331597"/>
                </a:cubicBezTo>
                <a:close/>
                <a:moveTo>
                  <a:pt x="414630" y="1291346"/>
                </a:moveTo>
                <a:lnTo>
                  <a:pt x="413296" y="1307841"/>
                </a:lnTo>
                <a:lnTo>
                  <a:pt x="417969" y="1305421"/>
                </a:lnTo>
                <a:cubicBezTo>
                  <a:pt x="418038" y="1301105"/>
                  <a:pt x="416925" y="1296413"/>
                  <a:pt x="414630" y="1291346"/>
                </a:cubicBezTo>
                <a:close/>
                <a:moveTo>
                  <a:pt x="384532" y="1271376"/>
                </a:moveTo>
                <a:lnTo>
                  <a:pt x="379915" y="1277718"/>
                </a:lnTo>
                <a:lnTo>
                  <a:pt x="379332" y="1291849"/>
                </a:lnTo>
                <a:lnTo>
                  <a:pt x="385506" y="1284700"/>
                </a:lnTo>
                <a:lnTo>
                  <a:pt x="386146" y="1274491"/>
                </a:lnTo>
                <a:close/>
                <a:moveTo>
                  <a:pt x="385835" y="1197607"/>
                </a:moveTo>
                <a:lnTo>
                  <a:pt x="372511" y="1198581"/>
                </a:lnTo>
                <a:cubicBezTo>
                  <a:pt x="375196" y="1203447"/>
                  <a:pt x="378284" y="1209091"/>
                  <a:pt x="381775" y="1215514"/>
                </a:cubicBezTo>
                <a:cubicBezTo>
                  <a:pt x="385266" y="1221937"/>
                  <a:pt x="387576" y="1227985"/>
                  <a:pt x="388702" y="1233657"/>
                </a:cubicBezTo>
                <a:cubicBezTo>
                  <a:pt x="390204" y="1228928"/>
                  <a:pt x="389342" y="1223448"/>
                  <a:pt x="386115" y="1217218"/>
                </a:cubicBezTo>
                <a:close/>
                <a:moveTo>
                  <a:pt x="388777" y="1073602"/>
                </a:moveTo>
                <a:lnTo>
                  <a:pt x="380182" y="1076078"/>
                </a:lnTo>
                <a:lnTo>
                  <a:pt x="371531" y="1074632"/>
                </a:lnTo>
                <a:lnTo>
                  <a:pt x="375620" y="1086343"/>
                </a:lnTo>
                <a:cubicBezTo>
                  <a:pt x="374512" y="1090004"/>
                  <a:pt x="373753" y="1094101"/>
                  <a:pt x="373344" y="1098634"/>
                </a:cubicBezTo>
                <a:cubicBezTo>
                  <a:pt x="372934" y="1103168"/>
                  <a:pt x="372766" y="1107453"/>
                  <a:pt x="372840" y="1111489"/>
                </a:cubicBezTo>
                <a:cubicBezTo>
                  <a:pt x="376461" y="1117845"/>
                  <a:pt x="377343" y="1124632"/>
                  <a:pt x="375484" y="1131850"/>
                </a:cubicBezTo>
                <a:cubicBezTo>
                  <a:pt x="373011" y="1131526"/>
                  <a:pt x="371295" y="1132662"/>
                  <a:pt x="370335" y="1135258"/>
                </a:cubicBezTo>
                <a:cubicBezTo>
                  <a:pt x="369375" y="1137854"/>
                  <a:pt x="369821" y="1139352"/>
                  <a:pt x="371674" y="1139750"/>
                </a:cubicBezTo>
                <a:lnTo>
                  <a:pt x="367975" y="1155494"/>
                </a:lnTo>
                <a:lnTo>
                  <a:pt x="371370" y="1173491"/>
                </a:lnTo>
                <a:lnTo>
                  <a:pt x="368254" y="1175105"/>
                </a:lnTo>
                <a:lnTo>
                  <a:pt x="373901" y="1186009"/>
                </a:lnTo>
                <a:lnTo>
                  <a:pt x="383303" y="1185090"/>
                </a:lnTo>
                <a:cubicBezTo>
                  <a:pt x="382152" y="1184616"/>
                  <a:pt x="381686" y="1184034"/>
                  <a:pt x="381905" y="1183345"/>
                </a:cubicBezTo>
                <a:cubicBezTo>
                  <a:pt x="382124" y="1182655"/>
                  <a:pt x="382841" y="1182449"/>
                  <a:pt x="384054" y="1182726"/>
                </a:cubicBezTo>
                <a:lnTo>
                  <a:pt x="383942" y="1174881"/>
                </a:lnTo>
                <a:cubicBezTo>
                  <a:pt x="385071" y="1174914"/>
                  <a:pt x="385742" y="1173826"/>
                  <a:pt x="385956" y="1171616"/>
                </a:cubicBezTo>
                <a:cubicBezTo>
                  <a:pt x="386169" y="1169407"/>
                  <a:pt x="386249" y="1168131"/>
                  <a:pt x="386195" y="1167788"/>
                </a:cubicBezTo>
                <a:lnTo>
                  <a:pt x="387418" y="1143449"/>
                </a:lnTo>
                <a:cubicBezTo>
                  <a:pt x="385525" y="1139079"/>
                  <a:pt x="383580" y="1131032"/>
                  <a:pt x="381582" y="1119308"/>
                </a:cubicBezTo>
                <a:cubicBezTo>
                  <a:pt x="379584" y="1107584"/>
                  <a:pt x="379211" y="1099711"/>
                  <a:pt x="380461" y="1095689"/>
                </a:cubicBezTo>
                <a:lnTo>
                  <a:pt x="390670" y="1096328"/>
                </a:lnTo>
                <a:cubicBezTo>
                  <a:pt x="389720" y="1092745"/>
                  <a:pt x="388914" y="1088965"/>
                  <a:pt x="388252" y="1084986"/>
                </a:cubicBezTo>
                <a:cubicBezTo>
                  <a:pt x="387591" y="1081007"/>
                  <a:pt x="387766" y="1077213"/>
                  <a:pt x="388777" y="1073602"/>
                </a:cubicBezTo>
                <a:close/>
                <a:moveTo>
                  <a:pt x="375062" y="1047122"/>
                </a:moveTo>
                <a:lnTo>
                  <a:pt x="371947" y="1048736"/>
                </a:lnTo>
                <a:lnTo>
                  <a:pt x="375174" y="1054966"/>
                </a:lnTo>
                <a:cubicBezTo>
                  <a:pt x="375548" y="1053702"/>
                  <a:pt x="375724" y="1052294"/>
                  <a:pt x="375702" y="1050742"/>
                </a:cubicBezTo>
                <a:cubicBezTo>
                  <a:pt x="375680" y="1049189"/>
                  <a:pt x="375467" y="1047983"/>
                  <a:pt x="375062" y="1047122"/>
                </a:cubicBezTo>
                <a:close/>
                <a:moveTo>
                  <a:pt x="388386" y="1046148"/>
                </a:moveTo>
                <a:cubicBezTo>
                  <a:pt x="389587" y="1047831"/>
                  <a:pt x="389605" y="1049138"/>
                  <a:pt x="388442" y="1050070"/>
                </a:cubicBezTo>
                <a:lnTo>
                  <a:pt x="393338" y="1063338"/>
                </a:lnTo>
                <a:lnTo>
                  <a:pt x="397316" y="1067204"/>
                </a:lnTo>
                <a:cubicBezTo>
                  <a:pt x="397695" y="1063962"/>
                  <a:pt x="397778" y="1060627"/>
                  <a:pt x="397566" y="1057197"/>
                </a:cubicBezTo>
                <a:cubicBezTo>
                  <a:pt x="397354" y="1053768"/>
                  <a:pt x="396658" y="1050835"/>
                  <a:pt x="395479" y="1048400"/>
                </a:cubicBezTo>
                <a:cubicBezTo>
                  <a:pt x="393866" y="1045285"/>
                  <a:pt x="391501" y="1044534"/>
                  <a:pt x="388386" y="1046148"/>
                </a:cubicBezTo>
                <a:close/>
                <a:moveTo>
                  <a:pt x="368633" y="981309"/>
                </a:moveTo>
                <a:cubicBezTo>
                  <a:pt x="367627" y="981830"/>
                  <a:pt x="366336" y="982993"/>
                  <a:pt x="364760" y="984797"/>
                </a:cubicBezTo>
                <a:cubicBezTo>
                  <a:pt x="363183" y="986601"/>
                  <a:pt x="362685" y="988341"/>
                  <a:pt x="363265" y="990016"/>
                </a:cubicBezTo>
                <a:cubicBezTo>
                  <a:pt x="363749" y="990712"/>
                  <a:pt x="364568" y="990864"/>
                  <a:pt x="365723" y="990471"/>
                </a:cubicBezTo>
                <a:cubicBezTo>
                  <a:pt x="366878" y="990079"/>
                  <a:pt x="367885" y="989640"/>
                  <a:pt x="368744" y="989153"/>
                </a:cubicBezTo>
                <a:close/>
                <a:moveTo>
                  <a:pt x="364673" y="813466"/>
                </a:moveTo>
                <a:lnTo>
                  <a:pt x="367900" y="819697"/>
                </a:lnTo>
                <a:lnTo>
                  <a:pt x="367038" y="814217"/>
                </a:lnTo>
                <a:close/>
                <a:moveTo>
                  <a:pt x="350679" y="767376"/>
                </a:moveTo>
                <a:lnTo>
                  <a:pt x="351486" y="768933"/>
                </a:lnTo>
                <a:cubicBezTo>
                  <a:pt x="353781" y="774000"/>
                  <a:pt x="357203" y="775521"/>
                  <a:pt x="361751" y="773494"/>
                </a:cubicBezTo>
                <a:close/>
                <a:moveTo>
                  <a:pt x="381051" y="696331"/>
                </a:moveTo>
                <a:lnTo>
                  <a:pt x="378798" y="703424"/>
                </a:lnTo>
                <a:cubicBezTo>
                  <a:pt x="380011" y="703701"/>
                  <a:pt x="380929" y="703884"/>
                  <a:pt x="381552" y="703974"/>
                </a:cubicBezTo>
                <a:cubicBezTo>
                  <a:pt x="382174" y="704063"/>
                  <a:pt x="382313" y="704649"/>
                  <a:pt x="381969" y="705733"/>
                </a:cubicBezTo>
                <a:cubicBezTo>
                  <a:pt x="382516" y="707425"/>
                  <a:pt x="382285" y="709521"/>
                  <a:pt x="381274" y="712020"/>
                </a:cubicBezTo>
                <a:lnTo>
                  <a:pt x="375906" y="720726"/>
                </a:lnTo>
                <a:lnTo>
                  <a:pt x="371177" y="719224"/>
                </a:lnTo>
                <a:cubicBezTo>
                  <a:pt x="371780" y="724839"/>
                  <a:pt x="372355" y="728492"/>
                  <a:pt x="372902" y="730184"/>
                </a:cubicBezTo>
                <a:cubicBezTo>
                  <a:pt x="371881" y="736475"/>
                  <a:pt x="370859" y="742766"/>
                  <a:pt x="369837" y="749058"/>
                </a:cubicBezTo>
                <a:cubicBezTo>
                  <a:pt x="368815" y="755349"/>
                  <a:pt x="369754" y="761612"/>
                  <a:pt x="372654" y="767847"/>
                </a:cubicBezTo>
                <a:lnTo>
                  <a:pt x="373684" y="785093"/>
                </a:lnTo>
                <a:cubicBezTo>
                  <a:pt x="372302" y="787908"/>
                  <a:pt x="372049" y="790756"/>
                  <a:pt x="372923" y="793636"/>
                </a:cubicBezTo>
                <a:cubicBezTo>
                  <a:pt x="373798" y="796517"/>
                  <a:pt x="374914" y="799149"/>
                  <a:pt x="376272" y="801532"/>
                </a:cubicBezTo>
                <a:cubicBezTo>
                  <a:pt x="379124" y="808945"/>
                  <a:pt x="379639" y="817568"/>
                  <a:pt x="377817" y="827401"/>
                </a:cubicBezTo>
                <a:cubicBezTo>
                  <a:pt x="375996" y="837235"/>
                  <a:pt x="376511" y="845858"/>
                  <a:pt x="379363" y="853270"/>
                </a:cubicBezTo>
                <a:lnTo>
                  <a:pt x="375552" y="861171"/>
                </a:lnTo>
                <a:cubicBezTo>
                  <a:pt x="376290" y="864740"/>
                  <a:pt x="376540" y="868561"/>
                  <a:pt x="376304" y="872634"/>
                </a:cubicBezTo>
                <a:cubicBezTo>
                  <a:pt x="376068" y="876708"/>
                  <a:pt x="375929" y="880730"/>
                  <a:pt x="375887" y="884703"/>
                </a:cubicBezTo>
                <a:lnTo>
                  <a:pt x="381535" y="895607"/>
                </a:lnTo>
                <a:cubicBezTo>
                  <a:pt x="386172" y="890653"/>
                  <a:pt x="389018" y="883911"/>
                  <a:pt x="390073" y="875380"/>
                </a:cubicBezTo>
                <a:cubicBezTo>
                  <a:pt x="391129" y="866849"/>
                  <a:pt x="390442" y="859961"/>
                  <a:pt x="388014" y="854716"/>
                </a:cubicBezTo>
                <a:cubicBezTo>
                  <a:pt x="389670" y="853941"/>
                  <a:pt x="391030" y="853072"/>
                  <a:pt x="392095" y="852108"/>
                </a:cubicBezTo>
                <a:cubicBezTo>
                  <a:pt x="393160" y="851145"/>
                  <a:pt x="393339" y="849900"/>
                  <a:pt x="392631" y="848374"/>
                </a:cubicBezTo>
                <a:cubicBezTo>
                  <a:pt x="391175" y="846041"/>
                  <a:pt x="390066" y="843899"/>
                  <a:pt x="389303" y="841949"/>
                </a:cubicBezTo>
                <a:cubicBezTo>
                  <a:pt x="388540" y="839998"/>
                  <a:pt x="389593" y="838218"/>
                  <a:pt x="392463" y="836608"/>
                </a:cubicBezTo>
                <a:lnTo>
                  <a:pt x="385339" y="777081"/>
                </a:lnTo>
                <a:cubicBezTo>
                  <a:pt x="390271" y="774527"/>
                  <a:pt x="392061" y="771624"/>
                  <a:pt x="390707" y="768375"/>
                </a:cubicBezTo>
                <a:cubicBezTo>
                  <a:pt x="388997" y="765392"/>
                  <a:pt x="388181" y="763180"/>
                  <a:pt x="388259" y="761741"/>
                </a:cubicBezTo>
                <a:cubicBezTo>
                  <a:pt x="388336" y="760301"/>
                  <a:pt x="389885" y="758841"/>
                  <a:pt x="392904" y="757359"/>
                </a:cubicBezTo>
                <a:lnTo>
                  <a:pt x="392625" y="737749"/>
                </a:lnTo>
                <a:cubicBezTo>
                  <a:pt x="391330" y="735250"/>
                  <a:pt x="389669" y="731089"/>
                  <a:pt x="387641" y="725267"/>
                </a:cubicBezTo>
                <a:cubicBezTo>
                  <a:pt x="385613" y="719444"/>
                  <a:pt x="383723" y="712933"/>
                  <a:pt x="381969" y="705733"/>
                </a:cubicBezTo>
                <a:cubicBezTo>
                  <a:pt x="382038" y="701417"/>
                  <a:pt x="381732" y="698283"/>
                  <a:pt x="381051" y="696331"/>
                </a:cubicBezTo>
                <a:close/>
                <a:moveTo>
                  <a:pt x="373678" y="674468"/>
                </a:moveTo>
                <a:lnTo>
                  <a:pt x="370563" y="676082"/>
                </a:lnTo>
                <a:lnTo>
                  <a:pt x="370494" y="677744"/>
                </a:lnTo>
                <a:close/>
                <a:moveTo>
                  <a:pt x="387745" y="656811"/>
                </a:moveTo>
                <a:cubicBezTo>
                  <a:pt x="385671" y="658050"/>
                  <a:pt x="383791" y="659188"/>
                  <a:pt x="382106" y="660226"/>
                </a:cubicBezTo>
                <a:cubicBezTo>
                  <a:pt x="382259" y="664097"/>
                  <a:pt x="382509" y="667919"/>
                  <a:pt x="382857" y="671689"/>
                </a:cubicBezTo>
                <a:cubicBezTo>
                  <a:pt x="383205" y="675460"/>
                  <a:pt x="383066" y="679483"/>
                  <a:pt x="382441" y="683758"/>
                </a:cubicBezTo>
                <a:cubicBezTo>
                  <a:pt x="385556" y="682145"/>
                  <a:pt x="389478" y="682089"/>
                  <a:pt x="394207" y="683591"/>
                </a:cubicBezTo>
                <a:lnTo>
                  <a:pt x="390812" y="665594"/>
                </a:lnTo>
                <a:cubicBezTo>
                  <a:pt x="391252" y="664296"/>
                  <a:pt x="391687" y="662754"/>
                  <a:pt x="392120" y="660966"/>
                </a:cubicBezTo>
                <a:cubicBezTo>
                  <a:pt x="392552" y="659178"/>
                  <a:pt x="392598" y="657837"/>
                  <a:pt x="392258" y="656943"/>
                </a:cubicBezTo>
                <a:cubicBezTo>
                  <a:pt x="391324" y="655616"/>
                  <a:pt x="389820" y="655572"/>
                  <a:pt x="387745" y="656811"/>
                </a:cubicBezTo>
                <a:close/>
                <a:moveTo>
                  <a:pt x="365747" y="613384"/>
                </a:moveTo>
                <a:lnTo>
                  <a:pt x="361130" y="619726"/>
                </a:lnTo>
                <a:cubicBezTo>
                  <a:pt x="363963" y="625832"/>
                  <a:pt x="365614" y="631562"/>
                  <a:pt x="366082" y="636917"/>
                </a:cubicBezTo>
                <a:cubicBezTo>
                  <a:pt x="366708" y="632642"/>
                  <a:pt x="366847" y="628619"/>
                  <a:pt x="366499" y="624848"/>
                </a:cubicBezTo>
                <a:cubicBezTo>
                  <a:pt x="366151" y="621077"/>
                  <a:pt x="365900" y="617256"/>
                  <a:pt x="365747" y="613384"/>
                </a:cubicBezTo>
                <a:close/>
                <a:moveTo>
                  <a:pt x="373847" y="589928"/>
                </a:moveTo>
                <a:cubicBezTo>
                  <a:pt x="372900" y="590006"/>
                  <a:pt x="371665" y="590482"/>
                  <a:pt x="370141" y="591353"/>
                </a:cubicBezTo>
                <a:lnTo>
                  <a:pt x="368583" y="592160"/>
                </a:lnTo>
                <a:cubicBezTo>
                  <a:pt x="369803" y="595150"/>
                  <a:pt x="371397" y="596958"/>
                  <a:pt x="373368" y="597584"/>
                </a:cubicBezTo>
                <a:lnTo>
                  <a:pt x="376483" y="595971"/>
                </a:lnTo>
                <a:cubicBezTo>
                  <a:pt x="377647" y="595039"/>
                  <a:pt x="377628" y="593731"/>
                  <a:pt x="376427" y="592048"/>
                </a:cubicBezTo>
                <a:cubicBezTo>
                  <a:pt x="375654" y="590556"/>
                  <a:pt x="374794" y="589849"/>
                  <a:pt x="373847" y="589928"/>
                </a:cubicBezTo>
                <a:close/>
                <a:moveTo>
                  <a:pt x="361682" y="548322"/>
                </a:moveTo>
                <a:lnTo>
                  <a:pt x="367330" y="559226"/>
                </a:lnTo>
                <a:cubicBezTo>
                  <a:pt x="365707" y="560066"/>
                  <a:pt x="364481" y="561195"/>
                  <a:pt x="363651" y="562613"/>
                </a:cubicBezTo>
                <a:cubicBezTo>
                  <a:pt x="362821" y="564030"/>
                  <a:pt x="362777" y="565535"/>
                  <a:pt x="363519" y="567126"/>
                </a:cubicBezTo>
                <a:cubicBezTo>
                  <a:pt x="364393" y="568813"/>
                  <a:pt x="365657" y="570299"/>
                  <a:pt x="367309" y="571583"/>
                </a:cubicBezTo>
                <a:cubicBezTo>
                  <a:pt x="368962" y="572867"/>
                  <a:pt x="370601" y="573171"/>
                  <a:pt x="372226" y="572494"/>
                </a:cubicBezTo>
                <a:cubicBezTo>
                  <a:pt x="372905" y="571977"/>
                  <a:pt x="373091" y="571223"/>
                  <a:pt x="372782" y="570230"/>
                </a:cubicBezTo>
                <a:cubicBezTo>
                  <a:pt x="372474" y="569238"/>
                  <a:pt x="372270" y="568685"/>
                  <a:pt x="372170" y="568572"/>
                </a:cubicBezTo>
                <a:lnTo>
                  <a:pt x="372698" y="550519"/>
                </a:lnTo>
                <a:close/>
                <a:moveTo>
                  <a:pt x="357425" y="524846"/>
                </a:moveTo>
                <a:lnTo>
                  <a:pt x="359845" y="529519"/>
                </a:lnTo>
                <a:lnTo>
                  <a:pt x="357648" y="540534"/>
                </a:lnTo>
                <a:lnTo>
                  <a:pt x="359262" y="543649"/>
                </a:lnTo>
                <a:lnTo>
                  <a:pt x="363823" y="533385"/>
                </a:lnTo>
                <a:lnTo>
                  <a:pt x="361403" y="528712"/>
                </a:lnTo>
                <a:cubicBezTo>
                  <a:pt x="361335" y="528500"/>
                  <a:pt x="360866" y="527755"/>
                  <a:pt x="359998" y="526476"/>
                </a:cubicBezTo>
                <a:cubicBezTo>
                  <a:pt x="359130" y="525197"/>
                  <a:pt x="358272" y="524654"/>
                  <a:pt x="357425" y="524846"/>
                </a:cubicBezTo>
                <a:close/>
                <a:moveTo>
                  <a:pt x="126816" y="308448"/>
                </a:moveTo>
                <a:lnTo>
                  <a:pt x="119779" y="310117"/>
                </a:lnTo>
                <a:lnTo>
                  <a:pt x="110712" y="334568"/>
                </a:lnTo>
                <a:cubicBezTo>
                  <a:pt x="108563" y="342020"/>
                  <a:pt x="109435" y="348153"/>
                  <a:pt x="113328" y="352969"/>
                </a:cubicBezTo>
                <a:cubicBezTo>
                  <a:pt x="117221" y="357784"/>
                  <a:pt x="118844" y="361553"/>
                  <a:pt x="118196" y="364276"/>
                </a:cubicBezTo>
                <a:lnTo>
                  <a:pt x="128293" y="357071"/>
                </a:lnTo>
                <a:lnTo>
                  <a:pt x="129851" y="356264"/>
                </a:lnTo>
                <a:lnTo>
                  <a:pt x="120226" y="341494"/>
                </a:lnTo>
                <a:lnTo>
                  <a:pt x="128597" y="323330"/>
                </a:lnTo>
                <a:close/>
                <a:moveTo>
                  <a:pt x="24352" y="0"/>
                </a:moveTo>
                <a:cubicBezTo>
                  <a:pt x="27097" y="3393"/>
                  <a:pt x="28708" y="13177"/>
                  <a:pt x="29183" y="29353"/>
                </a:cubicBezTo>
                <a:cubicBezTo>
                  <a:pt x="29659" y="45528"/>
                  <a:pt x="29134" y="56911"/>
                  <a:pt x="27610" y="63504"/>
                </a:cubicBezTo>
                <a:lnTo>
                  <a:pt x="29168" y="62697"/>
                </a:lnTo>
                <a:cubicBezTo>
                  <a:pt x="32648" y="63775"/>
                  <a:pt x="34957" y="65214"/>
                  <a:pt x="36094" y="67012"/>
                </a:cubicBezTo>
                <a:cubicBezTo>
                  <a:pt x="37231" y="68810"/>
                  <a:pt x="37593" y="71257"/>
                  <a:pt x="37179" y="74352"/>
                </a:cubicBezTo>
                <a:cubicBezTo>
                  <a:pt x="41350" y="87172"/>
                  <a:pt x="44165" y="101189"/>
                  <a:pt x="45624" y="116402"/>
                </a:cubicBezTo>
                <a:cubicBezTo>
                  <a:pt x="47083" y="131616"/>
                  <a:pt x="49119" y="146036"/>
                  <a:pt x="51732" y="159663"/>
                </a:cubicBezTo>
                <a:cubicBezTo>
                  <a:pt x="54318" y="161081"/>
                  <a:pt x="55286" y="162473"/>
                  <a:pt x="54636" y="163839"/>
                </a:cubicBezTo>
                <a:cubicBezTo>
                  <a:pt x="53985" y="165205"/>
                  <a:pt x="52804" y="167216"/>
                  <a:pt x="51093" y="169872"/>
                </a:cubicBezTo>
                <a:cubicBezTo>
                  <a:pt x="51803" y="171562"/>
                  <a:pt x="52413" y="173057"/>
                  <a:pt x="52922" y="174357"/>
                </a:cubicBezTo>
                <a:cubicBezTo>
                  <a:pt x="53431" y="175658"/>
                  <a:pt x="54416" y="175970"/>
                  <a:pt x="55878" y="175296"/>
                </a:cubicBezTo>
                <a:cubicBezTo>
                  <a:pt x="56070" y="178448"/>
                  <a:pt x="56027" y="182339"/>
                  <a:pt x="55749" y="186968"/>
                </a:cubicBezTo>
                <a:cubicBezTo>
                  <a:pt x="55472" y="191598"/>
                  <a:pt x="56396" y="194494"/>
                  <a:pt x="58521" y="195657"/>
                </a:cubicBezTo>
                <a:lnTo>
                  <a:pt x="63027" y="181471"/>
                </a:lnTo>
                <a:cubicBezTo>
                  <a:pt x="63842" y="179073"/>
                  <a:pt x="64074" y="176977"/>
                  <a:pt x="63722" y="175184"/>
                </a:cubicBezTo>
                <a:cubicBezTo>
                  <a:pt x="63369" y="173391"/>
                  <a:pt x="62043" y="172102"/>
                  <a:pt x="59744" y="171318"/>
                </a:cubicBezTo>
                <a:cubicBezTo>
                  <a:pt x="60542" y="168806"/>
                  <a:pt x="61185" y="165756"/>
                  <a:pt x="61673" y="162170"/>
                </a:cubicBezTo>
                <a:cubicBezTo>
                  <a:pt x="62161" y="158583"/>
                  <a:pt x="62213" y="155346"/>
                  <a:pt x="61829" y="152458"/>
                </a:cubicBezTo>
                <a:lnTo>
                  <a:pt x="59769" y="117966"/>
                </a:lnTo>
                <a:lnTo>
                  <a:pt x="65081" y="105338"/>
                </a:lnTo>
                <a:cubicBezTo>
                  <a:pt x="65928" y="102841"/>
                  <a:pt x="66285" y="100351"/>
                  <a:pt x="66151" y="97869"/>
                </a:cubicBezTo>
                <a:cubicBezTo>
                  <a:pt x="66018" y="95386"/>
                  <a:pt x="64817" y="93703"/>
                  <a:pt x="62549" y="92820"/>
                </a:cubicBezTo>
                <a:lnTo>
                  <a:pt x="62325" y="77132"/>
                </a:lnTo>
                <a:cubicBezTo>
                  <a:pt x="58857" y="72343"/>
                  <a:pt x="58129" y="67123"/>
                  <a:pt x="60141" y="61472"/>
                </a:cubicBezTo>
                <a:cubicBezTo>
                  <a:pt x="62153" y="55820"/>
                  <a:pt x="61424" y="50600"/>
                  <a:pt x="57956" y="45811"/>
                </a:cubicBezTo>
                <a:lnTo>
                  <a:pt x="69332" y="18189"/>
                </a:lnTo>
                <a:cubicBezTo>
                  <a:pt x="75478" y="20521"/>
                  <a:pt x="78971" y="22498"/>
                  <a:pt x="79812" y="24120"/>
                </a:cubicBezTo>
                <a:cubicBezTo>
                  <a:pt x="80652" y="25743"/>
                  <a:pt x="79848" y="28958"/>
                  <a:pt x="77399" y="33766"/>
                </a:cubicBezTo>
                <a:cubicBezTo>
                  <a:pt x="82621" y="36617"/>
                  <a:pt x="84271" y="39961"/>
                  <a:pt x="82348" y="43797"/>
                </a:cubicBezTo>
                <a:cubicBezTo>
                  <a:pt x="80425" y="47632"/>
                  <a:pt x="81483" y="50788"/>
                  <a:pt x="85523" y="53264"/>
                </a:cubicBezTo>
                <a:cubicBezTo>
                  <a:pt x="84865" y="58749"/>
                  <a:pt x="85277" y="67014"/>
                  <a:pt x="86759" y="78059"/>
                </a:cubicBezTo>
                <a:cubicBezTo>
                  <a:pt x="88240" y="89104"/>
                  <a:pt x="90397" y="95971"/>
                  <a:pt x="93230" y="98660"/>
                </a:cubicBezTo>
                <a:lnTo>
                  <a:pt x="96097" y="134710"/>
                </a:lnTo>
                <a:cubicBezTo>
                  <a:pt x="101393" y="136988"/>
                  <a:pt x="105232" y="140268"/>
                  <a:pt x="107614" y="144549"/>
                </a:cubicBezTo>
                <a:cubicBezTo>
                  <a:pt x="109996" y="148830"/>
                  <a:pt x="109941" y="154127"/>
                  <a:pt x="107448" y="160439"/>
                </a:cubicBezTo>
                <a:cubicBezTo>
                  <a:pt x="109218" y="167671"/>
                  <a:pt x="110310" y="175501"/>
                  <a:pt x="110725" y="183930"/>
                </a:cubicBezTo>
                <a:cubicBezTo>
                  <a:pt x="111139" y="192358"/>
                  <a:pt x="110270" y="200216"/>
                  <a:pt x="108118" y="207504"/>
                </a:cubicBezTo>
                <a:lnTo>
                  <a:pt x="119245" y="217545"/>
                </a:lnTo>
                <a:lnTo>
                  <a:pt x="112375" y="230981"/>
                </a:lnTo>
                <a:lnTo>
                  <a:pt x="121250" y="248115"/>
                </a:lnTo>
                <a:cubicBezTo>
                  <a:pt x="120852" y="252354"/>
                  <a:pt x="121036" y="256045"/>
                  <a:pt x="121800" y="259189"/>
                </a:cubicBezTo>
                <a:cubicBezTo>
                  <a:pt x="122564" y="262333"/>
                  <a:pt x="121954" y="265447"/>
                  <a:pt x="119971" y="268532"/>
                </a:cubicBezTo>
                <a:cubicBezTo>
                  <a:pt x="120182" y="270687"/>
                  <a:pt x="121229" y="273026"/>
                  <a:pt x="123111" y="275549"/>
                </a:cubicBezTo>
                <a:cubicBezTo>
                  <a:pt x="124994" y="278072"/>
                  <a:pt x="126618" y="279618"/>
                  <a:pt x="127983" y="280187"/>
                </a:cubicBezTo>
                <a:cubicBezTo>
                  <a:pt x="129616" y="281193"/>
                  <a:pt x="130892" y="281273"/>
                  <a:pt x="131811" y="280426"/>
                </a:cubicBezTo>
                <a:cubicBezTo>
                  <a:pt x="132731" y="279580"/>
                  <a:pt x="133012" y="278693"/>
                  <a:pt x="132656" y="277766"/>
                </a:cubicBezTo>
                <a:cubicBezTo>
                  <a:pt x="127056" y="274741"/>
                  <a:pt x="125558" y="270578"/>
                  <a:pt x="128163" y="265277"/>
                </a:cubicBezTo>
                <a:cubicBezTo>
                  <a:pt x="130768" y="259977"/>
                  <a:pt x="133193" y="255758"/>
                  <a:pt x="135436" y="252620"/>
                </a:cubicBezTo>
                <a:lnTo>
                  <a:pt x="123335" y="229255"/>
                </a:lnTo>
                <a:lnTo>
                  <a:pt x="124893" y="228449"/>
                </a:lnTo>
                <a:cubicBezTo>
                  <a:pt x="124928" y="226372"/>
                  <a:pt x="124571" y="224253"/>
                  <a:pt x="123821" y="222089"/>
                </a:cubicBezTo>
                <a:cubicBezTo>
                  <a:pt x="123071" y="219926"/>
                  <a:pt x="121546" y="218411"/>
                  <a:pt x="119245" y="217545"/>
                </a:cubicBezTo>
                <a:cubicBezTo>
                  <a:pt x="121493" y="211236"/>
                  <a:pt x="122616" y="205140"/>
                  <a:pt x="122613" y="199256"/>
                </a:cubicBezTo>
                <a:cubicBezTo>
                  <a:pt x="122611" y="193371"/>
                  <a:pt x="123936" y="187665"/>
                  <a:pt x="126587" y="182135"/>
                </a:cubicBezTo>
                <a:cubicBezTo>
                  <a:pt x="118854" y="179760"/>
                  <a:pt x="115578" y="176930"/>
                  <a:pt x="116757" y="173644"/>
                </a:cubicBezTo>
                <a:cubicBezTo>
                  <a:pt x="117936" y="170358"/>
                  <a:pt x="120313" y="165094"/>
                  <a:pt x="123887" y="157851"/>
                </a:cubicBezTo>
                <a:cubicBezTo>
                  <a:pt x="125256" y="151833"/>
                  <a:pt x="123984" y="142861"/>
                  <a:pt x="120071" y="130936"/>
                </a:cubicBezTo>
                <a:cubicBezTo>
                  <a:pt x="116159" y="119010"/>
                  <a:pt x="115074" y="109447"/>
                  <a:pt x="116819" y="102247"/>
                </a:cubicBezTo>
                <a:cubicBezTo>
                  <a:pt x="118039" y="100710"/>
                  <a:pt x="119465" y="99806"/>
                  <a:pt x="121095" y="99538"/>
                </a:cubicBezTo>
                <a:cubicBezTo>
                  <a:pt x="122726" y="99270"/>
                  <a:pt x="124166" y="99347"/>
                  <a:pt x="125414" y="99771"/>
                </a:cubicBezTo>
                <a:cubicBezTo>
                  <a:pt x="131170" y="102222"/>
                  <a:pt x="134505" y="106915"/>
                  <a:pt x="135421" y="113849"/>
                </a:cubicBezTo>
                <a:cubicBezTo>
                  <a:pt x="136338" y="120782"/>
                  <a:pt x="135765" y="126512"/>
                  <a:pt x="133705" y="131036"/>
                </a:cubicBezTo>
                <a:cubicBezTo>
                  <a:pt x="135199" y="142979"/>
                  <a:pt x="137025" y="154133"/>
                  <a:pt x="139183" y="164498"/>
                </a:cubicBezTo>
                <a:cubicBezTo>
                  <a:pt x="141341" y="174863"/>
                  <a:pt x="142966" y="185628"/>
                  <a:pt x="144056" y="196793"/>
                </a:cubicBezTo>
                <a:cubicBezTo>
                  <a:pt x="146257" y="197546"/>
                  <a:pt x="147189" y="198710"/>
                  <a:pt x="146852" y="200284"/>
                </a:cubicBezTo>
                <a:cubicBezTo>
                  <a:pt x="146515" y="201857"/>
                  <a:pt x="145889" y="203828"/>
                  <a:pt x="144975" y="206195"/>
                </a:cubicBezTo>
                <a:cubicBezTo>
                  <a:pt x="144305" y="208558"/>
                  <a:pt x="144559" y="210320"/>
                  <a:pt x="145736" y="211480"/>
                </a:cubicBezTo>
                <a:cubicBezTo>
                  <a:pt x="146913" y="212640"/>
                  <a:pt x="148523" y="213205"/>
                  <a:pt x="150566" y="213176"/>
                </a:cubicBezTo>
                <a:cubicBezTo>
                  <a:pt x="149376" y="216838"/>
                  <a:pt x="148579" y="220544"/>
                  <a:pt x="148175" y="224292"/>
                </a:cubicBezTo>
                <a:cubicBezTo>
                  <a:pt x="147770" y="228041"/>
                  <a:pt x="148141" y="231142"/>
                  <a:pt x="149288" y="233593"/>
                </a:cubicBezTo>
                <a:lnTo>
                  <a:pt x="148704" y="247724"/>
                </a:lnTo>
                <a:cubicBezTo>
                  <a:pt x="152623" y="249728"/>
                  <a:pt x="155078" y="252243"/>
                  <a:pt x="156069" y="255269"/>
                </a:cubicBezTo>
                <a:cubicBezTo>
                  <a:pt x="157060" y="258295"/>
                  <a:pt x="156775" y="261241"/>
                  <a:pt x="155214" y="264108"/>
                </a:cubicBezTo>
                <a:cubicBezTo>
                  <a:pt x="160302" y="260978"/>
                  <a:pt x="167045" y="256992"/>
                  <a:pt x="175443" y="252149"/>
                </a:cubicBezTo>
                <a:cubicBezTo>
                  <a:pt x="183841" y="247305"/>
                  <a:pt x="191404" y="245857"/>
                  <a:pt x="198134" y="247805"/>
                </a:cubicBezTo>
                <a:cubicBezTo>
                  <a:pt x="202168" y="249872"/>
                  <a:pt x="204983" y="252447"/>
                  <a:pt x="206580" y="255530"/>
                </a:cubicBezTo>
                <a:cubicBezTo>
                  <a:pt x="208177" y="258613"/>
                  <a:pt x="208050" y="261230"/>
                  <a:pt x="206201" y="263381"/>
                </a:cubicBezTo>
                <a:cubicBezTo>
                  <a:pt x="206510" y="264374"/>
                  <a:pt x="206728" y="265907"/>
                  <a:pt x="206855" y="267981"/>
                </a:cubicBezTo>
                <a:cubicBezTo>
                  <a:pt x="206983" y="270055"/>
                  <a:pt x="207590" y="271387"/>
                  <a:pt x="208678" y="271976"/>
                </a:cubicBezTo>
                <a:lnTo>
                  <a:pt x="211737" y="266441"/>
                </a:lnTo>
                <a:lnTo>
                  <a:pt x="223919" y="240376"/>
                </a:lnTo>
                <a:lnTo>
                  <a:pt x="221387" y="227859"/>
                </a:lnTo>
                <a:cubicBezTo>
                  <a:pt x="218833" y="226424"/>
                  <a:pt x="217800" y="225066"/>
                  <a:pt x="218289" y="223784"/>
                </a:cubicBezTo>
                <a:cubicBezTo>
                  <a:pt x="218777" y="222502"/>
                  <a:pt x="219504" y="220727"/>
                  <a:pt x="220469" y="218457"/>
                </a:cubicBezTo>
                <a:cubicBezTo>
                  <a:pt x="220393" y="216562"/>
                  <a:pt x="219884" y="215262"/>
                  <a:pt x="218942" y="214556"/>
                </a:cubicBezTo>
                <a:cubicBezTo>
                  <a:pt x="218000" y="213850"/>
                  <a:pt x="216914" y="213343"/>
                  <a:pt x="215684" y="213033"/>
                </a:cubicBezTo>
                <a:cubicBezTo>
                  <a:pt x="217740" y="205878"/>
                  <a:pt x="219204" y="198534"/>
                  <a:pt x="220078" y="191003"/>
                </a:cubicBezTo>
                <a:cubicBezTo>
                  <a:pt x="220951" y="183472"/>
                  <a:pt x="222416" y="176128"/>
                  <a:pt x="224471" y="168972"/>
                </a:cubicBezTo>
                <a:cubicBezTo>
                  <a:pt x="222379" y="160960"/>
                  <a:pt x="221903" y="152729"/>
                  <a:pt x="223041" y="144278"/>
                </a:cubicBezTo>
                <a:cubicBezTo>
                  <a:pt x="224179" y="135828"/>
                  <a:pt x="227047" y="128334"/>
                  <a:pt x="231645" y="121795"/>
                </a:cubicBezTo>
                <a:lnTo>
                  <a:pt x="226054" y="114814"/>
                </a:lnTo>
                <a:cubicBezTo>
                  <a:pt x="224113" y="112815"/>
                  <a:pt x="223196" y="110408"/>
                  <a:pt x="223303" y="107596"/>
                </a:cubicBezTo>
                <a:cubicBezTo>
                  <a:pt x="223410" y="104783"/>
                  <a:pt x="224253" y="101959"/>
                  <a:pt x="225830" y="99125"/>
                </a:cubicBezTo>
                <a:cubicBezTo>
                  <a:pt x="225584" y="91022"/>
                  <a:pt x="228162" y="88370"/>
                  <a:pt x="233563" y="91170"/>
                </a:cubicBezTo>
                <a:cubicBezTo>
                  <a:pt x="238404" y="92490"/>
                  <a:pt x="241928" y="94369"/>
                  <a:pt x="244137" y="96805"/>
                </a:cubicBezTo>
                <a:cubicBezTo>
                  <a:pt x="246345" y="99242"/>
                  <a:pt x="246567" y="103325"/>
                  <a:pt x="244802" y="109055"/>
                </a:cubicBezTo>
                <a:cubicBezTo>
                  <a:pt x="243246" y="113441"/>
                  <a:pt x="242068" y="120225"/>
                  <a:pt x="241267" y="129406"/>
                </a:cubicBezTo>
                <a:cubicBezTo>
                  <a:pt x="240466" y="138587"/>
                  <a:pt x="242618" y="145127"/>
                  <a:pt x="247725" y="149027"/>
                </a:cubicBezTo>
                <a:cubicBezTo>
                  <a:pt x="249285" y="154186"/>
                  <a:pt x="250942" y="162629"/>
                  <a:pt x="252695" y="174356"/>
                </a:cubicBezTo>
                <a:cubicBezTo>
                  <a:pt x="254447" y="186084"/>
                  <a:pt x="254358" y="195925"/>
                  <a:pt x="252429" y="203880"/>
                </a:cubicBezTo>
                <a:cubicBezTo>
                  <a:pt x="255813" y="205090"/>
                  <a:pt x="257535" y="206668"/>
                  <a:pt x="257596" y="208612"/>
                </a:cubicBezTo>
                <a:cubicBezTo>
                  <a:pt x="257656" y="210556"/>
                  <a:pt x="257028" y="212363"/>
                  <a:pt x="255711" y="214033"/>
                </a:cubicBezTo>
                <a:cubicBezTo>
                  <a:pt x="254675" y="218150"/>
                  <a:pt x="257117" y="222071"/>
                  <a:pt x="263038" y="225795"/>
                </a:cubicBezTo>
                <a:cubicBezTo>
                  <a:pt x="268959" y="229519"/>
                  <a:pt x="273147" y="232042"/>
                  <a:pt x="275601" y="233364"/>
                </a:cubicBezTo>
                <a:cubicBezTo>
                  <a:pt x="274717" y="240160"/>
                  <a:pt x="274713" y="253661"/>
                  <a:pt x="275589" y="273868"/>
                </a:cubicBezTo>
                <a:cubicBezTo>
                  <a:pt x="276466" y="294074"/>
                  <a:pt x="279188" y="306164"/>
                  <a:pt x="283756" y="310136"/>
                </a:cubicBezTo>
                <a:lnTo>
                  <a:pt x="276942" y="327494"/>
                </a:lnTo>
                <a:cubicBezTo>
                  <a:pt x="276959" y="333329"/>
                  <a:pt x="276974" y="338919"/>
                  <a:pt x="276984" y="344264"/>
                </a:cubicBezTo>
                <a:cubicBezTo>
                  <a:pt x="276995" y="349608"/>
                  <a:pt x="277399" y="354996"/>
                  <a:pt x="278195" y="360428"/>
                </a:cubicBezTo>
                <a:lnTo>
                  <a:pt x="282173" y="364294"/>
                </a:lnTo>
                <a:cubicBezTo>
                  <a:pt x="286567" y="360620"/>
                  <a:pt x="287980" y="354290"/>
                  <a:pt x="286414" y="345306"/>
                </a:cubicBezTo>
                <a:cubicBezTo>
                  <a:pt x="284848" y="336322"/>
                  <a:pt x="286651" y="329791"/>
                  <a:pt x="291823" y="325713"/>
                </a:cubicBezTo>
                <a:cubicBezTo>
                  <a:pt x="294544" y="323974"/>
                  <a:pt x="297641" y="321053"/>
                  <a:pt x="301113" y="316950"/>
                </a:cubicBezTo>
                <a:lnTo>
                  <a:pt x="287789" y="317924"/>
                </a:lnTo>
                <a:lnTo>
                  <a:pt x="290849" y="312389"/>
                </a:lnTo>
                <a:cubicBezTo>
                  <a:pt x="292413" y="309768"/>
                  <a:pt x="294291" y="308466"/>
                  <a:pt x="296482" y="308484"/>
                </a:cubicBezTo>
                <a:cubicBezTo>
                  <a:pt x="298672" y="308502"/>
                  <a:pt x="300967" y="308959"/>
                  <a:pt x="303366" y="309857"/>
                </a:cubicBezTo>
                <a:cubicBezTo>
                  <a:pt x="303812" y="306745"/>
                  <a:pt x="304164" y="303928"/>
                  <a:pt x="304423" y="301408"/>
                </a:cubicBezTo>
                <a:cubicBezTo>
                  <a:pt x="304681" y="298887"/>
                  <a:pt x="304254" y="296474"/>
                  <a:pt x="303143" y="294168"/>
                </a:cubicBezTo>
                <a:cubicBezTo>
                  <a:pt x="303729" y="291725"/>
                  <a:pt x="303425" y="288754"/>
                  <a:pt x="302231" y="285257"/>
                </a:cubicBezTo>
                <a:cubicBezTo>
                  <a:pt x="301037" y="281760"/>
                  <a:pt x="299941" y="278212"/>
                  <a:pt x="298941" y="274614"/>
                </a:cubicBezTo>
                <a:cubicBezTo>
                  <a:pt x="293874" y="276909"/>
                  <a:pt x="288376" y="276464"/>
                  <a:pt x="282446" y="273280"/>
                </a:cubicBezTo>
                <a:cubicBezTo>
                  <a:pt x="285765" y="267610"/>
                  <a:pt x="285941" y="261592"/>
                  <a:pt x="282974" y="255227"/>
                </a:cubicBezTo>
                <a:lnTo>
                  <a:pt x="300164" y="250275"/>
                </a:lnTo>
                <a:cubicBezTo>
                  <a:pt x="299200" y="253737"/>
                  <a:pt x="298917" y="256847"/>
                  <a:pt x="299316" y="259604"/>
                </a:cubicBezTo>
                <a:cubicBezTo>
                  <a:pt x="299715" y="262360"/>
                  <a:pt x="299822" y="265268"/>
                  <a:pt x="299636" y="268327"/>
                </a:cubicBezTo>
                <a:lnTo>
                  <a:pt x="308287" y="269773"/>
                </a:lnTo>
                <a:cubicBezTo>
                  <a:pt x="311403" y="268160"/>
                  <a:pt x="313767" y="268911"/>
                  <a:pt x="315381" y="272026"/>
                </a:cubicBezTo>
                <a:cubicBezTo>
                  <a:pt x="316881" y="275241"/>
                  <a:pt x="317552" y="278762"/>
                  <a:pt x="317394" y="282589"/>
                </a:cubicBezTo>
                <a:cubicBezTo>
                  <a:pt x="317236" y="286416"/>
                  <a:pt x="316927" y="289951"/>
                  <a:pt x="316467" y="293194"/>
                </a:cubicBezTo>
                <a:cubicBezTo>
                  <a:pt x="319237" y="292583"/>
                  <a:pt x="321902" y="291531"/>
                  <a:pt x="324464" y="290040"/>
                </a:cubicBezTo>
                <a:cubicBezTo>
                  <a:pt x="327025" y="288549"/>
                  <a:pt x="329301" y="287699"/>
                  <a:pt x="331292" y="287491"/>
                </a:cubicBezTo>
                <a:cubicBezTo>
                  <a:pt x="333773" y="289499"/>
                  <a:pt x="334417" y="293445"/>
                  <a:pt x="333226" y="299330"/>
                </a:cubicBezTo>
                <a:cubicBezTo>
                  <a:pt x="332035" y="305215"/>
                  <a:pt x="330733" y="310170"/>
                  <a:pt x="329319" y="314195"/>
                </a:cubicBezTo>
                <a:cubicBezTo>
                  <a:pt x="330935" y="317473"/>
                  <a:pt x="331765" y="320665"/>
                  <a:pt x="331809" y="323770"/>
                </a:cubicBezTo>
                <a:cubicBezTo>
                  <a:pt x="331853" y="326875"/>
                  <a:pt x="331098" y="328913"/>
                  <a:pt x="329542" y="329883"/>
                </a:cubicBezTo>
                <a:lnTo>
                  <a:pt x="327401" y="344820"/>
                </a:lnTo>
                <a:lnTo>
                  <a:pt x="334662" y="358839"/>
                </a:lnTo>
                <a:lnTo>
                  <a:pt x="336915" y="351746"/>
                </a:lnTo>
                <a:lnTo>
                  <a:pt x="336691" y="336058"/>
                </a:lnTo>
                <a:cubicBezTo>
                  <a:pt x="336728" y="334063"/>
                  <a:pt x="337162" y="332357"/>
                  <a:pt x="337991" y="330940"/>
                </a:cubicBezTo>
                <a:cubicBezTo>
                  <a:pt x="338821" y="329522"/>
                  <a:pt x="339658" y="328595"/>
                  <a:pt x="340502" y="328158"/>
                </a:cubicBezTo>
                <a:cubicBezTo>
                  <a:pt x="340826" y="329101"/>
                  <a:pt x="341012" y="330733"/>
                  <a:pt x="341062" y="333054"/>
                </a:cubicBezTo>
                <a:cubicBezTo>
                  <a:pt x="341111" y="335374"/>
                  <a:pt x="341500" y="337395"/>
                  <a:pt x="342227" y="339117"/>
                </a:cubicBezTo>
                <a:cubicBezTo>
                  <a:pt x="346229" y="342395"/>
                  <a:pt x="346842" y="348663"/>
                  <a:pt x="344064" y="357921"/>
                </a:cubicBezTo>
                <a:cubicBezTo>
                  <a:pt x="341286" y="367179"/>
                  <a:pt x="341899" y="373447"/>
                  <a:pt x="345901" y="376725"/>
                </a:cubicBezTo>
                <a:lnTo>
                  <a:pt x="345317" y="390855"/>
                </a:lnTo>
                <a:cubicBezTo>
                  <a:pt x="346806" y="394365"/>
                  <a:pt x="347919" y="399056"/>
                  <a:pt x="348656" y="404930"/>
                </a:cubicBezTo>
                <a:cubicBezTo>
                  <a:pt x="349949" y="399322"/>
                  <a:pt x="350846" y="393425"/>
                  <a:pt x="351346" y="387239"/>
                </a:cubicBezTo>
                <a:cubicBezTo>
                  <a:pt x="351847" y="381053"/>
                  <a:pt x="350783" y="375184"/>
                  <a:pt x="348154" y="369631"/>
                </a:cubicBezTo>
                <a:lnTo>
                  <a:pt x="363035" y="367850"/>
                </a:lnTo>
                <a:lnTo>
                  <a:pt x="368794" y="386598"/>
                </a:lnTo>
                <a:lnTo>
                  <a:pt x="375776" y="381007"/>
                </a:lnTo>
                <a:lnTo>
                  <a:pt x="388405" y="386319"/>
                </a:lnTo>
                <a:lnTo>
                  <a:pt x="392718" y="413718"/>
                </a:lnTo>
                <a:cubicBezTo>
                  <a:pt x="389690" y="422653"/>
                  <a:pt x="388090" y="431960"/>
                  <a:pt x="387917" y="441638"/>
                </a:cubicBezTo>
                <a:cubicBezTo>
                  <a:pt x="387745" y="451317"/>
                  <a:pt x="386722" y="459832"/>
                  <a:pt x="384849" y="467181"/>
                </a:cubicBezTo>
                <a:lnTo>
                  <a:pt x="381733" y="468794"/>
                </a:lnTo>
                <a:lnTo>
                  <a:pt x="384154" y="473467"/>
                </a:lnTo>
                <a:lnTo>
                  <a:pt x="382875" y="493885"/>
                </a:lnTo>
                <a:cubicBezTo>
                  <a:pt x="385655" y="500841"/>
                  <a:pt x="386084" y="508027"/>
                  <a:pt x="384163" y="515442"/>
                </a:cubicBezTo>
                <a:cubicBezTo>
                  <a:pt x="382242" y="522858"/>
                  <a:pt x="383074" y="530822"/>
                  <a:pt x="386661" y="539336"/>
                </a:cubicBezTo>
                <a:cubicBezTo>
                  <a:pt x="386476" y="543589"/>
                  <a:pt x="386478" y="550584"/>
                  <a:pt x="386665" y="560323"/>
                </a:cubicBezTo>
                <a:cubicBezTo>
                  <a:pt x="386853" y="570063"/>
                  <a:pt x="386250" y="575890"/>
                  <a:pt x="384855" y="577806"/>
                </a:cubicBezTo>
                <a:cubicBezTo>
                  <a:pt x="387669" y="582604"/>
                  <a:pt x="390108" y="588584"/>
                  <a:pt x="392172" y="595747"/>
                </a:cubicBezTo>
                <a:lnTo>
                  <a:pt x="393729" y="594940"/>
                </a:lnTo>
                <a:cubicBezTo>
                  <a:pt x="396353" y="595557"/>
                  <a:pt x="396641" y="597383"/>
                  <a:pt x="394592" y="600420"/>
                </a:cubicBezTo>
                <a:lnTo>
                  <a:pt x="391476" y="602034"/>
                </a:lnTo>
                <a:cubicBezTo>
                  <a:pt x="391945" y="607388"/>
                  <a:pt x="390425" y="610810"/>
                  <a:pt x="386915" y="612298"/>
                </a:cubicBezTo>
                <a:cubicBezTo>
                  <a:pt x="389446" y="617819"/>
                  <a:pt x="391096" y="623550"/>
                  <a:pt x="391867" y="629488"/>
                </a:cubicBezTo>
                <a:cubicBezTo>
                  <a:pt x="392639" y="635427"/>
                  <a:pt x="394289" y="641157"/>
                  <a:pt x="396820" y="646678"/>
                </a:cubicBezTo>
                <a:lnTo>
                  <a:pt x="412620" y="654299"/>
                </a:lnTo>
                <a:cubicBezTo>
                  <a:pt x="414302" y="653098"/>
                  <a:pt x="415610" y="653080"/>
                  <a:pt x="416542" y="654243"/>
                </a:cubicBezTo>
                <a:cubicBezTo>
                  <a:pt x="417334" y="655932"/>
                  <a:pt x="417593" y="658020"/>
                  <a:pt x="417318" y="660509"/>
                </a:cubicBezTo>
                <a:cubicBezTo>
                  <a:pt x="417042" y="662997"/>
                  <a:pt x="416320" y="665100"/>
                  <a:pt x="415152" y="666816"/>
                </a:cubicBezTo>
                <a:cubicBezTo>
                  <a:pt x="416477" y="669217"/>
                  <a:pt x="417067" y="671627"/>
                  <a:pt x="416922" y="674048"/>
                </a:cubicBezTo>
                <a:cubicBezTo>
                  <a:pt x="416777" y="676470"/>
                  <a:pt x="415204" y="678519"/>
                  <a:pt x="412204" y="680196"/>
                </a:cubicBezTo>
                <a:lnTo>
                  <a:pt x="407531" y="682616"/>
                </a:lnTo>
                <a:lnTo>
                  <a:pt x="414848" y="700557"/>
                </a:lnTo>
                <a:lnTo>
                  <a:pt x="414599" y="738221"/>
                </a:lnTo>
                <a:lnTo>
                  <a:pt x="410789" y="746121"/>
                </a:lnTo>
                <a:cubicBezTo>
                  <a:pt x="413114" y="751007"/>
                  <a:pt x="414570" y="756838"/>
                  <a:pt x="415157" y="763613"/>
                </a:cubicBezTo>
                <a:cubicBezTo>
                  <a:pt x="415744" y="770388"/>
                  <a:pt x="416032" y="776824"/>
                  <a:pt x="416020" y="782921"/>
                </a:cubicBezTo>
                <a:lnTo>
                  <a:pt x="425702" y="801613"/>
                </a:lnTo>
                <a:lnTo>
                  <a:pt x="418888" y="818971"/>
                </a:lnTo>
                <a:lnTo>
                  <a:pt x="420725" y="837775"/>
                </a:lnTo>
                <a:lnTo>
                  <a:pt x="415412" y="850403"/>
                </a:lnTo>
                <a:cubicBezTo>
                  <a:pt x="417597" y="855734"/>
                  <a:pt x="417964" y="860893"/>
                  <a:pt x="416515" y="865883"/>
                </a:cubicBezTo>
                <a:cubicBezTo>
                  <a:pt x="415066" y="870873"/>
                  <a:pt x="415636" y="876422"/>
                  <a:pt x="418224" y="882531"/>
                </a:cubicBezTo>
                <a:lnTo>
                  <a:pt x="417919" y="916272"/>
                </a:lnTo>
                <a:cubicBezTo>
                  <a:pt x="413784" y="919731"/>
                  <a:pt x="413210" y="925296"/>
                  <a:pt x="416196" y="932969"/>
                </a:cubicBezTo>
                <a:cubicBezTo>
                  <a:pt x="419182" y="940641"/>
                  <a:pt x="417828" y="946610"/>
                  <a:pt x="412136" y="950876"/>
                </a:cubicBezTo>
                <a:lnTo>
                  <a:pt x="391104" y="906454"/>
                </a:lnTo>
                <a:lnTo>
                  <a:pt x="380145" y="908180"/>
                </a:lnTo>
                <a:lnTo>
                  <a:pt x="379561" y="922310"/>
                </a:lnTo>
                <a:cubicBezTo>
                  <a:pt x="380940" y="929581"/>
                  <a:pt x="383045" y="939685"/>
                  <a:pt x="385877" y="952623"/>
                </a:cubicBezTo>
                <a:cubicBezTo>
                  <a:pt x="388709" y="965561"/>
                  <a:pt x="391594" y="975261"/>
                  <a:pt x="394530" y="981725"/>
                </a:cubicBezTo>
                <a:cubicBezTo>
                  <a:pt x="398235" y="988243"/>
                  <a:pt x="399310" y="992543"/>
                  <a:pt x="397754" y="994625"/>
                </a:cubicBezTo>
                <a:cubicBezTo>
                  <a:pt x="396198" y="996706"/>
                  <a:pt x="391563" y="999518"/>
                  <a:pt x="383849" y="1003061"/>
                </a:cubicBezTo>
                <a:lnTo>
                  <a:pt x="384712" y="1008540"/>
                </a:lnTo>
                <a:cubicBezTo>
                  <a:pt x="387668" y="1009479"/>
                  <a:pt x="390637" y="1011398"/>
                  <a:pt x="393621" y="1014298"/>
                </a:cubicBezTo>
                <a:cubicBezTo>
                  <a:pt x="396604" y="1017197"/>
                  <a:pt x="396055" y="1019951"/>
                  <a:pt x="391973" y="1022559"/>
                </a:cubicBezTo>
                <a:cubicBezTo>
                  <a:pt x="390919" y="1023146"/>
                  <a:pt x="389335" y="1024379"/>
                  <a:pt x="387220" y="1026256"/>
                </a:cubicBezTo>
                <a:cubicBezTo>
                  <a:pt x="385106" y="1028133"/>
                  <a:pt x="384112" y="1029553"/>
                  <a:pt x="384240" y="1030515"/>
                </a:cubicBezTo>
                <a:lnTo>
                  <a:pt x="385047" y="1032073"/>
                </a:lnTo>
                <a:lnTo>
                  <a:pt x="413309" y="1033240"/>
                </a:lnTo>
                <a:cubicBezTo>
                  <a:pt x="415086" y="1027215"/>
                  <a:pt x="415389" y="1020967"/>
                  <a:pt x="414219" y="1014495"/>
                </a:cubicBezTo>
                <a:cubicBezTo>
                  <a:pt x="413047" y="1008022"/>
                  <a:pt x="411000" y="1002004"/>
                  <a:pt x="408077" y="996439"/>
                </a:cubicBezTo>
                <a:cubicBezTo>
                  <a:pt x="410205" y="989740"/>
                  <a:pt x="409592" y="983472"/>
                  <a:pt x="406240" y="977635"/>
                </a:cubicBezTo>
                <a:lnTo>
                  <a:pt x="405210" y="960389"/>
                </a:lnTo>
                <a:cubicBezTo>
                  <a:pt x="404690" y="959465"/>
                  <a:pt x="404116" y="958198"/>
                  <a:pt x="403489" y="956589"/>
                </a:cubicBezTo>
                <a:cubicBezTo>
                  <a:pt x="402861" y="954980"/>
                  <a:pt x="402878" y="953901"/>
                  <a:pt x="403541" y="953352"/>
                </a:cubicBezTo>
                <a:cubicBezTo>
                  <a:pt x="407007" y="952256"/>
                  <a:pt x="411048" y="953703"/>
                  <a:pt x="415665" y="957691"/>
                </a:cubicBezTo>
                <a:cubicBezTo>
                  <a:pt x="420282" y="961679"/>
                  <a:pt x="423371" y="965100"/>
                  <a:pt x="424932" y="967954"/>
                </a:cubicBezTo>
                <a:cubicBezTo>
                  <a:pt x="425451" y="968797"/>
                  <a:pt x="425825" y="969838"/>
                  <a:pt x="426055" y="971077"/>
                </a:cubicBezTo>
                <a:cubicBezTo>
                  <a:pt x="426285" y="972315"/>
                  <a:pt x="425679" y="973370"/>
                  <a:pt x="424237" y="974241"/>
                </a:cubicBezTo>
                <a:cubicBezTo>
                  <a:pt x="426143" y="981814"/>
                  <a:pt x="427583" y="991110"/>
                  <a:pt x="428557" y="1002130"/>
                </a:cubicBezTo>
                <a:cubicBezTo>
                  <a:pt x="429531" y="1013149"/>
                  <a:pt x="428621" y="1022675"/>
                  <a:pt x="425826" y="1030708"/>
                </a:cubicBezTo>
                <a:cubicBezTo>
                  <a:pt x="427144" y="1033729"/>
                  <a:pt x="427575" y="1036469"/>
                  <a:pt x="427120" y="1038927"/>
                </a:cubicBezTo>
                <a:cubicBezTo>
                  <a:pt x="426664" y="1041386"/>
                  <a:pt x="427096" y="1044125"/>
                  <a:pt x="428413" y="1047147"/>
                </a:cubicBezTo>
                <a:cubicBezTo>
                  <a:pt x="428951" y="1053906"/>
                  <a:pt x="429150" y="1060964"/>
                  <a:pt x="429009" y="1068322"/>
                </a:cubicBezTo>
                <a:cubicBezTo>
                  <a:pt x="428869" y="1075679"/>
                  <a:pt x="428087" y="1082752"/>
                  <a:pt x="426663" y="1089539"/>
                </a:cubicBezTo>
                <a:cubicBezTo>
                  <a:pt x="427537" y="1091226"/>
                  <a:pt x="428022" y="1093115"/>
                  <a:pt x="428117" y="1095206"/>
                </a:cubicBezTo>
                <a:cubicBezTo>
                  <a:pt x="428212" y="1097297"/>
                  <a:pt x="427515" y="1098811"/>
                  <a:pt x="426024" y="1099747"/>
                </a:cubicBezTo>
                <a:cubicBezTo>
                  <a:pt x="422835" y="1100741"/>
                  <a:pt x="420000" y="1099081"/>
                  <a:pt x="417519" y="1094769"/>
                </a:cubicBezTo>
                <a:cubicBezTo>
                  <a:pt x="415039" y="1090456"/>
                  <a:pt x="413358" y="1087211"/>
                  <a:pt x="412477" y="1085033"/>
                </a:cubicBezTo>
                <a:lnTo>
                  <a:pt x="402436" y="1096160"/>
                </a:lnTo>
                <a:lnTo>
                  <a:pt x="408946" y="1112544"/>
                </a:lnTo>
                <a:lnTo>
                  <a:pt x="409448" y="1147843"/>
                </a:lnTo>
                <a:lnTo>
                  <a:pt x="407891" y="1148649"/>
                </a:lnTo>
                <a:lnTo>
                  <a:pt x="409951" y="1183141"/>
                </a:lnTo>
                <a:cubicBezTo>
                  <a:pt x="409162" y="1185114"/>
                  <a:pt x="409858" y="1188046"/>
                  <a:pt x="412038" y="1191938"/>
                </a:cubicBezTo>
                <a:cubicBezTo>
                  <a:pt x="414218" y="1195830"/>
                  <a:pt x="415693" y="1198359"/>
                  <a:pt x="416461" y="1199525"/>
                </a:cubicBezTo>
                <a:cubicBezTo>
                  <a:pt x="417336" y="1196685"/>
                  <a:pt x="419223" y="1196037"/>
                  <a:pt x="422122" y="1197581"/>
                </a:cubicBezTo>
                <a:cubicBezTo>
                  <a:pt x="425020" y="1199125"/>
                  <a:pt x="425767" y="1201043"/>
                  <a:pt x="424361" y="1203335"/>
                </a:cubicBezTo>
                <a:cubicBezTo>
                  <a:pt x="423451" y="1203724"/>
                  <a:pt x="422545" y="1204358"/>
                  <a:pt x="421642" y="1205237"/>
                </a:cubicBezTo>
                <a:cubicBezTo>
                  <a:pt x="420739" y="1206116"/>
                  <a:pt x="420626" y="1207327"/>
                  <a:pt x="421302" y="1208871"/>
                </a:cubicBezTo>
                <a:cubicBezTo>
                  <a:pt x="422272" y="1210426"/>
                  <a:pt x="424122" y="1211773"/>
                  <a:pt x="426851" y="1212911"/>
                </a:cubicBezTo>
                <a:cubicBezTo>
                  <a:pt x="429581" y="1214049"/>
                  <a:pt x="432209" y="1214992"/>
                  <a:pt x="434737" y="1215741"/>
                </a:cubicBezTo>
                <a:cubicBezTo>
                  <a:pt x="436043" y="1219057"/>
                  <a:pt x="436944" y="1224928"/>
                  <a:pt x="437440" y="1233355"/>
                </a:cubicBezTo>
                <a:cubicBezTo>
                  <a:pt x="437936" y="1241782"/>
                  <a:pt x="437453" y="1246889"/>
                  <a:pt x="435991" y="1248675"/>
                </a:cubicBezTo>
                <a:cubicBezTo>
                  <a:pt x="438958" y="1253847"/>
                  <a:pt x="440285" y="1257522"/>
                  <a:pt x="439973" y="1259700"/>
                </a:cubicBezTo>
                <a:cubicBezTo>
                  <a:pt x="439660" y="1261879"/>
                  <a:pt x="436850" y="1264240"/>
                  <a:pt x="431541" y="1266784"/>
                </a:cubicBezTo>
                <a:lnTo>
                  <a:pt x="440416" y="1283918"/>
                </a:lnTo>
                <a:cubicBezTo>
                  <a:pt x="435246" y="1283632"/>
                  <a:pt x="430070" y="1282856"/>
                  <a:pt x="424887" y="1281589"/>
                </a:cubicBezTo>
                <a:cubicBezTo>
                  <a:pt x="419704" y="1280322"/>
                  <a:pt x="414903" y="1278364"/>
                  <a:pt x="410485" y="1275714"/>
                </a:cubicBezTo>
                <a:cubicBezTo>
                  <a:pt x="412358" y="1278695"/>
                  <a:pt x="413452" y="1282079"/>
                  <a:pt x="413768" y="1285866"/>
                </a:cubicBezTo>
                <a:lnTo>
                  <a:pt x="431181" y="1296603"/>
                </a:lnTo>
                <a:cubicBezTo>
                  <a:pt x="432538" y="1303514"/>
                  <a:pt x="434527" y="1316888"/>
                  <a:pt x="437147" y="1336727"/>
                </a:cubicBezTo>
                <a:cubicBezTo>
                  <a:pt x="439767" y="1356566"/>
                  <a:pt x="437631" y="1369607"/>
                  <a:pt x="430741" y="1375851"/>
                </a:cubicBezTo>
                <a:cubicBezTo>
                  <a:pt x="432141" y="1378953"/>
                  <a:pt x="433228" y="1384070"/>
                  <a:pt x="434000" y="1391202"/>
                </a:cubicBezTo>
                <a:cubicBezTo>
                  <a:pt x="434771" y="1398334"/>
                  <a:pt x="434084" y="1402888"/>
                  <a:pt x="431938" y="1404863"/>
                </a:cubicBezTo>
                <a:cubicBezTo>
                  <a:pt x="431091" y="1405055"/>
                  <a:pt x="430233" y="1404512"/>
                  <a:pt x="429365" y="1403233"/>
                </a:cubicBezTo>
                <a:cubicBezTo>
                  <a:pt x="428497" y="1401954"/>
                  <a:pt x="428029" y="1401209"/>
                  <a:pt x="427960" y="1400997"/>
                </a:cubicBezTo>
                <a:lnTo>
                  <a:pt x="420923" y="1402666"/>
                </a:lnTo>
                <a:lnTo>
                  <a:pt x="419477" y="1411317"/>
                </a:lnTo>
                <a:lnTo>
                  <a:pt x="436028" y="1416574"/>
                </a:lnTo>
                <a:cubicBezTo>
                  <a:pt x="440285" y="1425111"/>
                  <a:pt x="442530" y="1433578"/>
                  <a:pt x="442764" y="1441976"/>
                </a:cubicBezTo>
                <a:cubicBezTo>
                  <a:pt x="442999" y="1450375"/>
                  <a:pt x="442302" y="1458884"/>
                  <a:pt x="440676" y="1467505"/>
                </a:cubicBezTo>
                <a:cubicBezTo>
                  <a:pt x="442407" y="1469654"/>
                  <a:pt x="446123" y="1473491"/>
                  <a:pt x="451824" y="1479017"/>
                </a:cubicBezTo>
                <a:cubicBezTo>
                  <a:pt x="457526" y="1484542"/>
                  <a:pt x="459670" y="1488205"/>
                  <a:pt x="458257" y="1490007"/>
                </a:cubicBezTo>
                <a:cubicBezTo>
                  <a:pt x="455920" y="1491136"/>
                  <a:pt x="453572" y="1491529"/>
                  <a:pt x="451213" y="1491186"/>
                </a:cubicBezTo>
                <a:cubicBezTo>
                  <a:pt x="448854" y="1490844"/>
                  <a:pt x="446492" y="1490257"/>
                  <a:pt x="444127" y="1489424"/>
                </a:cubicBezTo>
                <a:cubicBezTo>
                  <a:pt x="447085" y="1495135"/>
                  <a:pt x="449466" y="1501639"/>
                  <a:pt x="451270" y="1508937"/>
                </a:cubicBezTo>
                <a:cubicBezTo>
                  <a:pt x="453073" y="1516234"/>
                  <a:pt x="453493" y="1522766"/>
                  <a:pt x="452529" y="1528533"/>
                </a:cubicBezTo>
                <a:lnTo>
                  <a:pt x="438287" y="1520106"/>
                </a:lnTo>
                <a:lnTo>
                  <a:pt x="434892" y="1502109"/>
                </a:lnTo>
                <a:cubicBezTo>
                  <a:pt x="433613" y="1501784"/>
                  <a:pt x="432236" y="1501509"/>
                  <a:pt x="430762" y="1501285"/>
                </a:cubicBezTo>
                <a:cubicBezTo>
                  <a:pt x="429287" y="1501061"/>
                  <a:pt x="428300" y="1500584"/>
                  <a:pt x="427799" y="1499856"/>
                </a:cubicBezTo>
                <a:cubicBezTo>
                  <a:pt x="427383" y="1498178"/>
                  <a:pt x="428535" y="1496429"/>
                  <a:pt x="431255" y="1494609"/>
                </a:cubicBezTo>
                <a:cubicBezTo>
                  <a:pt x="433975" y="1492789"/>
                  <a:pt x="435920" y="1491617"/>
                  <a:pt x="437089" y="1491093"/>
                </a:cubicBezTo>
                <a:cubicBezTo>
                  <a:pt x="434733" y="1486305"/>
                  <a:pt x="433152" y="1480868"/>
                  <a:pt x="432346" y="1474783"/>
                </a:cubicBezTo>
                <a:cubicBezTo>
                  <a:pt x="431540" y="1468697"/>
                  <a:pt x="431127" y="1462656"/>
                  <a:pt x="431107" y="1456657"/>
                </a:cubicBezTo>
                <a:cubicBezTo>
                  <a:pt x="430604" y="1455765"/>
                  <a:pt x="429607" y="1454635"/>
                  <a:pt x="428116" y="1453267"/>
                </a:cubicBezTo>
                <a:cubicBezTo>
                  <a:pt x="426626" y="1451899"/>
                  <a:pt x="425240" y="1450971"/>
                  <a:pt x="423958" y="1450482"/>
                </a:cubicBezTo>
                <a:lnTo>
                  <a:pt x="420315" y="1470149"/>
                </a:lnTo>
                <a:lnTo>
                  <a:pt x="413333" y="1475740"/>
                </a:lnTo>
                <a:lnTo>
                  <a:pt x="424628" y="1497547"/>
                </a:lnTo>
                <a:cubicBezTo>
                  <a:pt x="421398" y="1504900"/>
                  <a:pt x="419959" y="1514041"/>
                  <a:pt x="420311" y="1524971"/>
                </a:cubicBezTo>
                <a:cubicBezTo>
                  <a:pt x="420663" y="1535901"/>
                  <a:pt x="421574" y="1544813"/>
                  <a:pt x="423045" y="1551706"/>
                </a:cubicBezTo>
                <a:cubicBezTo>
                  <a:pt x="424332" y="1554826"/>
                  <a:pt x="424638" y="1557959"/>
                  <a:pt x="423964" y="1561107"/>
                </a:cubicBezTo>
                <a:cubicBezTo>
                  <a:pt x="423290" y="1564255"/>
                  <a:pt x="423596" y="1567389"/>
                  <a:pt x="424882" y="1570509"/>
                </a:cubicBezTo>
                <a:lnTo>
                  <a:pt x="426663" y="1585391"/>
                </a:lnTo>
                <a:lnTo>
                  <a:pt x="428221" y="1584584"/>
                </a:lnTo>
                <a:cubicBezTo>
                  <a:pt x="429508" y="1587704"/>
                  <a:pt x="429814" y="1590838"/>
                  <a:pt x="429140" y="1593986"/>
                </a:cubicBezTo>
                <a:cubicBezTo>
                  <a:pt x="428465" y="1597134"/>
                  <a:pt x="428771" y="1600268"/>
                  <a:pt x="430058" y="1603388"/>
                </a:cubicBezTo>
                <a:cubicBezTo>
                  <a:pt x="431448" y="1605754"/>
                  <a:pt x="432298" y="1608031"/>
                  <a:pt x="432607" y="1610217"/>
                </a:cubicBezTo>
                <a:cubicBezTo>
                  <a:pt x="432916" y="1612402"/>
                  <a:pt x="431603" y="1614317"/>
                  <a:pt x="428668" y="1615961"/>
                </a:cubicBezTo>
                <a:cubicBezTo>
                  <a:pt x="431216" y="1620403"/>
                  <a:pt x="432373" y="1623590"/>
                  <a:pt x="432139" y="1625523"/>
                </a:cubicBezTo>
                <a:cubicBezTo>
                  <a:pt x="431904" y="1627454"/>
                  <a:pt x="429515" y="1629515"/>
                  <a:pt x="424969" y="1631705"/>
                </a:cubicBezTo>
                <a:lnTo>
                  <a:pt x="433844" y="1648839"/>
                </a:lnTo>
                <a:lnTo>
                  <a:pt x="424442" y="1649758"/>
                </a:lnTo>
                <a:lnTo>
                  <a:pt x="426390" y="1676406"/>
                </a:lnTo>
                <a:lnTo>
                  <a:pt x="431119" y="1677907"/>
                </a:lnTo>
                <a:lnTo>
                  <a:pt x="427309" y="1685807"/>
                </a:lnTo>
                <a:lnTo>
                  <a:pt x="427421" y="1693652"/>
                </a:lnTo>
                <a:lnTo>
                  <a:pt x="437741" y="1702135"/>
                </a:lnTo>
                <a:lnTo>
                  <a:pt x="442637" y="1715403"/>
                </a:lnTo>
                <a:cubicBezTo>
                  <a:pt x="439077" y="1717906"/>
                  <a:pt x="438076" y="1721058"/>
                  <a:pt x="439634" y="1724861"/>
                </a:cubicBezTo>
                <a:cubicBezTo>
                  <a:pt x="441192" y="1728663"/>
                  <a:pt x="438633" y="1732623"/>
                  <a:pt x="431957" y="1736739"/>
                </a:cubicBezTo>
                <a:lnTo>
                  <a:pt x="427923" y="1728950"/>
                </a:lnTo>
                <a:lnTo>
                  <a:pt x="424057" y="1732928"/>
                </a:lnTo>
                <a:cubicBezTo>
                  <a:pt x="424226" y="1735639"/>
                  <a:pt x="424618" y="1740210"/>
                  <a:pt x="425233" y="1746642"/>
                </a:cubicBezTo>
                <a:cubicBezTo>
                  <a:pt x="425848" y="1753073"/>
                  <a:pt x="425836" y="1756865"/>
                  <a:pt x="425199" y="1758018"/>
                </a:cubicBezTo>
                <a:cubicBezTo>
                  <a:pt x="424385" y="1758275"/>
                  <a:pt x="423662" y="1757991"/>
                  <a:pt x="423029" y="1757167"/>
                </a:cubicBezTo>
                <a:cubicBezTo>
                  <a:pt x="422396" y="1756342"/>
                  <a:pt x="422062" y="1755856"/>
                  <a:pt x="422028" y="1755710"/>
                </a:cubicBezTo>
                <a:cubicBezTo>
                  <a:pt x="417610" y="1757669"/>
                  <a:pt x="415312" y="1757048"/>
                  <a:pt x="415136" y="1753847"/>
                </a:cubicBezTo>
                <a:cubicBezTo>
                  <a:pt x="414960" y="1750645"/>
                  <a:pt x="415375" y="1747632"/>
                  <a:pt x="416380" y="1744806"/>
                </a:cubicBezTo>
                <a:lnTo>
                  <a:pt x="402889" y="1734014"/>
                </a:lnTo>
                <a:lnTo>
                  <a:pt x="403472" y="1719884"/>
                </a:lnTo>
                <a:lnTo>
                  <a:pt x="390148" y="1720858"/>
                </a:lnTo>
                <a:cubicBezTo>
                  <a:pt x="392400" y="1726318"/>
                  <a:pt x="393037" y="1731997"/>
                  <a:pt x="392058" y="1737895"/>
                </a:cubicBezTo>
                <a:cubicBezTo>
                  <a:pt x="391080" y="1743794"/>
                  <a:pt x="391918" y="1749862"/>
                  <a:pt x="394573" y="1756101"/>
                </a:cubicBezTo>
                <a:cubicBezTo>
                  <a:pt x="393193" y="1764800"/>
                  <a:pt x="392206" y="1773542"/>
                  <a:pt x="391612" y="1782328"/>
                </a:cubicBezTo>
                <a:cubicBezTo>
                  <a:pt x="391018" y="1791114"/>
                  <a:pt x="390421" y="1799655"/>
                  <a:pt x="389819" y="1807950"/>
                </a:cubicBezTo>
                <a:cubicBezTo>
                  <a:pt x="390990" y="1812118"/>
                  <a:pt x="391987" y="1817858"/>
                  <a:pt x="392811" y="1825169"/>
                </a:cubicBezTo>
                <a:cubicBezTo>
                  <a:pt x="393634" y="1832480"/>
                  <a:pt x="392267" y="1837468"/>
                  <a:pt x="388709" y="1840134"/>
                </a:cubicBezTo>
                <a:cubicBezTo>
                  <a:pt x="389525" y="1841234"/>
                  <a:pt x="391481" y="1843102"/>
                  <a:pt x="394575" y="1845739"/>
                </a:cubicBezTo>
                <a:cubicBezTo>
                  <a:pt x="397669" y="1848375"/>
                  <a:pt x="399422" y="1849854"/>
                  <a:pt x="399836" y="1850175"/>
                </a:cubicBezTo>
                <a:cubicBezTo>
                  <a:pt x="400481" y="1849594"/>
                  <a:pt x="400532" y="1848580"/>
                  <a:pt x="399988" y="1847133"/>
                </a:cubicBezTo>
                <a:cubicBezTo>
                  <a:pt x="399445" y="1845686"/>
                  <a:pt x="399106" y="1844873"/>
                  <a:pt x="398973" y="1844695"/>
                </a:cubicBezTo>
                <a:cubicBezTo>
                  <a:pt x="398630" y="1833226"/>
                  <a:pt x="399217" y="1821645"/>
                  <a:pt x="400734" y="1809953"/>
                </a:cubicBezTo>
                <a:cubicBezTo>
                  <a:pt x="402251" y="1798261"/>
                  <a:pt x="401079" y="1787097"/>
                  <a:pt x="397217" y="1776462"/>
                </a:cubicBezTo>
                <a:lnTo>
                  <a:pt x="405005" y="1772428"/>
                </a:lnTo>
                <a:cubicBezTo>
                  <a:pt x="408491" y="1770417"/>
                  <a:pt x="412813" y="1768591"/>
                  <a:pt x="417971" y="1766948"/>
                </a:cubicBezTo>
                <a:cubicBezTo>
                  <a:pt x="423129" y="1765305"/>
                  <a:pt x="426901" y="1766232"/>
                  <a:pt x="429289" y="1769729"/>
                </a:cubicBezTo>
                <a:cubicBezTo>
                  <a:pt x="432790" y="1776887"/>
                  <a:pt x="434731" y="1784607"/>
                  <a:pt x="435110" y="1792889"/>
                </a:cubicBezTo>
                <a:cubicBezTo>
                  <a:pt x="435490" y="1801171"/>
                  <a:pt x="435080" y="1809120"/>
                  <a:pt x="433881" y="1816738"/>
                </a:cubicBezTo>
                <a:cubicBezTo>
                  <a:pt x="436025" y="1820401"/>
                  <a:pt x="438552" y="1823373"/>
                  <a:pt x="441461" y="1825653"/>
                </a:cubicBezTo>
                <a:cubicBezTo>
                  <a:pt x="444370" y="1827932"/>
                  <a:pt x="446897" y="1830904"/>
                  <a:pt x="449042" y="1834567"/>
                </a:cubicBezTo>
                <a:lnTo>
                  <a:pt x="436525" y="1837099"/>
                </a:lnTo>
                <a:cubicBezTo>
                  <a:pt x="439077" y="1841869"/>
                  <a:pt x="441247" y="1847330"/>
                  <a:pt x="443034" y="1853483"/>
                </a:cubicBezTo>
                <a:cubicBezTo>
                  <a:pt x="444822" y="1859636"/>
                  <a:pt x="445434" y="1865904"/>
                  <a:pt x="444871" y="1872286"/>
                </a:cubicBezTo>
                <a:lnTo>
                  <a:pt x="431436" y="1865417"/>
                </a:lnTo>
                <a:lnTo>
                  <a:pt x="428848" y="1848977"/>
                </a:lnTo>
                <a:cubicBezTo>
                  <a:pt x="427568" y="1848652"/>
                  <a:pt x="426191" y="1848378"/>
                  <a:pt x="424717" y="1848153"/>
                </a:cubicBezTo>
                <a:cubicBezTo>
                  <a:pt x="423243" y="1847929"/>
                  <a:pt x="422255" y="1847453"/>
                  <a:pt x="421755" y="1846725"/>
                </a:cubicBezTo>
                <a:cubicBezTo>
                  <a:pt x="421274" y="1845081"/>
                  <a:pt x="422166" y="1843466"/>
                  <a:pt x="424432" y="1841881"/>
                </a:cubicBezTo>
                <a:cubicBezTo>
                  <a:pt x="426697" y="1840296"/>
                  <a:pt x="428383" y="1839259"/>
                  <a:pt x="429487" y="1838769"/>
                </a:cubicBezTo>
                <a:lnTo>
                  <a:pt x="425118" y="1807448"/>
                </a:lnTo>
                <a:lnTo>
                  <a:pt x="420334" y="1802024"/>
                </a:lnTo>
                <a:lnTo>
                  <a:pt x="410069" y="1797463"/>
                </a:lnTo>
                <a:lnTo>
                  <a:pt x="406315" y="1809285"/>
                </a:lnTo>
                <a:lnTo>
                  <a:pt x="418583" y="1844416"/>
                </a:lnTo>
                <a:cubicBezTo>
                  <a:pt x="416033" y="1851252"/>
                  <a:pt x="414779" y="1859639"/>
                  <a:pt x="414823" y="1869576"/>
                </a:cubicBezTo>
                <a:cubicBezTo>
                  <a:pt x="414866" y="1879513"/>
                  <a:pt x="415574" y="1887872"/>
                  <a:pt x="416945" y="1894652"/>
                </a:cubicBezTo>
                <a:cubicBezTo>
                  <a:pt x="419541" y="1900140"/>
                  <a:pt x="421061" y="1905937"/>
                  <a:pt x="421508" y="1912044"/>
                </a:cubicBezTo>
                <a:cubicBezTo>
                  <a:pt x="421955" y="1918151"/>
                  <a:pt x="422697" y="1924352"/>
                  <a:pt x="423734" y="1930646"/>
                </a:cubicBezTo>
                <a:cubicBezTo>
                  <a:pt x="419567" y="1941036"/>
                  <a:pt x="416582" y="1951801"/>
                  <a:pt x="414779" y="1962941"/>
                </a:cubicBezTo>
                <a:lnTo>
                  <a:pt x="420011" y="1999742"/>
                </a:lnTo>
                <a:cubicBezTo>
                  <a:pt x="419036" y="2000164"/>
                  <a:pt x="417870" y="2000933"/>
                  <a:pt x="416513" y="2002047"/>
                </a:cubicBezTo>
                <a:cubicBezTo>
                  <a:pt x="415156" y="2003162"/>
                  <a:pt x="414783" y="2004507"/>
                  <a:pt x="415394" y="2006084"/>
                </a:cubicBezTo>
                <a:cubicBezTo>
                  <a:pt x="415993" y="2006844"/>
                  <a:pt x="417374" y="2007445"/>
                  <a:pt x="419538" y="2007888"/>
                </a:cubicBezTo>
                <a:cubicBezTo>
                  <a:pt x="421702" y="2008332"/>
                  <a:pt x="423473" y="2008731"/>
                  <a:pt x="424851" y="2009088"/>
                </a:cubicBezTo>
                <a:lnTo>
                  <a:pt x="412558" y="2027308"/>
                </a:lnTo>
                <a:lnTo>
                  <a:pt x="401654" y="2032955"/>
                </a:lnTo>
                <a:cubicBezTo>
                  <a:pt x="398987" y="2027011"/>
                  <a:pt x="397004" y="2020959"/>
                  <a:pt x="395707" y="2014799"/>
                </a:cubicBezTo>
                <a:cubicBezTo>
                  <a:pt x="394410" y="2008639"/>
                  <a:pt x="390439" y="2000653"/>
                  <a:pt x="383794" y="1990843"/>
                </a:cubicBezTo>
                <a:cubicBezTo>
                  <a:pt x="382837" y="1997100"/>
                  <a:pt x="382074" y="2003257"/>
                  <a:pt x="381507" y="2009313"/>
                </a:cubicBezTo>
                <a:cubicBezTo>
                  <a:pt x="380939" y="2015368"/>
                  <a:pt x="382138" y="2021497"/>
                  <a:pt x="385103" y="2027699"/>
                </a:cubicBezTo>
                <a:cubicBezTo>
                  <a:pt x="380667" y="2037569"/>
                  <a:pt x="377413" y="2047815"/>
                  <a:pt x="375341" y="2058436"/>
                </a:cubicBezTo>
                <a:cubicBezTo>
                  <a:pt x="367080" y="2063703"/>
                  <a:pt x="365384" y="2068533"/>
                  <a:pt x="370252" y="2072926"/>
                </a:cubicBezTo>
                <a:cubicBezTo>
                  <a:pt x="375120" y="2077319"/>
                  <a:pt x="375370" y="2081140"/>
                  <a:pt x="371003" y="2084389"/>
                </a:cubicBezTo>
                <a:lnTo>
                  <a:pt x="364773" y="2087616"/>
                </a:lnTo>
                <a:cubicBezTo>
                  <a:pt x="366782" y="2092132"/>
                  <a:pt x="367458" y="2095980"/>
                  <a:pt x="366800" y="2099160"/>
                </a:cubicBezTo>
                <a:cubicBezTo>
                  <a:pt x="366143" y="2102340"/>
                  <a:pt x="366617" y="2105799"/>
                  <a:pt x="368223" y="2109535"/>
                </a:cubicBezTo>
                <a:lnTo>
                  <a:pt x="362160" y="2124529"/>
                </a:lnTo>
                <a:lnTo>
                  <a:pt x="349475" y="2115294"/>
                </a:lnTo>
                <a:cubicBezTo>
                  <a:pt x="346360" y="2116908"/>
                  <a:pt x="343996" y="2116157"/>
                  <a:pt x="342382" y="2113042"/>
                </a:cubicBezTo>
                <a:cubicBezTo>
                  <a:pt x="339660" y="2106673"/>
                  <a:pt x="338351" y="2099696"/>
                  <a:pt x="338455" y="2092110"/>
                </a:cubicBezTo>
                <a:cubicBezTo>
                  <a:pt x="338560" y="2084524"/>
                  <a:pt x="337049" y="2077158"/>
                  <a:pt x="333923" y="2070010"/>
                </a:cubicBezTo>
                <a:cubicBezTo>
                  <a:pt x="333889" y="2069864"/>
                  <a:pt x="333555" y="2069378"/>
                  <a:pt x="332922" y="2068554"/>
                </a:cubicBezTo>
                <a:cubicBezTo>
                  <a:pt x="332289" y="2067729"/>
                  <a:pt x="331566" y="2067445"/>
                  <a:pt x="330752" y="2067702"/>
                </a:cubicBezTo>
                <a:cubicBezTo>
                  <a:pt x="330093" y="2068496"/>
                  <a:pt x="329895" y="2070656"/>
                  <a:pt x="330158" y="2074183"/>
                </a:cubicBezTo>
                <a:cubicBezTo>
                  <a:pt x="330421" y="2077710"/>
                  <a:pt x="330424" y="2080260"/>
                  <a:pt x="330169" y="2081832"/>
                </a:cubicBezTo>
                <a:cubicBezTo>
                  <a:pt x="329158" y="2084331"/>
                  <a:pt x="328927" y="2086427"/>
                  <a:pt x="329474" y="2088119"/>
                </a:cubicBezTo>
                <a:cubicBezTo>
                  <a:pt x="330929" y="2090452"/>
                  <a:pt x="332038" y="2092594"/>
                  <a:pt x="332802" y="2094544"/>
                </a:cubicBezTo>
                <a:cubicBezTo>
                  <a:pt x="333565" y="2096495"/>
                  <a:pt x="332512" y="2098275"/>
                  <a:pt x="329641" y="2099885"/>
                </a:cubicBezTo>
                <a:lnTo>
                  <a:pt x="325024" y="2106228"/>
                </a:lnTo>
                <a:lnTo>
                  <a:pt x="310254" y="2115853"/>
                </a:lnTo>
                <a:lnTo>
                  <a:pt x="312036" y="2130734"/>
                </a:lnTo>
                <a:cubicBezTo>
                  <a:pt x="310120" y="2132838"/>
                  <a:pt x="308555" y="2135377"/>
                  <a:pt x="307338" y="2138353"/>
                </a:cubicBezTo>
                <a:cubicBezTo>
                  <a:pt x="306122" y="2141329"/>
                  <a:pt x="305148" y="2144056"/>
                  <a:pt x="304415" y="2146535"/>
                </a:cubicBezTo>
                <a:cubicBezTo>
                  <a:pt x="302710" y="2147376"/>
                  <a:pt x="301258" y="2148704"/>
                  <a:pt x="300058" y="2150519"/>
                </a:cubicBezTo>
                <a:cubicBezTo>
                  <a:pt x="298858" y="2152334"/>
                  <a:pt x="298790" y="2154428"/>
                  <a:pt x="299854" y="2156799"/>
                </a:cubicBezTo>
                <a:lnTo>
                  <a:pt x="304638" y="2162223"/>
                </a:lnTo>
                <a:lnTo>
                  <a:pt x="290619" y="2169484"/>
                </a:lnTo>
                <a:cubicBezTo>
                  <a:pt x="289673" y="2166146"/>
                  <a:pt x="288846" y="2160895"/>
                  <a:pt x="288139" y="2153729"/>
                </a:cubicBezTo>
                <a:cubicBezTo>
                  <a:pt x="287432" y="2146564"/>
                  <a:pt x="285264" y="2143489"/>
                  <a:pt x="281633" y="2144505"/>
                </a:cubicBezTo>
                <a:cubicBezTo>
                  <a:pt x="280093" y="2145426"/>
                  <a:pt x="278903" y="2146783"/>
                  <a:pt x="278062" y="2148577"/>
                </a:cubicBezTo>
                <a:cubicBezTo>
                  <a:pt x="277222" y="2150371"/>
                  <a:pt x="276623" y="2151915"/>
                  <a:pt x="276265" y="2153212"/>
                </a:cubicBezTo>
                <a:lnTo>
                  <a:pt x="282831" y="2173517"/>
                </a:lnTo>
                <a:lnTo>
                  <a:pt x="280690" y="2188455"/>
                </a:lnTo>
                <a:cubicBezTo>
                  <a:pt x="283077" y="2193063"/>
                  <a:pt x="284382" y="2197490"/>
                  <a:pt x="284606" y="2201737"/>
                </a:cubicBezTo>
                <a:cubicBezTo>
                  <a:pt x="284830" y="2205984"/>
                  <a:pt x="284174" y="2210439"/>
                  <a:pt x="282639" y="2215103"/>
                </a:cubicBezTo>
                <a:lnTo>
                  <a:pt x="289093" y="2227564"/>
                </a:lnTo>
                <a:cubicBezTo>
                  <a:pt x="287234" y="2234782"/>
                  <a:pt x="288115" y="2241569"/>
                  <a:pt x="291736" y="2247925"/>
                </a:cubicBezTo>
                <a:cubicBezTo>
                  <a:pt x="288851" y="2248473"/>
                  <a:pt x="286618" y="2250041"/>
                  <a:pt x="285036" y="2252630"/>
                </a:cubicBezTo>
                <a:cubicBezTo>
                  <a:pt x="283455" y="2255219"/>
                  <a:pt x="283398" y="2258129"/>
                  <a:pt x="284866" y="2261361"/>
                </a:cubicBezTo>
                <a:lnTo>
                  <a:pt x="282781" y="2280221"/>
                </a:lnTo>
                <a:lnTo>
                  <a:pt x="267900" y="2282002"/>
                </a:lnTo>
                <a:cubicBezTo>
                  <a:pt x="267322" y="2275880"/>
                  <a:pt x="265660" y="2269333"/>
                  <a:pt x="262913" y="2262360"/>
                </a:cubicBezTo>
                <a:cubicBezTo>
                  <a:pt x="260165" y="2255387"/>
                  <a:pt x="259296" y="2249417"/>
                  <a:pt x="260304" y="2244450"/>
                </a:cubicBezTo>
                <a:cubicBezTo>
                  <a:pt x="257489" y="2239652"/>
                  <a:pt x="258222" y="2235980"/>
                  <a:pt x="262501" y="2233435"/>
                </a:cubicBezTo>
                <a:cubicBezTo>
                  <a:pt x="265993" y="2231914"/>
                  <a:pt x="270113" y="2229698"/>
                  <a:pt x="274861" y="2226786"/>
                </a:cubicBezTo>
                <a:cubicBezTo>
                  <a:pt x="279609" y="2223874"/>
                  <a:pt x="278048" y="2222131"/>
                  <a:pt x="270177" y="2221557"/>
                </a:cubicBezTo>
                <a:lnTo>
                  <a:pt x="268340" y="2202753"/>
                </a:lnTo>
                <a:lnTo>
                  <a:pt x="262110" y="2205980"/>
                </a:lnTo>
                <a:lnTo>
                  <a:pt x="264306" y="2194965"/>
                </a:lnTo>
                <a:lnTo>
                  <a:pt x="256239" y="2179388"/>
                </a:lnTo>
                <a:lnTo>
                  <a:pt x="263109" y="2165952"/>
                </a:lnTo>
                <a:lnTo>
                  <a:pt x="255848" y="2151933"/>
                </a:lnTo>
                <a:cubicBezTo>
                  <a:pt x="256149" y="2145522"/>
                  <a:pt x="257632" y="2139486"/>
                  <a:pt x="260298" y="2133825"/>
                </a:cubicBezTo>
                <a:lnTo>
                  <a:pt x="258516" y="2118943"/>
                </a:lnTo>
                <a:cubicBezTo>
                  <a:pt x="253010" y="2120231"/>
                  <a:pt x="248696" y="2115716"/>
                  <a:pt x="245574" y="2105398"/>
                </a:cubicBezTo>
                <a:cubicBezTo>
                  <a:pt x="242452" y="2095079"/>
                  <a:pt x="240850" y="2088171"/>
                  <a:pt x="240768" y="2084675"/>
                </a:cubicBezTo>
                <a:cubicBezTo>
                  <a:pt x="243319" y="2082448"/>
                  <a:pt x="243196" y="2078396"/>
                  <a:pt x="240399" y="2072519"/>
                </a:cubicBezTo>
                <a:cubicBezTo>
                  <a:pt x="237602" y="2066642"/>
                  <a:pt x="235517" y="2062618"/>
                  <a:pt x="234146" y="2060447"/>
                </a:cubicBezTo>
                <a:cubicBezTo>
                  <a:pt x="235980" y="2058345"/>
                  <a:pt x="236728" y="2055817"/>
                  <a:pt x="236392" y="2052864"/>
                </a:cubicBezTo>
                <a:cubicBezTo>
                  <a:pt x="236056" y="2049910"/>
                  <a:pt x="235233" y="2047208"/>
                  <a:pt x="233923" y="2044759"/>
                </a:cubicBezTo>
                <a:cubicBezTo>
                  <a:pt x="232150" y="2041973"/>
                  <a:pt x="229902" y="2040174"/>
                  <a:pt x="227177" y="2039363"/>
                </a:cubicBezTo>
                <a:cubicBezTo>
                  <a:pt x="224452" y="2038552"/>
                  <a:pt x="222204" y="2036753"/>
                  <a:pt x="220431" y="2033967"/>
                </a:cubicBezTo>
                <a:cubicBezTo>
                  <a:pt x="215033" y="2038245"/>
                  <a:pt x="214662" y="2044363"/>
                  <a:pt x="219320" y="2052322"/>
                </a:cubicBezTo>
                <a:cubicBezTo>
                  <a:pt x="223977" y="2060281"/>
                  <a:pt x="223996" y="2066198"/>
                  <a:pt x="219376" y="2070072"/>
                </a:cubicBezTo>
                <a:cubicBezTo>
                  <a:pt x="221685" y="2074927"/>
                  <a:pt x="222382" y="2080245"/>
                  <a:pt x="221467" y="2086028"/>
                </a:cubicBezTo>
                <a:cubicBezTo>
                  <a:pt x="220552" y="2091811"/>
                  <a:pt x="218697" y="2096970"/>
                  <a:pt x="215901" y="2101505"/>
                </a:cubicBezTo>
                <a:lnTo>
                  <a:pt x="226389" y="2121755"/>
                </a:lnTo>
                <a:cubicBezTo>
                  <a:pt x="216139" y="2135418"/>
                  <a:pt x="211892" y="2147084"/>
                  <a:pt x="213648" y="2156752"/>
                </a:cubicBezTo>
                <a:cubicBezTo>
                  <a:pt x="215403" y="2166419"/>
                  <a:pt x="217658" y="2180150"/>
                  <a:pt x="220413" y="2197944"/>
                </a:cubicBezTo>
                <a:cubicBezTo>
                  <a:pt x="215391" y="2201121"/>
                  <a:pt x="211659" y="2205358"/>
                  <a:pt x="209217" y="2210656"/>
                </a:cubicBezTo>
                <a:cubicBezTo>
                  <a:pt x="206776" y="2215954"/>
                  <a:pt x="203044" y="2220192"/>
                  <a:pt x="198022" y="2223369"/>
                </a:cubicBezTo>
                <a:lnTo>
                  <a:pt x="206896" y="2240503"/>
                </a:lnTo>
                <a:lnTo>
                  <a:pt x="202223" y="2242924"/>
                </a:lnTo>
                <a:cubicBezTo>
                  <a:pt x="199238" y="2244470"/>
                  <a:pt x="197017" y="2244632"/>
                  <a:pt x="195561" y="2243411"/>
                </a:cubicBezTo>
                <a:cubicBezTo>
                  <a:pt x="194106" y="2242189"/>
                  <a:pt x="192636" y="2239987"/>
                  <a:pt x="191152" y="2236805"/>
                </a:cubicBezTo>
                <a:lnTo>
                  <a:pt x="189371" y="2221923"/>
                </a:lnTo>
                <a:cubicBezTo>
                  <a:pt x="188685" y="2220837"/>
                  <a:pt x="187059" y="2219128"/>
                  <a:pt x="184493" y="2216795"/>
                </a:cubicBezTo>
                <a:cubicBezTo>
                  <a:pt x="181926" y="2214461"/>
                  <a:pt x="180112" y="2213343"/>
                  <a:pt x="179051" y="2213440"/>
                </a:cubicBezTo>
                <a:lnTo>
                  <a:pt x="181471" y="2218113"/>
                </a:lnTo>
                <a:cubicBezTo>
                  <a:pt x="179212" y="2222493"/>
                  <a:pt x="176874" y="2228149"/>
                  <a:pt x="174455" y="2235081"/>
                </a:cubicBezTo>
                <a:cubicBezTo>
                  <a:pt x="172037" y="2242013"/>
                  <a:pt x="171659" y="2247641"/>
                  <a:pt x="173323" y="2251965"/>
                </a:cubicBezTo>
                <a:cubicBezTo>
                  <a:pt x="171893" y="2254846"/>
                  <a:pt x="171548" y="2258153"/>
                  <a:pt x="172287" y="2261885"/>
                </a:cubicBezTo>
                <a:cubicBezTo>
                  <a:pt x="173027" y="2265618"/>
                  <a:pt x="174253" y="2269098"/>
                  <a:pt x="175966" y="2272327"/>
                </a:cubicBezTo>
                <a:lnTo>
                  <a:pt x="168290" y="2284205"/>
                </a:lnTo>
                <a:cubicBezTo>
                  <a:pt x="169616" y="2286687"/>
                  <a:pt x="170608" y="2289713"/>
                  <a:pt x="171263" y="2293283"/>
                </a:cubicBezTo>
                <a:cubicBezTo>
                  <a:pt x="171919" y="2296853"/>
                  <a:pt x="171540" y="2300095"/>
                  <a:pt x="170127" y="2303008"/>
                </a:cubicBezTo>
                <a:lnTo>
                  <a:pt x="176581" y="2315470"/>
                </a:lnTo>
                <a:lnTo>
                  <a:pt x="172770" y="2323370"/>
                </a:lnTo>
                <a:cubicBezTo>
                  <a:pt x="175062" y="2328192"/>
                  <a:pt x="175793" y="2333575"/>
                  <a:pt x="174962" y="2339520"/>
                </a:cubicBezTo>
                <a:cubicBezTo>
                  <a:pt x="174131" y="2345465"/>
                  <a:pt x="172511" y="2351079"/>
                  <a:pt x="170102" y="2356360"/>
                </a:cubicBezTo>
                <a:cubicBezTo>
                  <a:pt x="169493" y="2362972"/>
                  <a:pt x="168653" y="2370568"/>
                  <a:pt x="167582" y="2379148"/>
                </a:cubicBezTo>
                <a:cubicBezTo>
                  <a:pt x="166511" y="2387729"/>
                  <a:pt x="164691" y="2395339"/>
                  <a:pt x="162121" y="2401979"/>
                </a:cubicBezTo>
                <a:cubicBezTo>
                  <a:pt x="163479" y="2404362"/>
                  <a:pt x="164596" y="2406994"/>
                  <a:pt x="165470" y="2409875"/>
                </a:cubicBezTo>
                <a:cubicBezTo>
                  <a:pt x="166345" y="2412756"/>
                  <a:pt x="166091" y="2415603"/>
                  <a:pt x="164709" y="2418418"/>
                </a:cubicBezTo>
                <a:cubicBezTo>
                  <a:pt x="167067" y="2423288"/>
                  <a:pt x="168256" y="2428763"/>
                  <a:pt x="168277" y="2434843"/>
                </a:cubicBezTo>
                <a:cubicBezTo>
                  <a:pt x="168299" y="2440924"/>
                  <a:pt x="167527" y="2446427"/>
                  <a:pt x="165963" y="2451352"/>
                </a:cubicBezTo>
                <a:cubicBezTo>
                  <a:pt x="166803" y="2452975"/>
                  <a:pt x="167153" y="2454605"/>
                  <a:pt x="167013" y="2456241"/>
                </a:cubicBezTo>
                <a:cubicBezTo>
                  <a:pt x="166873" y="2457878"/>
                  <a:pt x="166041" y="2459132"/>
                  <a:pt x="164517" y="2460003"/>
                </a:cubicBezTo>
                <a:lnTo>
                  <a:pt x="159037" y="2460866"/>
                </a:lnTo>
                <a:lnTo>
                  <a:pt x="155642" y="2442869"/>
                </a:lnTo>
                <a:cubicBezTo>
                  <a:pt x="156343" y="2440407"/>
                  <a:pt x="156402" y="2437660"/>
                  <a:pt x="155819" y="2434628"/>
                </a:cubicBezTo>
                <a:cubicBezTo>
                  <a:pt x="155237" y="2431596"/>
                  <a:pt x="154315" y="2428864"/>
                  <a:pt x="153055" y="2426430"/>
                </a:cubicBezTo>
                <a:lnTo>
                  <a:pt x="152024" y="2409184"/>
                </a:lnTo>
                <a:cubicBezTo>
                  <a:pt x="149885" y="2405847"/>
                  <a:pt x="147738" y="2402020"/>
                  <a:pt x="145584" y="2397703"/>
                </a:cubicBezTo>
                <a:cubicBezTo>
                  <a:pt x="143431" y="2393386"/>
                  <a:pt x="144427" y="2389907"/>
                  <a:pt x="148574" y="2387265"/>
                </a:cubicBezTo>
                <a:cubicBezTo>
                  <a:pt x="141227" y="2371809"/>
                  <a:pt x="136363" y="2351610"/>
                  <a:pt x="133981" y="2326668"/>
                </a:cubicBezTo>
                <a:cubicBezTo>
                  <a:pt x="131599" y="2301726"/>
                  <a:pt x="132214" y="2280665"/>
                  <a:pt x="135827" y="2263483"/>
                </a:cubicBezTo>
                <a:cubicBezTo>
                  <a:pt x="133265" y="2258060"/>
                  <a:pt x="131490" y="2252724"/>
                  <a:pt x="130499" y="2247475"/>
                </a:cubicBezTo>
                <a:cubicBezTo>
                  <a:pt x="129509" y="2242226"/>
                  <a:pt x="127733" y="2236890"/>
                  <a:pt x="125172" y="2231468"/>
                </a:cubicBezTo>
                <a:cubicBezTo>
                  <a:pt x="127425" y="2230177"/>
                  <a:pt x="128544" y="2228363"/>
                  <a:pt x="128527" y="2226026"/>
                </a:cubicBezTo>
                <a:cubicBezTo>
                  <a:pt x="128510" y="2223689"/>
                  <a:pt x="127855" y="2221311"/>
                  <a:pt x="126562" y="2218894"/>
                </a:cubicBezTo>
                <a:cubicBezTo>
                  <a:pt x="123544" y="2212432"/>
                  <a:pt x="122666" y="2208195"/>
                  <a:pt x="123929" y="2206183"/>
                </a:cubicBezTo>
                <a:cubicBezTo>
                  <a:pt x="125192" y="2204171"/>
                  <a:pt x="124919" y="2201101"/>
                  <a:pt x="123111" y="2196975"/>
                </a:cubicBezTo>
                <a:lnTo>
                  <a:pt x="122832" y="2177365"/>
                </a:lnTo>
                <a:cubicBezTo>
                  <a:pt x="124699" y="2175328"/>
                  <a:pt x="125582" y="2173060"/>
                  <a:pt x="125481" y="2170560"/>
                </a:cubicBezTo>
                <a:cubicBezTo>
                  <a:pt x="125380" y="2168061"/>
                  <a:pt x="124692" y="2165619"/>
                  <a:pt x="123416" y="2163234"/>
                </a:cubicBezTo>
                <a:lnTo>
                  <a:pt x="117824" y="2156253"/>
                </a:lnTo>
                <a:lnTo>
                  <a:pt x="106834" y="2100704"/>
                </a:lnTo>
                <a:lnTo>
                  <a:pt x="110644" y="2092804"/>
                </a:lnTo>
                <a:lnTo>
                  <a:pt x="111283" y="2082596"/>
                </a:lnTo>
                <a:cubicBezTo>
                  <a:pt x="109989" y="2080097"/>
                  <a:pt x="108933" y="2077104"/>
                  <a:pt x="108115" y="2073618"/>
                </a:cubicBezTo>
                <a:cubicBezTo>
                  <a:pt x="107297" y="2070132"/>
                  <a:pt x="107222" y="2067126"/>
                  <a:pt x="107889" y="2064599"/>
                </a:cubicBezTo>
                <a:cubicBezTo>
                  <a:pt x="105518" y="2062246"/>
                  <a:pt x="103472" y="2058614"/>
                  <a:pt x="101751" y="2053702"/>
                </a:cubicBezTo>
                <a:cubicBezTo>
                  <a:pt x="100030" y="2048790"/>
                  <a:pt x="100926" y="2045116"/>
                  <a:pt x="104438" y="2042680"/>
                </a:cubicBezTo>
                <a:cubicBezTo>
                  <a:pt x="102771" y="2038111"/>
                  <a:pt x="101932" y="2029656"/>
                  <a:pt x="101919" y="2017315"/>
                </a:cubicBezTo>
                <a:cubicBezTo>
                  <a:pt x="101907" y="2004975"/>
                  <a:pt x="103042" y="1997472"/>
                  <a:pt x="105326" y="1994808"/>
                </a:cubicBezTo>
                <a:lnTo>
                  <a:pt x="104351" y="1981484"/>
                </a:lnTo>
                <a:cubicBezTo>
                  <a:pt x="99763" y="1971514"/>
                  <a:pt x="97143" y="1962005"/>
                  <a:pt x="96492" y="1952959"/>
                </a:cubicBezTo>
                <a:cubicBezTo>
                  <a:pt x="95840" y="1943913"/>
                  <a:pt x="93220" y="1934405"/>
                  <a:pt x="88632" y="1924434"/>
                </a:cubicBezTo>
                <a:lnTo>
                  <a:pt x="90078" y="1915783"/>
                </a:lnTo>
                <a:cubicBezTo>
                  <a:pt x="87800" y="1909637"/>
                  <a:pt x="87160" y="1901408"/>
                  <a:pt x="88157" y="1891096"/>
                </a:cubicBezTo>
                <a:cubicBezTo>
                  <a:pt x="89154" y="1880785"/>
                  <a:pt x="88514" y="1872556"/>
                  <a:pt x="86236" y="1866409"/>
                </a:cubicBezTo>
                <a:cubicBezTo>
                  <a:pt x="89332" y="1861102"/>
                  <a:pt x="88988" y="1855354"/>
                  <a:pt x="85206" y="1849164"/>
                </a:cubicBezTo>
                <a:cubicBezTo>
                  <a:pt x="81424" y="1842973"/>
                  <a:pt x="81081" y="1837225"/>
                  <a:pt x="84176" y="1831918"/>
                </a:cubicBezTo>
                <a:cubicBezTo>
                  <a:pt x="82562" y="1826497"/>
                  <a:pt x="80135" y="1812115"/>
                  <a:pt x="76893" y="1788771"/>
                </a:cubicBezTo>
                <a:cubicBezTo>
                  <a:pt x="73651" y="1765427"/>
                  <a:pt x="72016" y="1751623"/>
                  <a:pt x="71988" y="1747357"/>
                </a:cubicBezTo>
                <a:cubicBezTo>
                  <a:pt x="69718" y="1745199"/>
                  <a:pt x="68075" y="1742345"/>
                  <a:pt x="67060" y="1738797"/>
                </a:cubicBezTo>
                <a:cubicBezTo>
                  <a:pt x="66045" y="1735248"/>
                  <a:pt x="67345" y="1732353"/>
                  <a:pt x="70958" y="1730111"/>
                </a:cubicBezTo>
                <a:cubicBezTo>
                  <a:pt x="69934" y="1716771"/>
                  <a:pt x="70025" y="1702484"/>
                  <a:pt x="71230" y="1687249"/>
                </a:cubicBezTo>
                <a:cubicBezTo>
                  <a:pt x="72435" y="1672015"/>
                  <a:pt x="70377" y="1658347"/>
                  <a:pt x="65056" y="1646245"/>
                </a:cubicBezTo>
                <a:cubicBezTo>
                  <a:pt x="65610" y="1645012"/>
                  <a:pt x="66407" y="1643529"/>
                  <a:pt x="67444" y="1641798"/>
                </a:cubicBezTo>
                <a:cubicBezTo>
                  <a:pt x="68482" y="1640067"/>
                  <a:pt x="68687" y="1638397"/>
                  <a:pt x="68060" y="1636788"/>
                </a:cubicBezTo>
                <a:cubicBezTo>
                  <a:pt x="67478" y="1636142"/>
                  <a:pt x="66464" y="1636091"/>
                  <a:pt x="65017" y="1636635"/>
                </a:cubicBezTo>
                <a:cubicBezTo>
                  <a:pt x="63570" y="1637178"/>
                  <a:pt x="62758" y="1637517"/>
                  <a:pt x="62580" y="1637650"/>
                </a:cubicBezTo>
                <a:lnTo>
                  <a:pt x="59992" y="1621211"/>
                </a:lnTo>
                <a:lnTo>
                  <a:pt x="64609" y="1614869"/>
                </a:lnTo>
                <a:cubicBezTo>
                  <a:pt x="65489" y="1608939"/>
                  <a:pt x="65223" y="1601751"/>
                  <a:pt x="63812" y="1593304"/>
                </a:cubicBezTo>
                <a:cubicBezTo>
                  <a:pt x="62400" y="1584857"/>
                  <a:pt x="61154" y="1577683"/>
                  <a:pt x="60073" y="1571782"/>
                </a:cubicBezTo>
                <a:cubicBezTo>
                  <a:pt x="57548" y="1568973"/>
                  <a:pt x="56199" y="1566050"/>
                  <a:pt x="56025" y="1563013"/>
                </a:cubicBezTo>
                <a:cubicBezTo>
                  <a:pt x="55851" y="1559975"/>
                  <a:pt x="57645" y="1557399"/>
                  <a:pt x="61407" y="1555286"/>
                </a:cubicBezTo>
                <a:lnTo>
                  <a:pt x="60433" y="1541962"/>
                </a:lnTo>
                <a:cubicBezTo>
                  <a:pt x="60922" y="1538458"/>
                  <a:pt x="60137" y="1531538"/>
                  <a:pt x="58077" y="1521205"/>
                </a:cubicBezTo>
                <a:cubicBezTo>
                  <a:pt x="56018" y="1510871"/>
                  <a:pt x="54252" y="1503966"/>
                  <a:pt x="52781" y="1500489"/>
                </a:cubicBezTo>
                <a:cubicBezTo>
                  <a:pt x="50647" y="1495256"/>
                  <a:pt x="50582" y="1490680"/>
                  <a:pt x="52585" y="1486762"/>
                </a:cubicBezTo>
                <a:cubicBezTo>
                  <a:pt x="54589" y="1482843"/>
                  <a:pt x="54524" y="1478267"/>
                  <a:pt x="52390" y="1473034"/>
                </a:cubicBezTo>
                <a:lnTo>
                  <a:pt x="53557" y="1444773"/>
                </a:lnTo>
                <a:cubicBezTo>
                  <a:pt x="52623" y="1441223"/>
                  <a:pt x="51512" y="1432085"/>
                  <a:pt x="50224" y="1417360"/>
                </a:cubicBezTo>
                <a:cubicBezTo>
                  <a:pt x="48935" y="1402635"/>
                  <a:pt x="48228" y="1394276"/>
                  <a:pt x="48102" y="1392284"/>
                </a:cubicBezTo>
                <a:cubicBezTo>
                  <a:pt x="46029" y="1389077"/>
                  <a:pt x="44151" y="1385769"/>
                  <a:pt x="42468" y="1382361"/>
                </a:cubicBezTo>
                <a:cubicBezTo>
                  <a:pt x="40785" y="1378952"/>
                  <a:pt x="42051" y="1375992"/>
                  <a:pt x="46265" y="1373480"/>
                </a:cubicBezTo>
                <a:cubicBezTo>
                  <a:pt x="45287" y="1359911"/>
                  <a:pt x="45460" y="1344512"/>
                  <a:pt x="46784" y="1327281"/>
                </a:cubicBezTo>
                <a:cubicBezTo>
                  <a:pt x="48107" y="1310051"/>
                  <a:pt x="45930" y="1294880"/>
                  <a:pt x="40251" y="1281771"/>
                </a:cubicBezTo>
                <a:cubicBezTo>
                  <a:pt x="40755" y="1280439"/>
                  <a:pt x="41451" y="1278762"/>
                  <a:pt x="42337" y="1276739"/>
                </a:cubicBezTo>
                <a:cubicBezTo>
                  <a:pt x="43224" y="1274716"/>
                  <a:pt x="43530" y="1273241"/>
                  <a:pt x="43255" y="1272313"/>
                </a:cubicBezTo>
                <a:cubicBezTo>
                  <a:pt x="42384" y="1270871"/>
                  <a:pt x="41330" y="1270264"/>
                  <a:pt x="40091" y="1270495"/>
                </a:cubicBezTo>
                <a:cubicBezTo>
                  <a:pt x="38852" y="1270725"/>
                  <a:pt x="37811" y="1271099"/>
                  <a:pt x="36968" y="1271618"/>
                </a:cubicBezTo>
                <a:lnTo>
                  <a:pt x="34381" y="1255179"/>
                </a:lnTo>
                <a:cubicBezTo>
                  <a:pt x="37565" y="1249249"/>
                  <a:pt x="39568" y="1242944"/>
                  <a:pt x="40388" y="1236263"/>
                </a:cubicBezTo>
                <a:lnTo>
                  <a:pt x="33599" y="1200269"/>
                </a:lnTo>
                <a:cubicBezTo>
                  <a:pt x="31139" y="1197428"/>
                  <a:pt x="30049" y="1194370"/>
                  <a:pt x="30330" y="1191097"/>
                </a:cubicBezTo>
                <a:cubicBezTo>
                  <a:pt x="30610" y="1187824"/>
                  <a:pt x="32664" y="1185114"/>
                  <a:pt x="36491" y="1182968"/>
                </a:cubicBezTo>
                <a:cubicBezTo>
                  <a:pt x="35206" y="1180011"/>
                  <a:pt x="34909" y="1177531"/>
                  <a:pt x="35600" y="1175527"/>
                </a:cubicBezTo>
                <a:cubicBezTo>
                  <a:pt x="36291" y="1173523"/>
                  <a:pt x="35994" y="1171043"/>
                  <a:pt x="34709" y="1168086"/>
                </a:cubicBezTo>
                <a:cubicBezTo>
                  <a:pt x="34818" y="1165355"/>
                  <a:pt x="33829" y="1157883"/>
                  <a:pt x="31742" y="1145670"/>
                </a:cubicBezTo>
                <a:cubicBezTo>
                  <a:pt x="29656" y="1133457"/>
                  <a:pt x="28076" y="1125797"/>
                  <a:pt x="27002" y="1122690"/>
                </a:cubicBezTo>
                <a:cubicBezTo>
                  <a:pt x="24834" y="1117393"/>
                  <a:pt x="24635" y="1112557"/>
                  <a:pt x="26403" y="1108184"/>
                </a:cubicBezTo>
                <a:cubicBezTo>
                  <a:pt x="28171" y="1103811"/>
                  <a:pt x="27972" y="1098976"/>
                  <a:pt x="25804" y="1093678"/>
                </a:cubicBezTo>
                <a:lnTo>
                  <a:pt x="25581" y="1077990"/>
                </a:lnTo>
                <a:cubicBezTo>
                  <a:pt x="24088" y="1074154"/>
                  <a:pt x="24166" y="1070491"/>
                  <a:pt x="25816" y="1067002"/>
                </a:cubicBezTo>
                <a:cubicBezTo>
                  <a:pt x="27467" y="1063514"/>
                  <a:pt x="27545" y="1059851"/>
                  <a:pt x="26052" y="1056015"/>
                </a:cubicBezTo>
                <a:cubicBezTo>
                  <a:pt x="30591" y="1053335"/>
                  <a:pt x="32362" y="1049125"/>
                  <a:pt x="31365" y="1043386"/>
                </a:cubicBezTo>
                <a:cubicBezTo>
                  <a:pt x="31027" y="1042655"/>
                  <a:pt x="30693" y="1042170"/>
                  <a:pt x="30363" y="1041929"/>
                </a:cubicBezTo>
                <a:cubicBezTo>
                  <a:pt x="30033" y="1041689"/>
                  <a:pt x="29309" y="1041405"/>
                  <a:pt x="28193" y="1041077"/>
                </a:cubicBezTo>
                <a:lnTo>
                  <a:pt x="28888" y="1034791"/>
                </a:lnTo>
                <a:cubicBezTo>
                  <a:pt x="28862" y="1032912"/>
                  <a:pt x="28644" y="1031378"/>
                  <a:pt x="28234" y="1030191"/>
                </a:cubicBezTo>
                <a:cubicBezTo>
                  <a:pt x="27825" y="1029004"/>
                  <a:pt x="27218" y="1027672"/>
                  <a:pt x="26412" y="1026196"/>
                </a:cubicBezTo>
                <a:cubicBezTo>
                  <a:pt x="27736" y="1013575"/>
                  <a:pt x="28076" y="1000723"/>
                  <a:pt x="27432" y="987639"/>
                </a:cubicBezTo>
                <a:cubicBezTo>
                  <a:pt x="26788" y="974556"/>
                  <a:pt x="25557" y="961530"/>
                  <a:pt x="23738" y="948561"/>
                </a:cubicBezTo>
                <a:cubicBezTo>
                  <a:pt x="22848" y="945811"/>
                  <a:pt x="22109" y="939774"/>
                  <a:pt x="21518" y="930449"/>
                </a:cubicBezTo>
                <a:cubicBezTo>
                  <a:pt x="20928" y="921124"/>
                  <a:pt x="20981" y="915664"/>
                  <a:pt x="21677" y="914069"/>
                </a:cubicBezTo>
                <a:cubicBezTo>
                  <a:pt x="19066" y="908630"/>
                  <a:pt x="17778" y="903124"/>
                  <a:pt x="17813" y="897550"/>
                </a:cubicBezTo>
                <a:cubicBezTo>
                  <a:pt x="17848" y="891976"/>
                  <a:pt x="17930" y="886254"/>
                  <a:pt x="18059" y="880384"/>
                </a:cubicBezTo>
                <a:lnTo>
                  <a:pt x="21870" y="872484"/>
                </a:lnTo>
                <a:cubicBezTo>
                  <a:pt x="21531" y="871671"/>
                  <a:pt x="21387" y="870758"/>
                  <a:pt x="21438" y="869744"/>
                </a:cubicBezTo>
                <a:cubicBezTo>
                  <a:pt x="21489" y="868730"/>
                  <a:pt x="21345" y="867816"/>
                  <a:pt x="21007" y="867004"/>
                </a:cubicBezTo>
                <a:cubicBezTo>
                  <a:pt x="20577" y="864346"/>
                  <a:pt x="19955" y="862034"/>
                  <a:pt x="19143" y="860067"/>
                </a:cubicBezTo>
                <a:cubicBezTo>
                  <a:pt x="18330" y="858101"/>
                  <a:pt x="17320" y="855991"/>
                  <a:pt x="16111" y="853736"/>
                </a:cubicBezTo>
                <a:cubicBezTo>
                  <a:pt x="17793" y="852535"/>
                  <a:pt x="18294" y="850959"/>
                  <a:pt x="17612" y="849007"/>
                </a:cubicBezTo>
                <a:cubicBezTo>
                  <a:pt x="17240" y="848130"/>
                  <a:pt x="16962" y="846957"/>
                  <a:pt x="16778" y="845488"/>
                </a:cubicBezTo>
                <a:cubicBezTo>
                  <a:pt x="16593" y="844020"/>
                  <a:pt x="16315" y="842847"/>
                  <a:pt x="15943" y="841970"/>
                </a:cubicBezTo>
                <a:lnTo>
                  <a:pt x="17501" y="841163"/>
                </a:lnTo>
                <a:cubicBezTo>
                  <a:pt x="16954" y="839471"/>
                  <a:pt x="17185" y="837375"/>
                  <a:pt x="18196" y="834876"/>
                </a:cubicBezTo>
                <a:lnTo>
                  <a:pt x="15608" y="818437"/>
                </a:lnTo>
                <a:cubicBezTo>
                  <a:pt x="14674" y="814805"/>
                  <a:pt x="13447" y="811325"/>
                  <a:pt x="11929" y="807996"/>
                </a:cubicBezTo>
                <a:cubicBezTo>
                  <a:pt x="10410" y="804667"/>
                  <a:pt x="9198" y="802167"/>
                  <a:pt x="8291" y="800496"/>
                </a:cubicBezTo>
                <a:cubicBezTo>
                  <a:pt x="10029" y="799719"/>
                  <a:pt x="11616" y="798651"/>
                  <a:pt x="13051" y="797290"/>
                </a:cubicBezTo>
                <a:cubicBezTo>
                  <a:pt x="14486" y="795929"/>
                  <a:pt x="14689" y="794096"/>
                  <a:pt x="13659" y="791789"/>
                </a:cubicBezTo>
                <a:cubicBezTo>
                  <a:pt x="12336" y="789553"/>
                  <a:pt x="11755" y="787795"/>
                  <a:pt x="11917" y="786518"/>
                </a:cubicBezTo>
                <a:cubicBezTo>
                  <a:pt x="12079" y="785241"/>
                  <a:pt x="13661" y="783845"/>
                  <a:pt x="16663" y="782332"/>
                </a:cubicBezTo>
                <a:lnTo>
                  <a:pt x="16439" y="766643"/>
                </a:lnTo>
                <a:lnTo>
                  <a:pt x="20250" y="758743"/>
                </a:lnTo>
                <a:lnTo>
                  <a:pt x="20666" y="732846"/>
                </a:lnTo>
                <a:cubicBezTo>
                  <a:pt x="19379" y="729726"/>
                  <a:pt x="19073" y="726592"/>
                  <a:pt x="19747" y="723444"/>
                </a:cubicBezTo>
                <a:cubicBezTo>
                  <a:pt x="20422" y="720296"/>
                  <a:pt x="20115" y="717163"/>
                  <a:pt x="18829" y="714043"/>
                </a:cubicBezTo>
                <a:lnTo>
                  <a:pt x="20163" y="697548"/>
                </a:lnTo>
                <a:lnTo>
                  <a:pt x="19995" y="685781"/>
                </a:lnTo>
                <a:cubicBezTo>
                  <a:pt x="17885" y="679878"/>
                  <a:pt x="16361" y="673917"/>
                  <a:pt x="15426" y="667899"/>
                </a:cubicBezTo>
                <a:cubicBezTo>
                  <a:pt x="14490" y="661881"/>
                  <a:pt x="14538" y="656094"/>
                  <a:pt x="15571" y="650538"/>
                </a:cubicBezTo>
                <a:cubicBezTo>
                  <a:pt x="14120" y="638202"/>
                  <a:pt x="12193" y="626853"/>
                  <a:pt x="9790" y="616492"/>
                </a:cubicBezTo>
                <a:cubicBezTo>
                  <a:pt x="7387" y="606130"/>
                  <a:pt x="5112" y="597925"/>
                  <a:pt x="2967" y="591875"/>
                </a:cubicBezTo>
                <a:cubicBezTo>
                  <a:pt x="5197" y="592366"/>
                  <a:pt x="7023" y="592078"/>
                  <a:pt x="8446" y="591012"/>
                </a:cubicBezTo>
                <a:lnTo>
                  <a:pt x="12257" y="583112"/>
                </a:lnTo>
                <a:cubicBezTo>
                  <a:pt x="12631" y="581848"/>
                  <a:pt x="12418" y="580642"/>
                  <a:pt x="11617" y="579492"/>
                </a:cubicBezTo>
                <a:cubicBezTo>
                  <a:pt x="10816" y="578343"/>
                  <a:pt x="9434" y="577742"/>
                  <a:pt x="7472" y="577688"/>
                </a:cubicBezTo>
                <a:cubicBezTo>
                  <a:pt x="9068" y="570359"/>
                  <a:pt x="9853" y="561227"/>
                  <a:pt x="9828" y="550292"/>
                </a:cubicBezTo>
                <a:cubicBezTo>
                  <a:pt x="9803" y="539358"/>
                  <a:pt x="8238" y="530456"/>
                  <a:pt x="5132" y="523586"/>
                </a:cubicBezTo>
                <a:cubicBezTo>
                  <a:pt x="6743" y="520735"/>
                  <a:pt x="7520" y="517945"/>
                  <a:pt x="7465" y="515216"/>
                </a:cubicBezTo>
                <a:cubicBezTo>
                  <a:pt x="7410" y="512487"/>
                  <a:pt x="6039" y="510317"/>
                  <a:pt x="3351" y="508704"/>
                </a:cubicBezTo>
                <a:cubicBezTo>
                  <a:pt x="1684" y="502941"/>
                  <a:pt x="1840" y="497840"/>
                  <a:pt x="3820" y="493398"/>
                </a:cubicBezTo>
                <a:cubicBezTo>
                  <a:pt x="5800" y="488957"/>
                  <a:pt x="7340" y="484620"/>
                  <a:pt x="8440" y="480387"/>
                </a:cubicBezTo>
                <a:cubicBezTo>
                  <a:pt x="9840" y="477686"/>
                  <a:pt x="10072" y="475591"/>
                  <a:pt x="9135" y="474100"/>
                </a:cubicBezTo>
                <a:cubicBezTo>
                  <a:pt x="8199" y="472610"/>
                  <a:pt x="6873" y="471321"/>
                  <a:pt x="5157" y="470234"/>
                </a:cubicBezTo>
                <a:lnTo>
                  <a:pt x="6268" y="438051"/>
                </a:lnTo>
                <a:cubicBezTo>
                  <a:pt x="6402" y="436006"/>
                  <a:pt x="6627" y="433420"/>
                  <a:pt x="6942" y="430293"/>
                </a:cubicBezTo>
                <a:cubicBezTo>
                  <a:pt x="7257" y="427167"/>
                  <a:pt x="6689" y="424004"/>
                  <a:pt x="5238" y="420805"/>
                </a:cubicBezTo>
                <a:cubicBezTo>
                  <a:pt x="7753" y="408019"/>
                  <a:pt x="8249" y="394675"/>
                  <a:pt x="6727" y="380770"/>
                </a:cubicBezTo>
                <a:cubicBezTo>
                  <a:pt x="5205" y="366866"/>
                  <a:pt x="6682" y="353507"/>
                  <a:pt x="11158" y="340694"/>
                </a:cubicBezTo>
                <a:lnTo>
                  <a:pt x="3953" y="330597"/>
                </a:lnTo>
                <a:lnTo>
                  <a:pt x="7373" y="295242"/>
                </a:lnTo>
                <a:cubicBezTo>
                  <a:pt x="5564" y="291034"/>
                  <a:pt x="4042" y="282851"/>
                  <a:pt x="2806" y="270691"/>
                </a:cubicBezTo>
                <a:cubicBezTo>
                  <a:pt x="1570" y="258531"/>
                  <a:pt x="1794" y="248950"/>
                  <a:pt x="3475" y="241946"/>
                </a:cubicBezTo>
                <a:cubicBezTo>
                  <a:pt x="383" y="235975"/>
                  <a:pt x="809" y="229170"/>
                  <a:pt x="4754" y="221529"/>
                </a:cubicBezTo>
                <a:cubicBezTo>
                  <a:pt x="1063" y="219490"/>
                  <a:pt x="-478" y="216831"/>
                  <a:pt x="129" y="213553"/>
                </a:cubicBezTo>
                <a:cubicBezTo>
                  <a:pt x="736" y="210275"/>
                  <a:pt x="1934" y="207185"/>
                  <a:pt x="3724" y="204283"/>
                </a:cubicBezTo>
                <a:lnTo>
                  <a:pt x="8918" y="73185"/>
                </a:lnTo>
                <a:cubicBezTo>
                  <a:pt x="10388" y="67362"/>
                  <a:pt x="10931" y="61894"/>
                  <a:pt x="10548" y="56784"/>
                </a:cubicBezTo>
                <a:cubicBezTo>
                  <a:pt x="10164" y="51673"/>
                  <a:pt x="11299" y="46394"/>
                  <a:pt x="13951" y="40946"/>
                </a:cubicBezTo>
                <a:cubicBezTo>
                  <a:pt x="12755" y="38478"/>
                  <a:pt x="12093" y="35611"/>
                  <a:pt x="11965" y="32344"/>
                </a:cubicBezTo>
                <a:cubicBezTo>
                  <a:pt x="11837" y="29076"/>
                  <a:pt x="12155" y="26195"/>
                  <a:pt x="12921" y="23700"/>
                </a:cubicBezTo>
                <a:lnTo>
                  <a:pt x="13504" y="9569"/>
                </a:lnTo>
                <a:cubicBezTo>
                  <a:pt x="14368" y="7105"/>
                  <a:pt x="15873" y="4926"/>
                  <a:pt x="18020" y="3032"/>
                </a:cubicBezTo>
                <a:cubicBezTo>
                  <a:pt x="20167" y="1138"/>
                  <a:pt x="22278" y="127"/>
                  <a:pt x="24352" y="0"/>
                </a:cubicBezTo>
                <a:close/>
              </a:path>
            </a:pathLst>
          </a:custGeom>
          <a:ln>
            <a:noFill/>
          </a:ln>
          <a:effectLst>
            <a:outerShdw blurRad="50800" dist="38100" sx="102000" sy="1020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7" name="Freeform: Shape 6">
            <a:extLst>
              <a:ext uri="{FF2B5EF4-FFF2-40B4-BE49-F238E27FC236}">
                <a16:creationId xmlns:a16="http://schemas.microsoft.com/office/drawing/2014/main" id="{82DDDF4F-CAE5-BB47-0A32-5E446B98B656}"/>
              </a:ext>
            </a:extLst>
          </p:cNvPr>
          <p:cNvSpPr/>
          <p:nvPr/>
        </p:nvSpPr>
        <p:spPr>
          <a:xfrm rot="21445659" flipH="1">
            <a:off x="8312988" y="238562"/>
            <a:ext cx="1471994" cy="6380876"/>
          </a:xfrm>
          <a:custGeom>
            <a:avLst/>
            <a:gdLst/>
            <a:ahLst/>
            <a:cxnLst/>
            <a:rect l="l" t="t" r="r" b="b"/>
            <a:pathLst>
              <a:path w="458677" h="2460866">
                <a:moveTo>
                  <a:pt x="185114" y="2198446"/>
                </a:moveTo>
                <a:lnTo>
                  <a:pt x="178077" y="2200116"/>
                </a:lnTo>
                <a:cubicBezTo>
                  <a:pt x="178563" y="2200975"/>
                  <a:pt x="179391" y="2201781"/>
                  <a:pt x="180563" y="2202532"/>
                </a:cubicBezTo>
                <a:cubicBezTo>
                  <a:pt x="181734" y="2203284"/>
                  <a:pt x="182750" y="2203498"/>
                  <a:pt x="183612" y="2203175"/>
                </a:cubicBezTo>
                <a:cubicBezTo>
                  <a:pt x="185295" y="2201974"/>
                  <a:pt x="185795" y="2200398"/>
                  <a:pt x="185114" y="2198446"/>
                </a:cubicBezTo>
                <a:close/>
                <a:moveTo>
                  <a:pt x="177853" y="2184427"/>
                </a:moveTo>
                <a:cubicBezTo>
                  <a:pt x="178242" y="2185337"/>
                  <a:pt x="178876" y="2186243"/>
                  <a:pt x="179755" y="2187146"/>
                </a:cubicBezTo>
                <a:cubicBezTo>
                  <a:pt x="180634" y="2188049"/>
                  <a:pt x="181845" y="2188162"/>
                  <a:pt x="183389" y="2187487"/>
                </a:cubicBezTo>
                <a:lnTo>
                  <a:pt x="184946" y="2186680"/>
                </a:lnTo>
                <a:cubicBezTo>
                  <a:pt x="183333" y="2183565"/>
                  <a:pt x="180968" y="2182814"/>
                  <a:pt x="177853" y="2184427"/>
                </a:cubicBezTo>
                <a:close/>
                <a:moveTo>
                  <a:pt x="311477" y="2091514"/>
                </a:moveTo>
                <a:lnTo>
                  <a:pt x="303633" y="2091625"/>
                </a:lnTo>
                <a:cubicBezTo>
                  <a:pt x="304054" y="2092518"/>
                  <a:pt x="304623" y="2093458"/>
                  <a:pt x="305340" y="2094445"/>
                </a:cubicBezTo>
                <a:cubicBezTo>
                  <a:pt x="306057" y="2095432"/>
                  <a:pt x="306814" y="2095781"/>
                  <a:pt x="307611" y="2095492"/>
                </a:cubicBezTo>
                <a:close/>
                <a:moveTo>
                  <a:pt x="317836" y="2028461"/>
                </a:moveTo>
                <a:cubicBezTo>
                  <a:pt x="316200" y="2028321"/>
                  <a:pt x="314570" y="2028671"/>
                  <a:pt x="312948" y="2029511"/>
                </a:cubicBezTo>
                <a:cubicBezTo>
                  <a:pt x="313337" y="2030421"/>
                  <a:pt x="313971" y="2031327"/>
                  <a:pt x="314850" y="2032230"/>
                </a:cubicBezTo>
                <a:cubicBezTo>
                  <a:pt x="315729" y="2033133"/>
                  <a:pt x="316940" y="2033246"/>
                  <a:pt x="318483" y="2032571"/>
                </a:cubicBezTo>
                <a:lnTo>
                  <a:pt x="321599" y="2030957"/>
                </a:lnTo>
                <a:cubicBezTo>
                  <a:pt x="320727" y="2029433"/>
                  <a:pt x="319473" y="2028601"/>
                  <a:pt x="317836" y="2028461"/>
                </a:cubicBezTo>
                <a:close/>
                <a:moveTo>
                  <a:pt x="418788" y="2024081"/>
                </a:moveTo>
                <a:lnTo>
                  <a:pt x="430666" y="2031758"/>
                </a:lnTo>
                <a:lnTo>
                  <a:pt x="435563" y="2045026"/>
                </a:lnTo>
                <a:cubicBezTo>
                  <a:pt x="431936" y="2047480"/>
                  <a:pt x="430866" y="2050339"/>
                  <a:pt x="432350" y="2053604"/>
                </a:cubicBezTo>
                <a:cubicBezTo>
                  <a:pt x="433835" y="2056868"/>
                  <a:pt x="431596" y="2060332"/>
                  <a:pt x="425633" y="2063997"/>
                </a:cubicBezTo>
                <a:cubicBezTo>
                  <a:pt x="422928" y="2057661"/>
                  <a:pt x="421787" y="2051008"/>
                  <a:pt x="422211" y="2044039"/>
                </a:cubicBezTo>
                <a:cubicBezTo>
                  <a:pt x="422635" y="2037070"/>
                  <a:pt x="421494" y="2030417"/>
                  <a:pt x="418788" y="2024081"/>
                </a:cubicBezTo>
                <a:close/>
                <a:moveTo>
                  <a:pt x="215895" y="1990880"/>
                </a:moveTo>
                <a:lnTo>
                  <a:pt x="219929" y="1998668"/>
                </a:lnTo>
                <a:cubicBezTo>
                  <a:pt x="221153" y="2000874"/>
                  <a:pt x="222508" y="2001901"/>
                  <a:pt x="223993" y="2001748"/>
                </a:cubicBezTo>
                <a:cubicBezTo>
                  <a:pt x="225479" y="2001597"/>
                  <a:pt x="227007" y="2001052"/>
                  <a:pt x="228580" y="2000114"/>
                </a:cubicBezTo>
                <a:close/>
                <a:moveTo>
                  <a:pt x="222597" y="1965678"/>
                </a:moveTo>
                <a:cubicBezTo>
                  <a:pt x="221917" y="1966113"/>
                  <a:pt x="221532" y="1966641"/>
                  <a:pt x="221443" y="1967264"/>
                </a:cubicBezTo>
                <a:cubicBezTo>
                  <a:pt x="221354" y="1967886"/>
                  <a:pt x="220969" y="1968414"/>
                  <a:pt x="220289" y="1968849"/>
                </a:cubicBezTo>
                <a:cubicBezTo>
                  <a:pt x="220808" y="1969773"/>
                  <a:pt x="221772" y="1970838"/>
                  <a:pt x="223178" y="1972044"/>
                </a:cubicBezTo>
                <a:cubicBezTo>
                  <a:pt x="224585" y="1973250"/>
                  <a:pt x="225736" y="1973724"/>
                  <a:pt x="226631" y="1973466"/>
                </a:cubicBezTo>
                <a:cubicBezTo>
                  <a:pt x="228073" y="1972596"/>
                  <a:pt x="228679" y="1971541"/>
                  <a:pt x="228449" y="1970302"/>
                </a:cubicBezTo>
                <a:cubicBezTo>
                  <a:pt x="228219" y="1969063"/>
                  <a:pt x="227845" y="1968022"/>
                  <a:pt x="227326" y="1967180"/>
                </a:cubicBezTo>
                <a:cubicBezTo>
                  <a:pt x="226125" y="1965497"/>
                  <a:pt x="224549" y="1964996"/>
                  <a:pt x="222597" y="1965678"/>
                </a:cubicBezTo>
                <a:close/>
                <a:moveTo>
                  <a:pt x="394610" y="1924000"/>
                </a:moveTo>
                <a:lnTo>
                  <a:pt x="387573" y="1925669"/>
                </a:lnTo>
                <a:cubicBezTo>
                  <a:pt x="388093" y="1926593"/>
                  <a:pt x="389056" y="1927658"/>
                  <a:pt x="390463" y="1928864"/>
                </a:cubicBezTo>
                <a:cubicBezTo>
                  <a:pt x="391869" y="1930070"/>
                  <a:pt x="393020" y="1930544"/>
                  <a:pt x="393915" y="1930286"/>
                </a:cubicBezTo>
                <a:cubicBezTo>
                  <a:pt x="395358" y="1929416"/>
                  <a:pt x="395964" y="1928361"/>
                  <a:pt x="395734" y="1927122"/>
                </a:cubicBezTo>
                <a:cubicBezTo>
                  <a:pt x="395504" y="1925883"/>
                  <a:pt x="395129" y="1924842"/>
                  <a:pt x="394610" y="1924000"/>
                </a:cubicBezTo>
                <a:close/>
                <a:moveTo>
                  <a:pt x="322399" y="1921890"/>
                </a:moveTo>
                <a:cubicBezTo>
                  <a:pt x="317794" y="1924440"/>
                  <a:pt x="315163" y="1927942"/>
                  <a:pt x="314507" y="1932398"/>
                </a:cubicBezTo>
                <a:cubicBezTo>
                  <a:pt x="313851" y="1936853"/>
                  <a:pt x="314767" y="1941482"/>
                  <a:pt x="317255" y="1946285"/>
                </a:cubicBezTo>
                <a:lnTo>
                  <a:pt x="318061" y="1947842"/>
                </a:lnTo>
                <a:cubicBezTo>
                  <a:pt x="317720" y="1947978"/>
                  <a:pt x="316456" y="1948715"/>
                  <a:pt x="314268" y="1950054"/>
                </a:cubicBezTo>
                <a:cubicBezTo>
                  <a:pt x="312081" y="1951393"/>
                  <a:pt x="311018" y="1952519"/>
                  <a:pt x="311080" y="1953434"/>
                </a:cubicBezTo>
                <a:cubicBezTo>
                  <a:pt x="311987" y="1953993"/>
                  <a:pt x="314498" y="1953598"/>
                  <a:pt x="318615" y="1952248"/>
                </a:cubicBezTo>
                <a:cubicBezTo>
                  <a:pt x="322731" y="1950898"/>
                  <a:pt x="325430" y="1949911"/>
                  <a:pt x="326712" y="1949288"/>
                </a:cubicBezTo>
                <a:lnTo>
                  <a:pt x="332025" y="1936660"/>
                </a:lnTo>
                <a:cubicBezTo>
                  <a:pt x="329620" y="1937658"/>
                  <a:pt x="327392" y="1937330"/>
                  <a:pt x="325342" y="1935676"/>
                </a:cubicBezTo>
                <a:cubicBezTo>
                  <a:pt x="323291" y="1934021"/>
                  <a:pt x="321829" y="1932310"/>
                  <a:pt x="320953" y="1930541"/>
                </a:cubicBezTo>
                <a:close/>
                <a:moveTo>
                  <a:pt x="212246" y="1899921"/>
                </a:moveTo>
                <a:lnTo>
                  <a:pt x="215696" y="1921840"/>
                </a:lnTo>
                <a:cubicBezTo>
                  <a:pt x="215420" y="1921942"/>
                  <a:pt x="214415" y="1922545"/>
                  <a:pt x="212682" y="1923648"/>
                </a:cubicBezTo>
                <a:cubicBezTo>
                  <a:pt x="210949" y="1924752"/>
                  <a:pt x="210145" y="1925744"/>
                  <a:pt x="210272" y="1926625"/>
                </a:cubicBezTo>
                <a:cubicBezTo>
                  <a:pt x="211454" y="1928112"/>
                  <a:pt x="214049" y="1928990"/>
                  <a:pt x="218058" y="1929260"/>
                </a:cubicBezTo>
                <a:cubicBezTo>
                  <a:pt x="222066" y="1929530"/>
                  <a:pt x="225238" y="1929615"/>
                  <a:pt x="227574" y="1929517"/>
                </a:cubicBezTo>
                <a:lnTo>
                  <a:pt x="230410" y="1908293"/>
                </a:lnTo>
                <a:close/>
                <a:moveTo>
                  <a:pt x="317639" y="1863114"/>
                </a:moveTo>
                <a:cubicBezTo>
                  <a:pt x="316264" y="1864114"/>
                  <a:pt x="315927" y="1865689"/>
                  <a:pt x="316628" y="1867836"/>
                </a:cubicBezTo>
                <a:cubicBezTo>
                  <a:pt x="317329" y="1869984"/>
                  <a:pt x="317972" y="1871544"/>
                  <a:pt x="318558" y="1872516"/>
                </a:cubicBezTo>
                <a:cubicBezTo>
                  <a:pt x="320527" y="1876476"/>
                  <a:pt x="321270" y="1880454"/>
                  <a:pt x="320787" y="1884449"/>
                </a:cubicBezTo>
                <a:cubicBezTo>
                  <a:pt x="320305" y="1888444"/>
                  <a:pt x="318885" y="1892060"/>
                  <a:pt x="316529" y="1895298"/>
                </a:cubicBezTo>
                <a:cubicBezTo>
                  <a:pt x="318317" y="1899228"/>
                  <a:pt x="319421" y="1903266"/>
                  <a:pt x="319839" y="1907411"/>
                </a:cubicBezTo>
                <a:cubicBezTo>
                  <a:pt x="320258" y="1911557"/>
                  <a:pt x="321362" y="1915595"/>
                  <a:pt x="323150" y="1919525"/>
                </a:cubicBezTo>
                <a:cubicBezTo>
                  <a:pt x="324918" y="1911654"/>
                  <a:pt x="325950" y="1903794"/>
                  <a:pt x="326247" y="1895944"/>
                </a:cubicBezTo>
                <a:cubicBezTo>
                  <a:pt x="326544" y="1888094"/>
                  <a:pt x="326595" y="1880247"/>
                  <a:pt x="326402" y="1872404"/>
                </a:cubicBezTo>
                <a:cubicBezTo>
                  <a:pt x="325781" y="1871285"/>
                  <a:pt x="324415" y="1869441"/>
                  <a:pt x="322302" y="1866873"/>
                </a:cubicBezTo>
                <a:cubicBezTo>
                  <a:pt x="320190" y="1864304"/>
                  <a:pt x="318636" y="1863051"/>
                  <a:pt x="317639" y="1863114"/>
                </a:cubicBezTo>
                <a:close/>
                <a:moveTo>
                  <a:pt x="396776" y="1855711"/>
                </a:moveTo>
                <a:cubicBezTo>
                  <a:pt x="391835" y="1858805"/>
                  <a:pt x="390293" y="1862979"/>
                  <a:pt x="392149" y="1868232"/>
                </a:cubicBezTo>
                <a:cubicBezTo>
                  <a:pt x="394005" y="1873485"/>
                  <a:pt x="396197" y="1878194"/>
                  <a:pt x="398725" y="1882358"/>
                </a:cubicBezTo>
                <a:cubicBezTo>
                  <a:pt x="396291" y="1883619"/>
                  <a:pt x="393961" y="1885320"/>
                  <a:pt x="391736" y="1887460"/>
                </a:cubicBezTo>
                <a:cubicBezTo>
                  <a:pt x="389511" y="1889600"/>
                  <a:pt x="387974" y="1891877"/>
                  <a:pt x="387126" y="1894292"/>
                </a:cubicBezTo>
                <a:lnTo>
                  <a:pt x="397502" y="1906698"/>
                </a:lnTo>
                <a:cubicBezTo>
                  <a:pt x="396081" y="1902125"/>
                  <a:pt x="395585" y="1897196"/>
                  <a:pt x="396017" y="1891910"/>
                </a:cubicBezTo>
                <a:cubicBezTo>
                  <a:pt x="396448" y="1886624"/>
                  <a:pt x="398908" y="1882634"/>
                  <a:pt x="403398" y="1879938"/>
                </a:cubicBezTo>
                <a:cubicBezTo>
                  <a:pt x="401609" y="1876008"/>
                  <a:pt x="400506" y="1871970"/>
                  <a:pt x="400087" y="1867824"/>
                </a:cubicBezTo>
                <a:cubicBezTo>
                  <a:pt x="399668" y="1863679"/>
                  <a:pt x="398565" y="1859641"/>
                  <a:pt x="396776" y="1855711"/>
                </a:cubicBezTo>
                <a:close/>
                <a:moveTo>
                  <a:pt x="205817" y="1834108"/>
                </a:moveTo>
                <a:cubicBezTo>
                  <a:pt x="205646" y="1849671"/>
                  <a:pt x="206657" y="1865610"/>
                  <a:pt x="208851" y="1881924"/>
                </a:cubicBezTo>
                <a:cubicBezTo>
                  <a:pt x="211310" y="1884684"/>
                  <a:pt x="214147" y="1886507"/>
                  <a:pt x="217363" y="1887393"/>
                </a:cubicBezTo>
                <a:cubicBezTo>
                  <a:pt x="220580" y="1888279"/>
                  <a:pt x="223778" y="1887939"/>
                  <a:pt x="226960" y="1886374"/>
                </a:cubicBezTo>
                <a:cubicBezTo>
                  <a:pt x="226095" y="1880730"/>
                  <a:pt x="224604" y="1872448"/>
                  <a:pt x="222487" y="1861527"/>
                </a:cubicBezTo>
                <a:cubicBezTo>
                  <a:pt x="220370" y="1850606"/>
                  <a:pt x="220061" y="1842699"/>
                  <a:pt x="221561" y="1837807"/>
                </a:cubicBezTo>
                <a:close/>
                <a:moveTo>
                  <a:pt x="207176" y="1764261"/>
                </a:moveTo>
                <a:lnTo>
                  <a:pt x="204228" y="1777641"/>
                </a:lnTo>
                <a:lnTo>
                  <a:pt x="206648" y="1782314"/>
                </a:lnTo>
                <a:lnTo>
                  <a:pt x="209763" y="1780701"/>
                </a:lnTo>
                <a:cubicBezTo>
                  <a:pt x="212881" y="1779251"/>
                  <a:pt x="214824" y="1777915"/>
                  <a:pt x="215591" y="1776695"/>
                </a:cubicBezTo>
                <a:cubicBezTo>
                  <a:pt x="216358" y="1775474"/>
                  <a:pt x="215936" y="1773388"/>
                  <a:pt x="214325" y="1770436"/>
                </a:cubicBezTo>
                <a:close/>
                <a:moveTo>
                  <a:pt x="211402" y="1730465"/>
                </a:moveTo>
                <a:lnTo>
                  <a:pt x="211514" y="1738309"/>
                </a:lnTo>
                <a:cubicBezTo>
                  <a:pt x="212524" y="1735810"/>
                  <a:pt x="212756" y="1733714"/>
                  <a:pt x="212209" y="1732022"/>
                </a:cubicBezTo>
                <a:close/>
                <a:moveTo>
                  <a:pt x="386890" y="1657354"/>
                </a:moveTo>
                <a:lnTo>
                  <a:pt x="384917" y="1684057"/>
                </a:lnTo>
                <a:cubicBezTo>
                  <a:pt x="390587" y="1687376"/>
                  <a:pt x="395103" y="1692281"/>
                  <a:pt x="398464" y="1698771"/>
                </a:cubicBezTo>
                <a:cubicBezTo>
                  <a:pt x="397554" y="1699160"/>
                  <a:pt x="396648" y="1699794"/>
                  <a:pt x="395745" y="1700674"/>
                </a:cubicBezTo>
                <a:cubicBezTo>
                  <a:pt x="394842" y="1701553"/>
                  <a:pt x="394729" y="1702764"/>
                  <a:pt x="395405" y="1704307"/>
                </a:cubicBezTo>
                <a:cubicBezTo>
                  <a:pt x="396309" y="1705814"/>
                  <a:pt x="397700" y="1707069"/>
                  <a:pt x="399577" y="1708072"/>
                </a:cubicBezTo>
                <a:cubicBezTo>
                  <a:pt x="401455" y="1709075"/>
                  <a:pt x="403235" y="1710129"/>
                  <a:pt x="404918" y="1711233"/>
                </a:cubicBezTo>
                <a:lnTo>
                  <a:pt x="418242" y="1710258"/>
                </a:lnTo>
                <a:lnTo>
                  <a:pt x="417380" y="1704779"/>
                </a:lnTo>
                <a:lnTo>
                  <a:pt x="406364" y="1702582"/>
                </a:lnTo>
                <a:cubicBezTo>
                  <a:pt x="405088" y="1700197"/>
                  <a:pt x="404399" y="1697755"/>
                  <a:pt x="404298" y="1695256"/>
                </a:cubicBezTo>
                <a:cubicBezTo>
                  <a:pt x="404197" y="1692756"/>
                  <a:pt x="405080" y="1690488"/>
                  <a:pt x="406948" y="1688451"/>
                </a:cubicBezTo>
                <a:cubicBezTo>
                  <a:pt x="404286" y="1682915"/>
                  <a:pt x="401527" y="1677430"/>
                  <a:pt x="398671" y="1671995"/>
                </a:cubicBezTo>
                <a:cubicBezTo>
                  <a:pt x="395815" y="1666560"/>
                  <a:pt x="391888" y="1661679"/>
                  <a:pt x="386890" y="1657354"/>
                </a:cubicBezTo>
                <a:close/>
                <a:moveTo>
                  <a:pt x="392922" y="1585087"/>
                </a:moveTo>
                <a:lnTo>
                  <a:pt x="391365" y="1585894"/>
                </a:lnTo>
                <a:cubicBezTo>
                  <a:pt x="391912" y="1587586"/>
                  <a:pt x="393238" y="1588874"/>
                  <a:pt x="395343" y="1589760"/>
                </a:cubicBezTo>
                <a:close/>
                <a:moveTo>
                  <a:pt x="401182" y="1559078"/>
                </a:moveTo>
                <a:cubicBezTo>
                  <a:pt x="398327" y="1560557"/>
                  <a:pt x="397056" y="1563191"/>
                  <a:pt x="397372" y="1566978"/>
                </a:cubicBezTo>
                <a:lnTo>
                  <a:pt x="402045" y="1564558"/>
                </a:lnTo>
                <a:cubicBezTo>
                  <a:pt x="401706" y="1563745"/>
                  <a:pt x="401563" y="1562832"/>
                  <a:pt x="401614" y="1561818"/>
                </a:cubicBezTo>
                <a:cubicBezTo>
                  <a:pt x="401665" y="1560804"/>
                  <a:pt x="401521" y="1559891"/>
                  <a:pt x="401182" y="1559078"/>
                </a:cubicBezTo>
                <a:close/>
                <a:moveTo>
                  <a:pt x="403907" y="1530010"/>
                </a:moveTo>
                <a:lnTo>
                  <a:pt x="398427" y="1530873"/>
                </a:lnTo>
                <a:lnTo>
                  <a:pt x="402461" y="1538661"/>
                </a:lnTo>
                <a:lnTo>
                  <a:pt x="391557" y="1544308"/>
                </a:lnTo>
                <a:lnTo>
                  <a:pt x="394784" y="1550539"/>
                </a:lnTo>
                <a:lnTo>
                  <a:pt x="400320" y="1553598"/>
                </a:lnTo>
                <a:lnTo>
                  <a:pt x="407134" y="1536241"/>
                </a:lnTo>
                <a:close/>
                <a:moveTo>
                  <a:pt x="401263" y="1509649"/>
                </a:moveTo>
                <a:lnTo>
                  <a:pt x="397397" y="1513627"/>
                </a:lnTo>
                <a:lnTo>
                  <a:pt x="403851" y="1526088"/>
                </a:lnTo>
                <a:cubicBezTo>
                  <a:pt x="405233" y="1523273"/>
                  <a:pt x="405486" y="1520426"/>
                  <a:pt x="404612" y="1517545"/>
                </a:cubicBezTo>
                <a:cubicBezTo>
                  <a:pt x="403737" y="1514664"/>
                  <a:pt x="402621" y="1512032"/>
                  <a:pt x="401263" y="1509649"/>
                </a:cubicBezTo>
                <a:close/>
                <a:moveTo>
                  <a:pt x="400593" y="1462584"/>
                </a:moveTo>
                <a:lnTo>
                  <a:pt x="394362" y="1465811"/>
                </a:lnTo>
                <a:cubicBezTo>
                  <a:pt x="395424" y="1471517"/>
                  <a:pt x="396090" y="1476934"/>
                  <a:pt x="396359" y="1482062"/>
                </a:cubicBezTo>
                <a:cubicBezTo>
                  <a:pt x="396628" y="1487191"/>
                  <a:pt x="395305" y="1490675"/>
                  <a:pt x="392389" y="1492514"/>
                </a:cubicBezTo>
                <a:cubicBezTo>
                  <a:pt x="393108" y="1493665"/>
                  <a:pt x="394869" y="1495634"/>
                  <a:pt x="397671" y="1498422"/>
                </a:cubicBezTo>
                <a:cubicBezTo>
                  <a:pt x="400473" y="1501209"/>
                  <a:pt x="402421" y="1502587"/>
                  <a:pt x="403516" y="1502555"/>
                </a:cubicBezTo>
                <a:cubicBezTo>
                  <a:pt x="404212" y="1502071"/>
                  <a:pt x="404363" y="1501252"/>
                  <a:pt x="403971" y="1500097"/>
                </a:cubicBezTo>
                <a:cubicBezTo>
                  <a:pt x="403579" y="1498942"/>
                  <a:pt x="403139" y="1497935"/>
                  <a:pt x="402653" y="1497076"/>
                </a:cubicBezTo>
                <a:cubicBezTo>
                  <a:pt x="403452" y="1492341"/>
                  <a:pt x="403794" y="1486484"/>
                  <a:pt x="403678" y="1479506"/>
                </a:cubicBezTo>
                <a:cubicBezTo>
                  <a:pt x="403562" y="1472529"/>
                  <a:pt x="402534" y="1466888"/>
                  <a:pt x="400593" y="1462584"/>
                </a:cubicBezTo>
                <a:close/>
                <a:moveTo>
                  <a:pt x="421506" y="1388536"/>
                </a:moveTo>
                <a:lnTo>
                  <a:pt x="419949" y="1389342"/>
                </a:lnTo>
                <a:cubicBezTo>
                  <a:pt x="419975" y="1391222"/>
                  <a:pt x="420194" y="1392755"/>
                  <a:pt x="420603" y="1393943"/>
                </a:cubicBezTo>
                <a:cubicBezTo>
                  <a:pt x="421012" y="1395130"/>
                  <a:pt x="421619" y="1396462"/>
                  <a:pt x="422425" y="1397938"/>
                </a:cubicBezTo>
                <a:cubicBezTo>
                  <a:pt x="423301" y="1395179"/>
                  <a:pt x="422995" y="1392045"/>
                  <a:pt x="421506" y="1388536"/>
                </a:cubicBezTo>
                <a:close/>
                <a:moveTo>
                  <a:pt x="403814" y="1358189"/>
                </a:moveTo>
                <a:lnTo>
                  <a:pt x="394468" y="1363030"/>
                </a:lnTo>
                <a:cubicBezTo>
                  <a:pt x="397041" y="1369270"/>
                  <a:pt x="397653" y="1375538"/>
                  <a:pt x="396305" y="1381833"/>
                </a:cubicBezTo>
                <a:cubicBezTo>
                  <a:pt x="394956" y="1388129"/>
                  <a:pt x="395568" y="1394397"/>
                  <a:pt x="398141" y="1400637"/>
                </a:cubicBezTo>
                <a:lnTo>
                  <a:pt x="395249" y="1417939"/>
                </a:lnTo>
                <a:cubicBezTo>
                  <a:pt x="395054" y="1419151"/>
                  <a:pt x="395688" y="1420058"/>
                  <a:pt x="397152" y="1420658"/>
                </a:cubicBezTo>
                <a:cubicBezTo>
                  <a:pt x="398615" y="1421258"/>
                  <a:pt x="399826" y="1421372"/>
                  <a:pt x="400785" y="1420999"/>
                </a:cubicBezTo>
                <a:lnTo>
                  <a:pt x="409324" y="1414600"/>
                </a:lnTo>
                <a:cubicBezTo>
                  <a:pt x="408978" y="1409800"/>
                  <a:pt x="408481" y="1404707"/>
                  <a:pt x="407832" y="1399322"/>
                </a:cubicBezTo>
                <a:cubicBezTo>
                  <a:pt x="407183" y="1393938"/>
                  <a:pt x="405705" y="1388859"/>
                  <a:pt x="403398" y="1384086"/>
                </a:cubicBezTo>
                <a:cubicBezTo>
                  <a:pt x="403225" y="1380019"/>
                  <a:pt x="402999" y="1375609"/>
                  <a:pt x="402719" y="1370856"/>
                </a:cubicBezTo>
                <a:cubicBezTo>
                  <a:pt x="402439" y="1366104"/>
                  <a:pt x="402804" y="1361881"/>
                  <a:pt x="403814" y="1358189"/>
                </a:cubicBezTo>
                <a:close/>
                <a:moveTo>
                  <a:pt x="412018" y="1328259"/>
                </a:moveTo>
                <a:lnTo>
                  <a:pt x="407512" y="1342445"/>
                </a:lnTo>
                <a:cubicBezTo>
                  <a:pt x="406659" y="1339924"/>
                  <a:pt x="404951" y="1339327"/>
                  <a:pt x="402387" y="1340655"/>
                </a:cubicBezTo>
                <a:cubicBezTo>
                  <a:pt x="399823" y="1341982"/>
                  <a:pt x="398936" y="1343924"/>
                  <a:pt x="399724" y="1346479"/>
                </a:cubicBezTo>
                <a:lnTo>
                  <a:pt x="417888" y="1354850"/>
                </a:lnTo>
                <a:lnTo>
                  <a:pt x="424119" y="1351623"/>
                </a:lnTo>
                <a:lnTo>
                  <a:pt x="418416" y="1336798"/>
                </a:lnTo>
                <a:close/>
                <a:moveTo>
                  <a:pt x="388094" y="1301139"/>
                </a:moveTo>
                <a:lnTo>
                  <a:pt x="379499" y="1303615"/>
                </a:lnTo>
                <a:cubicBezTo>
                  <a:pt x="379804" y="1304363"/>
                  <a:pt x="379813" y="1305016"/>
                  <a:pt x="379527" y="1305576"/>
                </a:cubicBezTo>
                <a:cubicBezTo>
                  <a:pt x="379241" y="1306136"/>
                  <a:pt x="379250" y="1306790"/>
                  <a:pt x="379555" y="1307537"/>
                </a:cubicBezTo>
                <a:lnTo>
                  <a:pt x="383589" y="1315325"/>
                </a:lnTo>
                <a:cubicBezTo>
                  <a:pt x="385253" y="1318538"/>
                  <a:pt x="387356" y="1321647"/>
                  <a:pt x="389900" y="1324651"/>
                </a:cubicBezTo>
                <a:cubicBezTo>
                  <a:pt x="392444" y="1327655"/>
                  <a:pt x="395125" y="1329970"/>
                  <a:pt x="397943" y="1331597"/>
                </a:cubicBezTo>
                <a:close/>
                <a:moveTo>
                  <a:pt x="414630" y="1291346"/>
                </a:moveTo>
                <a:lnTo>
                  <a:pt x="413296" y="1307841"/>
                </a:lnTo>
                <a:lnTo>
                  <a:pt x="417969" y="1305421"/>
                </a:lnTo>
                <a:cubicBezTo>
                  <a:pt x="418038" y="1301105"/>
                  <a:pt x="416925" y="1296413"/>
                  <a:pt x="414630" y="1291346"/>
                </a:cubicBezTo>
                <a:close/>
                <a:moveTo>
                  <a:pt x="384532" y="1271376"/>
                </a:moveTo>
                <a:lnTo>
                  <a:pt x="379915" y="1277718"/>
                </a:lnTo>
                <a:lnTo>
                  <a:pt x="379332" y="1291849"/>
                </a:lnTo>
                <a:lnTo>
                  <a:pt x="385506" y="1284700"/>
                </a:lnTo>
                <a:lnTo>
                  <a:pt x="386146" y="1274491"/>
                </a:lnTo>
                <a:close/>
                <a:moveTo>
                  <a:pt x="385835" y="1197607"/>
                </a:moveTo>
                <a:lnTo>
                  <a:pt x="372511" y="1198581"/>
                </a:lnTo>
                <a:cubicBezTo>
                  <a:pt x="375196" y="1203447"/>
                  <a:pt x="378284" y="1209091"/>
                  <a:pt x="381775" y="1215514"/>
                </a:cubicBezTo>
                <a:cubicBezTo>
                  <a:pt x="385266" y="1221937"/>
                  <a:pt x="387576" y="1227985"/>
                  <a:pt x="388702" y="1233657"/>
                </a:cubicBezTo>
                <a:cubicBezTo>
                  <a:pt x="390204" y="1228928"/>
                  <a:pt x="389342" y="1223448"/>
                  <a:pt x="386115" y="1217218"/>
                </a:cubicBezTo>
                <a:close/>
                <a:moveTo>
                  <a:pt x="388777" y="1073602"/>
                </a:moveTo>
                <a:lnTo>
                  <a:pt x="380182" y="1076078"/>
                </a:lnTo>
                <a:lnTo>
                  <a:pt x="371531" y="1074632"/>
                </a:lnTo>
                <a:lnTo>
                  <a:pt x="375620" y="1086343"/>
                </a:lnTo>
                <a:cubicBezTo>
                  <a:pt x="374512" y="1090004"/>
                  <a:pt x="373753" y="1094101"/>
                  <a:pt x="373344" y="1098634"/>
                </a:cubicBezTo>
                <a:cubicBezTo>
                  <a:pt x="372934" y="1103168"/>
                  <a:pt x="372766" y="1107453"/>
                  <a:pt x="372840" y="1111489"/>
                </a:cubicBezTo>
                <a:cubicBezTo>
                  <a:pt x="376461" y="1117845"/>
                  <a:pt x="377343" y="1124632"/>
                  <a:pt x="375484" y="1131850"/>
                </a:cubicBezTo>
                <a:cubicBezTo>
                  <a:pt x="373011" y="1131526"/>
                  <a:pt x="371295" y="1132662"/>
                  <a:pt x="370335" y="1135258"/>
                </a:cubicBezTo>
                <a:cubicBezTo>
                  <a:pt x="369375" y="1137854"/>
                  <a:pt x="369821" y="1139352"/>
                  <a:pt x="371674" y="1139750"/>
                </a:cubicBezTo>
                <a:lnTo>
                  <a:pt x="367975" y="1155494"/>
                </a:lnTo>
                <a:lnTo>
                  <a:pt x="371370" y="1173491"/>
                </a:lnTo>
                <a:lnTo>
                  <a:pt x="368254" y="1175105"/>
                </a:lnTo>
                <a:lnTo>
                  <a:pt x="373901" y="1186009"/>
                </a:lnTo>
                <a:lnTo>
                  <a:pt x="383303" y="1185090"/>
                </a:lnTo>
                <a:cubicBezTo>
                  <a:pt x="382152" y="1184616"/>
                  <a:pt x="381686" y="1184034"/>
                  <a:pt x="381905" y="1183345"/>
                </a:cubicBezTo>
                <a:cubicBezTo>
                  <a:pt x="382124" y="1182655"/>
                  <a:pt x="382841" y="1182449"/>
                  <a:pt x="384054" y="1182726"/>
                </a:cubicBezTo>
                <a:lnTo>
                  <a:pt x="383942" y="1174881"/>
                </a:lnTo>
                <a:cubicBezTo>
                  <a:pt x="385071" y="1174914"/>
                  <a:pt x="385742" y="1173826"/>
                  <a:pt x="385956" y="1171616"/>
                </a:cubicBezTo>
                <a:cubicBezTo>
                  <a:pt x="386169" y="1169407"/>
                  <a:pt x="386249" y="1168131"/>
                  <a:pt x="386195" y="1167788"/>
                </a:cubicBezTo>
                <a:lnTo>
                  <a:pt x="387418" y="1143449"/>
                </a:lnTo>
                <a:cubicBezTo>
                  <a:pt x="385525" y="1139079"/>
                  <a:pt x="383580" y="1131032"/>
                  <a:pt x="381582" y="1119308"/>
                </a:cubicBezTo>
                <a:cubicBezTo>
                  <a:pt x="379584" y="1107584"/>
                  <a:pt x="379211" y="1099711"/>
                  <a:pt x="380461" y="1095689"/>
                </a:cubicBezTo>
                <a:lnTo>
                  <a:pt x="390670" y="1096328"/>
                </a:lnTo>
                <a:cubicBezTo>
                  <a:pt x="389720" y="1092745"/>
                  <a:pt x="388914" y="1088965"/>
                  <a:pt x="388252" y="1084986"/>
                </a:cubicBezTo>
                <a:cubicBezTo>
                  <a:pt x="387591" y="1081007"/>
                  <a:pt x="387766" y="1077213"/>
                  <a:pt x="388777" y="1073602"/>
                </a:cubicBezTo>
                <a:close/>
                <a:moveTo>
                  <a:pt x="375062" y="1047122"/>
                </a:moveTo>
                <a:lnTo>
                  <a:pt x="371947" y="1048736"/>
                </a:lnTo>
                <a:lnTo>
                  <a:pt x="375174" y="1054966"/>
                </a:lnTo>
                <a:cubicBezTo>
                  <a:pt x="375548" y="1053702"/>
                  <a:pt x="375724" y="1052294"/>
                  <a:pt x="375702" y="1050742"/>
                </a:cubicBezTo>
                <a:cubicBezTo>
                  <a:pt x="375680" y="1049189"/>
                  <a:pt x="375467" y="1047983"/>
                  <a:pt x="375062" y="1047122"/>
                </a:cubicBezTo>
                <a:close/>
                <a:moveTo>
                  <a:pt x="388386" y="1046148"/>
                </a:moveTo>
                <a:cubicBezTo>
                  <a:pt x="389587" y="1047831"/>
                  <a:pt x="389605" y="1049138"/>
                  <a:pt x="388442" y="1050070"/>
                </a:cubicBezTo>
                <a:lnTo>
                  <a:pt x="393338" y="1063338"/>
                </a:lnTo>
                <a:lnTo>
                  <a:pt x="397316" y="1067204"/>
                </a:lnTo>
                <a:cubicBezTo>
                  <a:pt x="397695" y="1063962"/>
                  <a:pt x="397778" y="1060627"/>
                  <a:pt x="397566" y="1057197"/>
                </a:cubicBezTo>
                <a:cubicBezTo>
                  <a:pt x="397354" y="1053768"/>
                  <a:pt x="396658" y="1050835"/>
                  <a:pt x="395479" y="1048400"/>
                </a:cubicBezTo>
                <a:cubicBezTo>
                  <a:pt x="393866" y="1045285"/>
                  <a:pt x="391501" y="1044534"/>
                  <a:pt x="388386" y="1046148"/>
                </a:cubicBezTo>
                <a:close/>
                <a:moveTo>
                  <a:pt x="368633" y="981309"/>
                </a:moveTo>
                <a:cubicBezTo>
                  <a:pt x="367627" y="981830"/>
                  <a:pt x="366336" y="982993"/>
                  <a:pt x="364760" y="984797"/>
                </a:cubicBezTo>
                <a:cubicBezTo>
                  <a:pt x="363183" y="986601"/>
                  <a:pt x="362685" y="988341"/>
                  <a:pt x="363265" y="990016"/>
                </a:cubicBezTo>
                <a:cubicBezTo>
                  <a:pt x="363749" y="990712"/>
                  <a:pt x="364568" y="990864"/>
                  <a:pt x="365723" y="990471"/>
                </a:cubicBezTo>
                <a:cubicBezTo>
                  <a:pt x="366878" y="990079"/>
                  <a:pt x="367885" y="989640"/>
                  <a:pt x="368744" y="989153"/>
                </a:cubicBezTo>
                <a:close/>
                <a:moveTo>
                  <a:pt x="364673" y="813466"/>
                </a:moveTo>
                <a:lnTo>
                  <a:pt x="367900" y="819697"/>
                </a:lnTo>
                <a:lnTo>
                  <a:pt x="367038" y="814217"/>
                </a:lnTo>
                <a:close/>
                <a:moveTo>
                  <a:pt x="350679" y="767376"/>
                </a:moveTo>
                <a:lnTo>
                  <a:pt x="351486" y="768933"/>
                </a:lnTo>
                <a:cubicBezTo>
                  <a:pt x="353781" y="774000"/>
                  <a:pt x="357203" y="775521"/>
                  <a:pt x="361751" y="773494"/>
                </a:cubicBezTo>
                <a:close/>
                <a:moveTo>
                  <a:pt x="381051" y="696331"/>
                </a:moveTo>
                <a:lnTo>
                  <a:pt x="378798" y="703424"/>
                </a:lnTo>
                <a:cubicBezTo>
                  <a:pt x="380011" y="703701"/>
                  <a:pt x="380929" y="703884"/>
                  <a:pt x="381552" y="703974"/>
                </a:cubicBezTo>
                <a:cubicBezTo>
                  <a:pt x="382174" y="704063"/>
                  <a:pt x="382313" y="704649"/>
                  <a:pt x="381969" y="705733"/>
                </a:cubicBezTo>
                <a:cubicBezTo>
                  <a:pt x="382516" y="707425"/>
                  <a:pt x="382285" y="709521"/>
                  <a:pt x="381274" y="712020"/>
                </a:cubicBezTo>
                <a:lnTo>
                  <a:pt x="375906" y="720726"/>
                </a:lnTo>
                <a:lnTo>
                  <a:pt x="371177" y="719224"/>
                </a:lnTo>
                <a:cubicBezTo>
                  <a:pt x="371780" y="724839"/>
                  <a:pt x="372355" y="728492"/>
                  <a:pt x="372902" y="730184"/>
                </a:cubicBezTo>
                <a:cubicBezTo>
                  <a:pt x="371881" y="736475"/>
                  <a:pt x="370859" y="742766"/>
                  <a:pt x="369837" y="749058"/>
                </a:cubicBezTo>
                <a:cubicBezTo>
                  <a:pt x="368815" y="755349"/>
                  <a:pt x="369754" y="761612"/>
                  <a:pt x="372654" y="767847"/>
                </a:cubicBezTo>
                <a:lnTo>
                  <a:pt x="373684" y="785093"/>
                </a:lnTo>
                <a:cubicBezTo>
                  <a:pt x="372302" y="787908"/>
                  <a:pt x="372049" y="790756"/>
                  <a:pt x="372923" y="793636"/>
                </a:cubicBezTo>
                <a:cubicBezTo>
                  <a:pt x="373798" y="796517"/>
                  <a:pt x="374914" y="799149"/>
                  <a:pt x="376272" y="801532"/>
                </a:cubicBezTo>
                <a:cubicBezTo>
                  <a:pt x="379124" y="808945"/>
                  <a:pt x="379639" y="817568"/>
                  <a:pt x="377817" y="827401"/>
                </a:cubicBezTo>
                <a:cubicBezTo>
                  <a:pt x="375996" y="837235"/>
                  <a:pt x="376511" y="845858"/>
                  <a:pt x="379363" y="853270"/>
                </a:cubicBezTo>
                <a:lnTo>
                  <a:pt x="375552" y="861171"/>
                </a:lnTo>
                <a:cubicBezTo>
                  <a:pt x="376290" y="864740"/>
                  <a:pt x="376540" y="868561"/>
                  <a:pt x="376304" y="872634"/>
                </a:cubicBezTo>
                <a:cubicBezTo>
                  <a:pt x="376068" y="876708"/>
                  <a:pt x="375929" y="880730"/>
                  <a:pt x="375887" y="884703"/>
                </a:cubicBezTo>
                <a:lnTo>
                  <a:pt x="381535" y="895607"/>
                </a:lnTo>
                <a:cubicBezTo>
                  <a:pt x="386172" y="890653"/>
                  <a:pt x="389018" y="883911"/>
                  <a:pt x="390073" y="875380"/>
                </a:cubicBezTo>
                <a:cubicBezTo>
                  <a:pt x="391129" y="866849"/>
                  <a:pt x="390442" y="859961"/>
                  <a:pt x="388014" y="854716"/>
                </a:cubicBezTo>
                <a:cubicBezTo>
                  <a:pt x="389670" y="853941"/>
                  <a:pt x="391030" y="853072"/>
                  <a:pt x="392095" y="852108"/>
                </a:cubicBezTo>
                <a:cubicBezTo>
                  <a:pt x="393160" y="851145"/>
                  <a:pt x="393339" y="849900"/>
                  <a:pt x="392631" y="848374"/>
                </a:cubicBezTo>
                <a:cubicBezTo>
                  <a:pt x="391175" y="846041"/>
                  <a:pt x="390066" y="843899"/>
                  <a:pt x="389303" y="841949"/>
                </a:cubicBezTo>
                <a:cubicBezTo>
                  <a:pt x="388540" y="839998"/>
                  <a:pt x="389593" y="838218"/>
                  <a:pt x="392463" y="836608"/>
                </a:cubicBezTo>
                <a:lnTo>
                  <a:pt x="385339" y="777081"/>
                </a:lnTo>
                <a:cubicBezTo>
                  <a:pt x="390271" y="774527"/>
                  <a:pt x="392061" y="771624"/>
                  <a:pt x="390707" y="768375"/>
                </a:cubicBezTo>
                <a:cubicBezTo>
                  <a:pt x="388997" y="765392"/>
                  <a:pt x="388181" y="763180"/>
                  <a:pt x="388259" y="761741"/>
                </a:cubicBezTo>
                <a:cubicBezTo>
                  <a:pt x="388336" y="760301"/>
                  <a:pt x="389885" y="758841"/>
                  <a:pt x="392904" y="757359"/>
                </a:cubicBezTo>
                <a:lnTo>
                  <a:pt x="392625" y="737749"/>
                </a:lnTo>
                <a:cubicBezTo>
                  <a:pt x="391330" y="735250"/>
                  <a:pt x="389669" y="731089"/>
                  <a:pt x="387641" y="725267"/>
                </a:cubicBezTo>
                <a:cubicBezTo>
                  <a:pt x="385613" y="719444"/>
                  <a:pt x="383723" y="712933"/>
                  <a:pt x="381969" y="705733"/>
                </a:cubicBezTo>
                <a:cubicBezTo>
                  <a:pt x="382038" y="701417"/>
                  <a:pt x="381732" y="698283"/>
                  <a:pt x="381051" y="696331"/>
                </a:cubicBezTo>
                <a:close/>
                <a:moveTo>
                  <a:pt x="373678" y="674468"/>
                </a:moveTo>
                <a:lnTo>
                  <a:pt x="370563" y="676082"/>
                </a:lnTo>
                <a:lnTo>
                  <a:pt x="370494" y="677744"/>
                </a:lnTo>
                <a:close/>
                <a:moveTo>
                  <a:pt x="387745" y="656811"/>
                </a:moveTo>
                <a:cubicBezTo>
                  <a:pt x="385671" y="658050"/>
                  <a:pt x="383791" y="659188"/>
                  <a:pt x="382106" y="660226"/>
                </a:cubicBezTo>
                <a:cubicBezTo>
                  <a:pt x="382259" y="664097"/>
                  <a:pt x="382509" y="667919"/>
                  <a:pt x="382857" y="671689"/>
                </a:cubicBezTo>
                <a:cubicBezTo>
                  <a:pt x="383205" y="675460"/>
                  <a:pt x="383066" y="679483"/>
                  <a:pt x="382441" y="683758"/>
                </a:cubicBezTo>
                <a:cubicBezTo>
                  <a:pt x="385556" y="682145"/>
                  <a:pt x="389478" y="682089"/>
                  <a:pt x="394207" y="683591"/>
                </a:cubicBezTo>
                <a:lnTo>
                  <a:pt x="390812" y="665594"/>
                </a:lnTo>
                <a:cubicBezTo>
                  <a:pt x="391252" y="664296"/>
                  <a:pt x="391687" y="662754"/>
                  <a:pt x="392120" y="660966"/>
                </a:cubicBezTo>
                <a:cubicBezTo>
                  <a:pt x="392552" y="659178"/>
                  <a:pt x="392598" y="657837"/>
                  <a:pt x="392258" y="656943"/>
                </a:cubicBezTo>
                <a:cubicBezTo>
                  <a:pt x="391324" y="655616"/>
                  <a:pt x="389820" y="655572"/>
                  <a:pt x="387745" y="656811"/>
                </a:cubicBezTo>
                <a:close/>
                <a:moveTo>
                  <a:pt x="365747" y="613384"/>
                </a:moveTo>
                <a:lnTo>
                  <a:pt x="361130" y="619726"/>
                </a:lnTo>
                <a:cubicBezTo>
                  <a:pt x="363963" y="625832"/>
                  <a:pt x="365614" y="631562"/>
                  <a:pt x="366082" y="636917"/>
                </a:cubicBezTo>
                <a:cubicBezTo>
                  <a:pt x="366708" y="632642"/>
                  <a:pt x="366847" y="628619"/>
                  <a:pt x="366499" y="624848"/>
                </a:cubicBezTo>
                <a:cubicBezTo>
                  <a:pt x="366151" y="621077"/>
                  <a:pt x="365900" y="617256"/>
                  <a:pt x="365747" y="613384"/>
                </a:cubicBezTo>
                <a:close/>
                <a:moveTo>
                  <a:pt x="373847" y="589928"/>
                </a:moveTo>
                <a:cubicBezTo>
                  <a:pt x="372900" y="590006"/>
                  <a:pt x="371665" y="590482"/>
                  <a:pt x="370141" y="591353"/>
                </a:cubicBezTo>
                <a:lnTo>
                  <a:pt x="368583" y="592160"/>
                </a:lnTo>
                <a:cubicBezTo>
                  <a:pt x="369803" y="595150"/>
                  <a:pt x="371397" y="596958"/>
                  <a:pt x="373368" y="597584"/>
                </a:cubicBezTo>
                <a:lnTo>
                  <a:pt x="376483" y="595971"/>
                </a:lnTo>
                <a:cubicBezTo>
                  <a:pt x="377647" y="595039"/>
                  <a:pt x="377628" y="593731"/>
                  <a:pt x="376427" y="592048"/>
                </a:cubicBezTo>
                <a:cubicBezTo>
                  <a:pt x="375654" y="590556"/>
                  <a:pt x="374794" y="589849"/>
                  <a:pt x="373847" y="589928"/>
                </a:cubicBezTo>
                <a:close/>
                <a:moveTo>
                  <a:pt x="361682" y="548322"/>
                </a:moveTo>
                <a:lnTo>
                  <a:pt x="367330" y="559226"/>
                </a:lnTo>
                <a:cubicBezTo>
                  <a:pt x="365707" y="560066"/>
                  <a:pt x="364481" y="561195"/>
                  <a:pt x="363651" y="562613"/>
                </a:cubicBezTo>
                <a:cubicBezTo>
                  <a:pt x="362821" y="564030"/>
                  <a:pt x="362777" y="565535"/>
                  <a:pt x="363519" y="567126"/>
                </a:cubicBezTo>
                <a:cubicBezTo>
                  <a:pt x="364393" y="568813"/>
                  <a:pt x="365657" y="570299"/>
                  <a:pt x="367309" y="571583"/>
                </a:cubicBezTo>
                <a:cubicBezTo>
                  <a:pt x="368962" y="572867"/>
                  <a:pt x="370601" y="573171"/>
                  <a:pt x="372226" y="572494"/>
                </a:cubicBezTo>
                <a:cubicBezTo>
                  <a:pt x="372905" y="571977"/>
                  <a:pt x="373091" y="571223"/>
                  <a:pt x="372782" y="570230"/>
                </a:cubicBezTo>
                <a:cubicBezTo>
                  <a:pt x="372474" y="569238"/>
                  <a:pt x="372270" y="568685"/>
                  <a:pt x="372170" y="568572"/>
                </a:cubicBezTo>
                <a:lnTo>
                  <a:pt x="372698" y="550519"/>
                </a:lnTo>
                <a:close/>
                <a:moveTo>
                  <a:pt x="357425" y="524846"/>
                </a:moveTo>
                <a:lnTo>
                  <a:pt x="359845" y="529519"/>
                </a:lnTo>
                <a:lnTo>
                  <a:pt x="357648" y="540534"/>
                </a:lnTo>
                <a:lnTo>
                  <a:pt x="359262" y="543649"/>
                </a:lnTo>
                <a:lnTo>
                  <a:pt x="363823" y="533385"/>
                </a:lnTo>
                <a:lnTo>
                  <a:pt x="361403" y="528712"/>
                </a:lnTo>
                <a:cubicBezTo>
                  <a:pt x="361335" y="528500"/>
                  <a:pt x="360866" y="527755"/>
                  <a:pt x="359998" y="526476"/>
                </a:cubicBezTo>
                <a:cubicBezTo>
                  <a:pt x="359130" y="525197"/>
                  <a:pt x="358272" y="524654"/>
                  <a:pt x="357425" y="524846"/>
                </a:cubicBezTo>
                <a:close/>
                <a:moveTo>
                  <a:pt x="126816" y="308448"/>
                </a:moveTo>
                <a:lnTo>
                  <a:pt x="119779" y="310117"/>
                </a:lnTo>
                <a:lnTo>
                  <a:pt x="110712" y="334568"/>
                </a:lnTo>
                <a:cubicBezTo>
                  <a:pt x="108563" y="342020"/>
                  <a:pt x="109435" y="348153"/>
                  <a:pt x="113328" y="352969"/>
                </a:cubicBezTo>
                <a:cubicBezTo>
                  <a:pt x="117221" y="357784"/>
                  <a:pt x="118844" y="361553"/>
                  <a:pt x="118196" y="364276"/>
                </a:cubicBezTo>
                <a:lnTo>
                  <a:pt x="128293" y="357071"/>
                </a:lnTo>
                <a:lnTo>
                  <a:pt x="129851" y="356264"/>
                </a:lnTo>
                <a:lnTo>
                  <a:pt x="120226" y="341494"/>
                </a:lnTo>
                <a:lnTo>
                  <a:pt x="128597" y="323330"/>
                </a:lnTo>
                <a:close/>
                <a:moveTo>
                  <a:pt x="24352" y="0"/>
                </a:moveTo>
                <a:cubicBezTo>
                  <a:pt x="27097" y="3393"/>
                  <a:pt x="28708" y="13177"/>
                  <a:pt x="29183" y="29353"/>
                </a:cubicBezTo>
                <a:cubicBezTo>
                  <a:pt x="29659" y="45528"/>
                  <a:pt x="29134" y="56911"/>
                  <a:pt x="27610" y="63504"/>
                </a:cubicBezTo>
                <a:lnTo>
                  <a:pt x="29168" y="62697"/>
                </a:lnTo>
                <a:cubicBezTo>
                  <a:pt x="32648" y="63775"/>
                  <a:pt x="34957" y="65214"/>
                  <a:pt x="36094" y="67012"/>
                </a:cubicBezTo>
                <a:cubicBezTo>
                  <a:pt x="37231" y="68810"/>
                  <a:pt x="37593" y="71257"/>
                  <a:pt x="37179" y="74352"/>
                </a:cubicBezTo>
                <a:cubicBezTo>
                  <a:pt x="41350" y="87172"/>
                  <a:pt x="44165" y="101189"/>
                  <a:pt x="45624" y="116402"/>
                </a:cubicBezTo>
                <a:cubicBezTo>
                  <a:pt x="47083" y="131616"/>
                  <a:pt x="49119" y="146036"/>
                  <a:pt x="51732" y="159663"/>
                </a:cubicBezTo>
                <a:cubicBezTo>
                  <a:pt x="54318" y="161081"/>
                  <a:pt x="55286" y="162473"/>
                  <a:pt x="54636" y="163839"/>
                </a:cubicBezTo>
                <a:cubicBezTo>
                  <a:pt x="53985" y="165205"/>
                  <a:pt x="52804" y="167216"/>
                  <a:pt x="51093" y="169872"/>
                </a:cubicBezTo>
                <a:cubicBezTo>
                  <a:pt x="51803" y="171562"/>
                  <a:pt x="52413" y="173057"/>
                  <a:pt x="52922" y="174357"/>
                </a:cubicBezTo>
                <a:cubicBezTo>
                  <a:pt x="53431" y="175658"/>
                  <a:pt x="54416" y="175970"/>
                  <a:pt x="55878" y="175296"/>
                </a:cubicBezTo>
                <a:cubicBezTo>
                  <a:pt x="56070" y="178448"/>
                  <a:pt x="56027" y="182339"/>
                  <a:pt x="55749" y="186968"/>
                </a:cubicBezTo>
                <a:cubicBezTo>
                  <a:pt x="55472" y="191598"/>
                  <a:pt x="56396" y="194494"/>
                  <a:pt x="58521" y="195657"/>
                </a:cubicBezTo>
                <a:lnTo>
                  <a:pt x="63027" y="181471"/>
                </a:lnTo>
                <a:cubicBezTo>
                  <a:pt x="63842" y="179073"/>
                  <a:pt x="64074" y="176977"/>
                  <a:pt x="63722" y="175184"/>
                </a:cubicBezTo>
                <a:cubicBezTo>
                  <a:pt x="63369" y="173391"/>
                  <a:pt x="62043" y="172102"/>
                  <a:pt x="59744" y="171318"/>
                </a:cubicBezTo>
                <a:cubicBezTo>
                  <a:pt x="60542" y="168806"/>
                  <a:pt x="61185" y="165756"/>
                  <a:pt x="61673" y="162170"/>
                </a:cubicBezTo>
                <a:cubicBezTo>
                  <a:pt x="62161" y="158583"/>
                  <a:pt x="62213" y="155346"/>
                  <a:pt x="61829" y="152458"/>
                </a:cubicBezTo>
                <a:lnTo>
                  <a:pt x="59769" y="117966"/>
                </a:lnTo>
                <a:lnTo>
                  <a:pt x="65081" y="105338"/>
                </a:lnTo>
                <a:cubicBezTo>
                  <a:pt x="65928" y="102841"/>
                  <a:pt x="66285" y="100351"/>
                  <a:pt x="66151" y="97869"/>
                </a:cubicBezTo>
                <a:cubicBezTo>
                  <a:pt x="66018" y="95386"/>
                  <a:pt x="64817" y="93703"/>
                  <a:pt x="62549" y="92820"/>
                </a:cubicBezTo>
                <a:lnTo>
                  <a:pt x="62325" y="77132"/>
                </a:lnTo>
                <a:cubicBezTo>
                  <a:pt x="58857" y="72343"/>
                  <a:pt x="58129" y="67123"/>
                  <a:pt x="60141" y="61472"/>
                </a:cubicBezTo>
                <a:cubicBezTo>
                  <a:pt x="62153" y="55820"/>
                  <a:pt x="61424" y="50600"/>
                  <a:pt x="57956" y="45811"/>
                </a:cubicBezTo>
                <a:lnTo>
                  <a:pt x="69332" y="18189"/>
                </a:lnTo>
                <a:cubicBezTo>
                  <a:pt x="75478" y="20521"/>
                  <a:pt x="78971" y="22498"/>
                  <a:pt x="79812" y="24120"/>
                </a:cubicBezTo>
                <a:cubicBezTo>
                  <a:pt x="80652" y="25743"/>
                  <a:pt x="79848" y="28958"/>
                  <a:pt x="77399" y="33766"/>
                </a:cubicBezTo>
                <a:cubicBezTo>
                  <a:pt x="82621" y="36617"/>
                  <a:pt x="84271" y="39961"/>
                  <a:pt x="82348" y="43797"/>
                </a:cubicBezTo>
                <a:cubicBezTo>
                  <a:pt x="80425" y="47632"/>
                  <a:pt x="81483" y="50788"/>
                  <a:pt x="85523" y="53264"/>
                </a:cubicBezTo>
                <a:cubicBezTo>
                  <a:pt x="84865" y="58749"/>
                  <a:pt x="85277" y="67014"/>
                  <a:pt x="86759" y="78059"/>
                </a:cubicBezTo>
                <a:cubicBezTo>
                  <a:pt x="88240" y="89104"/>
                  <a:pt x="90397" y="95971"/>
                  <a:pt x="93230" y="98660"/>
                </a:cubicBezTo>
                <a:lnTo>
                  <a:pt x="96097" y="134710"/>
                </a:lnTo>
                <a:cubicBezTo>
                  <a:pt x="101393" y="136988"/>
                  <a:pt x="105232" y="140268"/>
                  <a:pt x="107614" y="144549"/>
                </a:cubicBezTo>
                <a:cubicBezTo>
                  <a:pt x="109996" y="148830"/>
                  <a:pt x="109941" y="154127"/>
                  <a:pt x="107448" y="160439"/>
                </a:cubicBezTo>
                <a:cubicBezTo>
                  <a:pt x="109218" y="167671"/>
                  <a:pt x="110310" y="175501"/>
                  <a:pt x="110725" y="183930"/>
                </a:cubicBezTo>
                <a:cubicBezTo>
                  <a:pt x="111139" y="192358"/>
                  <a:pt x="110270" y="200216"/>
                  <a:pt x="108118" y="207504"/>
                </a:cubicBezTo>
                <a:lnTo>
                  <a:pt x="119245" y="217545"/>
                </a:lnTo>
                <a:lnTo>
                  <a:pt x="112375" y="230981"/>
                </a:lnTo>
                <a:lnTo>
                  <a:pt x="121250" y="248115"/>
                </a:lnTo>
                <a:cubicBezTo>
                  <a:pt x="120852" y="252354"/>
                  <a:pt x="121036" y="256045"/>
                  <a:pt x="121800" y="259189"/>
                </a:cubicBezTo>
                <a:cubicBezTo>
                  <a:pt x="122564" y="262333"/>
                  <a:pt x="121954" y="265447"/>
                  <a:pt x="119971" y="268532"/>
                </a:cubicBezTo>
                <a:cubicBezTo>
                  <a:pt x="120182" y="270687"/>
                  <a:pt x="121229" y="273026"/>
                  <a:pt x="123111" y="275549"/>
                </a:cubicBezTo>
                <a:cubicBezTo>
                  <a:pt x="124994" y="278072"/>
                  <a:pt x="126618" y="279618"/>
                  <a:pt x="127983" y="280187"/>
                </a:cubicBezTo>
                <a:cubicBezTo>
                  <a:pt x="129616" y="281193"/>
                  <a:pt x="130892" y="281273"/>
                  <a:pt x="131811" y="280426"/>
                </a:cubicBezTo>
                <a:cubicBezTo>
                  <a:pt x="132731" y="279580"/>
                  <a:pt x="133012" y="278693"/>
                  <a:pt x="132656" y="277766"/>
                </a:cubicBezTo>
                <a:cubicBezTo>
                  <a:pt x="127056" y="274741"/>
                  <a:pt x="125558" y="270578"/>
                  <a:pt x="128163" y="265277"/>
                </a:cubicBezTo>
                <a:cubicBezTo>
                  <a:pt x="130768" y="259977"/>
                  <a:pt x="133193" y="255758"/>
                  <a:pt x="135436" y="252620"/>
                </a:cubicBezTo>
                <a:lnTo>
                  <a:pt x="123335" y="229255"/>
                </a:lnTo>
                <a:lnTo>
                  <a:pt x="124893" y="228449"/>
                </a:lnTo>
                <a:cubicBezTo>
                  <a:pt x="124928" y="226372"/>
                  <a:pt x="124571" y="224253"/>
                  <a:pt x="123821" y="222089"/>
                </a:cubicBezTo>
                <a:cubicBezTo>
                  <a:pt x="123071" y="219926"/>
                  <a:pt x="121546" y="218411"/>
                  <a:pt x="119245" y="217545"/>
                </a:cubicBezTo>
                <a:cubicBezTo>
                  <a:pt x="121493" y="211236"/>
                  <a:pt x="122616" y="205140"/>
                  <a:pt x="122613" y="199256"/>
                </a:cubicBezTo>
                <a:cubicBezTo>
                  <a:pt x="122611" y="193371"/>
                  <a:pt x="123936" y="187665"/>
                  <a:pt x="126587" y="182135"/>
                </a:cubicBezTo>
                <a:cubicBezTo>
                  <a:pt x="118854" y="179760"/>
                  <a:pt x="115578" y="176930"/>
                  <a:pt x="116757" y="173644"/>
                </a:cubicBezTo>
                <a:cubicBezTo>
                  <a:pt x="117936" y="170358"/>
                  <a:pt x="120313" y="165094"/>
                  <a:pt x="123887" y="157851"/>
                </a:cubicBezTo>
                <a:cubicBezTo>
                  <a:pt x="125256" y="151833"/>
                  <a:pt x="123984" y="142861"/>
                  <a:pt x="120071" y="130936"/>
                </a:cubicBezTo>
                <a:cubicBezTo>
                  <a:pt x="116159" y="119010"/>
                  <a:pt x="115074" y="109447"/>
                  <a:pt x="116819" y="102247"/>
                </a:cubicBezTo>
                <a:cubicBezTo>
                  <a:pt x="118039" y="100710"/>
                  <a:pt x="119465" y="99806"/>
                  <a:pt x="121095" y="99538"/>
                </a:cubicBezTo>
                <a:cubicBezTo>
                  <a:pt x="122726" y="99270"/>
                  <a:pt x="124166" y="99347"/>
                  <a:pt x="125414" y="99771"/>
                </a:cubicBezTo>
                <a:cubicBezTo>
                  <a:pt x="131170" y="102222"/>
                  <a:pt x="134505" y="106915"/>
                  <a:pt x="135421" y="113849"/>
                </a:cubicBezTo>
                <a:cubicBezTo>
                  <a:pt x="136338" y="120782"/>
                  <a:pt x="135765" y="126512"/>
                  <a:pt x="133705" y="131036"/>
                </a:cubicBezTo>
                <a:cubicBezTo>
                  <a:pt x="135199" y="142979"/>
                  <a:pt x="137025" y="154133"/>
                  <a:pt x="139183" y="164498"/>
                </a:cubicBezTo>
                <a:cubicBezTo>
                  <a:pt x="141341" y="174863"/>
                  <a:pt x="142966" y="185628"/>
                  <a:pt x="144056" y="196793"/>
                </a:cubicBezTo>
                <a:cubicBezTo>
                  <a:pt x="146257" y="197546"/>
                  <a:pt x="147189" y="198710"/>
                  <a:pt x="146852" y="200284"/>
                </a:cubicBezTo>
                <a:cubicBezTo>
                  <a:pt x="146515" y="201857"/>
                  <a:pt x="145889" y="203828"/>
                  <a:pt x="144975" y="206195"/>
                </a:cubicBezTo>
                <a:cubicBezTo>
                  <a:pt x="144305" y="208558"/>
                  <a:pt x="144559" y="210320"/>
                  <a:pt x="145736" y="211480"/>
                </a:cubicBezTo>
                <a:cubicBezTo>
                  <a:pt x="146913" y="212640"/>
                  <a:pt x="148523" y="213205"/>
                  <a:pt x="150566" y="213176"/>
                </a:cubicBezTo>
                <a:cubicBezTo>
                  <a:pt x="149376" y="216838"/>
                  <a:pt x="148579" y="220544"/>
                  <a:pt x="148175" y="224292"/>
                </a:cubicBezTo>
                <a:cubicBezTo>
                  <a:pt x="147770" y="228041"/>
                  <a:pt x="148141" y="231142"/>
                  <a:pt x="149288" y="233593"/>
                </a:cubicBezTo>
                <a:lnTo>
                  <a:pt x="148704" y="247724"/>
                </a:lnTo>
                <a:cubicBezTo>
                  <a:pt x="152623" y="249728"/>
                  <a:pt x="155078" y="252243"/>
                  <a:pt x="156069" y="255269"/>
                </a:cubicBezTo>
                <a:cubicBezTo>
                  <a:pt x="157060" y="258295"/>
                  <a:pt x="156775" y="261241"/>
                  <a:pt x="155214" y="264108"/>
                </a:cubicBezTo>
                <a:cubicBezTo>
                  <a:pt x="160302" y="260978"/>
                  <a:pt x="167045" y="256992"/>
                  <a:pt x="175443" y="252149"/>
                </a:cubicBezTo>
                <a:cubicBezTo>
                  <a:pt x="183841" y="247305"/>
                  <a:pt x="191404" y="245857"/>
                  <a:pt x="198134" y="247805"/>
                </a:cubicBezTo>
                <a:cubicBezTo>
                  <a:pt x="202168" y="249872"/>
                  <a:pt x="204983" y="252447"/>
                  <a:pt x="206580" y="255530"/>
                </a:cubicBezTo>
                <a:cubicBezTo>
                  <a:pt x="208177" y="258613"/>
                  <a:pt x="208050" y="261230"/>
                  <a:pt x="206201" y="263381"/>
                </a:cubicBezTo>
                <a:cubicBezTo>
                  <a:pt x="206510" y="264374"/>
                  <a:pt x="206728" y="265907"/>
                  <a:pt x="206855" y="267981"/>
                </a:cubicBezTo>
                <a:cubicBezTo>
                  <a:pt x="206983" y="270055"/>
                  <a:pt x="207590" y="271387"/>
                  <a:pt x="208678" y="271976"/>
                </a:cubicBezTo>
                <a:lnTo>
                  <a:pt x="211737" y="266441"/>
                </a:lnTo>
                <a:lnTo>
                  <a:pt x="223919" y="240376"/>
                </a:lnTo>
                <a:lnTo>
                  <a:pt x="221387" y="227859"/>
                </a:lnTo>
                <a:cubicBezTo>
                  <a:pt x="218833" y="226424"/>
                  <a:pt x="217800" y="225066"/>
                  <a:pt x="218289" y="223784"/>
                </a:cubicBezTo>
                <a:cubicBezTo>
                  <a:pt x="218777" y="222502"/>
                  <a:pt x="219504" y="220727"/>
                  <a:pt x="220469" y="218457"/>
                </a:cubicBezTo>
                <a:cubicBezTo>
                  <a:pt x="220393" y="216562"/>
                  <a:pt x="219884" y="215262"/>
                  <a:pt x="218942" y="214556"/>
                </a:cubicBezTo>
                <a:cubicBezTo>
                  <a:pt x="218000" y="213850"/>
                  <a:pt x="216914" y="213343"/>
                  <a:pt x="215684" y="213033"/>
                </a:cubicBezTo>
                <a:cubicBezTo>
                  <a:pt x="217740" y="205878"/>
                  <a:pt x="219204" y="198534"/>
                  <a:pt x="220078" y="191003"/>
                </a:cubicBezTo>
                <a:cubicBezTo>
                  <a:pt x="220951" y="183472"/>
                  <a:pt x="222416" y="176128"/>
                  <a:pt x="224471" y="168972"/>
                </a:cubicBezTo>
                <a:cubicBezTo>
                  <a:pt x="222379" y="160960"/>
                  <a:pt x="221903" y="152729"/>
                  <a:pt x="223041" y="144278"/>
                </a:cubicBezTo>
                <a:cubicBezTo>
                  <a:pt x="224179" y="135828"/>
                  <a:pt x="227047" y="128334"/>
                  <a:pt x="231645" y="121795"/>
                </a:cubicBezTo>
                <a:lnTo>
                  <a:pt x="226054" y="114814"/>
                </a:lnTo>
                <a:cubicBezTo>
                  <a:pt x="224113" y="112815"/>
                  <a:pt x="223196" y="110408"/>
                  <a:pt x="223303" y="107596"/>
                </a:cubicBezTo>
                <a:cubicBezTo>
                  <a:pt x="223410" y="104783"/>
                  <a:pt x="224253" y="101959"/>
                  <a:pt x="225830" y="99125"/>
                </a:cubicBezTo>
                <a:cubicBezTo>
                  <a:pt x="225584" y="91022"/>
                  <a:pt x="228162" y="88370"/>
                  <a:pt x="233563" y="91170"/>
                </a:cubicBezTo>
                <a:cubicBezTo>
                  <a:pt x="238404" y="92490"/>
                  <a:pt x="241928" y="94369"/>
                  <a:pt x="244137" y="96805"/>
                </a:cubicBezTo>
                <a:cubicBezTo>
                  <a:pt x="246345" y="99242"/>
                  <a:pt x="246567" y="103325"/>
                  <a:pt x="244802" y="109055"/>
                </a:cubicBezTo>
                <a:cubicBezTo>
                  <a:pt x="243246" y="113441"/>
                  <a:pt x="242068" y="120225"/>
                  <a:pt x="241267" y="129406"/>
                </a:cubicBezTo>
                <a:cubicBezTo>
                  <a:pt x="240466" y="138587"/>
                  <a:pt x="242618" y="145127"/>
                  <a:pt x="247725" y="149027"/>
                </a:cubicBezTo>
                <a:cubicBezTo>
                  <a:pt x="249285" y="154186"/>
                  <a:pt x="250942" y="162629"/>
                  <a:pt x="252695" y="174356"/>
                </a:cubicBezTo>
                <a:cubicBezTo>
                  <a:pt x="254447" y="186084"/>
                  <a:pt x="254358" y="195925"/>
                  <a:pt x="252429" y="203880"/>
                </a:cubicBezTo>
                <a:cubicBezTo>
                  <a:pt x="255813" y="205090"/>
                  <a:pt x="257535" y="206668"/>
                  <a:pt x="257596" y="208612"/>
                </a:cubicBezTo>
                <a:cubicBezTo>
                  <a:pt x="257656" y="210556"/>
                  <a:pt x="257028" y="212363"/>
                  <a:pt x="255711" y="214033"/>
                </a:cubicBezTo>
                <a:cubicBezTo>
                  <a:pt x="254675" y="218150"/>
                  <a:pt x="257117" y="222071"/>
                  <a:pt x="263038" y="225795"/>
                </a:cubicBezTo>
                <a:cubicBezTo>
                  <a:pt x="268959" y="229519"/>
                  <a:pt x="273147" y="232042"/>
                  <a:pt x="275601" y="233364"/>
                </a:cubicBezTo>
                <a:cubicBezTo>
                  <a:pt x="274717" y="240160"/>
                  <a:pt x="274713" y="253661"/>
                  <a:pt x="275589" y="273868"/>
                </a:cubicBezTo>
                <a:cubicBezTo>
                  <a:pt x="276466" y="294074"/>
                  <a:pt x="279188" y="306164"/>
                  <a:pt x="283756" y="310136"/>
                </a:cubicBezTo>
                <a:lnTo>
                  <a:pt x="276942" y="327494"/>
                </a:lnTo>
                <a:cubicBezTo>
                  <a:pt x="276959" y="333329"/>
                  <a:pt x="276974" y="338919"/>
                  <a:pt x="276984" y="344264"/>
                </a:cubicBezTo>
                <a:cubicBezTo>
                  <a:pt x="276995" y="349608"/>
                  <a:pt x="277399" y="354996"/>
                  <a:pt x="278195" y="360428"/>
                </a:cubicBezTo>
                <a:lnTo>
                  <a:pt x="282173" y="364294"/>
                </a:lnTo>
                <a:cubicBezTo>
                  <a:pt x="286567" y="360620"/>
                  <a:pt x="287980" y="354290"/>
                  <a:pt x="286414" y="345306"/>
                </a:cubicBezTo>
                <a:cubicBezTo>
                  <a:pt x="284848" y="336322"/>
                  <a:pt x="286651" y="329791"/>
                  <a:pt x="291823" y="325713"/>
                </a:cubicBezTo>
                <a:cubicBezTo>
                  <a:pt x="294544" y="323974"/>
                  <a:pt x="297641" y="321053"/>
                  <a:pt x="301113" y="316950"/>
                </a:cubicBezTo>
                <a:lnTo>
                  <a:pt x="287789" y="317924"/>
                </a:lnTo>
                <a:lnTo>
                  <a:pt x="290849" y="312389"/>
                </a:lnTo>
                <a:cubicBezTo>
                  <a:pt x="292413" y="309768"/>
                  <a:pt x="294291" y="308466"/>
                  <a:pt x="296482" y="308484"/>
                </a:cubicBezTo>
                <a:cubicBezTo>
                  <a:pt x="298672" y="308502"/>
                  <a:pt x="300967" y="308959"/>
                  <a:pt x="303366" y="309857"/>
                </a:cubicBezTo>
                <a:cubicBezTo>
                  <a:pt x="303812" y="306745"/>
                  <a:pt x="304164" y="303928"/>
                  <a:pt x="304423" y="301408"/>
                </a:cubicBezTo>
                <a:cubicBezTo>
                  <a:pt x="304681" y="298887"/>
                  <a:pt x="304254" y="296474"/>
                  <a:pt x="303143" y="294168"/>
                </a:cubicBezTo>
                <a:cubicBezTo>
                  <a:pt x="303729" y="291725"/>
                  <a:pt x="303425" y="288754"/>
                  <a:pt x="302231" y="285257"/>
                </a:cubicBezTo>
                <a:cubicBezTo>
                  <a:pt x="301037" y="281760"/>
                  <a:pt x="299941" y="278212"/>
                  <a:pt x="298941" y="274614"/>
                </a:cubicBezTo>
                <a:cubicBezTo>
                  <a:pt x="293874" y="276909"/>
                  <a:pt x="288376" y="276464"/>
                  <a:pt x="282446" y="273280"/>
                </a:cubicBezTo>
                <a:cubicBezTo>
                  <a:pt x="285765" y="267610"/>
                  <a:pt x="285941" y="261592"/>
                  <a:pt x="282974" y="255227"/>
                </a:cubicBezTo>
                <a:lnTo>
                  <a:pt x="300164" y="250275"/>
                </a:lnTo>
                <a:cubicBezTo>
                  <a:pt x="299200" y="253737"/>
                  <a:pt x="298917" y="256847"/>
                  <a:pt x="299316" y="259604"/>
                </a:cubicBezTo>
                <a:cubicBezTo>
                  <a:pt x="299715" y="262360"/>
                  <a:pt x="299822" y="265268"/>
                  <a:pt x="299636" y="268327"/>
                </a:cubicBezTo>
                <a:lnTo>
                  <a:pt x="308287" y="269773"/>
                </a:lnTo>
                <a:cubicBezTo>
                  <a:pt x="311403" y="268160"/>
                  <a:pt x="313767" y="268911"/>
                  <a:pt x="315381" y="272026"/>
                </a:cubicBezTo>
                <a:cubicBezTo>
                  <a:pt x="316881" y="275241"/>
                  <a:pt x="317552" y="278762"/>
                  <a:pt x="317394" y="282589"/>
                </a:cubicBezTo>
                <a:cubicBezTo>
                  <a:pt x="317236" y="286416"/>
                  <a:pt x="316927" y="289951"/>
                  <a:pt x="316467" y="293194"/>
                </a:cubicBezTo>
                <a:cubicBezTo>
                  <a:pt x="319237" y="292583"/>
                  <a:pt x="321902" y="291531"/>
                  <a:pt x="324464" y="290040"/>
                </a:cubicBezTo>
                <a:cubicBezTo>
                  <a:pt x="327025" y="288549"/>
                  <a:pt x="329301" y="287699"/>
                  <a:pt x="331292" y="287491"/>
                </a:cubicBezTo>
                <a:cubicBezTo>
                  <a:pt x="333773" y="289499"/>
                  <a:pt x="334417" y="293445"/>
                  <a:pt x="333226" y="299330"/>
                </a:cubicBezTo>
                <a:cubicBezTo>
                  <a:pt x="332035" y="305215"/>
                  <a:pt x="330733" y="310170"/>
                  <a:pt x="329319" y="314195"/>
                </a:cubicBezTo>
                <a:cubicBezTo>
                  <a:pt x="330935" y="317473"/>
                  <a:pt x="331765" y="320665"/>
                  <a:pt x="331809" y="323770"/>
                </a:cubicBezTo>
                <a:cubicBezTo>
                  <a:pt x="331853" y="326875"/>
                  <a:pt x="331098" y="328913"/>
                  <a:pt x="329542" y="329883"/>
                </a:cubicBezTo>
                <a:lnTo>
                  <a:pt x="327401" y="344820"/>
                </a:lnTo>
                <a:lnTo>
                  <a:pt x="334662" y="358839"/>
                </a:lnTo>
                <a:lnTo>
                  <a:pt x="336915" y="351746"/>
                </a:lnTo>
                <a:lnTo>
                  <a:pt x="336691" y="336058"/>
                </a:lnTo>
                <a:cubicBezTo>
                  <a:pt x="336728" y="334063"/>
                  <a:pt x="337162" y="332357"/>
                  <a:pt x="337991" y="330940"/>
                </a:cubicBezTo>
                <a:cubicBezTo>
                  <a:pt x="338821" y="329522"/>
                  <a:pt x="339658" y="328595"/>
                  <a:pt x="340502" y="328158"/>
                </a:cubicBezTo>
                <a:cubicBezTo>
                  <a:pt x="340826" y="329101"/>
                  <a:pt x="341012" y="330733"/>
                  <a:pt x="341062" y="333054"/>
                </a:cubicBezTo>
                <a:cubicBezTo>
                  <a:pt x="341111" y="335374"/>
                  <a:pt x="341500" y="337395"/>
                  <a:pt x="342227" y="339117"/>
                </a:cubicBezTo>
                <a:cubicBezTo>
                  <a:pt x="346229" y="342395"/>
                  <a:pt x="346842" y="348663"/>
                  <a:pt x="344064" y="357921"/>
                </a:cubicBezTo>
                <a:cubicBezTo>
                  <a:pt x="341286" y="367179"/>
                  <a:pt x="341899" y="373447"/>
                  <a:pt x="345901" y="376725"/>
                </a:cubicBezTo>
                <a:lnTo>
                  <a:pt x="345317" y="390855"/>
                </a:lnTo>
                <a:cubicBezTo>
                  <a:pt x="346806" y="394365"/>
                  <a:pt x="347919" y="399056"/>
                  <a:pt x="348656" y="404930"/>
                </a:cubicBezTo>
                <a:cubicBezTo>
                  <a:pt x="349949" y="399322"/>
                  <a:pt x="350846" y="393425"/>
                  <a:pt x="351346" y="387239"/>
                </a:cubicBezTo>
                <a:cubicBezTo>
                  <a:pt x="351847" y="381053"/>
                  <a:pt x="350783" y="375184"/>
                  <a:pt x="348154" y="369631"/>
                </a:cubicBezTo>
                <a:lnTo>
                  <a:pt x="363035" y="367850"/>
                </a:lnTo>
                <a:lnTo>
                  <a:pt x="368794" y="386598"/>
                </a:lnTo>
                <a:lnTo>
                  <a:pt x="375776" y="381007"/>
                </a:lnTo>
                <a:lnTo>
                  <a:pt x="388405" y="386319"/>
                </a:lnTo>
                <a:lnTo>
                  <a:pt x="392718" y="413718"/>
                </a:lnTo>
                <a:cubicBezTo>
                  <a:pt x="389690" y="422653"/>
                  <a:pt x="388090" y="431960"/>
                  <a:pt x="387917" y="441638"/>
                </a:cubicBezTo>
                <a:cubicBezTo>
                  <a:pt x="387745" y="451317"/>
                  <a:pt x="386722" y="459832"/>
                  <a:pt x="384849" y="467181"/>
                </a:cubicBezTo>
                <a:lnTo>
                  <a:pt x="381733" y="468794"/>
                </a:lnTo>
                <a:lnTo>
                  <a:pt x="384154" y="473467"/>
                </a:lnTo>
                <a:lnTo>
                  <a:pt x="382875" y="493885"/>
                </a:lnTo>
                <a:cubicBezTo>
                  <a:pt x="385655" y="500841"/>
                  <a:pt x="386084" y="508027"/>
                  <a:pt x="384163" y="515442"/>
                </a:cubicBezTo>
                <a:cubicBezTo>
                  <a:pt x="382242" y="522858"/>
                  <a:pt x="383074" y="530822"/>
                  <a:pt x="386661" y="539336"/>
                </a:cubicBezTo>
                <a:cubicBezTo>
                  <a:pt x="386476" y="543589"/>
                  <a:pt x="386478" y="550584"/>
                  <a:pt x="386665" y="560323"/>
                </a:cubicBezTo>
                <a:cubicBezTo>
                  <a:pt x="386853" y="570063"/>
                  <a:pt x="386250" y="575890"/>
                  <a:pt x="384855" y="577806"/>
                </a:cubicBezTo>
                <a:cubicBezTo>
                  <a:pt x="387669" y="582604"/>
                  <a:pt x="390108" y="588584"/>
                  <a:pt x="392172" y="595747"/>
                </a:cubicBezTo>
                <a:lnTo>
                  <a:pt x="393729" y="594940"/>
                </a:lnTo>
                <a:cubicBezTo>
                  <a:pt x="396353" y="595557"/>
                  <a:pt x="396641" y="597383"/>
                  <a:pt x="394592" y="600420"/>
                </a:cubicBezTo>
                <a:lnTo>
                  <a:pt x="391476" y="602034"/>
                </a:lnTo>
                <a:cubicBezTo>
                  <a:pt x="391945" y="607388"/>
                  <a:pt x="390425" y="610810"/>
                  <a:pt x="386915" y="612298"/>
                </a:cubicBezTo>
                <a:cubicBezTo>
                  <a:pt x="389446" y="617819"/>
                  <a:pt x="391096" y="623550"/>
                  <a:pt x="391867" y="629488"/>
                </a:cubicBezTo>
                <a:cubicBezTo>
                  <a:pt x="392639" y="635427"/>
                  <a:pt x="394289" y="641157"/>
                  <a:pt x="396820" y="646678"/>
                </a:cubicBezTo>
                <a:lnTo>
                  <a:pt x="412620" y="654299"/>
                </a:lnTo>
                <a:cubicBezTo>
                  <a:pt x="414302" y="653098"/>
                  <a:pt x="415610" y="653080"/>
                  <a:pt x="416542" y="654243"/>
                </a:cubicBezTo>
                <a:cubicBezTo>
                  <a:pt x="417334" y="655932"/>
                  <a:pt x="417593" y="658020"/>
                  <a:pt x="417318" y="660509"/>
                </a:cubicBezTo>
                <a:cubicBezTo>
                  <a:pt x="417042" y="662997"/>
                  <a:pt x="416320" y="665100"/>
                  <a:pt x="415152" y="666816"/>
                </a:cubicBezTo>
                <a:cubicBezTo>
                  <a:pt x="416477" y="669217"/>
                  <a:pt x="417067" y="671627"/>
                  <a:pt x="416922" y="674048"/>
                </a:cubicBezTo>
                <a:cubicBezTo>
                  <a:pt x="416777" y="676470"/>
                  <a:pt x="415204" y="678519"/>
                  <a:pt x="412204" y="680196"/>
                </a:cubicBezTo>
                <a:lnTo>
                  <a:pt x="407531" y="682616"/>
                </a:lnTo>
                <a:lnTo>
                  <a:pt x="414848" y="700557"/>
                </a:lnTo>
                <a:lnTo>
                  <a:pt x="414599" y="738221"/>
                </a:lnTo>
                <a:lnTo>
                  <a:pt x="410789" y="746121"/>
                </a:lnTo>
                <a:cubicBezTo>
                  <a:pt x="413114" y="751007"/>
                  <a:pt x="414570" y="756838"/>
                  <a:pt x="415157" y="763613"/>
                </a:cubicBezTo>
                <a:cubicBezTo>
                  <a:pt x="415744" y="770388"/>
                  <a:pt x="416032" y="776824"/>
                  <a:pt x="416020" y="782921"/>
                </a:cubicBezTo>
                <a:lnTo>
                  <a:pt x="425702" y="801613"/>
                </a:lnTo>
                <a:lnTo>
                  <a:pt x="418888" y="818971"/>
                </a:lnTo>
                <a:lnTo>
                  <a:pt x="420725" y="837775"/>
                </a:lnTo>
                <a:lnTo>
                  <a:pt x="415412" y="850403"/>
                </a:lnTo>
                <a:cubicBezTo>
                  <a:pt x="417597" y="855734"/>
                  <a:pt x="417964" y="860893"/>
                  <a:pt x="416515" y="865883"/>
                </a:cubicBezTo>
                <a:cubicBezTo>
                  <a:pt x="415066" y="870873"/>
                  <a:pt x="415636" y="876422"/>
                  <a:pt x="418224" y="882531"/>
                </a:cubicBezTo>
                <a:lnTo>
                  <a:pt x="417919" y="916272"/>
                </a:lnTo>
                <a:cubicBezTo>
                  <a:pt x="413784" y="919731"/>
                  <a:pt x="413210" y="925296"/>
                  <a:pt x="416196" y="932969"/>
                </a:cubicBezTo>
                <a:cubicBezTo>
                  <a:pt x="419182" y="940641"/>
                  <a:pt x="417828" y="946610"/>
                  <a:pt x="412136" y="950876"/>
                </a:cubicBezTo>
                <a:lnTo>
                  <a:pt x="391104" y="906454"/>
                </a:lnTo>
                <a:lnTo>
                  <a:pt x="380145" y="908180"/>
                </a:lnTo>
                <a:lnTo>
                  <a:pt x="379561" y="922310"/>
                </a:lnTo>
                <a:cubicBezTo>
                  <a:pt x="380940" y="929581"/>
                  <a:pt x="383045" y="939685"/>
                  <a:pt x="385877" y="952623"/>
                </a:cubicBezTo>
                <a:cubicBezTo>
                  <a:pt x="388709" y="965561"/>
                  <a:pt x="391594" y="975261"/>
                  <a:pt x="394530" y="981725"/>
                </a:cubicBezTo>
                <a:cubicBezTo>
                  <a:pt x="398235" y="988243"/>
                  <a:pt x="399310" y="992543"/>
                  <a:pt x="397754" y="994625"/>
                </a:cubicBezTo>
                <a:cubicBezTo>
                  <a:pt x="396198" y="996706"/>
                  <a:pt x="391563" y="999518"/>
                  <a:pt x="383849" y="1003061"/>
                </a:cubicBezTo>
                <a:lnTo>
                  <a:pt x="384712" y="1008540"/>
                </a:lnTo>
                <a:cubicBezTo>
                  <a:pt x="387668" y="1009479"/>
                  <a:pt x="390637" y="1011398"/>
                  <a:pt x="393621" y="1014298"/>
                </a:cubicBezTo>
                <a:cubicBezTo>
                  <a:pt x="396604" y="1017197"/>
                  <a:pt x="396055" y="1019951"/>
                  <a:pt x="391973" y="1022559"/>
                </a:cubicBezTo>
                <a:cubicBezTo>
                  <a:pt x="390919" y="1023146"/>
                  <a:pt x="389335" y="1024379"/>
                  <a:pt x="387220" y="1026256"/>
                </a:cubicBezTo>
                <a:cubicBezTo>
                  <a:pt x="385106" y="1028133"/>
                  <a:pt x="384112" y="1029553"/>
                  <a:pt x="384240" y="1030515"/>
                </a:cubicBezTo>
                <a:lnTo>
                  <a:pt x="385047" y="1032073"/>
                </a:lnTo>
                <a:lnTo>
                  <a:pt x="413309" y="1033240"/>
                </a:lnTo>
                <a:cubicBezTo>
                  <a:pt x="415086" y="1027215"/>
                  <a:pt x="415389" y="1020967"/>
                  <a:pt x="414219" y="1014495"/>
                </a:cubicBezTo>
                <a:cubicBezTo>
                  <a:pt x="413047" y="1008022"/>
                  <a:pt x="411000" y="1002004"/>
                  <a:pt x="408077" y="996439"/>
                </a:cubicBezTo>
                <a:cubicBezTo>
                  <a:pt x="410205" y="989740"/>
                  <a:pt x="409592" y="983472"/>
                  <a:pt x="406240" y="977635"/>
                </a:cubicBezTo>
                <a:lnTo>
                  <a:pt x="405210" y="960389"/>
                </a:lnTo>
                <a:cubicBezTo>
                  <a:pt x="404690" y="959465"/>
                  <a:pt x="404116" y="958198"/>
                  <a:pt x="403489" y="956589"/>
                </a:cubicBezTo>
                <a:cubicBezTo>
                  <a:pt x="402861" y="954980"/>
                  <a:pt x="402878" y="953901"/>
                  <a:pt x="403541" y="953352"/>
                </a:cubicBezTo>
                <a:cubicBezTo>
                  <a:pt x="407007" y="952256"/>
                  <a:pt x="411048" y="953703"/>
                  <a:pt x="415665" y="957691"/>
                </a:cubicBezTo>
                <a:cubicBezTo>
                  <a:pt x="420282" y="961679"/>
                  <a:pt x="423371" y="965100"/>
                  <a:pt x="424932" y="967954"/>
                </a:cubicBezTo>
                <a:cubicBezTo>
                  <a:pt x="425451" y="968797"/>
                  <a:pt x="425825" y="969838"/>
                  <a:pt x="426055" y="971077"/>
                </a:cubicBezTo>
                <a:cubicBezTo>
                  <a:pt x="426285" y="972315"/>
                  <a:pt x="425679" y="973370"/>
                  <a:pt x="424237" y="974241"/>
                </a:cubicBezTo>
                <a:cubicBezTo>
                  <a:pt x="426143" y="981814"/>
                  <a:pt x="427583" y="991110"/>
                  <a:pt x="428557" y="1002130"/>
                </a:cubicBezTo>
                <a:cubicBezTo>
                  <a:pt x="429531" y="1013149"/>
                  <a:pt x="428621" y="1022675"/>
                  <a:pt x="425826" y="1030708"/>
                </a:cubicBezTo>
                <a:cubicBezTo>
                  <a:pt x="427144" y="1033729"/>
                  <a:pt x="427575" y="1036469"/>
                  <a:pt x="427120" y="1038927"/>
                </a:cubicBezTo>
                <a:cubicBezTo>
                  <a:pt x="426664" y="1041386"/>
                  <a:pt x="427096" y="1044125"/>
                  <a:pt x="428413" y="1047147"/>
                </a:cubicBezTo>
                <a:cubicBezTo>
                  <a:pt x="428951" y="1053906"/>
                  <a:pt x="429150" y="1060964"/>
                  <a:pt x="429009" y="1068322"/>
                </a:cubicBezTo>
                <a:cubicBezTo>
                  <a:pt x="428869" y="1075679"/>
                  <a:pt x="428087" y="1082752"/>
                  <a:pt x="426663" y="1089539"/>
                </a:cubicBezTo>
                <a:cubicBezTo>
                  <a:pt x="427537" y="1091226"/>
                  <a:pt x="428022" y="1093115"/>
                  <a:pt x="428117" y="1095206"/>
                </a:cubicBezTo>
                <a:cubicBezTo>
                  <a:pt x="428212" y="1097297"/>
                  <a:pt x="427515" y="1098811"/>
                  <a:pt x="426024" y="1099747"/>
                </a:cubicBezTo>
                <a:cubicBezTo>
                  <a:pt x="422835" y="1100741"/>
                  <a:pt x="420000" y="1099081"/>
                  <a:pt x="417519" y="1094769"/>
                </a:cubicBezTo>
                <a:cubicBezTo>
                  <a:pt x="415039" y="1090456"/>
                  <a:pt x="413358" y="1087211"/>
                  <a:pt x="412477" y="1085033"/>
                </a:cubicBezTo>
                <a:lnTo>
                  <a:pt x="402436" y="1096160"/>
                </a:lnTo>
                <a:lnTo>
                  <a:pt x="408946" y="1112544"/>
                </a:lnTo>
                <a:lnTo>
                  <a:pt x="409448" y="1147843"/>
                </a:lnTo>
                <a:lnTo>
                  <a:pt x="407891" y="1148649"/>
                </a:lnTo>
                <a:lnTo>
                  <a:pt x="409951" y="1183141"/>
                </a:lnTo>
                <a:cubicBezTo>
                  <a:pt x="409162" y="1185114"/>
                  <a:pt x="409858" y="1188046"/>
                  <a:pt x="412038" y="1191938"/>
                </a:cubicBezTo>
                <a:cubicBezTo>
                  <a:pt x="414218" y="1195830"/>
                  <a:pt x="415693" y="1198359"/>
                  <a:pt x="416461" y="1199525"/>
                </a:cubicBezTo>
                <a:cubicBezTo>
                  <a:pt x="417336" y="1196685"/>
                  <a:pt x="419223" y="1196037"/>
                  <a:pt x="422122" y="1197581"/>
                </a:cubicBezTo>
                <a:cubicBezTo>
                  <a:pt x="425020" y="1199125"/>
                  <a:pt x="425767" y="1201043"/>
                  <a:pt x="424361" y="1203335"/>
                </a:cubicBezTo>
                <a:cubicBezTo>
                  <a:pt x="423451" y="1203724"/>
                  <a:pt x="422545" y="1204358"/>
                  <a:pt x="421642" y="1205237"/>
                </a:cubicBezTo>
                <a:cubicBezTo>
                  <a:pt x="420739" y="1206116"/>
                  <a:pt x="420626" y="1207327"/>
                  <a:pt x="421302" y="1208871"/>
                </a:cubicBezTo>
                <a:cubicBezTo>
                  <a:pt x="422272" y="1210426"/>
                  <a:pt x="424122" y="1211773"/>
                  <a:pt x="426851" y="1212911"/>
                </a:cubicBezTo>
                <a:cubicBezTo>
                  <a:pt x="429581" y="1214049"/>
                  <a:pt x="432209" y="1214992"/>
                  <a:pt x="434737" y="1215741"/>
                </a:cubicBezTo>
                <a:cubicBezTo>
                  <a:pt x="436043" y="1219057"/>
                  <a:pt x="436944" y="1224928"/>
                  <a:pt x="437440" y="1233355"/>
                </a:cubicBezTo>
                <a:cubicBezTo>
                  <a:pt x="437936" y="1241782"/>
                  <a:pt x="437453" y="1246889"/>
                  <a:pt x="435991" y="1248675"/>
                </a:cubicBezTo>
                <a:cubicBezTo>
                  <a:pt x="438958" y="1253847"/>
                  <a:pt x="440285" y="1257522"/>
                  <a:pt x="439973" y="1259700"/>
                </a:cubicBezTo>
                <a:cubicBezTo>
                  <a:pt x="439660" y="1261879"/>
                  <a:pt x="436850" y="1264240"/>
                  <a:pt x="431541" y="1266784"/>
                </a:cubicBezTo>
                <a:lnTo>
                  <a:pt x="440416" y="1283918"/>
                </a:lnTo>
                <a:cubicBezTo>
                  <a:pt x="435246" y="1283632"/>
                  <a:pt x="430070" y="1282856"/>
                  <a:pt x="424887" y="1281589"/>
                </a:cubicBezTo>
                <a:cubicBezTo>
                  <a:pt x="419704" y="1280322"/>
                  <a:pt x="414903" y="1278364"/>
                  <a:pt x="410485" y="1275714"/>
                </a:cubicBezTo>
                <a:cubicBezTo>
                  <a:pt x="412358" y="1278695"/>
                  <a:pt x="413452" y="1282079"/>
                  <a:pt x="413768" y="1285866"/>
                </a:cubicBezTo>
                <a:lnTo>
                  <a:pt x="431181" y="1296603"/>
                </a:lnTo>
                <a:cubicBezTo>
                  <a:pt x="432538" y="1303514"/>
                  <a:pt x="434527" y="1316888"/>
                  <a:pt x="437147" y="1336727"/>
                </a:cubicBezTo>
                <a:cubicBezTo>
                  <a:pt x="439767" y="1356566"/>
                  <a:pt x="437631" y="1369607"/>
                  <a:pt x="430741" y="1375851"/>
                </a:cubicBezTo>
                <a:cubicBezTo>
                  <a:pt x="432141" y="1378953"/>
                  <a:pt x="433228" y="1384070"/>
                  <a:pt x="434000" y="1391202"/>
                </a:cubicBezTo>
                <a:cubicBezTo>
                  <a:pt x="434771" y="1398334"/>
                  <a:pt x="434084" y="1402888"/>
                  <a:pt x="431938" y="1404863"/>
                </a:cubicBezTo>
                <a:cubicBezTo>
                  <a:pt x="431091" y="1405055"/>
                  <a:pt x="430233" y="1404512"/>
                  <a:pt x="429365" y="1403233"/>
                </a:cubicBezTo>
                <a:cubicBezTo>
                  <a:pt x="428497" y="1401954"/>
                  <a:pt x="428029" y="1401209"/>
                  <a:pt x="427960" y="1400997"/>
                </a:cubicBezTo>
                <a:lnTo>
                  <a:pt x="420923" y="1402666"/>
                </a:lnTo>
                <a:lnTo>
                  <a:pt x="419477" y="1411317"/>
                </a:lnTo>
                <a:lnTo>
                  <a:pt x="436028" y="1416574"/>
                </a:lnTo>
                <a:cubicBezTo>
                  <a:pt x="440285" y="1425111"/>
                  <a:pt x="442530" y="1433578"/>
                  <a:pt x="442764" y="1441976"/>
                </a:cubicBezTo>
                <a:cubicBezTo>
                  <a:pt x="442999" y="1450375"/>
                  <a:pt x="442302" y="1458884"/>
                  <a:pt x="440676" y="1467505"/>
                </a:cubicBezTo>
                <a:cubicBezTo>
                  <a:pt x="442407" y="1469654"/>
                  <a:pt x="446123" y="1473491"/>
                  <a:pt x="451824" y="1479017"/>
                </a:cubicBezTo>
                <a:cubicBezTo>
                  <a:pt x="457526" y="1484542"/>
                  <a:pt x="459670" y="1488205"/>
                  <a:pt x="458257" y="1490007"/>
                </a:cubicBezTo>
                <a:cubicBezTo>
                  <a:pt x="455920" y="1491136"/>
                  <a:pt x="453572" y="1491529"/>
                  <a:pt x="451213" y="1491186"/>
                </a:cubicBezTo>
                <a:cubicBezTo>
                  <a:pt x="448854" y="1490844"/>
                  <a:pt x="446492" y="1490257"/>
                  <a:pt x="444127" y="1489424"/>
                </a:cubicBezTo>
                <a:cubicBezTo>
                  <a:pt x="447085" y="1495135"/>
                  <a:pt x="449466" y="1501639"/>
                  <a:pt x="451270" y="1508937"/>
                </a:cubicBezTo>
                <a:cubicBezTo>
                  <a:pt x="453073" y="1516234"/>
                  <a:pt x="453493" y="1522766"/>
                  <a:pt x="452529" y="1528533"/>
                </a:cubicBezTo>
                <a:lnTo>
                  <a:pt x="438287" y="1520106"/>
                </a:lnTo>
                <a:lnTo>
                  <a:pt x="434892" y="1502109"/>
                </a:lnTo>
                <a:cubicBezTo>
                  <a:pt x="433613" y="1501784"/>
                  <a:pt x="432236" y="1501509"/>
                  <a:pt x="430762" y="1501285"/>
                </a:cubicBezTo>
                <a:cubicBezTo>
                  <a:pt x="429287" y="1501061"/>
                  <a:pt x="428300" y="1500584"/>
                  <a:pt x="427799" y="1499856"/>
                </a:cubicBezTo>
                <a:cubicBezTo>
                  <a:pt x="427383" y="1498178"/>
                  <a:pt x="428535" y="1496429"/>
                  <a:pt x="431255" y="1494609"/>
                </a:cubicBezTo>
                <a:cubicBezTo>
                  <a:pt x="433975" y="1492789"/>
                  <a:pt x="435920" y="1491617"/>
                  <a:pt x="437089" y="1491093"/>
                </a:cubicBezTo>
                <a:cubicBezTo>
                  <a:pt x="434733" y="1486305"/>
                  <a:pt x="433152" y="1480868"/>
                  <a:pt x="432346" y="1474783"/>
                </a:cubicBezTo>
                <a:cubicBezTo>
                  <a:pt x="431540" y="1468697"/>
                  <a:pt x="431127" y="1462656"/>
                  <a:pt x="431107" y="1456657"/>
                </a:cubicBezTo>
                <a:cubicBezTo>
                  <a:pt x="430604" y="1455765"/>
                  <a:pt x="429607" y="1454635"/>
                  <a:pt x="428116" y="1453267"/>
                </a:cubicBezTo>
                <a:cubicBezTo>
                  <a:pt x="426626" y="1451899"/>
                  <a:pt x="425240" y="1450971"/>
                  <a:pt x="423958" y="1450482"/>
                </a:cubicBezTo>
                <a:lnTo>
                  <a:pt x="420315" y="1470149"/>
                </a:lnTo>
                <a:lnTo>
                  <a:pt x="413333" y="1475740"/>
                </a:lnTo>
                <a:lnTo>
                  <a:pt x="424628" y="1497547"/>
                </a:lnTo>
                <a:cubicBezTo>
                  <a:pt x="421398" y="1504900"/>
                  <a:pt x="419959" y="1514041"/>
                  <a:pt x="420311" y="1524971"/>
                </a:cubicBezTo>
                <a:cubicBezTo>
                  <a:pt x="420663" y="1535901"/>
                  <a:pt x="421574" y="1544813"/>
                  <a:pt x="423045" y="1551706"/>
                </a:cubicBezTo>
                <a:cubicBezTo>
                  <a:pt x="424332" y="1554826"/>
                  <a:pt x="424638" y="1557959"/>
                  <a:pt x="423964" y="1561107"/>
                </a:cubicBezTo>
                <a:cubicBezTo>
                  <a:pt x="423290" y="1564255"/>
                  <a:pt x="423596" y="1567389"/>
                  <a:pt x="424882" y="1570509"/>
                </a:cubicBezTo>
                <a:lnTo>
                  <a:pt x="426663" y="1585391"/>
                </a:lnTo>
                <a:lnTo>
                  <a:pt x="428221" y="1584584"/>
                </a:lnTo>
                <a:cubicBezTo>
                  <a:pt x="429508" y="1587704"/>
                  <a:pt x="429814" y="1590838"/>
                  <a:pt x="429140" y="1593986"/>
                </a:cubicBezTo>
                <a:cubicBezTo>
                  <a:pt x="428465" y="1597134"/>
                  <a:pt x="428771" y="1600268"/>
                  <a:pt x="430058" y="1603388"/>
                </a:cubicBezTo>
                <a:cubicBezTo>
                  <a:pt x="431448" y="1605754"/>
                  <a:pt x="432298" y="1608031"/>
                  <a:pt x="432607" y="1610217"/>
                </a:cubicBezTo>
                <a:cubicBezTo>
                  <a:pt x="432916" y="1612402"/>
                  <a:pt x="431603" y="1614317"/>
                  <a:pt x="428668" y="1615961"/>
                </a:cubicBezTo>
                <a:cubicBezTo>
                  <a:pt x="431216" y="1620403"/>
                  <a:pt x="432373" y="1623590"/>
                  <a:pt x="432139" y="1625523"/>
                </a:cubicBezTo>
                <a:cubicBezTo>
                  <a:pt x="431904" y="1627454"/>
                  <a:pt x="429515" y="1629515"/>
                  <a:pt x="424969" y="1631705"/>
                </a:cubicBezTo>
                <a:lnTo>
                  <a:pt x="433844" y="1648839"/>
                </a:lnTo>
                <a:lnTo>
                  <a:pt x="424442" y="1649758"/>
                </a:lnTo>
                <a:lnTo>
                  <a:pt x="426390" y="1676406"/>
                </a:lnTo>
                <a:lnTo>
                  <a:pt x="431119" y="1677907"/>
                </a:lnTo>
                <a:lnTo>
                  <a:pt x="427309" y="1685807"/>
                </a:lnTo>
                <a:lnTo>
                  <a:pt x="427421" y="1693652"/>
                </a:lnTo>
                <a:lnTo>
                  <a:pt x="437741" y="1702135"/>
                </a:lnTo>
                <a:lnTo>
                  <a:pt x="442637" y="1715403"/>
                </a:lnTo>
                <a:cubicBezTo>
                  <a:pt x="439077" y="1717906"/>
                  <a:pt x="438076" y="1721058"/>
                  <a:pt x="439634" y="1724861"/>
                </a:cubicBezTo>
                <a:cubicBezTo>
                  <a:pt x="441192" y="1728663"/>
                  <a:pt x="438633" y="1732623"/>
                  <a:pt x="431957" y="1736739"/>
                </a:cubicBezTo>
                <a:lnTo>
                  <a:pt x="427923" y="1728950"/>
                </a:lnTo>
                <a:lnTo>
                  <a:pt x="424057" y="1732928"/>
                </a:lnTo>
                <a:cubicBezTo>
                  <a:pt x="424226" y="1735639"/>
                  <a:pt x="424618" y="1740210"/>
                  <a:pt x="425233" y="1746642"/>
                </a:cubicBezTo>
                <a:cubicBezTo>
                  <a:pt x="425848" y="1753073"/>
                  <a:pt x="425836" y="1756865"/>
                  <a:pt x="425199" y="1758018"/>
                </a:cubicBezTo>
                <a:cubicBezTo>
                  <a:pt x="424385" y="1758275"/>
                  <a:pt x="423662" y="1757991"/>
                  <a:pt x="423029" y="1757167"/>
                </a:cubicBezTo>
                <a:cubicBezTo>
                  <a:pt x="422396" y="1756342"/>
                  <a:pt x="422062" y="1755856"/>
                  <a:pt x="422028" y="1755710"/>
                </a:cubicBezTo>
                <a:cubicBezTo>
                  <a:pt x="417610" y="1757669"/>
                  <a:pt x="415312" y="1757048"/>
                  <a:pt x="415136" y="1753847"/>
                </a:cubicBezTo>
                <a:cubicBezTo>
                  <a:pt x="414960" y="1750645"/>
                  <a:pt x="415375" y="1747632"/>
                  <a:pt x="416380" y="1744806"/>
                </a:cubicBezTo>
                <a:lnTo>
                  <a:pt x="402889" y="1734014"/>
                </a:lnTo>
                <a:lnTo>
                  <a:pt x="403472" y="1719884"/>
                </a:lnTo>
                <a:lnTo>
                  <a:pt x="390148" y="1720858"/>
                </a:lnTo>
                <a:cubicBezTo>
                  <a:pt x="392400" y="1726318"/>
                  <a:pt x="393037" y="1731997"/>
                  <a:pt x="392058" y="1737895"/>
                </a:cubicBezTo>
                <a:cubicBezTo>
                  <a:pt x="391080" y="1743794"/>
                  <a:pt x="391918" y="1749862"/>
                  <a:pt x="394573" y="1756101"/>
                </a:cubicBezTo>
                <a:cubicBezTo>
                  <a:pt x="393193" y="1764800"/>
                  <a:pt x="392206" y="1773542"/>
                  <a:pt x="391612" y="1782328"/>
                </a:cubicBezTo>
                <a:cubicBezTo>
                  <a:pt x="391018" y="1791114"/>
                  <a:pt x="390421" y="1799655"/>
                  <a:pt x="389819" y="1807950"/>
                </a:cubicBezTo>
                <a:cubicBezTo>
                  <a:pt x="390990" y="1812118"/>
                  <a:pt x="391987" y="1817858"/>
                  <a:pt x="392811" y="1825169"/>
                </a:cubicBezTo>
                <a:cubicBezTo>
                  <a:pt x="393634" y="1832480"/>
                  <a:pt x="392267" y="1837468"/>
                  <a:pt x="388709" y="1840134"/>
                </a:cubicBezTo>
                <a:cubicBezTo>
                  <a:pt x="389525" y="1841234"/>
                  <a:pt x="391481" y="1843102"/>
                  <a:pt x="394575" y="1845739"/>
                </a:cubicBezTo>
                <a:cubicBezTo>
                  <a:pt x="397669" y="1848375"/>
                  <a:pt x="399422" y="1849854"/>
                  <a:pt x="399836" y="1850175"/>
                </a:cubicBezTo>
                <a:cubicBezTo>
                  <a:pt x="400481" y="1849594"/>
                  <a:pt x="400532" y="1848580"/>
                  <a:pt x="399988" y="1847133"/>
                </a:cubicBezTo>
                <a:cubicBezTo>
                  <a:pt x="399445" y="1845686"/>
                  <a:pt x="399106" y="1844873"/>
                  <a:pt x="398973" y="1844695"/>
                </a:cubicBezTo>
                <a:cubicBezTo>
                  <a:pt x="398630" y="1833226"/>
                  <a:pt x="399217" y="1821645"/>
                  <a:pt x="400734" y="1809953"/>
                </a:cubicBezTo>
                <a:cubicBezTo>
                  <a:pt x="402251" y="1798261"/>
                  <a:pt x="401079" y="1787097"/>
                  <a:pt x="397217" y="1776462"/>
                </a:cubicBezTo>
                <a:lnTo>
                  <a:pt x="405005" y="1772428"/>
                </a:lnTo>
                <a:cubicBezTo>
                  <a:pt x="408491" y="1770417"/>
                  <a:pt x="412813" y="1768591"/>
                  <a:pt x="417971" y="1766948"/>
                </a:cubicBezTo>
                <a:cubicBezTo>
                  <a:pt x="423129" y="1765305"/>
                  <a:pt x="426901" y="1766232"/>
                  <a:pt x="429289" y="1769729"/>
                </a:cubicBezTo>
                <a:cubicBezTo>
                  <a:pt x="432790" y="1776887"/>
                  <a:pt x="434731" y="1784607"/>
                  <a:pt x="435110" y="1792889"/>
                </a:cubicBezTo>
                <a:cubicBezTo>
                  <a:pt x="435490" y="1801171"/>
                  <a:pt x="435080" y="1809120"/>
                  <a:pt x="433881" y="1816738"/>
                </a:cubicBezTo>
                <a:cubicBezTo>
                  <a:pt x="436025" y="1820401"/>
                  <a:pt x="438552" y="1823373"/>
                  <a:pt x="441461" y="1825653"/>
                </a:cubicBezTo>
                <a:cubicBezTo>
                  <a:pt x="444370" y="1827932"/>
                  <a:pt x="446897" y="1830904"/>
                  <a:pt x="449042" y="1834567"/>
                </a:cubicBezTo>
                <a:lnTo>
                  <a:pt x="436525" y="1837099"/>
                </a:lnTo>
                <a:cubicBezTo>
                  <a:pt x="439077" y="1841869"/>
                  <a:pt x="441247" y="1847330"/>
                  <a:pt x="443034" y="1853483"/>
                </a:cubicBezTo>
                <a:cubicBezTo>
                  <a:pt x="444822" y="1859636"/>
                  <a:pt x="445434" y="1865904"/>
                  <a:pt x="444871" y="1872286"/>
                </a:cubicBezTo>
                <a:lnTo>
                  <a:pt x="431436" y="1865417"/>
                </a:lnTo>
                <a:lnTo>
                  <a:pt x="428848" y="1848977"/>
                </a:lnTo>
                <a:cubicBezTo>
                  <a:pt x="427568" y="1848652"/>
                  <a:pt x="426191" y="1848378"/>
                  <a:pt x="424717" y="1848153"/>
                </a:cubicBezTo>
                <a:cubicBezTo>
                  <a:pt x="423243" y="1847929"/>
                  <a:pt x="422255" y="1847453"/>
                  <a:pt x="421755" y="1846725"/>
                </a:cubicBezTo>
                <a:cubicBezTo>
                  <a:pt x="421274" y="1845081"/>
                  <a:pt x="422166" y="1843466"/>
                  <a:pt x="424432" y="1841881"/>
                </a:cubicBezTo>
                <a:cubicBezTo>
                  <a:pt x="426697" y="1840296"/>
                  <a:pt x="428383" y="1839259"/>
                  <a:pt x="429487" y="1838769"/>
                </a:cubicBezTo>
                <a:lnTo>
                  <a:pt x="425118" y="1807448"/>
                </a:lnTo>
                <a:lnTo>
                  <a:pt x="420334" y="1802024"/>
                </a:lnTo>
                <a:lnTo>
                  <a:pt x="410069" y="1797463"/>
                </a:lnTo>
                <a:lnTo>
                  <a:pt x="406315" y="1809285"/>
                </a:lnTo>
                <a:lnTo>
                  <a:pt x="418583" y="1844416"/>
                </a:lnTo>
                <a:cubicBezTo>
                  <a:pt x="416033" y="1851252"/>
                  <a:pt x="414779" y="1859639"/>
                  <a:pt x="414823" y="1869576"/>
                </a:cubicBezTo>
                <a:cubicBezTo>
                  <a:pt x="414866" y="1879513"/>
                  <a:pt x="415574" y="1887872"/>
                  <a:pt x="416945" y="1894652"/>
                </a:cubicBezTo>
                <a:cubicBezTo>
                  <a:pt x="419541" y="1900140"/>
                  <a:pt x="421061" y="1905937"/>
                  <a:pt x="421508" y="1912044"/>
                </a:cubicBezTo>
                <a:cubicBezTo>
                  <a:pt x="421955" y="1918151"/>
                  <a:pt x="422697" y="1924352"/>
                  <a:pt x="423734" y="1930646"/>
                </a:cubicBezTo>
                <a:cubicBezTo>
                  <a:pt x="419567" y="1941036"/>
                  <a:pt x="416582" y="1951801"/>
                  <a:pt x="414779" y="1962941"/>
                </a:cubicBezTo>
                <a:lnTo>
                  <a:pt x="420011" y="1999742"/>
                </a:lnTo>
                <a:cubicBezTo>
                  <a:pt x="419036" y="2000164"/>
                  <a:pt x="417870" y="2000933"/>
                  <a:pt x="416513" y="2002047"/>
                </a:cubicBezTo>
                <a:cubicBezTo>
                  <a:pt x="415156" y="2003162"/>
                  <a:pt x="414783" y="2004507"/>
                  <a:pt x="415394" y="2006084"/>
                </a:cubicBezTo>
                <a:cubicBezTo>
                  <a:pt x="415993" y="2006844"/>
                  <a:pt x="417374" y="2007445"/>
                  <a:pt x="419538" y="2007888"/>
                </a:cubicBezTo>
                <a:cubicBezTo>
                  <a:pt x="421702" y="2008332"/>
                  <a:pt x="423473" y="2008731"/>
                  <a:pt x="424851" y="2009088"/>
                </a:cubicBezTo>
                <a:lnTo>
                  <a:pt x="412558" y="2027308"/>
                </a:lnTo>
                <a:lnTo>
                  <a:pt x="401654" y="2032955"/>
                </a:lnTo>
                <a:cubicBezTo>
                  <a:pt x="398987" y="2027011"/>
                  <a:pt x="397004" y="2020959"/>
                  <a:pt x="395707" y="2014799"/>
                </a:cubicBezTo>
                <a:cubicBezTo>
                  <a:pt x="394410" y="2008639"/>
                  <a:pt x="390439" y="2000653"/>
                  <a:pt x="383794" y="1990843"/>
                </a:cubicBezTo>
                <a:cubicBezTo>
                  <a:pt x="382837" y="1997100"/>
                  <a:pt x="382074" y="2003257"/>
                  <a:pt x="381507" y="2009313"/>
                </a:cubicBezTo>
                <a:cubicBezTo>
                  <a:pt x="380939" y="2015368"/>
                  <a:pt x="382138" y="2021497"/>
                  <a:pt x="385103" y="2027699"/>
                </a:cubicBezTo>
                <a:cubicBezTo>
                  <a:pt x="380667" y="2037569"/>
                  <a:pt x="377413" y="2047815"/>
                  <a:pt x="375341" y="2058436"/>
                </a:cubicBezTo>
                <a:cubicBezTo>
                  <a:pt x="367080" y="2063703"/>
                  <a:pt x="365384" y="2068533"/>
                  <a:pt x="370252" y="2072926"/>
                </a:cubicBezTo>
                <a:cubicBezTo>
                  <a:pt x="375120" y="2077319"/>
                  <a:pt x="375370" y="2081140"/>
                  <a:pt x="371003" y="2084389"/>
                </a:cubicBezTo>
                <a:lnTo>
                  <a:pt x="364773" y="2087616"/>
                </a:lnTo>
                <a:cubicBezTo>
                  <a:pt x="366782" y="2092132"/>
                  <a:pt x="367458" y="2095980"/>
                  <a:pt x="366800" y="2099160"/>
                </a:cubicBezTo>
                <a:cubicBezTo>
                  <a:pt x="366143" y="2102340"/>
                  <a:pt x="366617" y="2105799"/>
                  <a:pt x="368223" y="2109535"/>
                </a:cubicBezTo>
                <a:lnTo>
                  <a:pt x="362160" y="2124529"/>
                </a:lnTo>
                <a:lnTo>
                  <a:pt x="349475" y="2115294"/>
                </a:lnTo>
                <a:cubicBezTo>
                  <a:pt x="346360" y="2116908"/>
                  <a:pt x="343996" y="2116157"/>
                  <a:pt x="342382" y="2113042"/>
                </a:cubicBezTo>
                <a:cubicBezTo>
                  <a:pt x="339660" y="2106673"/>
                  <a:pt x="338351" y="2099696"/>
                  <a:pt x="338455" y="2092110"/>
                </a:cubicBezTo>
                <a:cubicBezTo>
                  <a:pt x="338560" y="2084524"/>
                  <a:pt x="337049" y="2077158"/>
                  <a:pt x="333923" y="2070010"/>
                </a:cubicBezTo>
                <a:cubicBezTo>
                  <a:pt x="333889" y="2069864"/>
                  <a:pt x="333555" y="2069378"/>
                  <a:pt x="332922" y="2068554"/>
                </a:cubicBezTo>
                <a:cubicBezTo>
                  <a:pt x="332289" y="2067729"/>
                  <a:pt x="331566" y="2067445"/>
                  <a:pt x="330752" y="2067702"/>
                </a:cubicBezTo>
                <a:cubicBezTo>
                  <a:pt x="330093" y="2068496"/>
                  <a:pt x="329895" y="2070656"/>
                  <a:pt x="330158" y="2074183"/>
                </a:cubicBezTo>
                <a:cubicBezTo>
                  <a:pt x="330421" y="2077710"/>
                  <a:pt x="330424" y="2080260"/>
                  <a:pt x="330169" y="2081832"/>
                </a:cubicBezTo>
                <a:cubicBezTo>
                  <a:pt x="329158" y="2084331"/>
                  <a:pt x="328927" y="2086427"/>
                  <a:pt x="329474" y="2088119"/>
                </a:cubicBezTo>
                <a:cubicBezTo>
                  <a:pt x="330929" y="2090452"/>
                  <a:pt x="332038" y="2092594"/>
                  <a:pt x="332802" y="2094544"/>
                </a:cubicBezTo>
                <a:cubicBezTo>
                  <a:pt x="333565" y="2096495"/>
                  <a:pt x="332512" y="2098275"/>
                  <a:pt x="329641" y="2099885"/>
                </a:cubicBezTo>
                <a:lnTo>
                  <a:pt x="325024" y="2106228"/>
                </a:lnTo>
                <a:lnTo>
                  <a:pt x="310254" y="2115853"/>
                </a:lnTo>
                <a:lnTo>
                  <a:pt x="312036" y="2130734"/>
                </a:lnTo>
                <a:cubicBezTo>
                  <a:pt x="310120" y="2132838"/>
                  <a:pt x="308555" y="2135377"/>
                  <a:pt x="307338" y="2138353"/>
                </a:cubicBezTo>
                <a:cubicBezTo>
                  <a:pt x="306122" y="2141329"/>
                  <a:pt x="305148" y="2144056"/>
                  <a:pt x="304415" y="2146535"/>
                </a:cubicBezTo>
                <a:cubicBezTo>
                  <a:pt x="302710" y="2147376"/>
                  <a:pt x="301258" y="2148704"/>
                  <a:pt x="300058" y="2150519"/>
                </a:cubicBezTo>
                <a:cubicBezTo>
                  <a:pt x="298858" y="2152334"/>
                  <a:pt x="298790" y="2154428"/>
                  <a:pt x="299854" y="2156799"/>
                </a:cubicBezTo>
                <a:lnTo>
                  <a:pt x="304638" y="2162223"/>
                </a:lnTo>
                <a:lnTo>
                  <a:pt x="290619" y="2169484"/>
                </a:lnTo>
                <a:cubicBezTo>
                  <a:pt x="289673" y="2166146"/>
                  <a:pt x="288846" y="2160895"/>
                  <a:pt x="288139" y="2153729"/>
                </a:cubicBezTo>
                <a:cubicBezTo>
                  <a:pt x="287432" y="2146564"/>
                  <a:pt x="285264" y="2143489"/>
                  <a:pt x="281633" y="2144505"/>
                </a:cubicBezTo>
                <a:cubicBezTo>
                  <a:pt x="280093" y="2145426"/>
                  <a:pt x="278903" y="2146783"/>
                  <a:pt x="278062" y="2148577"/>
                </a:cubicBezTo>
                <a:cubicBezTo>
                  <a:pt x="277222" y="2150371"/>
                  <a:pt x="276623" y="2151915"/>
                  <a:pt x="276265" y="2153212"/>
                </a:cubicBezTo>
                <a:lnTo>
                  <a:pt x="282831" y="2173517"/>
                </a:lnTo>
                <a:lnTo>
                  <a:pt x="280690" y="2188455"/>
                </a:lnTo>
                <a:cubicBezTo>
                  <a:pt x="283077" y="2193063"/>
                  <a:pt x="284382" y="2197490"/>
                  <a:pt x="284606" y="2201737"/>
                </a:cubicBezTo>
                <a:cubicBezTo>
                  <a:pt x="284830" y="2205984"/>
                  <a:pt x="284174" y="2210439"/>
                  <a:pt x="282639" y="2215103"/>
                </a:cubicBezTo>
                <a:lnTo>
                  <a:pt x="289093" y="2227564"/>
                </a:lnTo>
                <a:cubicBezTo>
                  <a:pt x="287234" y="2234782"/>
                  <a:pt x="288115" y="2241569"/>
                  <a:pt x="291736" y="2247925"/>
                </a:cubicBezTo>
                <a:cubicBezTo>
                  <a:pt x="288851" y="2248473"/>
                  <a:pt x="286618" y="2250041"/>
                  <a:pt x="285036" y="2252630"/>
                </a:cubicBezTo>
                <a:cubicBezTo>
                  <a:pt x="283455" y="2255219"/>
                  <a:pt x="283398" y="2258129"/>
                  <a:pt x="284866" y="2261361"/>
                </a:cubicBezTo>
                <a:lnTo>
                  <a:pt x="282781" y="2280221"/>
                </a:lnTo>
                <a:lnTo>
                  <a:pt x="267900" y="2282002"/>
                </a:lnTo>
                <a:cubicBezTo>
                  <a:pt x="267322" y="2275880"/>
                  <a:pt x="265660" y="2269333"/>
                  <a:pt x="262913" y="2262360"/>
                </a:cubicBezTo>
                <a:cubicBezTo>
                  <a:pt x="260165" y="2255387"/>
                  <a:pt x="259296" y="2249417"/>
                  <a:pt x="260304" y="2244450"/>
                </a:cubicBezTo>
                <a:cubicBezTo>
                  <a:pt x="257489" y="2239652"/>
                  <a:pt x="258222" y="2235980"/>
                  <a:pt x="262501" y="2233435"/>
                </a:cubicBezTo>
                <a:cubicBezTo>
                  <a:pt x="265993" y="2231914"/>
                  <a:pt x="270113" y="2229698"/>
                  <a:pt x="274861" y="2226786"/>
                </a:cubicBezTo>
                <a:cubicBezTo>
                  <a:pt x="279609" y="2223874"/>
                  <a:pt x="278048" y="2222131"/>
                  <a:pt x="270177" y="2221557"/>
                </a:cubicBezTo>
                <a:lnTo>
                  <a:pt x="268340" y="2202753"/>
                </a:lnTo>
                <a:lnTo>
                  <a:pt x="262110" y="2205980"/>
                </a:lnTo>
                <a:lnTo>
                  <a:pt x="264306" y="2194965"/>
                </a:lnTo>
                <a:lnTo>
                  <a:pt x="256239" y="2179388"/>
                </a:lnTo>
                <a:lnTo>
                  <a:pt x="263109" y="2165952"/>
                </a:lnTo>
                <a:lnTo>
                  <a:pt x="255848" y="2151933"/>
                </a:lnTo>
                <a:cubicBezTo>
                  <a:pt x="256149" y="2145522"/>
                  <a:pt x="257632" y="2139486"/>
                  <a:pt x="260298" y="2133825"/>
                </a:cubicBezTo>
                <a:lnTo>
                  <a:pt x="258516" y="2118943"/>
                </a:lnTo>
                <a:cubicBezTo>
                  <a:pt x="253010" y="2120231"/>
                  <a:pt x="248696" y="2115716"/>
                  <a:pt x="245574" y="2105398"/>
                </a:cubicBezTo>
                <a:cubicBezTo>
                  <a:pt x="242452" y="2095079"/>
                  <a:pt x="240850" y="2088171"/>
                  <a:pt x="240768" y="2084675"/>
                </a:cubicBezTo>
                <a:cubicBezTo>
                  <a:pt x="243319" y="2082448"/>
                  <a:pt x="243196" y="2078396"/>
                  <a:pt x="240399" y="2072519"/>
                </a:cubicBezTo>
                <a:cubicBezTo>
                  <a:pt x="237602" y="2066642"/>
                  <a:pt x="235517" y="2062618"/>
                  <a:pt x="234146" y="2060447"/>
                </a:cubicBezTo>
                <a:cubicBezTo>
                  <a:pt x="235980" y="2058345"/>
                  <a:pt x="236728" y="2055817"/>
                  <a:pt x="236392" y="2052864"/>
                </a:cubicBezTo>
                <a:cubicBezTo>
                  <a:pt x="236056" y="2049910"/>
                  <a:pt x="235233" y="2047208"/>
                  <a:pt x="233923" y="2044759"/>
                </a:cubicBezTo>
                <a:cubicBezTo>
                  <a:pt x="232150" y="2041973"/>
                  <a:pt x="229902" y="2040174"/>
                  <a:pt x="227177" y="2039363"/>
                </a:cubicBezTo>
                <a:cubicBezTo>
                  <a:pt x="224452" y="2038552"/>
                  <a:pt x="222204" y="2036753"/>
                  <a:pt x="220431" y="2033967"/>
                </a:cubicBezTo>
                <a:cubicBezTo>
                  <a:pt x="215033" y="2038245"/>
                  <a:pt x="214662" y="2044363"/>
                  <a:pt x="219320" y="2052322"/>
                </a:cubicBezTo>
                <a:cubicBezTo>
                  <a:pt x="223977" y="2060281"/>
                  <a:pt x="223996" y="2066198"/>
                  <a:pt x="219376" y="2070072"/>
                </a:cubicBezTo>
                <a:cubicBezTo>
                  <a:pt x="221685" y="2074927"/>
                  <a:pt x="222382" y="2080245"/>
                  <a:pt x="221467" y="2086028"/>
                </a:cubicBezTo>
                <a:cubicBezTo>
                  <a:pt x="220552" y="2091811"/>
                  <a:pt x="218697" y="2096970"/>
                  <a:pt x="215901" y="2101505"/>
                </a:cubicBezTo>
                <a:lnTo>
                  <a:pt x="226389" y="2121755"/>
                </a:lnTo>
                <a:cubicBezTo>
                  <a:pt x="216139" y="2135418"/>
                  <a:pt x="211892" y="2147084"/>
                  <a:pt x="213648" y="2156752"/>
                </a:cubicBezTo>
                <a:cubicBezTo>
                  <a:pt x="215403" y="2166419"/>
                  <a:pt x="217658" y="2180150"/>
                  <a:pt x="220413" y="2197944"/>
                </a:cubicBezTo>
                <a:cubicBezTo>
                  <a:pt x="215391" y="2201121"/>
                  <a:pt x="211659" y="2205358"/>
                  <a:pt x="209217" y="2210656"/>
                </a:cubicBezTo>
                <a:cubicBezTo>
                  <a:pt x="206776" y="2215954"/>
                  <a:pt x="203044" y="2220192"/>
                  <a:pt x="198022" y="2223369"/>
                </a:cubicBezTo>
                <a:lnTo>
                  <a:pt x="206896" y="2240503"/>
                </a:lnTo>
                <a:lnTo>
                  <a:pt x="202223" y="2242924"/>
                </a:lnTo>
                <a:cubicBezTo>
                  <a:pt x="199238" y="2244470"/>
                  <a:pt x="197017" y="2244632"/>
                  <a:pt x="195561" y="2243411"/>
                </a:cubicBezTo>
                <a:cubicBezTo>
                  <a:pt x="194106" y="2242189"/>
                  <a:pt x="192636" y="2239987"/>
                  <a:pt x="191152" y="2236805"/>
                </a:cubicBezTo>
                <a:lnTo>
                  <a:pt x="189371" y="2221923"/>
                </a:lnTo>
                <a:cubicBezTo>
                  <a:pt x="188685" y="2220837"/>
                  <a:pt x="187059" y="2219128"/>
                  <a:pt x="184493" y="2216795"/>
                </a:cubicBezTo>
                <a:cubicBezTo>
                  <a:pt x="181926" y="2214461"/>
                  <a:pt x="180112" y="2213343"/>
                  <a:pt x="179051" y="2213440"/>
                </a:cubicBezTo>
                <a:lnTo>
                  <a:pt x="181471" y="2218113"/>
                </a:lnTo>
                <a:cubicBezTo>
                  <a:pt x="179212" y="2222493"/>
                  <a:pt x="176874" y="2228149"/>
                  <a:pt x="174455" y="2235081"/>
                </a:cubicBezTo>
                <a:cubicBezTo>
                  <a:pt x="172037" y="2242013"/>
                  <a:pt x="171659" y="2247641"/>
                  <a:pt x="173323" y="2251965"/>
                </a:cubicBezTo>
                <a:cubicBezTo>
                  <a:pt x="171893" y="2254846"/>
                  <a:pt x="171548" y="2258153"/>
                  <a:pt x="172287" y="2261885"/>
                </a:cubicBezTo>
                <a:cubicBezTo>
                  <a:pt x="173027" y="2265618"/>
                  <a:pt x="174253" y="2269098"/>
                  <a:pt x="175966" y="2272327"/>
                </a:cubicBezTo>
                <a:lnTo>
                  <a:pt x="168290" y="2284205"/>
                </a:lnTo>
                <a:cubicBezTo>
                  <a:pt x="169616" y="2286687"/>
                  <a:pt x="170608" y="2289713"/>
                  <a:pt x="171263" y="2293283"/>
                </a:cubicBezTo>
                <a:cubicBezTo>
                  <a:pt x="171919" y="2296853"/>
                  <a:pt x="171540" y="2300095"/>
                  <a:pt x="170127" y="2303008"/>
                </a:cubicBezTo>
                <a:lnTo>
                  <a:pt x="176581" y="2315470"/>
                </a:lnTo>
                <a:lnTo>
                  <a:pt x="172770" y="2323370"/>
                </a:lnTo>
                <a:cubicBezTo>
                  <a:pt x="175062" y="2328192"/>
                  <a:pt x="175793" y="2333575"/>
                  <a:pt x="174962" y="2339520"/>
                </a:cubicBezTo>
                <a:cubicBezTo>
                  <a:pt x="174131" y="2345465"/>
                  <a:pt x="172511" y="2351079"/>
                  <a:pt x="170102" y="2356360"/>
                </a:cubicBezTo>
                <a:cubicBezTo>
                  <a:pt x="169493" y="2362972"/>
                  <a:pt x="168653" y="2370568"/>
                  <a:pt x="167582" y="2379148"/>
                </a:cubicBezTo>
                <a:cubicBezTo>
                  <a:pt x="166511" y="2387729"/>
                  <a:pt x="164691" y="2395339"/>
                  <a:pt x="162121" y="2401979"/>
                </a:cubicBezTo>
                <a:cubicBezTo>
                  <a:pt x="163479" y="2404362"/>
                  <a:pt x="164596" y="2406994"/>
                  <a:pt x="165470" y="2409875"/>
                </a:cubicBezTo>
                <a:cubicBezTo>
                  <a:pt x="166345" y="2412756"/>
                  <a:pt x="166091" y="2415603"/>
                  <a:pt x="164709" y="2418418"/>
                </a:cubicBezTo>
                <a:cubicBezTo>
                  <a:pt x="167067" y="2423288"/>
                  <a:pt x="168256" y="2428763"/>
                  <a:pt x="168277" y="2434843"/>
                </a:cubicBezTo>
                <a:cubicBezTo>
                  <a:pt x="168299" y="2440924"/>
                  <a:pt x="167527" y="2446427"/>
                  <a:pt x="165963" y="2451352"/>
                </a:cubicBezTo>
                <a:cubicBezTo>
                  <a:pt x="166803" y="2452975"/>
                  <a:pt x="167153" y="2454605"/>
                  <a:pt x="167013" y="2456241"/>
                </a:cubicBezTo>
                <a:cubicBezTo>
                  <a:pt x="166873" y="2457878"/>
                  <a:pt x="166041" y="2459132"/>
                  <a:pt x="164517" y="2460003"/>
                </a:cubicBezTo>
                <a:lnTo>
                  <a:pt x="159037" y="2460866"/>
                </a:lnTo>
                <a:lnTo>
                  <a:pt x="155642" y="2442869"/>
                </a:lnTo>
                <a:cubicBezTo>
                  <a:pt x="156343" y="2440407"/>
                  <a:pt x="156402" y="2437660"/>
                  <a:pt x="155819" y="2434628"/>
                </a:cubicBezTo>
                <a:cubicBezTo>
                  <a:pt x="155237" y="2431596"/>
                  <a:pt x="154315" y="2428864"/>
                  <a:pt x="153055" y="2426430"/>
                </a:cubicBezTo>
                <a:lnTo>
                  <a:pt x="152024" y="2409184"/>
                </a:lnTo>
                <a:cubicBezTo>
                  <a:pt x="149885" y="2405847"/>
                  <a:pt x="147738" y="2402020"/>
                  <a:pt x="145584" y="2397703"/>
                </a:cubicBezTo>
                <a:cubicBezTo>
                  <a:pt x="143431" y="2393386"/>
                  <a:pt x="144427" y="2389907"/>
                  <a:pt x="148574" y="2387265"/>
                </a:cubicBezTo>
                <a:cubicBezTo>
                  <a:pt x="141227" y="2371809"/>
                  <a:pt x="136363" y="2351610"/>
                  <a:pt x="133981" y="2326668"/>
                </a:cubicBezTo>
                <a:cubicBezTo>
                  <a:pt x="131599" y="2301726"/>
                  <a:pt x="132214" y="2280665"/>
                  <a:pt x="135827" y="2263483"/>
                </a:cubicBezTo>
                <a:cubicBezTo>
                  <a:pt x="133265" y="2258060"/>
                  <a:pt x="131490" y="2252724"/>
                  <a:pt x="130499" y="2247475"/>
                </a:cubicBezTo>
                <a:cubicBezTo>
                  <a:pt x="129509" y="2242226"/>
                  <a:pt x="127733" y="2236890"/>
                  <a:pt x="125172" y="2231468"/>
                </a:cubicBezTo>
                <a:cubicBezTo>
                  <a:pt x="127425" y="2230177"/>
                  <a:pt x="128544" y="2228363"/>
                  <a:pt x="128527" y="2226026"/>
                </a:cubicBezTo>
                <a:cubicBezTo>
                  <a:pt x="128510" y="2223689"/>
                  <a:pt x="127855" y="2221311"/>
                  <a:pt x="126562" y="2218894"/>
                </a:cubicBezTo>
                <a:cubicBezTo>
                  <a:pt x="123544" y="2212432"/>
                  <a:pt x="122666" y="2208195"/>
                  <a:pt x="123929" y="2206183"/>
                </a:cubicBezTo>
                <a:cubicBezTo>
                  <a:pt x="125192" y="2204171"/>
                  <a:pt x="124919" y="2201101"/>
                  <a:pt x="123111" y="2196975"/>
                </a:cubicBezTo>
                <a:lnTo>
                  <a:pt x="122832" y="2177365"/>
                </a:lnTo>
                <a:cubicBezTo>
                  <a:pt x="124699" y="2175328"/>
                  <a:pt x="125582" y="2173060"/>
                  <a:pt x="125481" y="2170560"/>
                </a:cubicBezTo>
                <a:cubicBezTo>
                  <a:pt x="125380" y="2168061"/>
                  <a:pt x="124692" y="2165619"/>
                  <a:pt x="123416" y="2163234"/>
                </a:cubicBezTo>
                <a:lnTo>
                  <a:pt x="117824" y="2156253"/>
                </a:lnTo>
                <a:lnTo>
                  <a:pt x="106834" y="2100704"/>
                </a:lnTo>
                <a:lnTo>
                  <a:pt x="110644" y="2092804"/>
                </a:lnTo>
                <a:lnTo>
                  <a:pt x="111283" y="2082596"/>
                </a:lnTo>
                <a:cubicBezTo>
                  <a:pt x="109989" y="2080097"/>
                  <a:pt x="108933" y="2077104"/>
                  <a:pt x="108115" y="2073618"/>
                </a:cubicBezTo>
                <a:cubicBezTo>
                  <a:pt x="107297" y="2070132"/>
                  <a:pt x="107222" y="2067126"/>
                  <a:pt x="107889" y="2064599"/>
                </a:cubicBezTo>
                <a:cubicBezTo>
                  <a:pt x="105518" y="2062246"/>
                  <a:pt x="103472" y="2058614"/>
                  <a:pt x="101751" y="2053702"/>
                </a:cubicBezTo>
                <a:cubicBezTo>
                  <a:pt x="100030" y="2048790"/>
                  <a:pt x="100926" y="2045116"/>
                  <a:pt x="104438" y="2042680"/>
                </a:cubicBezTo>
                <a:cubicBezTo>
                  <a:pt x="102771" y="2038111"/>
                  <a:pt x="101932" y="2029656"/>
                  <a:pt x="101919" y="2017315"/>
                </a:cubicBezTo>
                <a:cubicBezTo>
                  <a:pt x="101907" y="2004975"/>
                  <a:pt x="103042" y="1997472"/>
                  <a:pt x="105326" y="1994808"/>
                </a:cubicBezTo>
                <a:lnTo>
                  <a:pt x="104351" y="1981484"/>
                </a:lnTo>
                <a:cubicBezTo>
                  <a:pt x="99763" y="1971514"/>
                  <a:pt x="97143" y="1962005"/>
                  <a:pt x="96492" y="1952959"/>
                </a:cubicBezTo>
                <a:cubicBezTo>
                  <a:pt x="95840" y="1943913"/>
                  <a:pt x="93220" y="1934405"/>
                  <a:pt x="88632" y="1924434"/>
                </a:cubicBezTo>
                <a:lnTo>
                  <a:pt x="90078" y="1915783"/>
                </a:lnTo>
                <a:cubicBezTo>
                  <a:pt x="87800" y="1909637"/>
                  <a:pt x="87160" y="1901408"/>
                  <a:pt x="88157" y="1891096"/>
                </a:cubicBezTo>
                <a:cubicBezTo>
                  <a:pt x="89154" y="1880785"/>
                  <a:pt x="88514" y="1872556"/>
                  <a:pt x="86236" y="1866409"/>
                </a:cubicBezTo>
                <a:cubicBezTo>
                  <a:pt x="89332" y="1861102"/>
                  <a:pt x="88988" y="1855354"/>
                  <a:pt x="85206" y="1849164"/>
                </a:cubicBezTo>
                <a:cubicBezTo>
                  <a:pt x="81424" y="1842973"/>
                  <a:pt x="81081" y="1837225"/>
                  <a:pt x="84176" y="1831918"/>
                </a:cubicBezTo>
                <a:cubicBezTo>
                  <a:pt x="82562" y="1826497"/>
                  <a:pt x="80135" y="1812115"/>
                  <a:pt x="76893" y="1788771"/>
                </a:cubicBezTo>
                <a:cubicBezTo>
                  <a:pt x="73651" y="1765427"/>
                  <a:pt x="72016" y="1751623"/>
                  <a:pt x="71988" y="1747357"/>
                </a:cubicBezTo>
                <a:cubicBezTo>
                  <a:pt x="69718" y="1745199"/>
                  <a:pt x="68075" y="1742345"/>
                  <a:pt x="67060" y="1738797"/>
                </a:cubicBezTo>
                <a:cubicBezTo>
                  <a:pt x="66045" y="1735248"/>
                  <a:pt x="67345" y="1732353"/>
                  <a:pt x="70958" y="1730111"/>
                </a:cubicBezTo>
                <a:cubicBezTo>
                  <a:pt x="69934" y="1716771"/>
                  <a:pt x="70025" y="1702484"/>
                  <a:pt x="71230" y="1687249"/>
                </a:cubicBezTo>
                <a:cubicBezTo>
                  <a:pt x="72435" y="1672015"/>
                  <a:pt x="70377" y="1658347"/>
                  <a:pt x="65056" y="1646245"/>
                </a:cubicBezTo>
                <a:cubicBezTo>
                  <a:pt x="65610" y="1645012"/>
                  <a:pt x="66407" y="1643529"/>
                  <a:pt x="67444" y="1641798"/>
                </a:cubicBezTo>
                <a:cubicBezTo>
                  <a:pt x="68482" y="1640067"/>
                  <a:pt x="68687" y="1638397"/>
                  <a:pt x="68060" y="1636788"/>
                </a:cubicBezTo>
                <a:cubicBezTo>
                  <a:pt x="67478" y="1636142"/>
                  <a:pt x="66464" y="1636091"/>
                  <a:pt x="65017" y="1636635"/>
                </a:cubicBezTo>
                <a:cubicBezTo>
                  <a:pt x="63570" y="1637178"/>
                  <a:pt x="62758" y="1637517"/>
                  <a:pt x="62580" y="1637650"/>
                </a:cubicBezTo>
                <a:lnTo>
                  <a:pt x="59992" y="1621211"/>
                </a:lnTo>
                <a:lnTo>
                  <a:pt x="64609" y="1614869"/>
                </a:lnTo>
                <a:cubicBezTo>
                  <a:pt x="65489" y="1608939"/>
                  <a:pt x="65223" y="1601751"/>
                  <a:pt x="63812" y="1593304"/>
                </a:cubicBezTo>
                <a:cubicBezTo>
                  <a:pt x="62400" y="1584857"/>
                  <a:pt x="61154" y="1577683"/>
                  <a:pt x="60073" y="1571782"/>
                </a:cubicBezTo>
                <a:cubicBezTo>
                  <a:pt x="57548" y="1568973"/>
                  <a:pt x="56199" y="1566050"/>
                  <a:pt x="56025" y="1563013"/>
                </a:cubicBezTo>
                <a:cubicBezTo>
                  <a:pt x="55851" y="1559975"/>
                  <a:pt x="57645" y="1557399"/>
                  <a:pt x="61407" y="1555286"/>
                </a:cubicBezTo>
                <a:lnTo>
                  <a:pt x="60433" y="1541962"/>
                </a:lnTo>
                <a:cubicBezTo>
                  <a:pt x="60922" y="1538458"/>
                  <a:pt x="60137" y="1531538"/>
                  <a:pt x="58077" y="1521205"/>
                </a:cubicBezTo>
                <a:cubicBezTo>
                  <a:pt x="56018" y="1510871"/>
                  <a:pt x="54252" y="1503966"/>
                  <a:pt x="52781" y="1500489"/>
                </a:cubicBezTo>
                <a:cubicBezTo>
                  <a:pt x="50647" y="1495256"/>
                  <a:pt x="50582" y="1490680"/>
                  <a:pt x="52585" y="1486762"/>
                </a:cubicBezTo>
                <a:cubicBezTo>
                  <a:pt x="54589" y="1482843"/>
                  <a:pt x="54524" y="1478267"/>
                  <a:pt x="52390" y="1473034"/>
                </a:cubicBezTo>
                <a:lnTo>
                  <a:pt x="53557" y="1444773"/>
                </a:lnTo>
                <a:cubicBezTo>
                  <a:pt x="52623" y="1441223"/>
                  <a:pt x="51512" y="1432085"/>
                  <a:pt x="50224" y="1417360"/>
                </a:cubicBezTo>
                <a:cubicBezTo>
                  <a:pt x="48935" y="1402635"/>
                  <a:pt x="48228" y="1394276"/>
                  <a:pt x="48102" y="1392284"/>
                </a:cubicBezTo>
                <a:cubicBezTo>
                  <a:pt x="46029" y="1389077"/>
                  <a:pt x="44151" y="1385769"/>
                  <a:pt x="42468" y="1382361"/>
                </a:cubicBezTo>
                <a:cubicBezTo>
                  <a:pt x="40785" y="1378952"/>
                  <a:pt x="42051" y="1375992"/>
                  <a:pt x="46265" y="1373480"/>
                </a:cubicBezTo>
                <a:cubicBezTo>
                  <a:pt x="45287" y="1359911"/>
                  <a:pt x="45460" y="1344512"/>
                  <a:pt x="46784" y="1327281"/>
                </a:cubicBezTo>
                <a:cubicBezTo>
                  <a:pt x="48107" y="1310051"/>
                  <a:pt x="45930" y="1294880"/>
                  <a:pt x="40251" y="1281771"/>
                </a:cubicBezTo>
                <a:cubicBezTo>
                  <a:pt x="40755" y="1280439"/>
                  <a:pt x="41451" y="1278762"/>
                  <a:pt x="42337" y="1276739"/>
                </a:cubicBezTo>
                <a:cubicBezTo>
                  <a:pt x="43224" y="1274716"/>
                  <a:pt x="43530" y="1273241"/>
                  <a:pt x="43255" y="1272313"/>
                </a:cubicBezTo>
                <a:cubicBezTo>
                  <a:pt x="42384" y="1270871"/>
                  <a:pt x="41330" y="1270264"/>
                  <a:pt x="40091" y="1270495"/>
                </a:cubicBezTo>
                <a:cubicBezTo>
                  <a:pt x="38852" y="1270725"/>
                  <a:pt x="37811" y="1271099"/>
                  <a:pt x="36968" y="1271618"/>
                </a:cubicBezTo>
                <a:lnTo>
                  <a:pt x="34381" y="1255179"/>
                </a:lnTo>
                <a:cubicBezTo>
                  <a:pt x="37565" y="1249249"/>
                  <a:pt x="39568" y="1242944"/>
                  <a:pt x="40388" y="1236263"/>
                </a:cubicBezTo>
                <a:lnTo>
                  <a:pt x="33599" y="1200269"/>
                </a:lnTo>
                <a:cubicBezTo>
                  <a:pt x="31139" y="1197428"/>
                  <a:pt x="30049" y="1194370"/>
                  <a:pt x="30330" y="1191097"/>
                </a:cubicBezTo>
                <a:cubicBezTo>
                  <a:pt x="30610" y="1187824"/>
                  <a:pt x="32664" y="1185114"/>
                  <a:pt x="36491" y="1182968"/>
                </a:cubicBezTo>
                <a:cubicBezTo>
                  <a:pt x="35206" y="1180011"/>
                  <a:pt x="34909" y="1177531"/>
                  <a:pt x="35600" y="1175527"/>
                </a:cubicBezTo>
                <a:cubicBezTo>
                  <a:pt x="36291" y="1173523"/>
                  <a:pt x="35994" y="1171043"/>
                  <a:pt x="34709" y="1168086"/>
                </a:cubicBezTo>
                <a:cubicBezTo>
                  <a:pt x="34818" y="1165355"/>
                  <a:pt x="33829" y="1157883"/>
                  <a:pt x="31742" y="1145670"/>
                </a:cubicBezTo>
                <a:cubicBezTo>
                  <a:pt x="29656" y="1133457"/>
                  <a:pt x="28076" y="1125797"/>
                  <a:pt x="27002" y="1122690"/>
                </a:cubicBezTo>
                <a:cubicBezTo>
                  <a:pt x="24834" y="1117393"/>
                  <a:pt x="24635" y="1112557"/>
                  <a:pt x="26403" y="1108184"/>
                </a:cubicBezTo>
                <a:cubicBezTo>
                  <a:pt x="28171" y="1103811"/>
                  <a:pt x="27972" y="1098976"/>
                  <a:pt x="25804" y="1093678"/>
                </a:cubicBezTo>
                <a:lnTo>
                  <a:pt x="25581" y="1077990"/>
                </a:lnTo>
                <a:cubicBezTo>
                  <a:pt x="24088" y="1074154"/>
                  <a:pt x="24166" y="1070491"/>
                  <a:pt x="25816" y="1067002"/>
                </a:cubicBezTo>
                <a:cubicBezTo>
                  <a:pt x="27467" y="1063514"/>
                  <a:pt x="27545" y="1059851"/>
                  <a:pt x="26052" y="1056015"/>
                </a:cubicBezTo>
                <a:cubicBezTo>
                  <a:pt x="30591" y="1053335"/>
                  <a:pt x="32362" y="1049125"/>
                  <a:pt x="31365" y="1043386"/>
                </a:cubicBezTo>
                <a:cubicBezTo>
                  <a:pt x="31027" y="1042655"/>
                  <a:pt x="30693" y="1042170"/>
                  <a:pt x="30363" y="1041929"/>
                </a:cubicBezTo>
                <a:cubicBezTo>
                  <a:pt x="30033" y="1041689"/>
                  <a:pt x="29309" y="1041405"/>
                  <a:pt x="28193" y="1041077"/>
                </a:cubicBezTo>
                <a:lnTo>
                  <a:pt x="28888" y="1034791"/>
                </a:lnTo>
                <a:cubicBezTo>
                  <a:pt x="28862" y="1032912"/>
                  <a:pt x="28644" y="1031378"/>
                  <a:pt x="28234" y="1030191"/>
                </a:cubicBezTo>
                <a:cubicBezTo>
                  <a:pt x="27825" y="1029004"/>
                  <a:pt x="27218" y="1027672"/>
                  <a:pt x="26412" y="1026196"/>
                </a:cubicBezTo>
                <a:cubicBezTo>
                  <a:pt x="27736" y="1013575"/>
                  <a:pt x="28076" y="1000723"/>
                  <a:pt x="27432" y="987639"/>
                </a:cubicBezTo>
                <a:cubicBezTo>
                  <a:pt x="26788" y="974556"/>
                  <a:pt x="25557" y="961530"/>
                  <a:pt x="23738" y="948561"/>
                </a:cubicBezTo>
                <a:cubicBezTo>
                  <a:pt x="22848" y="945811"/>
                  <a:pt x="22109" y="939774"/>
                  <a:pt x="21518" y="930449"/>
                </a:cubicBezTo>
                <a:cubicBezTo>
                  <a:pt x="20928" y="921124"/>
                  <a:pt x="20981" y="915664"/>
                  <a:pt x="21677" y="914069"/>
                </a:cubicBezTo>
                <a:cubicBezTo>
                  <a:pt x="19066" y="908630"/>
                  <a:pt x="17778" y="903124"/>
                  <a:pt x="17813" y="897550"/>
                </a:cubicBezTo>
                <a:cubicBezTo>
                  <a:pt x="17848" y="891976"/>
                  <a:pt x="17930" y="886254"/>
                  <a:pt x="18059" y="880384"/>
                </a:cubicBezTo>
                <a:lnTo>
                  <a:pt x="21870" y="872484"/>
                </a:lnTo>
                <a:cubicBezTo>
                  <a:pt x="21531" y="871671"/>
                  <a:pt x="21387" y="870758"/>
                  <a:pt x="21438" y="869744"/>
                </a:cubicBezTo>
                <a:cubicBezTo>
                  <a:pt x="21489" y="868730"/>
                  <a:pt x="21345" y="867816"/>
                  <a:pt x="21007" y="867004"/>
                </a:cubicBezTo>
                <a:cubicBezTo>
                  <a:pt x="20577" y="864346"/>
                  <a:pt x="19955" y="862034"/>
                  <a:pt x="19143" y="860067"/>
                </a:cubicBezTo>
                <a:cubicBezTo>
                  <a:pt x="18330" y="858101"/>
                  <a:pt x="17320" y="855991"/>
                  <a:pt x="16111" y="853736"/>
                </a:cubicBezTo>
                <a:cubicBezTo>
                  <a:pt x="17793" y="852535"/>
                  <a:pt x="18294" y="850959"/>
                  <a:pt x="17612" y="849007"/>
                </a:cubicBezTo>
                <a:cubicBezTo>
                  <a:pt x="17240" y="848130"/>
                  <a:pt x="16962" y="846957"/>
                  <a:pt x="16778" y="845488"/>
                </a:cubicBezTo>
                <a:cubicBezTo>
                  <a:pt x="16593" y="844020"/>
                  <a:pt x="16315" y="842847"/>
                  <a:pt x="15943" y="841970"/>
                </a:cubicBezTo>
                <a:lnTo>
                  <a:pt x="17501" y="841163"/>
                </a:lnTo>
                <a:cubicBezTo>
                  <a:pt x="16954" y="839471"/>
                  <a:pt x="17185" y="837375"/>
                  <a:pt x="18196" y="834876"/>
                </a:cubicBezTo>
                <a:lnTo>
                  <a:pt x="15608" y="818437"/>
                </a:lnTo>
                <a:cubicBezTo>
                  <a:pt x="14674" y="814805"/>
                  <a:pt x="13447" y="811325"/>
                  <a:pt x="11929" y="807996"/>
                </a:cubicBezTo>
                <a:cubicBezTo>
                  <a:pt x="10410" y="804667"/>
                  <a:pt x="9198" y="802167"/>
                  <a:pt x="8291" y="800496"/>
                </a:cubicBezTo>
                <a:cubicBezTo>
                  <a:pt x="10029" y="799719"/>
                  <a:pt x="11616" y="798651"/>
                  <a:pt x="13051" y="797290"/>
                </a:cubicBezTo>
                <a:cubicBezTo>
                  <a:pt x="14486" y="795929"/>
                  <a:pt x="14689" y="794096"/>
                  <a:pt x="13659" y="791789"/>
                </a:cubicBezTo>
                <a:cubicBezTo>
                  <a:pt x="12336" y="789553"/>
                  <a:pt x="11755" y="787795"/>
                  <a:pt x="11917" y="786518"/>
                </a:cubicBezTo>
                <a:cubicBezTo>
                  <a:pt x="12079" y="785241"/>
                  <a:pt x="13661" y="783845"/>
                  <a:pt x="16663" y="782332"/>
                </a:cubicBezTo>
                <a:lnTo>
                  <a:pt x="16439" y="766643"/>
                </a:lnTo>
                <a:lnTo>
                  <a:pt x="20250" y="758743"/>
                </a:lnTo>
                <a:lnTo>
                  <a:pt x="20666" y="732846"/>
                </a:lnTo>
                <a:cubicBezTo>
                  <a:pt x="19379" y="729726"/>
                  <a:pt x="19073" y="726592"/>
                  <a:pt x="19747" y="723444"/>
                </a:cubicBezTo>
                <a:cubicBezTo>
                  <a:pt x="20422" y="720296"/>
                  <a:pt x="20115" y="717163"/>
                  <a:pt x="18829" y="714043"/>
                </a:cubicBezTo>
                <a:lnTo>
                  <a:pt x="20163" y="697548"/>
                </a:lnTo>
                <a:lnTo>
                  <a:pt x="19995" y="685781"/>
                </a:lnTo>
                <a:cubicBezTo>
                  <a:pt x="17885" y="679878"/>
                  <a:pt x="16361" y="673917"/>
                  <a:pt x="15426" y="667899"/>
                </a:cubicBezTo>
                <a:cubicBezTo>
                  <a:pt x="14490" y="661881"/>
                  <a:pt x="14538" y="656094"/>
                  <a:pt x="15571" y="650538"/>
                </a:cubicBezTo>
                <a:cubicBezTo>
                  <a:pt x="14120" y="638202"/>
                  <a:pt x="12193" y="626853"/>
                  <a:pt x="9790" y="616492"/>
                </a:cubicBezTo>
                <a:cubicBezTo>
                  <a:pt x="7387" y="606130"/>
                  <a:pt x="5112" y="597925"/>
                  <a:pt x="2967" y="591875"/>
                </a:cubicBezTo>
                <a:cubicBezTo>
                  <a:pt x="5197" y="592366"/>
                  <a:pt x="7023" y="592078"/>
                  <a:pt x="8446" y="591012"/>
                </a:cubicBezTo>
                <a:lnTo>
                  <a:pt x="12257" y="583112"/>
                </a:lnTo>
                <a:cubicBezTo>
                  <a:pt x="12631" y="581848"/>
                  <a:pt x="12418" y="580642"/>
                  <a:pt x="11617" y="579492"/>
                </a:cubicBezTo>
                <a:cubicBezTo>
                  <a:pt x="10816" y="578343"/>
                  <a:pt x="9434" y="577742"/>
                  <a:pt x="7472" y="577688"/>
                </a:cubicBezTo>
                <a:cubicBezTo>
                  <a:pt x="9068" y="570359"/>
                  <a:pt x="9853" y="561227"/>
                  <a:pt x="9828" y="550292"/>
                </a:cubicBezTo>
                <a:cubicBezTo>
                  <a:pt x="9803" y="539358"/>
                  <a:pt x="8238" y="530456"/>
                  <a:pt x="5132" y="523586"/>
                </a:cubicBezTo>
                <a:cubicBezTo>
                  <a:pt x="6743" y="520735"/>
                  <a:pt x="7520" y="517945"/>
                  <a:pt x="7465" y="515216"/>
                </a:cubicBezTo>
                <a:cubicBezTo>
                  <a:pt x="7410" y="512487"/>
                  <a:pt x="6039" y="510317"/>
                  <a:pt x="3351" y="508704"/>
                </a:cubicBezTo>
                <a:cubicBezTo>
                  <a:pt x="1684" y="502941"/>
                  <a:pt x="1840" y="497840"/>
                  <a:pt x="3820" y="493398"/>
                </a:cubicBezTo>
                <a:cubicBezTo>
                  <a:pt x="5800" y="488957"/>
                  <a:pt x="7340" y="484620"/>
                  <a:pt x="8440" y="480387"/>
                </a:cubicBezTo>
                <a:cubicBezTo>
                  <a:pt x="9840" y="477686"/>
                  <a:pt x="10072" y="475591"/>
                  <a:pt x="9135" y="474100"/>
                </a:cubicBezTo>
                <a:cubicBezTo>
                  <a:pt x="8199" y="472610"/>
                  <a:pt x="6873" y="471321"/>
                  <a:pt x="5157" y="470234"/>
                </a:cubicBezTo>
                <a:lnTo>
                  <a:pt x="6268" y="438051"/>
                </a:lnTo>
                <a:cubicBezTo>
                  <a:pt x="6402" y="436006"/>
                  <a:pt x="6627" y="433420"/>
                  <a:pt x="6942" y="430293"/>
                </a:cubicBezTo>
                <a:cubicBezTo>
                  <a:pt x="7257" y="427167"/>
                  <a:pt x="6689" y="424004"/>
                  <a:pt x="5238" y="420805"/>
                </a:cubicBezTo>
                <a:cubicBezTo>
                  <a:pt x="7753" y="408019"/>
                  <a:pt x="8249" y="394675"/>
                  <a:pt x="6727" y="380770"/>
                </a:cubicBezTo>
                <a:cubicBezTo>
                  <a:pt x="5205" y="366866"/>
                  <a:pt x="6682" y="353507"/>
                  <a:pt x="11158" y="340694"/>
                </a:cubicBezTo>
                <a:lnTo>
                  <a:pt x="3953" y="330597"/>
                </a:lnTo>
                <a:lnTo>
                  <a:pt x="7373" y="295242"/>
                </a:lnTo>
                <a:cubicBezTo>
                  <a:pt x="5564" y="291034"/>
                  <a:pt x="4042" y="282851"/>
                  <a:pt x="2806" y="270691"/>
                </a:cubicBezTo>
                <a:cubicBezTo>
                  <a:pt x="1570" y="258531"/>
                  <a:pt x="1794" y="248950"/>
                  <a:pt x="3475" y="241946"/>
                </a:cubicBezTo>
                <a:cubicBezTo>
                  <a:pt x="383" y="235975"/>
                  <a:pt x="809" y="229170"/>
                  <a:pt x="4754" y="221529"/>
                </a:cubicBezTo>
                <a:cubicBezTo>
                  <a:pt x="1063" y="219490"/>
                  <a:pt x="-478" y="216831"/>
                  <a:pt x="129" y="213553"/>
                </a:cubicBezTo>
                <a:cubicBezTo>
                  <a:pt x="736" y="210275"/>
                  <a:pt x="1934" y="207185"/>
                  <a:pt x="3724" y="204283"/>
                </a:cubicBezTo>
                <a:lnTo>
                  <a:pt x="8918" y="73185"/>
                </a:lnTo>
                <a:cubicBezTo>
                  <a:pt x="10388" y="67362"/>
                  <a:pt x="10931" y="61894"/>
                  <a:pt x="10548" y="56784"/>
                </a:cubicBezTo>
                <a:cubicBezTo>
                  <a:pt x="10164" y="51673"/>
                  <a:pt x="11299" y="46394"/>
                  <a:pt x="13951" y="40946"/>
                </a:cubicBezTo>
                <a:cubicBezTo>
                  <a:pt x="12755" y="38478"/>
                  <a:pt x="12093" y="35611"/>
                  <a:pt x="11965" y="32344"/>
                </a:cubicBezTo>
                <a:cubicBezTo>
                  <a:pt x="11837" y="29076"/>
                  <a:pt x="12155" y="26195"/>
                  <a:pt x="12921" y="23700"/>
                </a:cubicBezTo>
                <a:lnTo>
                  <a:pt x="13504" y="9569"/>
                </a:lnTo>
                <a:cubicBezTo>
                  <a:pt x="14368" y="7105"/>
                  <a:pt x="15873" y="4926"/>
                  <a:pt x="18020" y="3032"/>
                </a:cubicBezTo>
                <a:cubicBezTo>
                  <a:pt x="20167" y="1138"/>
                  <a:pt x="22278" y="127"/>
                  <a:pt x="24352" y="0"/>
                </a:cubicBezTo>
                <a:close/>
              </a:path>
            </a:pathLst>
          </a:custGeom>
          <a:ln>
            <a:noFill/>
          </a:ln>
          <a:effectLst>
            <a:outerShdw blurRad="50800" dist="38100" sx="102000" sy="1020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6" name="Freeform: Shape 5">
            <a:extLst>
              <a:ext uri="{FF2B5EF4-FFF2-40B4-BE49-F238E27FC236}">
                <a16:creationId xmlns:a16="http://schemas.microsoft.com/office/drawing/2014/main" id="{C8371ED8-DAF8-2A2C-B99A-A8E1867B0674}"/>
              </a:ext>
            </a:extLst>
          </p:cNvPr>
          <p:cNvSpPr/>
          <p:nvPr/>
        </p:nvSpPr>
        <p:spPr>
          <a:xfrm rot="21445659" flipH="1">
            <a:off x="7113559" y="1373426"/>
            <a:ext cx="1633695" cy="5342482"/>
          </a:xfrm>
          <a:custGeom>
            <a:avLst/>
            <a:gdLst/>
            <a:ahLst/>
            <a:cxnLst/>
            <a:rect l="l" t="t" r="r" b="b"/>
            <a:pathLst>
              <a:path w="458677" h="2460866">
                <a:moveTo>
                  <a:pt x="185114" y="2198446"/>
                </a:moveTo>
                <a:lnTo>
                  <a:pt x="178077" y="2200116"/>
                </a:lnTo>
                <a:cubicBezTo>
                  <a:pt x="178563" y="2200975"/>
                  <a:pt x="179391" y="2201781"/>
                  <a:pt x="180563" y="2202532"/>
                </a:cubicBezTo>
                <a:cubicBezTo>
                  <a:pt x="181734" y="2203284"/>
                  <a:pt x="182750" y="2203498"/>
                  <a:pt x="183612" y="2203175"/>
                </a:cubicBezTo>
                <a:cubicBezTo>
                  <a:pt x="185295" y="2201974"/>
                  <a:pt x="185795" y="2200398"/>
                  <a:pt x="185114" y="2198446"/>
                </a:cubicBezTo>
                <a:close/>
                <a:moveTo>
                  <a:pt x="177853" y="2184427"/>
                </a:moveTo>
                <a:cubicBezTo>
                  <a:pt x="178242" y="2185337"/>
                  <a:pt x="178876" y="2186243"/>
                  <a:pt x="179755" y="2187146"/>
                </a:cubicBezTo>
                <a:cubicBezTo>
                  <a:pt x="180634" y="2188049"/>
                  <a:pt x="181845" y="2188162"/>
                  <a:pt x="183389" y="2187487"/>
                </a:cubicBezTo>
                <a:lnTo>
                  <a:pt x="184946" y="2186680"/>
                </a:lnTo>
                <a:cubicBezTo>
                  <a:pt x="183333" y="2183565"/>
                  <a:pt x="180968" y="2182814"/>
                  <a:pt x="177853" y="2184427"/>
                </a:cubicBezTo>
                <a:close/>
                <a:moveTo>
                  <a:pt x="311477" y="2091514"/>
                </a:moveTo>
                <a:lnTo>
                  <a:pt x="303633" y="2091625"/>
                </a:lnTo>
                <a:cubicBezTo>
                  <a:pt x="304054" y="2092518"/>
                  <a:pt x="304623" y="2093458"/>
                  <a:pt x="305340" y="2094445"/>
                </a:cubicBezTo>
                <a:cubicBezTo>
                  <a:pt x="306057" y="2095432"/>
                  <a:pt x="306814" y="2095781"/>
                  <a:pt x="307611" y="2095492"/>
                </a:cubicBezTo>
                <a:close/>
                <a:moveTo>
                  <a:pt x="317836" y="2028461"/>
                </a:moveTo>
                <a:cubicBezTo>
                  <a:pt x="316200" y="2028321"/>
                  <a:pt x="314570" y="2028671"/>
                  <a:pt x="312948" y="2029511"/>
                </a:cubicBezTo>
                <a:cubicBezTo>
                  <a:pt x="313337" y="2030421"/>
                  <a:pt x="313971" y="2031327"/>
                  <a:pt x="314850" y="2032230"/>
                </a:cubicBezTo>
                <a:cubicBezTo>
                  <a:pt x="315729" y="2033133"/>
                  <a:pt x="316940" y="2033246"/>
                  <a:pt x="318483" y="2032571"/>
                </a:cubicBezTo>
                <a:lnTo>
                  <a:pt x="321599" y="2030957"/>
                </a:lnTo>
                <a:cubicBezTo>
                  <a:pt x="320727" y="2029433"/>
                  <a:pt x="319473" y="2028601"/>
                  <a:pt x="317836" y="2028461"/>
                </a:cubicBezTo>
                <a:close/>
                <a:moveTo>
                  <a:pt x="418788" y="2024081"/>
                </a:moveTo>
                <a:lnTo>
                  <a:pt x="430666" y="2031758"/>
                </a:lnTo>
                <a:lnTo>
                  <a:pt x="435563" y="2045026"/>
                </a:lnTo>
                <a:cubicBezTo>
                  <a:pt x="431936" y="2047480"/>
                  <a:pt x="430866" y="2050339"/>
                  <a:pt x="432350" y="2053604"/>
                </a:cubicBezTo>
                <a:cubicBezTo>
                  <a:pt x="433835" y="2056868"/>
                  <a:pt x="431596" y="2060332"/>
                  <a:pt x="425633" y="2063997"/>
                </a:cubicBezTo>
                <a:cubicBezTo>
                  <a:pt x="422928" y="2057661"/>
                  <a:pt x="421787" y="2051008"/>
                  <a:pt x="422211" y="2044039"/>
                </a:cubicBezTo>
                <a:cubicBezTo>
                  <a:pt x="422635" y="2037070"/>
                  <a:pt x="421494" y="2030417"/>
                  <a:pt x="418788" y="2024081"/>
                </a:cubicBezTo>
                <a:close/>
                <a:moveTo>
                  <a:pt x="215895" y="1990880"/>
                </a:moveTo>
                <a:lnTo>
                  <a:pt x="219929" y="1998668"/>
                </a:lnTo>
                <a:cubicBezTo>
                  <a:pt x="221153" y="2000874"/>
                  <a:pt x="222508" y="2001901"/>
                  <a:pt x="223993" y="2001748"/>
                </a:cubicBezTo>
                <a:cubicBezTo>
                  <a:pt x="225479" y="2001597"/>
                  <a:pt x="227007" y="2001052"/>
                  <a:pt x="228580" y="2000114"/>
                </a:cubicBezTo>
                <a:close/>
                <a:moveTo>
                  <a:pt x="222597" y="1965678"/>
                </a:moveTo>
                <a:cubicBezTo>
                  <a:pt x="221917" y="1966113"/>
                  <a:pt x="221532" y="1966641"/>
                  <a:pt x="221443" y="1967264"/>
                </a:cubicBezTo>
                <a:cubicBezTo>
                  <a:pt x="221354" y="1967886"/>
                  <a:pt x="220969" y="1968414"/>
                  <a:pt x="220289" y="1968849"/>
                </a:cubicBezTo>
                <a:cubicBezTo>
                  <a:pt x="220808" y="1969773"/>
                  <a:pt x="221772" y="1970838"/>
                  <a:pt x="223178" y="1972044"/>
                </a:cubicBezTo>
                <a:cubicBezTo>
                  <a:pt x="224585" y="1973250"/>
                  <a:pt x="225736" y="1973724"/>
                  <a:pt x="226631" y="1973466"/>
                </a:cubicBezTo>
                <a:cubicBezTo>
                  <a:pt x="228073" y="1972596"/>
                  <a:pt x="228679" y="1971541"/>
                  <a:pt x="228449" y="1970302"/>
                </a:cubicBezTo>
                <a:cubicBezTo>
                  <a:pt x="228219" y="1969063"/>
                  <a:pt x="227845" y="1968022"/>
                  <a:pt x="227326" y="1967180"/>
                </a:cubicBezTo>
                <a:cubicBezTo>
                  <a:pt x="226125" y="1965497"/>
                  <a:pt x="224549" y="1964996"/>
                  <a:pt x="222597" y="1965678"/>
                </a:cubicBezTo>
                <a:close/>
                <a:moveTo>
                  <a:pt x="394610" y="1924000"/>
                </a:moveTo>
                <a:lnTo>
                  <a:pt x="387573" y="1925669"/>
                </a:lnTo>
                <a:cubicBezTo>
                  <a:pt x="388093" y="1926593"/>
                  <a:pt x="389056" y="1927658"/>
                  <a:pt x="390463" y="1928864"/>
                </a:cubicBezTo>
                <a:cubicBezTo>
                  <a:pt x="391869" y="1930070"/>
                  <a:pt x="393020" y="1930544"/>
                  <a:pt x="393915" y="1930286"/>
                </a:cubicBezTo>
                <a:cubicBezTo>
                  <a:pt x="395358" y="1929416"/>
                  <a:pt x="395964" y="1928361"/>
                  <a:pt x="395734" y="1927122"/>
                </a:cubicBezTo>
                <a:cubicBezTo>
                  <a:pt x="395504" y="1925883"/>
                  <a:pt x="395129" y="1924842"/>
                  <a:pt x="394610" y="1924000"/>
                </a:cubicBezTo>
                <a:close/>
                <a:moveTo>
                  <a:pt x="322399" y="1921890"/>
                </a:moveTo>
                <a:cubicBezTo>
                  <a:pt x="317794" y="1924440"/>
                  <a:pt x="315163" y="1927942"/>
                  <a:pt x="314507" y="1932398"/>
                </a:cubicBezTo>
                <a:cubicBezTo>
                  <a:pt x="313851" y="1936853"/>
                  <a:pt x="314767" y="1941482"/>
                  <a:pt x="317255" y="1946285"/>
                </a:cubicBezTo>
                <a:lnTo>
                  <a:pt x="318061" y="1947842"/>
                </a:lnTo>
                <a:cubicBezTo>
                  <a:pt x="317720" y="1947978"/>
                  <a:pt x="316456" y="1948715"/>
                  <a:pt x="314268" y="1950054"/>
                </a:cubicBezTo>
                <a:cubicBezTo>
                  <a:pt x="312081" y="1951393"/>
                  <a:pt x="311018" y="1952519"/>
                  <a:pt x="311080" y="1953434"/>
                </a:cubicBezTo>
                <a:cubicBezTo>
                  <a:pt x="311987" y="1953993"/>
                  <a:pt x="314498" y="1953598"/>
                  <a:pt x="318615" y="1952248"/>
                </a:cubicBezTo>
                <a:cubicBezTo>
                  <a:pt x="322731" y="1950898"/>
                  <a:pt x="325430" y="1949911"/>
                  <a:pt x="326712" y="1949288"/>
                </a:cubicBezTo>
                <a:lnTo>
                  <a:pt x="332025" y="1936660"/>
                </a:lnTo>
                <a:cubicBezTo>
                  <a:pt x="329620" y="1937658"/>
                  <a:pt x="327392" y="1937330"/>
                  <a:pt x="325342" y="1935676"/>
                </a:cubicBezTo>
                <a:cubicBezTo>
                  <a:pt x="323291" y="1934021"/>
                  <a:pt x="321829" y="1932310"/>
                  <a:pt x="320953" y="1930541"/>
                </a:cubicBezTo>
                <a:close/>
                <a:moveTo>
                  <a:pt x="212246" y="1899921"/>
                </a:moveTo>
                <a:lnTo>
                  <a:pt x="215696" y="1921840"/>
                </a:lnTo>
                <a:cubicBezTo>
                  <a:pt x="215420" y="1921942"/>
                  <a:pt x="214415" y="1922545"/>
                  <a:pt x="212682" y="1923648"/>
                </a:cubicBezTo>
                <a:cubicBezTo>
                  <a:pt x="210949" y="1924752"/>
                  <a:pt x="210145" y="1925744"/>
                  <a:pt x="210272" y="1926625"/>
                </a:cubicBezTo>
                <a:cubicBezTo>
                  <a:pt x="211454" y="1928112"/>
                  <a:pt x="214049" y="1928990"/>
                  <a:pt x="218058" y="1929260"/>
                </a:cubicBezTo>
                <a:cubicBezTo>
                  <a:pt x="222066" y="1929530"/>
                  <a:pt x="225238" y="1929615"/>
                  <a:pt x="227574" y="1929517"/>
                </a:cubicBezTo>
                <a:lnTo>
                  <a:pt x="230410" y="1908293"/>
                </a:lnTo>
                <a:close/>
                <a:moveTo>
                  <a:pt x="317639" y="1863114"/>
                </a:moveTo>
                <a:cubicBezTo>
                  <a:pt x="316264" y="1864114"/>
                  <a:pt x="315927" y="1865689"/>
                  <a:pt x="316628" y="1867836"/>
                </a:cubicBezTo>
                <a:cubicBezTo>
                  <a:pt x="317329" y="1869984"/>
                  <a:pt x="317972" y="1871544"/>
                  <a:pt x="318558" y="1872516"/>
                </a:cubicBezTo>
                <a:cubicBezTo>
                  <a:pt x="320527" y="1876476"/>
                  <a:pt x="321270" y="1880454"/>
                  <a:pt x="320787" y="1884449"/>
                </a:cubicBezTo>
                <a:cubicBezTo>
                  <a:pt x="320305" y="1888444"/>
                  <a:pt x="318885" y="1892060"/>
                  <a:pt x="316529" y="1895298"/>
                </a:cubicBezTo>
                <a:cubicBezTo>
                  <a:pt x="318317" y="1899228"/>
                  <a:pt x="319421" y="1903266"/>
                  <a:pt x="319839" y="1907411"/>
                </a:cubicBezTo>
                <a:cubicBezTo>
                  <a:pt x="320258" y="1911557"/>
                  <a:pt x="321362" y="1915595"/>
                  <a:pt x="323150" y="1919525"/>
                </a:cubicBezTo>
                <a:cubicBezTo>
                  <a:pt x="324918" y="1911654"/>
                  <a:pt x="325950" y="1903794"/>
                  <a:pt x="326247" y="1895944"/>
                </a:cubicBezTo>
                <a:cubicBezTo>
                  <a:pt x="326544" y="1888094"/>
                  <a:pt x="326595" y="1880247"/>
                  <a:pt x="326402" y="1872404"/>
                </a:cubicBezTo>
                <a:cubicBezTo>
                  <a:pt x="325781" y="1871285"/>
                  <a:pt x="324415" y="1869441"/>
                  <a:pt x="322302" y="1866873"/>
                </a:cubicBezTo>
                <a:cubicBezTo>
                  <a:pt x="320190" y="1864304"/>
                  <a:pt x="318636" y="1863051"/>
                  <a:pt x="317639" y="1863114"/>
                </a:cubicBezTo>
                <a:close/>
                <a:moveTo>
                  <a:pt x="396776" y="1855711"/>
                </a:moveTo>
                <a:cubicBezTo>
                  <a:pt x="391835" y="1858805"/>
                  <a:pt x="390293" y="1862979"/>
                  <a:pt x="392149" y="1868232"/>
                </a:cubicBezTo>
                <a:cubicBezTo>
                  <a:pt x="394005" y="1873485"/>
                  <a:pt x="396197" y="1878194"/>
                  <a:pt x="398725" y="1882358"/>
                </a:cubicBezTo>
                <a:cubicBezTo>
                  <a:pt x="396291" y="1883619"/>
                  <a:pt x="393961" y="1885320"/>
                  <a:pt x="391736" y="1887460"/>
                </a:cubicBezTo>
                <a:cubicBezTo>
                  <a:pt x="389511" y="1889600"/>
                  <a:pt x="387974" y="1891877"/>
                  <a:pt x="387126" y="1894292"/>
                </a:cubicBezTo>
                <a:lnTo>
                  <a:pt x="397502" y="1906698"/>
                </a:lnTo>
                <a:cubicBezTo>
                  <a:pt x="396081" y="1902125"/>
                  <a:pt x="395585" y="1897196"/>
                  <a:pt x="396017" y="1891910"/>
                </a:cubicBezTo>
                <a:cubicBezTo>
                  <a:pt x="396448" y="1886624"/>
                  <a:pt x="398908" y="1882634"/>
                  <a:pt x="403398" y="1879938"/>
                </a:cubicBezTo>
                <a:cubicBezTo>
                  <a:pt x="401609" y="1876008"/>
                  <a:pt x="400506" y="1871970"/>
                  <a:pt x="400087" y="1867824"/>
                </a:cubicBezTo>
                <a:cubicBezTo>
                  <a:pt x="399668" y="1863679"/>
                  <a:pt x="398565" y="1859641"/>
                  <a:pt x="396776" y="1855711"/>
                </a:cubicBezTo>
                <a:close/>
                <a:moveTo>
                  <a:pt x="205817" y="1834108"/>
                </a:moveTo>
                <a:cubicBezTo>
                  <a:pt x="205646" y="1849671"/>
                  <a:pt x="206657" y="1865610"/>
                  <a:pt x="208851" y="1881924"/>
                </a:cubicBezTo>
                <a:cubicBezTo>
                  <a:pt x="211310" y="1884684"/>
                  <a:pt x="214147" y="1886507"/>
                  <a:pt x="217363" y="1887393"/>
                </a:cubicBezTo>
                <a:cubicBezTo>
                  <a:pt x="220580" y="1888279"/>
                  <a:pt x="223778" y="1887939"/>
                  <a:pt x="226960" y="1886374"/>
                </a:cubicBezTo>
                <a:cubicBezTo>
                  <a:pt x="226095" y="1880730"/>
                  <a:pt x="224604" y="1872448"/>
                  <a:pt x="222487" y="1861527"/>
                </a:cubicBezTo>
                <a:cubicBezTo>
                  <a:pt x="220370" y="1850606"/>
                  <a:pt x="220061" y="1842699"/>
                  <a:pt x="221561" y="1837807"/>
                </a:cubicBezTo>
                <a:close/>
                <a:moveTo>
                  <a:pt x="207176" y="1764261"/>
                </a:moveTo>
                <a:lnTo>
                  <a:pt x="204228" y="1777641"/>
                </a:lnTo>
                <a:lnTo>
                  <a:pt x="206648" y="1782314"/>
                </a:lnTo>
                <a:lnTo>
                  <a:pt x="209763" y="1780701"/>
                </a:lnTo>
                <a:cubicBezTo>
                  <a:pt x="212881" y="1779251"/>
                  <a:pt x="214824" y="1777915"/>
                  <a:pt x="215591" y="1776695"/>
                </a:cubicBezTo>
                <a:cubicBezTo>
                  <a:pt x="216358" y="1775474"/>
                  <a:pt x="215936" y="1773388"/>
                  <a:pt x="214325" y="1770436"/>
                </a:cubicBezTo>
                <a:close/>
                <a:moveTo>
                  <a:pt x="211402" y="1730465"/>
                </a:moveTo>
                <a:lnTo>
                  <a:pt x="211514" y="1738309"/>
                </a:lnTo>
                <a:cubicBezTo>
                  <a:pt x="212524" y="1735810"/>
                  <a:pt x="212756" y="1733714"/>
                  <a:pt x="212209" y="1732022"/>
                </a:cubicBezTo>
                <a:close/>
                <a:moveTo>
                  <a:pt x="386890" y="1657354"/>
                </a:moveTo>
                <a:lnTo>
                  <a:pt x="384917" y="1684057"/>
                </a:lnTo>
                <a:cubicBezTo>
                  <a:pt x="390587" y="1687376"/>
                  <a:pt x="395103" y="1692281"/>
                  <a:pt x="398464" y="1698771"/>
                </a:cubicBezTo>
                <a:cubicBezTo>
                  <a:pt x="397554" y="1699160"/>
                  <a:pt x="396648" y="1699794"/>
                  <a:pt x="395745" y="1700674"/>
                </a:cubicBezTo>
                <a:cubicBezTo>
                  <a:pt x="394842" y="1701553"/>
                  <a:pt x="394729" y="1702764"/>
                  <a:pt x="395405" y="1704307"/>
                </a:cubicBezTo>
                <a:cubicBezTo>
                  <a:pt x="396309" y="1705814"/>
                  <a:pt x="397700" y="1707069"/>
                  <a:pt x="399577" y="1708072"/>
                </a:cubicBezTo>
                <a:cubicBezTo>
                  <a:pt x="401455" y="1709075"/>
                  <a:pt x="403235" y="1710129"/>
                  <a:pt x="404918" y="1711233"/>
                </a:cubicBezTo>
                <a:lnTo>
                  <a:pt x="418242" y="1710258"/>
                </a:lnTo>
                <a:lnTo>
                  <a:pt x="417380" y="1704779"/>
                </a:lnTo>
                <a:lnTo>
                  <a:pt x="406364" y="1702582"/>
                </a:lnTo>
                <a:cubicBezTo>
                  <a:pt x="405088" y="1700197"/>
                  <a:pt x="404399" y="1697755"/>
                  <a:pt x="404298" y="1695256"/>
                </a:cubicBezTo>
                <a:cubicBezTo>
                  <a:pt x="404197" y="1692756"/>
                  <a:pt x="405080" y="1690488"/>
                  <a:pt x="406948" y="1688451"/>
                </a:cubicBezTo>
                <a:cubicBezTo>
                  <a:pt x="404286" y="1682915"/>
                  <a:pt x="401527" y="1677430"/>
                  <a:pt x="398671" y="1671995"/>
                </a:cubicBezTo>
                <a:cubicBezTo>
                  <a:pt x="395815" y="1666560"/>
                  <a:pt x="391888" y="1661679"/>
                  <a:pt x="386890" y="1657354"/>
                </a:cubicBezTo>
                <a:close/>
                <a:moveTo>
                  <a:pt x="392922" y="1585087"/>
                </a:moveTo>
                <a:lnTo>
                  <a:pt x="391365" y="1585894"/>
                </a:lnTo>
                <a:cubicBezTo>
                  <a:pt x="391912" y="1587586"/>
                  <a:pt x="393238" y="1588874"/>
                  <a:pt x="395343" y="1589760"/>
                </a:cubicBezTo>
                <a:close/>
                <a:moveTo>
                  <a:pt x="401182" y="1559078"/>
                </a:moveTo>
                <a:cubicBezTo>
                  <a:pt x="398327" y="1560557"/>
                  <a:pt x="397056" y="1563191"/>
                  <a:pt x="397372" y="1566978"/>
                </a:cubicBezTo>
                <a:lnTo>
                  <a:pt x="402045" y="1564558"/>
                </a:lnTo>
                <a:cubicBezTo>
                  <a:pt x="401706" y="1563745"/>
                  <a:pt x="401563" y="1562832"/>
                  <a:pt x="401614" y="1561818"/>
                </a:cubicBezTo>
                <a:cubicBezTo>
                  <a:pt x="401665" y="1560804"/>
                  <a:pt x="401521" y="1559891"/>
                  <a:pt x="401182" y="1559078"/>
                </a:cubicBezTo>
                <a:close/>
                <a:moveTo>
                  <a:pt x="403907" y="1530010"/>
                </a:moveTo>
                <a:lnTo>
                  <a:pt x="398427" y="1530873"/>
                </a:lnTo>
                <a:lnTo>
                  <a:pt x="402461" y="1538661"/>
                </a:lnTo>
                <a:lnTo>
                  <a:pt x="391557" y="1544308"/>
                </a:lnTo>
                <a:lnTo>
                  <a:pt x="394784" y="1550539"/>
                </a:lnTo>
                <a:lnTo>
                  <a:pt x="400320" y="1553598"/>
                </a:lnTo>
                <a:lnTo>
                  <a:pt x="407134" y="1536241"/>
                </a:lnTo>
                <a:close/>
                <a:moveTo>
                  <a:pt x="401263" y="1509649"/>
                </a:moveTo>
                <a:lnTo>
                  <a:pt x="397397" y="1513627"/>
                </a:lnTo>
                <a:lnTo>
                  <a:pt x="403851" y="1526088"/>
                </a:lnTo>
                <a:cubicBezTo>
                  <a:pt x="405233" y="1523273"/>
                  <a:pt x="405486" y="1520426"/>
                  <a:pt x="404612" y="1517545"/>
                </a:cubicBezTo>
                <a:cubicBezTo>
                  <a:pt x="403737" y="1514664"/>
                  <a:pt x="402621" y="1512032"/>
                  <a:pt x="401263" y="1509649"/>
                </a:cubicBezTo>
                <a:close/>
                <a:moveTo>
                  <a:pt x="400593" y="1462584"/>
                </a:moveTo>
                <a:lnTo>
                  <a:pt x="394362" y="1465811"/>
                </a:lnTo>
                <a:cubicBezTo>
                  <a:pt x="395424" y="1471517"/>
                  <a:pt x="396090" y="1476934"/>
                  <a:pt x="396359" y="1482062"/>
                </a:cubicBezTo>
                <a:cubicBezTo>
                  <a:pt x="396628" y="1487191"/>
                  <a:pt x="395305" y="1490675"/>
                  <a:pt x="392389" y="1492514"/>
                </a:cubicBezTo>
                <a:cubicBezTo>
                  <a:pt x="393108" y="1493665"/>
                  <a:pt x="394869" y="1495634"/>
                  <a:pt x="397671" y="1498422"/>
                </a:cubicBezTo>
                <a:cubicBezTo>
                  <a:pt x="400473" y="1501209"/>
                  <a:pt x="402421" y="1502587"/>
                  <a:pt x="403516" y="1502555"/>
                </a:cubicBezTo>
                <a:cubicBezTo>
                  <a:pt x="404212" y="1502071"/>
                  <a:pt x="404363" y="1501252"/>
                  <a:pt x="403971" y="1500097"/>
                </a:cubicBezTo>
                <a:cubicBezTo>
                  <a:pt x="403579" y="1498942"/>
                  <a:pt x="403139" y="1497935"/>
                  <a:pt x="402653" y="1497076"/>
                </a:cubicBezTo>
                <a:cubicBezTo>
                  <a:pt x="403452" y="1492341"/>
                  <a:pt x="403794" y="1486484"/>
                  <a:pt x="403678" y="1479506"/>
                </a:cubicBezTo>
                <a:cubicBezTo>
                  <a:pt x="403562" y="1472529"/>
                  <a:pt x="402534" y="1466888"/>
                  <a:pt x="400593" y="1462584"/>
                </a:cubicBezTo>
                <a:close/>
                <a:moveTo>
                  <a:pt x="421506" y="1388536"/>
                </a:moveTo>
                <a:lnTo>
                  <a:pt x="419949" y="1389342"/>
                </a:lnTo>
                <a:cubicBezTo>
                  <a:pt x="419975" y="1391222"/>
                  <a:pt x="420194" y="1392755"/>
                  <a:pt x="420603" y="1393943"/>
                </a:cubicBezTo>
                <a:cubicBezTo>
                  <a:pt x="421012" y="1395130"/>
                  <a:pt x="421619" y="1396462"/>
                  <a:pt x="422425" y="1397938"/>
                </a:cubicBezTo>
                <a:cubicBezTo>
                  <a:pt x="423301" y="1395179"/>
                  <a:pt x="422995" y="1392045"/>
                  <a:pt x="421506" y="1388536"/>
                </a:cubicBezTo>
                <a:close/>
                <a:moveTo>
                  <a:pt x="403814" y="1358189"/>
                </a:moveTo>
                <a:lnTo>
                  <a:pt x="394468" y="1363030"/>
                </a:lnTo>
                <a:cubicBezTo>
                  <a:pt x="397041" y="1369270"/>
                  <a:pt x="397653" y="1375538"/>
                  <a:pt x="396305" y="1381833"/>
                </a:cubicBezTo>
                <a:cubicBezTo>
                  <a:pt x="394956" y="1388129"/>
                  <a:pt x="395568" y="1394397"/>
                  <a:pt x="398141" y="1400637"/>
                </a:cubicBezTo>
                <a:lnTo>
                  <a:pt x="395249" y="1417939"/>
                </a:lnTo>
                <a:cubicBezTo>
                  <a:pt x="395054" y="1419151"/>
                  <a:pt x="395688" y="1420058"/>
                  <a:pt x="397152" y="1420658"/>
                </a:cubicBezTo>
                <a:cubicBezTo>
                  <a:pt x="398615" y="1421258"/>
                  <a:pt x="399826" y="1421372"/>
                  <a:pt x="400785" y="1420999"/>
                </a:cubicBezTo>
                <a:lnTo>
                  <a:pt x="409324" y="1414600"/>
                </a:lnTo>
                <a:cubicBezTo>
                  <a:pt x="408978" y="1409800"/>
                  <a:pt x="408481" y="1404707"/>
                  <a:pt x="407832" y="1399322"/>
                </a:cubicBezTo>
                <a:cubicBezTo>
                  <a:pt x="407183" y="1393938"/>
                  <a:pt x="405705" y="1388859"/>
                  <a:pt x="403398" y="1384086"/>
                </a:cubicBezTo>
                <a:cubicBezTo>
                  <a:pt x="403225" y="1380019"/>
                  <a:pt x="402999" y="1375609"/>
                  <a:pt x="402719" y="1370856"/>
                </a:cubicBezTo>
                <a:cubicBezTo>
                  <a:pt x="402439" y="1366104"/>
                  <a:pt x="402804" y="1361881"/>
                  <a:pt x="403814" y="1358189"/>
                </a:cubicBezTo>
                <a:close/>
                <a:moveTo>
                  <a:pt x="412018" y="1328259"/>
                </a:moveTo>
                <a:lnTo>
                  <a:pt x="407512" y="1342445"/>
                </a:lnTo>
                <a:cubicBezTo>
                  <a:pt x="406659" y="1339924"/>
                  <a:pt x="404951" y="1339327"/>
                  <a:pt x="402387" y="1340655"/>
                </a:cubicBezTo>
                <a:cubicBezTo>
                  <a:pt x="399823" y="1341982"/>
                  <a:pt x="398936" y="1343924"/>
                  <a:pt x="399724" y="1346479"/>
                </a:cubicBezTo>
                <a:lnTo>
                  <a:pt x="417888" y="1354850"/>
                </a:lnTo>
                <a:lnTo>
                  <a:pt x="424119" y="1351623"/>
                </a:lnTo>
                <a:lnTo>
                  <a:pt x="418416" y="1336798"/>
                </a:lnTo>
                <a:close/>
                <a:moveTo>
                  <a:pt x="388094" y="1301139"/>
                </a:moveTo>
                <a:lnTo>
                  <a:pt x="379499" y="1303615"/>
                </a:lnTo>
                <a:cubicBezTo>
                  <a:pt x="379804" y="1304363"/>
                  <a:pt x="379813" y="1305016"/>
                  <a:pt x="379527" y="1305576"/>
                </a:cubicBezTo>
                <a:cubicBezTo>
                  <a:pt x="379241" y="1306136"/>
                  <a:pt x="379250" y="1306790"/>
                  <a:pt x="379555" y="1307537"/>
                </a:cubicBezTo>
                <a:lnTo>
                  <a:pt x="383589" y="1315325"/>
                </a:lnTo>
                <a:cubicBezTo>
                  <a:pt x="385253" y="1318538"/>
                  <a:pt x="387356" y="1321647"/>
                  <a:pt x="389900" y="1324651"/>
                </a:cubicBezTo>
                <a:cubicBezTo>
                  <a:pt x="392444" y="1327655"/>
                  <a:pt x="395125" y="1329970"/>
                  <a:pt x="397943" y="1331597"/>
                </a:cubicBezTo>
                <a:close/>
                <a:moveTo>
                  <a:pt x="414630" y="1291346"/>
                </a:moveTo>
                <a:lnTo>
                  <a:pt x="413296" y="1307841"/>
                </a:lnTo>
                <a:lnTo>
                  <a:pt x="417969" y="1305421"/>
                </a:lnTo>
                <a:cubicBezTo>
                  <a:pt x="418038" y="1301105"/>
                  <a:pt x="416925" y="1296413"/>
                  <a:pt x="414630" y="1291346"/>
                </a:cubicBezTo>
                <a:close/>
                <a:moveTo>
                  <a:pt x="384532" y="1271376"/>
                </a:moveTo>
                <a:lnTo>
                  <a:pt x="379915" y="1277718"/>
                </a:lnTo>
                <a:lnTo>
                  <a:pt x="379332" y="1291849"/>
                </a:lnTo>
                <a:lnTo>
                  <a:pt x="385506" y="1284700"/>
                </a:lnTo>
                <a:lnTo>
                  <a:pt x="386146" y="1274491"/>
                </a:lnTo>
                <a:close/>
                <a:moveTo>
                  <a:pt x="385835" y="1197607"/>
                </a:moveTo>
                <a:lnTo>
                  <a:pt x="372511" y="1198581"/>
                </a:lnTo>
                <a:cubicBezTo>
                  <a:pt x="375196" y="1203447"/>
                  <a:pt x="378284" y="1209091"/>
                  <a:pt x="381775" y="1215514"/>
                </a:cubicBezTo>
                <a:cubicBezTo>
                  <a:pt x="385266" y="1221937"/>
                  <a:pt x="387576" y="1227985"/>
                  <a:pt x="388702" y="1233657"/>
                </a:cubicBezTo>
                <a:cubicBezTo>
                  <a:pt x="390204" y="1228928"/>
                  <a:pt x="389342" y="1223448"/>
                  <a:pt x="386115" y="1217218"/>
                </a:cubicBezTo>
                <a:close/>
                <a:moveTo>
                  <a:pt x="388777" y="1073602"/>
                </a:moveTo>
                <a:lnTo>
                  <a:pt x="380182" y="1076078"/>
                </a:lnTo>
                <a:lnTo>
                  <a:pt x="371531" y="1074632"/>
                </a:lnTo>
                <a:lnTo>
                  <a:pt x="375620" y="1086343"/>
                </a:lnTo>
                <a:cubicBezTo>
                  <a:pt x="374512" y="1090004"/>
                  <a:pt x="373753" y="1094101"/>
                  <a:pt x="373344" y="1098634"/>
                </a:cubicBezTo>
                <a:cubicBezTo>
                  <a:pt x="372934" y="1103168"/>
                  <a:pt x="372766" y="1107453"/>
                  <a:pt x="372840" y="1111489"/>
                </a:cubicBezTo>
                <a:cubicBezTo>
                  <a:pt x="376461" y="1117845"/>
                  <a:pt x="377343" y="1124632"/>
                  <a:pt x="375484" y="1131850"/>
                </a:cubicBezTo>
                <a:cubicBezTo>
                  <a:pt x="373011" y="1131526"/>
                  <a:pt x="371295" y="1132662"/>
                  <a:pt x="370335" y="1135258"/>
                </a:cubicBezTo>
                <a:cubicBezTo>
                  <a:pt x="369375" y="1137854"/>
                  <a:pt x="369821" y="1139352"/>
                  <a:pt x="371674" y="1139750"/>
                </a:cubicBezTo>
                <a:lnTo>
                  <a:pt x="367975" y="1155494"/>
                </a:lnTo>
                <a:lnTo>
                  <a:pt x="371370" y="1173491"/>
                </a:lnTo>
                <a:lnTo>
                  <a:pt x="368254" y="1175105"/>
                </a:lnTo>
                <a:lnTo>
                  <a:pt x="373901" y="1186009"/>
                </a:lnTo>
                <a:lnTo>
                  <a:pt x="383303" y="1185090"/>
                </a:lnTo>
                <a:cubicBezTo>
                  <a:pt x="382152" y="1184616"/>
                  <a:pt x="381686" y="1184034"/>
                  <a:pt x="381905" y="1183345"/>
                </a:cubicBezTo>
                <a:cubicBezTo>
                  <a:pt x="382124" y="1182655"/>
                  <a:pt x="382841" y="1182449"/>
                  <a:pt x="384054" y="1182726"/>
                </a:cubicBezTo>
                <a:lnTo>
                  <a:pt x="383942" y="1174881"/>
                </a:lnTo>
                <a:cubicBezTo>
                  <a:pt x="385071" y="1174914"/>
                  <a:pt x="385742" y="1173826"/>
                  <a:pt x="385956" y="1171616"/>
                </a:cubicBezTo>
                <a:cubicBezTo>
                  <a:pt x="386169" y="1169407"/>
                  <a:pt x="386249" y="1168131"/>
                  <a:pt x="386195" y="1167788"/>
                </a:cubicBezTo>
                <a:lnTo>
                  <a:pt x="387418" y="1143449"/>
                </a:lnTo>
                <a:cubicBezTo>
                  <a:pt x="385525" y="1139079"/>
                  <a:pt x="383580" y="1131032"/>
                  <a:pt x="381582" y="1119308"/>
                </a:cubicBezTo>
                <a:cubicBezTo>
                  <a:pt x="379584" y="1107584"/>
                  <a:pt x="379211" y="1099711"/>
                  <a:pt x="380461" y="1095689"/>
                </a:cubicBezTo>
                <a:lnTo>
                  <a:pt x="390670" y="1096328"/>
                </a:lnTo>
                <a:cubicBezTo>
                  <a:pt x="389720" y="1092745"/>
                  <a:pt x="388914" y="1088965"/>
                  <a:pt x="388252" y="1084986"/>
                </a:cubicBezTo>
                <a:cubicBezTo>
                  <a:pt x="387591" y="1081007"/>
                  <a:pt x="387766" y="1077213"/>
                  <a:pt x="388777" y="1073602"/>
                </a:cubicBezTo>
                <a:close/>
                <a:moveTo>
                  <a:pt x="375062" y="1047122"/>
                </a:moveTo>
                <a:lnTo>
                  <a:pt x="371947" y="1048736"/>
                </a:lnTo>
                <a:lnTo>
                  <a:pt x="375174" y="1054966"/>
                </a:lnTo>
                <a:cubicBezTo>
                  <a:pt x="375548" y="1053702"/>
                  <a:pt x="375724" y="1052294"/>
                  <a:pt x="375702" y="1050742"/>
                </a:cubicBezTo>
                <a:cubicBezTo>
                  <a:pt x="375680" y="1049189"/>
                  <a:pt x="375467" y="1047983"/>
                  <a:pt x="375062" y="1047122"/>
                </a:cubicBezTo>
                <a:close/>
                <a:moveTo>
                  <a:pt x="388386" y="1046148"/>
                </a:moveTo>
                <a:cubicBezTo>
                  <a:pt x="389587" y="1047831"/>
                  <a:pt x="389605" y="1049138"/>
                  <a:pt x="388442" y="1050070"/>
                </a:cubicBezTo>
                <a:lnTo>
                  <a:pt x="393338" y="1063338"/>
                </a:lnTo>
                <a:lnTo>
                  <a:pt x="397316" y="1067204"/>
                </a:lnTo>
                <a:cubicBezTo>
                  <a:pt x="397695" y="1063962"/>
                  <a:pt x="397778" y="1060627"/>
                  <a:pt x="397566" y="1057197"/>
                </a:cubicBezTo>
                <a:cubicBezTo>
                  <a:pt x="397354" y="1053768"/>
                  <a:pt x="396658" y="1050835"/>
                  <a:pt x="395479" y="1048400"/>
                </a:cubicBezTo>
                <a:cubicBezTo>
                  <a:pt x="393866" y="1045285"/>
                  <a:pt x="391501" y="1044534"/>
                  <a:pt x="388386" y="1046148"/>
                </a:cubicBezTo>
                <a:close/>
                <a:moveTo>
                  <a:pt x="368633" y="981309"/>
                </a:moveTo>
                <a:cubicBezTo>
                  <a:pt x="367627" y="981830"/>
                  <a:pt x="366336" y="982993"/>
                  <a:pt x="364760" y="984797"/>
                </a:cubicBezTo>
                <a:cubicBezTo>
                  <a:pt x="363183" y="986601"/>
                  <a:pt x="362685" y="988341"/>
                  <a:pt x="363265" y="990016"/>
                </a:cubicBezTo>
                <a:cubicBezTo>
                  <a:pt x="363749" y="990712"/>
                  <a:pt x="364568" y="990864"/>
                  <a:pt x="365723" y="990471"/>
                </a:cubicBezTo>
                <a:cubicBezTo>
                  <a:pt x="366878" y="990079"/>
                  <a:pt x="367885" y="989640"/>
                  <a:pt x="368744" y="989153"/>
                </a:cubicBezTo>
                <a:close/>
                <a:moveTo>
                  <a:pt x="364673" y="813466"/>
                </a:moveTo>
                <a:lnTo>
                  <a:pt x="367900" y="819697"/>
                </a:lnTo>
                <a:lnTo>
                  <a:pt x="367038" y="814217"/>
                </a:lnTo>
                <a:close/>
                <a:moveTo>
                  <a:pt x="350679" y="767376"/>
                </a:moveTo>
                <a:lnTo>
                  <a:pt x="351486" y="768933"/>
                </a:lnTo>
                <a:cubicBezTo>
                  <a:pt x="353781" y="774000"/>
                  <a:pt x="357203" y="775521"/>
                  <a:pt x="361751" y="773494"/>
                </a:cubicBezTo>
                <a:close/>
                <a:moveTo>
                  <a:pt x="381051" y="696331"/>
                </a:moveTo>
                <a:lnTo>
                  <a:pt x="378798" y="703424"/>
                </a:lnTo>
                <a:cubicBezTo>
                  <a:pt x="380011" y="703701"/>
                  <a:pt x="380929" y="703884"/>
                  <a:pt x="381552" y="703974"/>
                </a:cubicBezTo>
                <a:cubicBezTo>
                  <a:pt x="382174" y="704063"/>
                  <a:pt x="382313" y="704649"/>
                  <a:pt x="381969" y="705733"/>
                </a:cubicBezTo>
                <a:cubicBezTo>
                  <a:pt x="382516" y="707425"/>
                  <a:pt x="382285" y="709521"/>
                  <a:pt x="381274" y="712020"/>
                </a:cubicBezTo>
                <a:lnTo>
                  <a:pt x="375906" y="720726"/>
                </a:lnTo>
                <a:lnTo>
                  <a:pt x="371177" y="719224"/>
                </a:lnTo>
                <a:cubicBezTo>
                  <a:pt x="371780" y="724839"/>
                  <a:pt x="372355" y="728492"/>
                  <a:pt x="372902" y="730184"/>
                </a:cubicBezTo>
                <a:cubicBezTo>
                  <a:pt x="371881" y="736475"/>
                  <a:pt x="370859" y="742766"/>
                  <a:pt x="369837" y="749058"/>
                </a:cubicBezTo>
                <a:cubicBezTo>
                  <a:pt x="368815" y="755349"/>
                  <a:pt x="369754" y="761612"/>
                  <a:pt x="372654" y="767847"/>
                </a:cubicBezTo>
                <a:lnTo>
                  <a:pt x="373684" y="785093"/>
                </a:lnTo>
                <a:cubicBezTo>
                  <a:pt x="372302" y="787908"/>
                  <a:pt x="372049" y="790756"/>
                  <a:pt x="372923" y="793636"/>
                </a:cubicBezTo>
                <a:cubicBezTo>
                  <a:pt x="373798" y="796517"/>
                  <a:pt x="374914" y="799149"/>
                  <a:pt x="376272" y="801532"/>
                </a:cubicBezTo>
                <a:cubicBezTo>
                  <a:pt x="379124" y="808945"/>
                  <a:pt x="379639" y="817568"/>
                  <a:pt x="377817" y="827401"/>
                </a:cubicBezTo>
                <a:cubicBezTo>
                  <a:pt x="375996" y="837235"/>
                  <a:pt x="376511" y="845858"/>
                  <a:pt x="379363" y="853270"/>
                </a:cubicBezTo>
                <a:lnTo>
                  <a:pt x="375552" y="861171"/>
                </a:lnTo>
                <a:cubicBezTo>
                  <a:pt x="376290" y="864740"/>
                  <a:pt x="376540" y="868561"/>
                  <a:pt x="376304" y="872634"/>
                </a:cubicBezTo>
                <a:cubicBezTo>
                  <a:pt x="376068" y="876708"/>
                  <a:pt x="375929" y="880730"/>
                  <a:pt x="375887" y="884703"/>
                </a:cubicBezTo>
                <a:lnTo>
                  <a:pt x="381535" y="895607"/>
                </a:lnTo>
                <a:cubicBezTo>
                  <a:pt x="386172" y="890653"/>
                  <a:pt x="389018" y="883911"/>
                  <a:pt x="390073" y="875380"/>
                </a:cubicBezTo>
                <a:cubicBezTo>
                  <a:pt x="391129" y="866849"/>
                  <a:pt x="390442" y="859961"/>
                  <a:pt x="388014" y="854716"/>
                </a:cubicBezTo>
                <a:cubicBezTo>
                  <a:pt x="389670" y="853941"/>
                  <a:pt x="391030" y="853072"/>
                  <a:pt x="392095" y="852108"/>
                </a:cubicBezTo>
                <a:cubicBezTo>
                  <a:pt x="393160" y="851145"/>
                  <a:pt x="393339" y="849900"/>
                  <a:pt x="392631" y="848374"/>
                </a:cubicBezTo>
                <a:cubicBezTo>
                  <a:pt x="391175" y="846041"/>
                  <a:pt x="390066" y="843899"/>
                  <a:pt x="389303" y="841949"/>
                </a:cubicBezTo>
                <a:cubicBezTo>
                  <a:pt x="388540" y="839998"/>
                  <a:pt x="389593" y="838218"/>
                  <a:pt x="392463" y="836608"/>
                </a:cubicBezTo>
                <a:lnTo>
                  <a:pt x="385339" y="777081"/>
                </a:lnTo>
                <a:cubicBezTo>
                  <a:pt x="390271" y="774527"/>
                  <a:pt x="392061" y="771624"/>
                  <a:pt x="390707" y="768375"/>
                </a:cubicBezTo>
                <a:cubicBezTo>
                  <a:pt x="388997" y="765392"/>
                  <a:pt x="388181" y="763180"/>
                  <a:pt x="388259" y="761741"/>
                </a:cubicBezTo>
                <a:cubicBezTo>
                  <a:pt x="388336" y="760301"/>
                  <a:pt x="389885" y="758841"/>
                  <a:pt x="392904" y="757359"/>
                </a:cubicBezTo>
                <a:lnTo>
                  <a:pt x="392625" y="737749"/>
                </a:lnTo>
                <a:cubicBezTo>
                  <a:pt x="391330" y="735250"/>
                  <a:pt x="389669" y="731089"/>
                  <a:pt x="387641" y="725267"/>
                </a:cubicBezTo>
                <a:cubicBezTo>
                  <a:pt x="385613" y="719444"/>
                  <a:pt x="383723" y="712933"/>
                  <a:pt x="381969" y="705733"/>
                </a:cubicBezTo>
                <a:cubicBezTo>
                  <a:pt x="382038" y="701417"/>
                  <a:pt x="381732" y="698283"/>
                  <a:pt x="381051" y="696331"/>
                </a:cubicBezTo>
                <a:close/>
                <a:moveTo>
                  <a:pt x="373678" y="674468"/>
                </a:moveTo>
                <a:lnTo>
                  <a:pt x="370563" y="676082"/>
                </a:lnTo>
                <a:lnTo>
                  <a:pt x="370494" y="677744"/>
                </a:lnTo>
                <a:close/>
                <a:moveTo>
                  <a:pt x="387745" y="656811"/>
                </a:moveTo>
                <a:cubicBezTo>
                  <a:pt x="385671" y="658050"/>
                  <a:pt x="383791" y="659188"/>
                  <a:pt x="382106" y="660226"/>
                </a:cubicBezTo>
                <a:cubicBezTo>
                  <a:pt x="382259" y="664097"/>
                  <a:pt x="382509" y="667919"/>
                  <a:pt x="382857" y="671689"/>
                </a:cubicBezTo>
                <a:cubicBezTo>
                  <a:pt x="383205" y="675460"/>
                  <a:pt x="383066" y="679483"/>
                  <a:pt x="382441" y="683758"/>
                </a:cubicBezTo>
                <a:cubicBezTo>
                  <a:pt x="385556" y="682145"/>
                  <a:pt x="389478" y="682089"/>
                  <a:pt x="394207" y="683591"/>
                </a:cubicBezTo>
                <a:lnTo>
                  <a:pt x="390812" y="665594"/>
                </a:lnTo>
                <a:cubicBezTo>
                  <a:pt x="391252" y="664296"/>
                  <a:pt x="391687" y="662754"/>
                  <a:pt x="392120" y="660966"/>
                </a:cubicBezTo>
                <a:cubicBezTo>
                  <a:pt x="392552" y="659178"/>
                  <a:pt x="392598" y="657837"/>
                  <a:pt x="392258" y="656943"/>
                </a:cubicBezTo>
                <a:cubicBezTo>
                  <a:pt x="391324" y="655616"/>
                  <a:pt x="389820" y="655572"/>
                  <a:pt x="387745" y="656811"/>
                </a:cubicBezTo>
                <a:close/>
                <a:moveTo>
                  <a:pt x="365747" y="613384"/>
                </a:moveTo>
                <a:lnTo>
                  <a:pt x="361130" y="619726"/>
                </a:lnTo>
                <a:cubicBezTo>
                  <a:pt x="363963" y="625832"/>
                  <a:pt x="365614" y="631562"/>
                  <a:pt x="366082" y="636917"/>
                </a:cubicBezTo>
                <a:cubicBezTo>
                  <a:pt x="366708" y="632642"/>
                  <a:pt x="366847" y="628619"/>
                  <a:pt x="366499" y="624848"/>
                </a:cubicBezTo>
                <a:cubicBezTo>
                  <a:pt x="366151" y="621077"/>
                  <a:pt x="365900" y="617256"/>
                  <a:pt x="365747" y="613384"/>
                </a:cubicBezTo>
                <a:close/>
                <a:moveTo>
                  <a:pt x="373847" y="589928"/>
                </a:moveTo>
                <a:cubicBezTo>
                  <a:pt x="372900" y="590006"/>
                  <a:pt x="371665" y="590482"/>
                  <a:pt x="370141" y="591353"/>
                </a:cubicBezTo>
                <a:lnTo>
                  <a:pt x="368583" y="592160"/>
                </a:lnTo>
                <a:cubicBezTo>
                  <a:pt x="369803" y="595150"/>
                  <a:pt x="371397" y="596958"/>
                  <a:pt x="373368" y="597584"/>
                </a:cubicBezTo>
                <a:lnTo>
                  <a:pt x="376483" y="595971"/>
                </a:lnTo>
                <a:cubicBezTo>
                  <a:pt x="377647" y="595039"/>
                  <a:pt x="377628" y="593731"/>
                  <a:pt x="376427" y="592048"/>
                </a:cubicBezTo>
                <a:cubicBezTo>
                  <a:pt x="375654" y="590556"/>
                  <a:pt x="374794" y="589849"/>
                  <a:pt x="373847" y="589928"/>
                </a:cubicBezTo>
                <a:close/>
                <a:moveTo>
                  <a:pt x="361682" y="548322"/>
                </a:moveTo>
                <a:lnTo>
                  <a:pt x="367330" y="559226"/>
                </a:lnTo>
                <a:cubicBezTo>
                  <a:pt x="365707" y="560066"/>
                  <a:pt x="364481" y="561195"/>
                  <a:pt x="363651" y="562613"/>
                </a:cubicBezTo>
                <a:cubicBezTo>
                  <a:pt x="362821" y="564030"/>
                  <a:pt x="362777" y="565535"/>
                  <a:pt x="363519" y="567126"/>
                </a:cubicBezTo>
                <a:cubicBezTo>
                  <a:pt x="364393" y="568813"/>
                  <a:pt x="365657" y="570299"/>
                  <a:pt x="367309" y="571583"/>
                </a:cubicBezTo>
                <a:cubicBezTo>
                  <a:pt x="368962" y="572867"/>
                  <a:pt x="370601" y="573171"/>
                  <a:pt x="372226" y="572494"/>
                </a:cubicBezTo>
                <a:cubicBezTo>
                  <a:pt x="372905" y="571977"/>
                  <a:pt x="373091" y="571223"/>
                  <a:pt x="372782" y="570230"/>
                </a:cubicBezTo>
                <a:cubicBezTo>
                  <a:pt x="372474" y="569238"/>
                  <a:pt x="372270" y="568685"/>
                  <a:pt x="372170" y="568572"/>
                </a:cubicBezTo>
                <a:lnTo>
                  <a:pt x="372698" y="550519"/>
                </a:lnTo>
                <a:close/>
                <a:moveTo>
                  <a:pt x="357425" y="524846"/>
                </a:moveTo>
                <a:lnTo>
                  <a:pt x="359845" y="529519"/>
                </a:lnTo>
                <a:lnTo>
                  <a:pt x="357648" y="540534"/>
                </a:lnTo>
                <a:lnTo>
                  <a:pt x="359262" y="543649"/>
                </a:lnTo>
                <a:lnTo>
                  <a:pt x="363823" y="533385"/>
                </a:lnTo>
                <a:lnTo>
                  <a:pt x="361403" y="528712"/>
                </a:lnTo>
                <a:cubicBezTo>
                  <a:pt x="361335" y="528500"/>
                  <a:pt x="360866" y="527755"/>
                  <a:pt x="359998" y="526476"/>
                </a:cubicBezTo>
                <a:cubicBezTo>
                  <a:pt x="359130" y="525197"/>
                  <a:pt x="358272" y="524654"/>
                  <a:pt x="357425" y="524846"/>
                </a:cubicBezTo>
                <a:close/>
                <a:moveTo>
                  <a:pt x="126816" y="308448"/>
                </a:moveTo>
                <a:lnTo>
                  <a:pt x="119779" y="310117"/>
                </a:lnTo>
                <a:lnTo>
                  <a:pt x="110712" y="334568"/>
                </a:lnTo>
                <a:cubicBezTo>
                  <a:pt x="108563" y="342020"/>
                  <a:pt x="109435" y="348153"/>
                  <a:pt x="113328" y="352969"/>
                </a:cubicBezTo>
                <a:cubicBezTo>
                  <a:pt x="117221" y="357784"/>
                  <a:pt x="118844" y="361553"/>
                  <a:pt x="118196" y="364276"/>
                </a:cubicBezTo>
                <a:lnTo>
                  <a:pt x="128293" y="357071"/>
                </a:lnTo>
                <a:lnTo>
                  <a:pt x="129851" y="356264"/>
                </a:lnTo>
                <a:lnTo>
                  <a:pt x="120226" y="341494"/>
                </a:lnTo>
                <a:lnTo>
                  <a:pt x="128597" y="323330"/>
                </a:lnTo>
                <a:close/>
                <a:moveTo>
                  <a:pt x="24352" y="0"/>
                </a:moveTo>
                <a:cubicBezTo>
                  <a:pt x="27097" y="3393"/>
                  <a:pt x="28708" y="13177"/>
                  <a:pt x="29183" y="29353"/>
                </a:cubicBezTo>
                <a:cubicBezTo>
                  <a:pt x="29659" y="45528"/>
                  <a:pt x="29134" y="56911"/>
                  <a:pt x="27610" y="63504"/>
                </a:cubicBezTo>
                <a:lnTo>
                  <a:pt x="29168" y="62697"/>
                </a:lnTo>
                <a:cubicBezTo>
                  <a:pt x="32648" y="63775"/>
                  <a:pt x="34957" y="65214"/>
                  <a:pt x="36094" y="67012"/>
                </a:cubicBezTo>
                <a:cubicBezTo>
                  <a:pt x="37231" y="68810"/>
                  <a:pt x="37593" y="71257"/>
                  <a:pt x="37179" y="74352"/>
                </a:cubicBezTo>
                <a:cubicBezTo>
                  <a:pt x="41350" y="87172"/>
                  <a:pt x="44165" y="101189"/>
                  <a:pt x="45624" y="116402"/>
                </a:cubicBezTo>
                <a:cubicBezTo>
                  <a:pt x="47083" y="131616"/>
                  <a:pt x="49119" y="146036"/>
                  <a:pt x="51732" y="159663"/>
                </a:cubicBezTo>
                <a:cubicBezTo>
                  <a:pt x="54318" y="161081"/>
                  <a:pt x="55286" y="162473"/>
                  <a:pt x="54636" y="163839"/>
                </a:cubicBezTo>
                <a:cubicBezTo>
                  <a:pt x="53985" y="165205"/>
                  <a:pt x="52804" y="167216"/>
                  <a:pt x="51093" y="169872"/>
                </a:cubicBezTo>
                <a:cubicBezTo>
                  <a:pt x="51803" y="171562"/>
                  <a:pt x="52413" y="173057"/>
                  <a:pt x="52922" y="174357"/>
                </a:cubicBezTo>
                <a:cubicBezTo>
                  <a:pt x="53431" y="175658"/>
                  <a:pt x="54416" y="175970"/>
                  <a:pt x="55878" y="175296"/>
                </a:cubicBezTo>
                <a:cubicBezTo>
                  <a:pt x="56070" y="178448"/>
                  <a:pt x="56027" y="182339"/>
                  <a:pt x="55749" y="186968"/>
                </a:cubicBezTo>
                <a:cubicBezTo>
                  <a:pt x="55472" y="191598"/>
                  <a:pt x="56396" y="194494"/>
                  <a:pt x="58521" y="195657"/>
                </a:cubicBezTo>
                <a:lnTo>
                  <a:pt x="63027" y="181471"/>
                </a:lnTo>
                <a:cubicBezTo>
                  <a:pt x="63842" y="179073"/>
                  <a:pt x="64074" y="176977"/>
                  <a:pt x="63722" y="175184"/>
                </a:cubicBezTo>
                <a:cubicBezTo>
                  <a:pt x="63369" y="173391"/>
                  <a:pt x="62043" y="172102"/>
                  <a:pt x="59744" y="171318"/>
                </a:cubicBezTo>
                <a:cubicBezTo>
                  <a:pt x="60542" y="168806"/>
                  <a:pt x="61185" y="165756"/>
                  <a:pt x="61673" y="162170"/>
                </a:cubicBezTo>
                <a:cubicBezTo>
                  <a:pt x="62161" y="158583"/>
                  <a:pt x="62213" y="155346"/>
                  <a:pt x="61829" y="152458"/>
                </a:cubicBezTo>
                <a:lnTo>
                  <a:pt x="59769" y="117966"/>
                </a:lnTo>
                <a:lnTo>
                  <a:pt x="65081" y="105338"/>
                </a:lnTo>
                <a:cubicBezTo>
                  <a:pt x="65928" y="102841"/>
                  <a:pt x="66285" y="100351"/>
                  <a:pt x="66151" y="97869"/>
                </a:cubicBezTo>
                <a:cubicBezTo>
                  <a:pt x="66018" y="95386"/>
                  <a:pt x="64817" y="93703"/>
                  <a:pt x="62549" y="92820"/>
                </a:cubicBezTo>
                <a:lnTo>
                  <a:pt x="62325" y="77132"/>
                </a:lnTo>
                <a:cubicBezTo>
                  <a:pt x="58857" y="72343"/>
                  <a:pt x="58129" y="67123"/>
                  <a:pt x="60141" y="61472"/>
                </a:cubicBezTo>
                <a:cubicBezTo>
                  <a:pt x="62153" y="55820"/>
                  <a:pt x="61424" y="50600"/>
                  <a:pt x="57956" y="45811"/>
                </a:cubicBezTo>
                <a:lnTo>
                  <a:pt x="69332" y="18189"/>
                </a:lnTo>
                <a:cubicBezTo>
                  <a:pt x="75478" y="20521"/>
                  <a:pt x="78971" y="22498"/>
                  <a:pt x="79812" y="24120"/>
                </a:cubicBezTo>
                <a:cubicBezTo>
                  <a:pt x="80652" y="25743"/>
                  <a:pt x="79848" y="28958"/>
                  <a:pt x="77399" y="33766"/>
                </a:cubicBezTo>
                <a:cubicBezTo>
                  <a:pt x="82621" y="36617"/>
                  <a:pt x="84271" y="39961"/>
                  <a:pt x="82348" y="43797"/>
                </a:cubicBezTo>
                <a:cubicBezTo>
                  <a:pt x="80425" y="47632"/>
                  <a:pt x="81483" y="50788"/>
                  <a:pt x="85523" y="53264"/>
                </a:cubicBezTo>
                <a:cubicBezTo>
                  <a:pt x="84865" y="58749"/>
                  <a:pt x="85277" y="67014"/>
                  <a:pt x="86759" y="78059"/>
                </a:cubicBezTo>
                <a:cubicBezTo>
                  <a:pt x="88240" y="89104"/>
                  <a:pt x="90397" y="95971"/>
                  <a:pt x="93230" y="98660"/>
                </a:cubicBezTo>
                <a:lnTo>
                  <a:pt x="96097" y="134710"/>
                </a:lnTo>
                <a:cubicBezTo>
                  <a:pt x="101393" y="136988"/>
                  <a:pt x="105232" y="140268"/>
                  <a:pt x="107614" y="144549"/>
                </a:cubicBezTo>
                <a:cubicBezTo>
                  <a:pt x="109996" y="148830"/>
                  <a:pt x="109941" y="154127"/>
                  <a:pt x="107448" y="160439"/>
                </a:cubicBezTo>
                <a:cubicBezTo>
                  <a:pt x="109218" y="167671"/>
                  <a:pt x="110310" y="175501"/>
                  <a:pt x="110725" y="183930"/>
                </a:cubicBezTo>
                <a:cubicBezTo>
                  <a:pt x="111139" y="192358"/>
                  <a:pt x="110270" y="200216"/>
                  <a:pt x="108118" y="207504"/>
                </a:cubicBezTo>
                <a:lnTo>
                  <a:pt x="119245" y="217545"/>
                </a:lnTo>
                <a:lnTo>
                  <a:pt x="112375" y="230981"/>
                </a:lnTo>
                <a:lnTo>
                  <a:pt x="121250" y="248115"/>
                </a:lnTo>
                <a:cubicBezTo>
                  <a:pt x="120852" y="252354"/>
                  <a:pt x="121036" y="256045"/>
                  <a:pt x="121800" y="259189"/>
                </a:cubicBezTo>
                <a:cubicBezTo>
                  <a:pt x="122564" y="262333"/>
                  <a:pt x="121954" y="265447"/>
                  <a:pt x="119971" y="268532"/>
                </a:cubicBezTo>
                <a:cubicBezTo>
                  <a:pt x="120182" y="270687"/>
                  <a:pt x="121229" y="273026"/>
                  <a:pt x="123111" y="275549"/>
                </a:cubicBezTo>
                <a:cubicBezTo>
                  <a:pt x="124994" y="278072"/>
                  <a:pt x="126618" y="279618"/>
                  <a:pt x="127983" y="280187"/>
                </a:cubicBezTo>
                <a:cubicBezTo>
                  <a:pt x="129616" y="281193"/>
                  <a:pt x="130892" y="281273"/>
                  <a:pt x="131811" y="280426"/>
                </a:cubicBezTo>
                <a:cubicBezTo>
                  <a:pt x="132731" y="279580"/>
                  <a:pt x="133012" y="278693"/>
                  <a:pt x="132656" y="277766"/>
                </a:cubicBezTo>
                <a:cubicBezTo>
                  <a:pt x="127056" y="274741"/>
                  <a:pt x="125558" y="270578"/>
                  <a:pt x="128163" y="265277"/>
                </a:cubicBezTo>
                <a:cubicBezTo>
                  <a:pt x="130768" y="259977"/>
                  <a:pt x="133193" y="255758"/>
                  <a:pt x="135436" y="252620"/>
                </a:cubicBezTo>
                <a:lnTo>
                  <a:pt x="123335" y="229255"/>
                </a:lnTo>
                <a:lnTo>
                  <a:pt x="124893" y="228449"/>
                </a:lnTo>
                <a:cubicBezTo>
                  <a:pt x="124928" y="226372"/>
                  <a:pt x="124571" y="224253"/>
                  <a:pt x="123821" y="222089"/>
                </a:cubicBezTo>
                <a:cubicBezTo>
                  <a:pt x="123071" y="219926"/>
                  <a:pt x="121546" y="218411"/>
                  <a:pt x="119245" y="217545"/>
                </a:cubicBezTo>
                <a:cubicBezTo>
                  <a:pt x="121493" y="211236"/>
                  <a:pt x="122616" y="205140"/>
                  <a:pt x="122613" y="199256"/>
                </a:cubicBezTo>
                <a:cubicBezTo>
                  <a:pt x="122611" y="193371"/>
                  <a:pt x="123936" y="187665"/>
                  <a:pt x="126587" y="182135"/>
                </a:cubicBezTo>
                <a:cubicBezTo>
                  <a:pt x="118854" y="179760"/>
                  <a:pt x="115578" y="176930"/>
                  <a:pt x="116757" y="173644"/>
                </a:cubicBezTo>
                <a:cubicBezTo>
                  <a:pt x="117936" y="170358"/>
                  <a:pt x="120313" y="165094"/>
                  <a:pt x="123887" y="157851"/>
                </a:cubicBezTo>
                <a:cubicBezTo>
                  <a:pt x="125256" y="151833"/>
                  <a:pt x="123984" y="142861"/>
                  <a:pt x="120071" y="130936"/>
                </a:cubicBezTo>
                <a:cubicBezTo>
                  <a:pt x="116159" y="119010"/>
                  <a:pt x="115074" y="109447"/>
                  <a:pt x="116819" y="102247"/>
                </a:cubicBezTo>
                <a:cubicBezTo>
                  <a:pt x="118039" y="100710"/>
                  <a:pt x="119465" y="99806"/>
                  <a:pt x="121095" y="99538"/>
                </a:cubicBezTo>
                <a:cubicBezTo>
                  <a:pt x="122726" y="99270"/>
                  <a:pt x="124166" y="99347"/>
                  <a:pt x="125414" y="99771"/>
                </a:cubicBezTo>
                <a:cubicBezTo>
                  <a:pt x="131170" y="102222"/>
                  <a:pt x="134505" y="106915"/>
                  <a:pt x="135421" y="113849"/>
                </a:cubicBezTo>
                <a:cubicBezTo>
                  <a:pt x="136338" y="120782"/>
                  <a:pt x="135765" y="126512"/>
                  <a:pt x="133705" y="131036"/>
                </a:cubicBezTo>
                <a:cubicBezTo>
                  <a:pt x="135199" y="142979"/>
                  <a:pt x="137025" y="154133"/>
                  <a:pt x="139183" y="164498"/>
                </a:cubicBezTo>
                <a:cubicBezTo>
                  <a:pt x="141341" y="174863"/>
                  <a:pt x="142966" y="185628"/>
                  <a:pt x="144056" y="196793"/>
                </a:cubicBezTo>
                <a:cubicBezTo>
                  <a:pt x="146257" y="197546"/>
                  <a:pt x="147189" y="198710"/>
                  <a:pt x="146852" y="200284"/>
                </a:cubicBezTo>
                <a:cubicBezTo>
                  <a:pt x="146515" y="201857"/>
                  <a:pt x="145889" y="203828"/>
                  <a:pt x="144975" y="206195"/>
                </a:cubicBezTo>
                <a:cubicBezTo>
                  <a:pt x="144305" y="208558"/>
                  <a:pt x="144559" y="210320"/>
                  <a:pt x="145736" y="211480"/>
                </a:cubicBezTo>
                <a:cubicBezTo>
                  <a:pt x="146913" y="212640"/>
                  <a:pt x="148523" y="213205"/>
                  <a:pt x="150566" y="213176"/>
                </a:cubicBezTo>
                <a:cubicBezTo>
                  <a:pt x="149376" y="216838"/>
                  <a:pt x="148579" y="220544"/>
                  <a:pt x="148175" y="224292"/>
                </a:cubicBezTo>
                <a:cubicBezTo>
                  <a:pt x="147770" y="228041"/>
                  <a:pt x="148141" y="231142"/>
                  <a:pt x="149288" y="233593"/>
                </a:cubicBezTo>
                <a:lnTo>
                  <a:pt x="148704" y="247724"/>
                </a:lnTo>
                <a:cubicBezTo>
                  <a:pt x="152623" y="249728"/>
                  <a:pt x="155078" y="252243"/>
                  <a:pt x="156069" y="255269"/>
                </a:cubicBezTo>
                <a:cubicBezTo>
                  <a:pt x="157060" y="258295"/>
                  <a:pt x="156775" y="261241"/>
                  <a:pt x="155214" y="264108"/>
                </a:cubicBezTo>
                <a:cubicBezTo>
                  <a:pt x="160302" y="260978"/>
                  <a:pt x="167045" y="256992"/>
                  <a:pt x="175443" y="252149"/>
                </a:cubicBezTo>
                <a:cubicBezTo>
                  <a:pt x="183841" y="247305"/>
                  <a:pt x="191404" y="245857"/>
                  <a:pt x="198134" y="247805"/>
                </a:cubicBezTo>
                <a:cubicBezTo>
                  <a:pt x="202168" y="249872"/>
                  <a:pt x="204983" y="252447"/>
                  <a:pt x="206580" y="255530"/>
                </a:cubicBezTo>
                <a:cubicBezTo>
                  <a:pt x="208177" y="258613"/>
                  <a:pt x="208050" y="261230"/>
                  <a:pt x="206201" y="263381"/>
                </a:cubicBezTo>
                <a:cubicBezTo>
                  <a:pt x="206510" y="264374"/>
                  <a:pt x="206728" y="265907"/>
                  <a:pt x="206855" y="267981"/>
                </a:cubicBezTo>
                <a:cubicBezTo>
                  <a:pt x="206983" y="270055"/>
                  <a:pt x="207590" y="271387"/>
                  <a:pt x="208678" y="271976"/>
                </a:cubicBezTo>
                <a:lnTo>
                  <a:pt x="211737" y="266441"/>
                </a:lnTo>
                <a:lnTo>
                  <a:pt x="223919" y="240376"/>
                </a:lnTo>
                <a:lnTo>
                  <a:pt x="221387" y="227859"/>
                </a:lnTo>
                <a:cubicBezTo>
                  <a:pt x="218833" y="226424"/>
                  <a:pt x="217800" y="225066"/>
                  <a:pt x="218289" y="223784"/>
                </a:cubicBezTo>
                <a:cubicBezTo>
                  <a:pt x="218777" y="222502"/>
                  <a:pt x="219504" y="220727"/>
                  <a:pt x="220469" y="218457"/>
                </a:cubicBezTo>
                <a:cubicBezTo>
                  <a:pt x="220393" y="216562"/>
                  <a:pt x="219884" y="215262"/>
                  <a:pt x="218942" y="214556"/>
                </a:cubicBezTo>
                <a:cubicBezTo>
                  <a:pt x="218000" y="213850"/>
                  <a:pt x="216914" y="213343"/>
                  <a:pt x="215684" y="213033"/>
                </a:cubicBezTo>
                <a:cubicBezTo>
                  <a:pt x="217740" y="205878"/>
                  <a:pt x="219204" y="198534"/>
                  <a:pt x="220078" y="191003"/>
                </a:cubicBezTo>
                <a:cubicBezTo>
                  <a:pt x="220951" y="183472"/>
                  <a:pt x="222416" y="176128"/>
                  <a:pt x="224471" y="168972"/>
                </a:cubicBezTo>
                <a:cubicBezTo>
                  <a:pt x="222379" y="160960"/>
                  <a:pt x="221903" y="152729"/>
                  <a:pt x="223041" y="144278"/>
                </a:cubicBezTo>
                <a:cubicBezTo>
                  <a:pt x="224179" y="135828"/>
                  <a:pt x="227047" y="128334"/>
                  <a:pt x="231645" y="121795"/>
                </a:cubicBezTo>
                <a:lnTo>
                  <a:pt x="226054" y="114814"/>
                </a:lnTo>
                <a:cubicBezTo>
                  <a:pt x="224113" y="112815"/>
                  <a:pt x="223196" y="110408"/>
                  <a:pt x="223303" y="107596"/>
                </a:cubicBezTo>
                <a:cubicBezTo>
                  <a:pt x="223410" y="104783"/>
                  <a:pt x="224253" y="101959"/>
                  <a:pt x="225830" y="99125"/>
                </a:cubicBezTo>
                <a:cubicBezTo>
                  <a:pt x="225584" y="91022"/>
                  <a:pt x="228162" y="88370"/>
                  <a:pt x="233563" y="91170"/>
                </a:cubicBezTo>
                <a:cubicBezTo>
                  <a:pt x="238404" y="92490"/>
                  <a:pt x="241928" y="94369"/>
                  <a:pt x="244137" y="96805"/>
                </a:cubicBezTo>
                <a:cubicBezTo>
                  <a:pt x="246345" y="99242"/>
                  <a:pt x="246567" y="103325"/>
                  <a:pt x="244802" y="109055"/>
                </a:cubicBezTo>
                <a:cubicBezTo>
                  <a:pt x="243246" y="113441"/>
                  <a:pt x="242068" y="120225"/>
                  <a:pt x="241267" y="129406"/>
                </a:cubicBezTo>
                <a:cubicBezTo>
                  <a:pt x="240466" y="138587"/>
                  <a:pt x="242618" y="145127"/>
                  <a:pt x="247725" y="149027"/>
                </a:cubicBezTo>
                <a:cubicBezTo>
                  <a:pt x="249285" y="154186"/>
                  <a:pt x="250942" y="162629"/>
                  <a:pt x="252695" y="174356"/>
                </a:cubicBezTo>
                <a:cubicBezTo>
                  <a:pt x="254447" y="186084"/>
                  <a:pt x="254358" y="195925"/>
                  <a:pt x="252429" y="203880"/>
                </a:cubicBezTo>
                <a:cubicBezTo>
                  <a:pt x="255813" y="205090"/>
                  <a:pt x="257535" y="206668"/>
                  <a:pt x="257596" y="208612"/>
                </a:cubicBezTo>
                <a:cubicBezTo>
                  <a:pt x="257656" y="210556"/>
                  <a:pt x="257028" y="212363"/>
                  <a:pt x="255711" y="214033"/>
                </a:cubicBezTo>
                <a:cubicBezTo>
                  <a:pt x="254675" y="218150"/>
                  <a:pt x="257117" y="222071"/>
                  <a:pt x="263038" y="225795"/>
                </a:cubicBezTo>
                <a:cubicBezTo>
                  <a:pt x="268959" y="229519"/>
                  <a:pt x="273147" y="232042"/>
                  <a:pt x="275601" y="233364"/>
                </a:cubicBezTo>
                <a:cubicBezTo>
                  <a:pt x="274717" y="240160"/>
                  <a:pt x="274713" y="253661"/>
                  <a:pt x="275589" y="273868"/>
                </a:cubicBezTo>
                <a:cubicBezTo>
                  <a:pt x="276466" y="294074"/>
                  <a:pt x="279188" y="306164"/>
                  <a:pt x="283756" y="310136"/>
                </a:cubicBezTo>
                <a:lnTo>
                  <a:pt x="276942" y="327494"/>
                </a:lnTo>
                <a:cubicBezTo>
                  <a:pt x="276959" y="333329"/>
                  <a:pt x="276974" y="338919"/>
                  <a:pt x="276984" y="344264"/>
                </a:cubicBezTo>
                <a:cubicBezTo>
                  <a:pt x="276995" y="349608"/>
                  <a:pt x="277399" y="354996"/>
                  <a:pt x="278195" y="360428"/>
                </a:cubicBezTo>
                <a:lnTo>
                  <a:pt x="282173" y="364294"/>
                </a:lnTo>
                <a:cubicBezTo>
                  <a:pt x="286567" y="360620"/>
                  <a:pt x="287980" y="354290"/>
                  <a:pt x="286414" y="345306"/>
                </a:cubicBezTo>
                <a:cubicBezTo>
                  <a:pt x="284848" y="336322"/>
                  <a:pt x="286651" y="329791"/>
                  <a:pt x="291823" y="325713"/>
                </a:cubicBezTo>
                <a:cubicBezTo>
                  <a:pt x="294544" y="323974"/>
                  <a:pt x="297641" y="321053"/>
                  <a:pt x="301113" y="316950"/>
                </a:cubicBezTo>
                <a:lnTo>
                  <a:pt x="287789" y="317924"/>
                </a:lnTo>
                <a:lnTo>
                  <a:pt x="290849" y="312389"/>
                </a:lnTo>
                <a:cubicBezTo>
                  <a:pt x="292413" y="309768"/>
                  <a:pt x="294291" y="308466"/>
                  <a:pt x="296482" y="308484"/>
                </a:cubicBezTo>
                <a:cubicBezTo>
                  <a:pt x="298672" y="308502"/>
                  <a:pt x="300967" y="308959"/>
                  <a:pt x="303366" y="309857"/>
                </a:cubicBezTo>
                <a:cubicBezTo>
                  <a:pt x="303812" y="306745"/>
                  <a:pt x="304164" y="303928"/>
                  <a:pt x="304423" y="301408"/>
                </a:cubicBezTo>
                <a:cubicBezTo>
                  <a:pt x="304681" y="298887"/>
                  <a:pt x="304254" y="296474"/>
                  <a:pt x="303143" y="294168"/>
                </a:cubicBezTo>
                <a:cubicBezTo>
                  <a:pt x="303729" y="291725"/>
                  <a:pt x="303425" y="288754"/>
                  <a:pt x="302231" y="285257"/>
                </a:cubicBezTo>
                <a:cubicBezTo>
                  <a:pt x="301037" y="281760"/>
                  <a:pt x="299941" y="278212"/>
                  <a:pt x="298941" y="274614"/>
                </a:cubicBezTo>
                <a:cubicBezTo>
                  <a:pt x="293874" y="276909"/>
                  <a:pt x="288376" y="276464"/>
                  <a:pt x="282446" y="273280"/>
                </a:cubicBezTo>
                <a:cubicBezTo>
                  <a:pt x="285765" y="267610"/>
                  <a:pt x="285941" y="261592"/>
                  <a:pt x="282974" y="255227"/>
                </a:cubicBezTo>
                <a:lnTo>
                  <a:pt x="300164" y="250275"/>
                </a:lnTo>
                <a:cubicBezTo>
                  <a:pt x="299200" y="253737"/>
                  <a:pt x="298917" y="256847"/>
                  <a:pt x="299316" y="259604"/>
                </a:cubicBezTo>
                <a:cubicBezTo>
                  <a:pt x="299715" y="262360"/>
                  <a:pt x="299822" y="265268"/>
                  <a:pt x="299636" y="268327"/>
                </a:cubicBezTo>
                <a:lnTo>
                  <a:pt x="308287" y="269773"/>
                </a:lnTo>
                <a:cubicBezTo>
                  <a:pt x="311403" y="268160"/>
                  <a:pt x="313767" y="268911"/>
                  <a:pt x="315381" y="272026"/>
                </a:cubicBezTo>
                <a:cubicBezTo>
                  <a:pt x="316881" y="275241"/>
                  <a:pt x="317552" y="278762"/>
                  <a:pt x="317394" y="282589"/>
                </a:cubicBezTo>
                <a:cubicBezTo>
                  <a:pt x="317236" y="286416"/>
                  <a:pt x="316927" y="289951"/>
                  <a:pt x="316467" y="293194"/>
                </a:cubicBezTo>
                <a:cubicBezTo>
                  <a:pt x="319237" y="292583"/>
                  <a:pt x="321902" y="291531"/>
                  <a:pt x="324464" y="290040"/>
                </a:cubicBezTo>
                <a:cubicBezTo>
                  <a:pt x="327025" y="288549"/>
                  <a:pt x="329301" y="287699"/>
                  <a:pt x="331292" y="287491"/>
                </a:cubicBezTo>
                <a:cubicBezTo>
                  <a:pt x="333773" y="289499"/>
                  <a:pt x="334417" y="293445"/>
                  <a:pt x="333226" y="299330"/>
                </a:cubicBezTo>
                <a:cubicBezTo>
                  <a:pt x="332035" y="305215"/>
                  <a:pt x="330733" y="310170"/>
                  <a:pt x="329319" y="314195"/>
                </a:cubicBezTo>
                <a:cubicBezTo>
                  <a:pt x="330935" y="317473"/>
                  <a:pt x="331765" y="320665"/>
                  <a:pt x="331809" y="323770"/>
                </a:cubicBezTo>
                <a:cubicBezTo>
                  <a:pt x="331853" y="326875"/>
                  <a:pt x="331098" y="328913"/>
                  <a:pt x="329542" y="329883"/>
                </a:cubicBezTo>
                <a:lnTo>
                  <a:pt x="327401" y="344820"/>
                </a:lnTo>
                <a:lnTo>
                  <a:pt x="334662" y="358839"/>
                </a:lnTo>
                <a:lnTo>
                  <a:pt x="336915" y="351746"/>
                </a:lnTo>
                <a:lnTo>
                  <a:pt x="336691" y="336058"/>
                </a:lnTo>
                <a:cubicBezTo>
                  <a:pt x="336728" y="334063"/>
                  <a:pt x="337162" y="332357"/>
                  <a:pt x="337991" y="330940"/>
                </a:cubicBezTo>
                <a:cubicBezTo>
                  <a:pt x="338821" y="329522"/>
                  <a:pt x="339658" y="328595"/>
                  <a:pt x="340502" y="328158"/>
                </a:cubicBezTo>
                <a:cubicBezTo>
                  <a:pt x="340826" y="329101"/>
                  <a:pt x="341012" y="330733"/>
                  <a:pt x="341062" y="333054"/>
                </a:cubicBezTo>
                <a:cubicBezTo>
                  <a:pt x="341111" y="335374"/>
                  <a:pt x="341500" y="337395"/>
                  <a:pt x="342227" y="339117"/>
                </a:cubicBezTo>
                <a:cubicBezTo>
                  <a:pt x="346229" y="342395"/>
                  <a:pt x="346842" y="348663"/>
                  <a:pt x="344064" y="357921"/>
                </a:cubicBezTo>
                <a:cubicBezTo>
                  <a:pt x="341286" y="367179"/>
                  <a:pt x="341899" y="373447"/>
                  <a:pt x="345901" y="376725"/>
                </a:cubicBezTo>
                <a:lnTo>
                  <a:pt x="345317" y="390855"/>
                </a:lnTo>
                <a:cubicBezTo>
                  <a:pt x="346806" y="394365"/>
                  <a:pt x="347919" y="399056"/>
                  <a:pt x="348656" y="404930"/>
                </a:cubicBezTo>
                <a:cubicBezTo>
                  <a:pt x="349949" y="399322"/>
                  <a:pt x="350846" y="393425"/>
                  <a:pt x="351346" y="387239"/>
                </a:cubicBezTo>
                <a:cubicBezTo>
                  <a:pt x="351847" y="381053"/>
                  <a:pt x="350783" y="375184"/>
                  <a:pt x="348154" y="369631"/>
                </a:cubicBezTo>
                <a:lnTo>
                  <a:pt x="363035" y="367850"/>
                </a:lnTo>
                <a:lnTo>
                  <a:pt x="368794" y="386598"/>
                </a:lnTo>
                <a:lnTo>
                  <a:pt x="375776" y="381007"/>
                </a:lnTo>
                <a:lnTo>
                  <a:pt x="388405" y="386319"/>
                </a:lnTo>
                <a:lnTo>
                  <a:pt x="392718" y="413718"/>
                </a:lnTo>
                <a:cubicBezTo>
                  <a:pt x="389690" y="422653"/>
                  <a:pt x="388090" y="431960"/>
                  <a:pt x="387917" y="441638"/>
                </a:cubicBezTo>
                <a:cubicBezTo>
                  <a:pt x="387745" y="451317"/>
                  <a:pt x="386722" y="459832"/>
                  <a:pt x="384849" y="467181"/>
                </a:cubicBezTo>
                <a:lnTo>
                  <a:pt x="381733" y="468794"/>
                </a:lnTo>
                <a:lnTo>
                  <a:pt x="384154" y="473467"/>
                </a:lnTo>
                <a:lnTo>
                  <a:pt x="382875" y="493885"/>
                </a:lnTo>
                <a:cubicBezTo>
                  <a:pt x="385655" y="500841"/>
                  <a:pt x="386084" y="508027"/>
                  <a:pt x="384163" y="515442"/>
                </a:cubicBezTo>
                <a:cubicBezTo>
                  <a:pt x="382242" y="522858"/>
                  <a:pt x="383074" y="530822"/>
                  <a:pt x="386661" y="539336"/>
                </a:cubicBezTo>
                <a:cubicBezTo>
                  <a:pt x="386476" y="543589"/>
                  <a:pt x="386478" y="550584"/>
                  <a:pt x="386665" y="560323"/>
                </a:cubicBezTo>
                <a:cubicBezTo>
                  <a:pt x="386853" y="570063"/>
                  <a:pt x="386250" y="575890"/>
                  <a:pt x="384855" y="577806"/>
                </a:cubicBezTo>
                <a:cubicBezTo>
                  <a:pt x="387669" y="582604"/>
                  <a:pt x="390108" y="588584"/>
                  <a:pt x="392172" y="595747"/>
                </a:cubicBezTo>
                <a:lnTo>
                  <a:pt x="393729" y="594940"/>
                </a:lnTo>
                <a:cubicBezTo>
                  <a:pt x="396353" y="595557"/>
                  <a:pt x="396641" y="597383"/>
                  <a:pt x="394592" y="600420"/>
                </a:cubicBezTo>
                <a:lnTo>
                  <a:pt x="391476" y="602034"/>
                </a:lnTo>
                <a:cubicBezTo>
                  <a:pt x="391945" y="607388"/>
                  <a:pt x="390425" y="610810"/>
                  <a:pt x="386915" y="612298"/>
                </a:cubicBezTo>
                <a:cubicBezTo>
                  <a:pt x="389446" y="617819"/>
                  <a:pt x="391096" y="623550"/>
                  <a:pt x="391867" y="629488"/>
                </a:cubicBezTo>
                <a:cubicBezTo>
                  <a:pt x="392639" y="635427"/>
                  <a:pt x="394289" y="641157"/>
                  <a:pt x="396820" y="646678"/>
                </a:cubicBezTo>
                <a:lnTo>
                  <a:pt x="412620" y="654299"/>
                </a:lnTo>
                <a:cubicBezTo>
                  <a:pt x="414302" y="653098"/>
                  <a:pt x="415610" y="653080"/>
                  <a:pt x="416542" y="654243"/>
                </a:cubicBezTo>
                <a:cubicBezTo>
                  <a:pt x="417334" y="655932"/>
                  <a:pt x="417593" y="658020"/>
                  <a:pt x="417318" y="660509"/>
                </a:cubicBezTo>
                <a:cubicBezTo>
                  <a:pt x="417042" y="662997"/>
                  <a:pt x="416320" y="665100"/>
                  <a:pt x="415152" y="666816"/>
                </a:cubicBezTo>
                <a:cubicBezTo>
                  <a:pt x="416477" y="669217"/>
                  <a:pt x="417067" y="671627"/>
                  <a:pt x="416922" y="674048"/>
                </a:cubicBezTo>
                <a:cubicBezTo>
                  <a:pt x="416777" y="676470"/>
                  <a:pt x="415204" y="678519"/>
                  <a:pt x="412204" y="680196"/>
                </a:cubicBezTo>
                <a:lnTo>
                  <a:pt x="407531" y="682616"/>
                </a:lnTo>
                <a:lnTo>
                  <a:pt x="414848" y="700557"/>
                </a:lnTo>
                <a:lnTo>
                  <a:pt x="414599" y="738221"/>
                </a:lnTo>
                <a:lnTo>
                  <a:pt x="410789" y="746121"/>
                </a:lnTo>
                <a:cubicBezTo>
                  <a:pt x="413114" y="751007"/>
                  <a:pt x="414570" y="756838"/>
                  <a:pt x="415157" y="763613"/>
                </a:cubicBezTo>
                <a:cubicBezTo>
                  <a:pt x="415744" y="770388"/>
                  <a:pt x="416032" y="776824"/>
                  <a:pt x="416020" y="782921"/>
                </a:cubicBezTo>
                <a:lnTo>
                  <a:pt x="425702" y="801613"/>
                </a:lnTo>
                <a:lnTo>
                  <a:pt x="418888" y="818971"/>
                </a:lnTo>
                <a:lnTo>
                  <a:pt x="420725" y="837775"/>
                </a:lnTo>
                <a:lnTo>
                  <a:pt x="415412" y="850403"/>
                </a:lnTo>
                <a:cubicBezTo>
                  <a:pt x="417597" y="855734"/>
                  <a:pt x="417964" y="860893"/>
                  <a:pt x="416515" y="865883"/>
                </a:cubicBezTo>
                <a:cubicBezTo>
                  <a:pt x="415066" y="870873"/>
                  <a:pt x="415636" y="876422"/>
                  <a:pt x="418224" y="882531"/>
                </a:cubicBezTo>
                <a:lnTo>
                  <a:pt x="417919" y="916272"/>
                </a:lnTo>
                <a:cubicBezTo>
                  <a:pt x="413784" y="919731"/>
                  <a:pt x="413210" y="925296"/>
                  <a:pt x="416196" y="932969"/>
                </a:cubicBezTo>
                <a:cubicBezTo>
                  <a:pt x="419182" y="940641"/>
                  <a:pt x="417828" y="946610"/>
                  <a:pt x="412136" y="950876"/>
                </a:cubicBezTo>
                <a:lnTo>
                  <a:pt x="391104" y="906454"/>
                </a:lnTo>
                <a:lnTo>
                  <a:pt x="380145" y="908180"/>
                </a:lnTo>
                <a:lnTo>
                  <a:pt x="379561" y="922310"/>
                </a:lnTo>
                <a:cubicBezTo>
                  <a:pt x="380940" y="929581"/>
                  <a:pt x="383045" y="939685"/>
                  <a:pt x="385877" y="952623"/>
                </a:cubicBezTo>
                <a:cubicBezTo>
                  <a:pt x="388709" y="965561"/>
                  <a:pt x="391594" y="975261"/>
                  <a:pt x="394530" y="981725"/>
                </a:cubicBezTo>
                <a:cubicBezTo>
                  <a:pt x="398235" y="988243"/>
                  <a:pt x="399310" y="992543"/>
                  <a:pt x="397754" y="994625"/>
                </a:cubicBezTo>
                <a:cubicBezTo>
                  <a:pt x="396198" y="996706"/>
                  <a:pt x="391563" y="999518"/>
                  <a:pt x="383849" y="1003061"/>
                </a:cubicBezTo>
                <a:lnTo>
                  <a:pt x="384712" y="1008540"/>
                </a:lnTo>
                <a:cubicBezTo>
                  <a:pt x="387668" y="1009479"/>
                  <a:pt x="390637" y="1011398"/>
                  <a:pt x="393621" y="1014298"/>
                </a:cubicBezTo>
                <a:cubicBezTo>
                  <a:pt x="396604" y="1017197"/>
                  <a:pt x="396055" y="1019951"/>
                  <a:pt x="391973" y="1022559"/>
                </a:cubicBezTo>
                <a:cubicBezTo>
                  <a:pt x="390919" y="1023146"/>
                  <a:pt x="389335" y="1024379"/>
                  <a:pt x="387220" y="1026256"/>
                </a:cubicBezTo>
                <a:cubicBezTo>
                  <a:pt x="385106" y="1028133"/>
                  <a:pt x="384112" y="1029553"/>
                  <a:pt x="384240" y="1030515"/>
                </a:cubicBezTo>
                <a:lnTo>
                  <a:pt x="385047" y="1032073"/>
                </a:lnTo>
                <a:lnTo>
                  <a:pt x="413309" y="1033240"/>
                </a:lnTo>
                <a:cubicBezTo>
                  <a:pt x="415086" y="1027215"/>
                  <a:pt x="415389" y="1020967"/>
                  <a:pt x="414219" y="1014495"/>
                </a:cubicBezTo>
                <a:cubicBezTo>
                  <a:pt x="413047" y="1008022"/>
                  <a:pt x="411000" y="1002004"/>
                  <a:pt x="408077" y="996439"/>
                </a:cubicBezTo>
                <a:cubicBezTo>
                  <a:pt x="410205" y="989740"/>
                  <a:pt x="409592" y="983472"/>
                  <a:pt x="406240" y="977635"/>
                </a:cubicBezTo>
                <a:lnTo>
                  <a:pt x="405210" y="960389"/>
                </a:lnTo>
                <a:cubicBezTo>
                  <a:pt x="404690" y="959465"/>
                  <a:pt x="404116" y="958198"/>
                  <a:pt x="403489" y="956589"/>
                </a:cubicBezTo>
                <a:cubicBezTo>
                  <a:pt x="402861" y="954980"/>
                  <a:pt x="402878" y="953901"/>
                  <a:pt x="403541" y="953352"/>
                </a:cubicBezTo>
                <a:cubicBezTo>
                  <a:pt x="407007" y="952256"/>
                  <a:pt x="411048" y="953703"/>
                  <a:pt x="415665" y="957691"/>
                </a:cubicBezTo>
                <a:cubicBezTo>
                  <a:pt x="420282" y="961679"/>
                  <a:pt x="423371" y="965100"/>
                  <a:pt x="424932" y="967954"/>
                </a:cubicBezTo>
                <a:cubicBezTo>
                  <a:pt x="425451" y="968797"/>
                  <a:pt x="425825" y="969838"/>
                  <a:pt x="426055" y="971077"/>
                </a:cubicBezTo>
                <a:cubicBezTo>
                  <a:pt x="426285" y="972315"/>
                  <a:pt x="425679" y="973370"/>
                  <a:pt x="424237" y="974241"/>
                </a:cubicBezTo>
                <a:cubicBezTo>
                  <a:pt x="426143" y="981814"/>
                  <a:pt x="427583" y="991110"/>
                  <a:pt x="428557" y="1002130"/>
                </a:cubicBezTo>
                <a:cubicBezTo>
                  <a:pt x="429531" y="1013149"/>
                  <a:pt x="428621" y="1022675"/>
                  <a:pt x="425826" y="1030708"/>
                </a:cubicBezTo>
                <a:cubicBezTo>
                  <a:pt x="427144" y="1033729"/>
                  <a:pt x="427575" y="1036469"/>
                  <a:pt x="427120" y="1038927"/>
                </a:cubicBezTo>
                <a:cubicBezTo>
                  <a:pt x="426664" y="1041386"/>
                  <a:pt x="427096" y="1044125"/>
                  <a:pt x="428413" y="1047147"/>
                </a:cubicBezTo>
                <a:cubicBezTo>
                  <a:pt x="428951" y="1053906"/>
                  <a:pt x="429150" y="1060964"/>
                  <a:pt x="429009" y="1068322"/>
                </a:cubicBezTo>
                <a:cubicBezTo>
                  <a:pt x="428869" y="1075679"/>
                  <a:pt x="428087" y="1082752"/>
                  <a:pt x="426663" y="1089539"/>
                </a:cubicBezTo>
                <a:cubicBezTo>
                  <a:pt x="427537" y="1091226"/>
                  <a:pt x="428022" y="1093115"/>
                  <a:pt x="428117" y="1095206"/>
                </a:cubicBezTo>
                <a:cubicBezTo>
                  <a:pt x="428212" y="1097297"/>
                  <a:pt x="427515" y="1098811"/>
                  <a:pt x="426024" y="1099747"/>
                </a:cubicBezTo>
                <a:cubicBezTo>
                  <a:pt x="422835" y="1100741"/>
                  <a:pt x="420000" y="1099081"/>
                  <a:pt x="417519" y="1094769"/>
                </a:cubicBezTo>
                <a:cubicBezTo>
                  <a:pt x="415039" y="1090456"/>
                  <a:pt x="413358" y="1087211"/>
                  <a:pt x="412477" y="1085033"/>
                </a:cubicBezTo>
                <a:lnTo>
                  <a:pt x="402436" y="1096160"/>
                </a:lnTo>
                <a:lnTo>
                  <a:pt x="408946" y="1112544"/>
                </a:lnTo>
                <a:lnTo>
                  <a:pt x="409448" y="1147843"/>
                </a:lnTo>
                <a:lnTo>
                  <a:pt x="407891" y="1148649"/>
                </a:lnTo>
                <a:lnTo>
                  <a:pt x="409951" y="1183141"/>
                </a:lnTo>
                <a:cubicBezTo>
                  <a:pt x="409162" y="1185114"/>
                  <a:pt x="409858" y="1188046"/>
                  <a:pt x="412038" y="1191938"/>
                </a:cubicBezTo>
                <a:cubicBezTo>
                  <a:pt x="414218" y="1195830"/>
                  <a:pt x="415693" y="1198359"/>
                  <a:pt x="416461" y="1199525"/>
                </a:cubicBezTo>
                <a:cubicBezTo>
                  <a:pt x="417336" y="1196685"/>
                  <a:pt x="419223" y="1196037"/>
                  <a:pt x="422122" y="1197581"/>
                </a:cubicBezTo>
                <a:cubicBezTo>
                  <a:pt x="425020" y="1199125"/>
                  <a:pt x="425767" y="1201043"/>
                  <a:pt x="424361" y="1203335"/>
                </a:cubicBezTo>
                <a:cubicBezTo>
                  <a:pt x="423451" y="1203724"/>
                  <a:pt x="422545" y="1204358"/>
                  <a:pt x="421642" y="1205237"/>
                </a:cubicBezTo>
                <a:cubicBezTo>
                  <a:pt x="420739" y="1206116"/>
                  <a:pt x="420626" y="1207327"/>
                  <a:pt x="421302" y="1208871"/>
                </a:cubicBezTo>
                <a:cubicBezTo>
                  <a:pt x="422272" y="1210426"/>
                  <a:pt x="424122" y="1211773"/>
                  <a:pt x="426851" y="1212911"/>
                </a:cubicBezTo>
                <a:cubicBezTo>
                  <a:pt x="429581" y="1214049"/>
                  <a:pt x="432209" y="1214992"/>
                  <a:pt x="434737" y="1215741"/>
                </a:cubicBezTo>
                <a:cubicBezTo>
                  <a:pt x="436043" y="1219057"/>
                  <a:pt x="436944" y="1224928"/>
                  <a:pt x="437440" y="1233355"/>
                </a:cubicBezTo>
                <a:cubicBezTo>
                  <a:pt x="437936" y="1241782"/>
                  <a:pt x="437453" y="1246889"/>
                  <a:pt x="435991" y="1248675"/>
                </a:cubicBezTo>
                <a:cubicBezTo>
                  <a:pt x="438958" y="1253847"/>
                  <a:pt x="440285" y="1257522"/>
                  <a:pt x="439973" y="1259700"/>
                </a:cubicBezTo>
                <a:cubicBezTo>
                  <a:pt x="439660" y="1261879"/>
                  <a:pt x="436850" y="1264240"/>
                  <a:pt x="431541" y="1266784"/>
                </a:cubicBezTo>
                <a:lnTo>
                  <a:pt x="440416" y="1283918"/>
                </a:lnTo>
                <a:cubicBezTo>
                  <a:pt x="435246" y="1283632"/>
                  <a:pt x="430070" y="1282856"/>
                  <a:pt x="424887" y="1281589"/>
                </a:cubicBezTo>
                <a:cubicBezTo>
                  <a:pt x="419704" y="1280322"/>
                  <a:pt x="414903" y="1278364"/>
                  <a:pt x="410485" y="1275714"/>
                </a:cubicBezTo>
                <a:cubicBezTo>
                  <a:pt x="412358" y="1278695"/>
                  <a:pt x="413452" y="1282079"/>
                  <a:pt x="413768" y="1285866"/>
                </a:cubicBezTo>
                <a:lnTo>
                  <a:pt x="431181" y="1296603"/>
                </a:lnTo>
                <a:cubicBezTo>
                  <a:pt x="432538" y="1303514"/>
                  <a:pt x="434527" y="1316888"/>
                  <a:pt x="437147" y="1336727"/>
                </a:cubicBezTo>
                <a:cubicBezTo>
                  <a:pt x="439767" y="1356566"/>
                  <a:pt x="437631" y="1369607"/>
                  <a:pt x="430741" y="1375851"/>
                </a:cubicBezTo>
                <a:cubicBezTo>
                  <a:pt x="432141" y="1378953"/>
                  <a:pt x="433228" y="1384070"/>
                  <a:pt x="434000" y="1391202"/>
                </a:cubicBezTo>
                <a:cubicBezTo>
                  <a:pt x="434771" y="1398334"/>
                  <a:pt x="434084" y="1402888"/>
                  <a:pt x="431938" y="1404863"/>
                </a:cubicBezTo>
                <a:cubicBezTo>
                  <a:pt x="431091" y="1405055"/>
                  <a:pt x="430233" y="1404512"/>
                  <a:pt x="429365" y="1403233"/>
                </a:cubicBezTo>
                <a:cubicBezTo>
                  <a:pt x="428497" y="1401954"/>
                  <a:pt x="428029" y="1401209"/>
                  <a:pt x="427960" y="1400997"/>
                </a:cubicBezTo>
                <a:lnTo>
                  <a:pt x="420923" y="1402666"/>
                </a:lnTo>
                <a:lnTo>
                  <a:pt x="419477" y="1411317"/>
                </a:lnTo>
                <a:lnTo>
                  <a:pt x="436028" y="1416574"/>
                </a:lnTo>
                <a:cubicBezTo>
                  <a:pt x="440285" y="1425111"/>
                  <a:pt x="442530" y="1433578"/>
                  <a:pt x="442764" y="1441976"/>
                </a:cubicBezTo>
                <a:cubicBezTo>
                  <a:pt x="442999" y="1450375"/>
                  <a:pt x="442302" y="1458884"/>
                  <a:pt x="440676" y="1467505"/>
                </a:cubicBezTo>
                <a:cubicBezTo>
                  <a:pt x="442407" y="1469654"/>
                  <a:pt x="446123" y="1473491"/>
                  <a:pt x="451824" y="1479017"/>
                </a:cubicBezTo>
                <a:cubicBezTo>
                  <a:pt x="457526" y="1484542"/>
                  <a:pt x="459670" y="1488205"/>
                  <a:pt x="458257" y="1490007"/>
                </a:cubicBezTo>
                <a:cubicBezTo>
                  <a:pt x="455920" y="1491136"/>
                  <a:pt x="453572" y="1491529"/>
                  <a:pt x="451213" y="1491186"/>
                </a:cubicBezTo>
                <a:cubicBezTo>
                  <a:pt x="448854" y="1490844"/>
                  <a:pt x="446492" y="1490257"/>
                  <a:pt x="444127" y="1489424"/>
                </a:cubicBezTo>
                <a:cubicBezTo>
                  <a:pt x="447085" y="1495135"/>
                  <a:pt x="449466" y="1501639"/>
                  <a:pt x="451270" y="1508937"/>
                </a:cubicBezTo>
                <a:cubicBezTo>
                  <a:pt x="453073" y="1516234"/>
                  <a:pt x="453493" y="1522766"/>
                  <a:pt x="452529" y="1528533"/>
                </a:cubicBezTo>
                <a:lnTo>
                  <a:pt x="438287" y="1520106"/>
                </a:lnTo>
                <a:lnTo>
                  <a:pt x="434892" y="1502109"/>
                </a:lnTo>
                <a:cubicBezTo>
                  <a:pt x="433613" y="1501784"/>
                  <a:pt x="432236" y="1501509"/>
                  <a:pt x="430762" y="1501285"/>
                </a:cubicBezTo>
                <a:cubicBezTo>
                  <a:pt x="429287" y="1501061"/>
                  <a:pt x="428300" y="1500584"/>
                  <a:pt x="427799" y="1499856"/>
                </a:cubicBezTo>
                <a:cubicBezTo>
                  <a:pt x="427383" y="1498178"/>
                  <a:pt x="428535" y="1496429"/>
                  <a:pt x="431255" y="1494609"/>
                </a:cubicBezTo>
                <a:cubicBezTo>
                  <a:pt x="433975" y="1492789"/>
                  <a:pt x="435920" y="1491617"/>
                  <a:pt x="437089" y="1491093"/>
                </a:cubicBezTo>
                <a:cubicBezTo>
                  <a:pt x="434733" y="1486305"/>
                  <a:pt x="433152" y="1480868"/>
                  <a:pt x="432346" y="1474783"/>
                </a:cubicBezTo>
                <a:cubicBezTo>
                  <a:pt x="431540" y="1468697"/>
                  <a:pt x="431127" y="1462656"/>
                  <a:pt x="431107" y="1456657"/>
                </a:cubicBezTo>
                <a:cubicBezTo>
                  <a:pt x="430604" y="1455765"/>
                  <a:pt x="429607" y="1454635"/>
                  <a:pt x="428116" y="1453267"/>
                </a:cubicBezTo>
                <a:cubicBezTo>
                  <a:pt x="426626" y="1451899"/>
                  <a:pt x="425240" y="1450971"/>
                  <a:pt x="423958" y="1450482"/>
                </a:cubicBezTo>
                <a:lnTo>
                  <a:pt x="420315" y="1470149"/>
                </a:lnTo>
                <a:lnTo>
                  <a:pt x="413333" y="1475740"/>
                </a:lnTo>
                <a:lnTo>
                  <a:pt x="424628" y="1497547"/>
                </a:lnTo>
                <a:cubicBezTo>
                  <a:pt x="421398" y="1504900"/>
                  <a:pt x="419959" y="1514041"/>
                  <a:pt x="420311" y="1524971"/>
                </a:cubicBezTo>
                <a:cubicBezTo>
                  <a:pt x="420663" y="1535901"/>
                  <a:pt x="421574" y="1544813"/>
                  <a:pt x="423045" y="1551706"/>
                </a:cubicBezTo>
                <a:cubicBezTo>
                  <a:pt x="424332" y="1554826"/>
                  <a:pt x="424638" y="1557959"/>
                  <a:pt x="423964" y="1561107"/>
                </a:cubicBezTo>
                <a:cubicBezTo>
                  <a:pt x="423290" y="1564255"/>
                  <a:pt x="423596" y="1567389"/>
                  <a:pt x="424882" y="1570509"/>
                </a:cubicBezTo>
                <a:lnTo>
                  <a:pt x="426663" y="1585391"/>
                </a:lnTo>
                <a:lnTo>
                  <a:pt x="428221" y="1584584"/>
                </a:lnTo>
                <a:cubicBezTo>
                  <a:pt x="429508" y="1587704"/>
                  <a:pt x="429814" y="1590838"/>
                  <a:pt x="429140" y="1593986"/>
                </a:cubicBezTo>
                <a:cubicBezTo>
                  <a:pt x="428465" y="1597134"/>
                  <a:pt x="428771" y="1600268"/>
                  <a:pt x="430058" y="1603388"/>
                </a:cubicBezTo>
                <a:cubicBezTo>
                  <a:pt x="431448" y="1605754"/>
                  <a:pt x="432298" y="1608031"/>
                  <a:pt x="432607" y="1610217"/>
                </a:cubicBezTo>
                <a:cubicBezTo>
                  <a:pt x="432916" y="1612402"/>
                  <a:pt x="431603" y="1614317"/>
                  <a:pt x="428668" y="1615961"/>
                </a:cubicBezTo>
                <a:cubicBezTo>
                  <a:pt x="431216" y="1620403"/>
                  <a:pt x="432373" y="1623590"/>
                  <a:pt x="432139" y="1625523"/>
                </a:cubicBezTo>
                <a:cubicBezTo>
                  <a:pt x="431904" y="1627454"/>
                  <a:pt x="429515" y="1629515"/>
                  <a:pt x="424969" y="1631705"/>
                </a:cubicBezTo>
                <a:lnTo>
                  <a:pt x="433844" y="1648839"/>
                </a:lnTo>
                <a:lnTo>
                  <a:pt x="424442" y="1649758"/>
                </a:lnTo>
                <a:lnTo>
                  <a:pt x="426390" y="1676406"/>
                </a:lnTo>
                <a:lnTo>
                  <a:pt x="431119" y="1677907"/>
                </a:lnTo>
                <a:lnTo>
                  <a:pt x="427309" y="1685807"/>
                </a:lnTo>
                <a:lnTo>
                  <a:pt x="427421" y="1693652"/>
                </a:lnTo>
                <a:lnTo>
                  <a:pt x="437741" y="1702135"/>
                </a:lnTo>
                <a:lnTo>
                  <a:pt x="442637" y="1715403"/>
                </a:lnTo>
                <a:cubicBezTo>
                  <a:pt x="439077" y="1717906"/>
                  <a:pt x="438076" y="1721058"/>
                  <a:pt x="439634" y="1724861"/>
                </a:cubicBezTo>
                <a:cubicBezTo>
                  <a:pt x="441192" y="1728663"/>
                  <a:pt x="438633" y="1732623"/>
                  <a:pt x="431957" y="1736739"/>
                </a:cubicBezTo>
                <a:lnTo>
                  <a:pt x="427923" y="1728950"/>
                </a:lnTo>
                <a:lnTo>
                  <a:pt x="424057" y="1732928"/>
                </a:lnTo>
                <a:cubicBezTo>
                  <a:pt x="424226" y="1735639"/>
                  <a:pt x="424618" y="1740210"/>
                  <a:pt x="425233" y="1746642"/>
                </a:cubicBezTo>
                <a:cubicBezTo>
                  <a:pt x="425848" y="1753073"/>
                  <a:pt x="425836" y="1756865"/>
                  <a:pt x="425199" y="1758018"/>
                </a:cubicBezTo>
                <a:cubicBezTo>
                  <a:pt x="424385" y="1758275"/>
                  <a:pt x="423662" y="1757991"/>
                  <a:pt x="423029" y="1757167"/>
                </a:cubicBezTo>
                <a:cubicBezTo>
                  <a:pt x="422396" y="1756342"/>
                  <a:pt x="422062" y="1755856"/>
                  <a:pt x="422028" y="1755710"/>
                </a:cubicBezTo>
                <a:cubicBezTo>
                  <a:pt x="417610" y="1757669"/>
                  <a:pt x="415312" y="1757048"/>
                  <a:pt x="415136" y="1753847"/>
                </a:cubicBezTo>
                <a:cubicBezTo>
                  <a:pt x="414960" y="1750645"/>
                  <a:pt x="415375" y="1747632"/>
                  <a:pt x="416380" y="1744806"/>
                </a:cubicBezTo>
                <a:lnTo>
                  <a:pt x="402889" y="1734014"/>
                </a:lnTo>
                <a:lnTo>
                  <a:pt x="403472" y="1719884"/>
                </a:lnTo>
                <a:lnTo>
                  <a:pt x="390148" y="1720858"/>
                </a:lnTo>
                <a:cubicBezTo>
                  <a:pt x="392400" y="1726318"/>
                  <a:pt x="393037" y="1731997"/>
                  <a:pt x="392058" y="1737895"/>
                </a:cubicBezTo>
                <a:cubicBezTo>
                  <a:pt x="391080" y="1743794"/>
                  <a:pt x="391918" y="1749862"/>
                  <a:pt x="394573" y="1756101"/>
                </a:cubicBezTo>
                <a:cubicBezTo>
                  <a:pt x="393193" y="1764800"/>
                  <a:pt x="392206" y="1773542"/>
                  <a:pt x="391612" y="1782328"/>
                </a:cubicBezTo>
                <a:cubicBezTo>
                  <a:pt x="391018" y="1791114"/>
                  <a:pt x="390421" y="1799655"/>
                  <a:pt x="389819" y="1807950"/>
                </a:cubicBezTo>
                <a:cubicBezTo>
                  <a:pt x="390990" y="1812118"/>
                  <a:pt x="391987" y="1817858"/>
                  <a:pt x="392811" y="1825169"/>
                </a:cubicBezTo>
                <a:cubicBezTo>
                  <a:pt x="393634" y="1832480"/>
                  <a:pt x="392267" y="1837468"/>
                  <a:pt x="388709" y="1840134"/>
                </a:cubicBezTo>
                <a:cubicBezTo>
                  <a:pt x="389525" y="1841234"/>
                  <a:pt x="391481" y="1843102"/>
                  <a:pt x="394575" y="1845739"/>
                </a:cubicBezTo>
                <a:cubicBezTo>
                  <a:pt x="397669" y="1848375"/>
                  <a:pt x="399422" y="1849854"/>
                  <a:pt x="399836" y="1850175"/>
                </a:cubicBezTo>
                <a:cubicBezTo>
                  <a:pt x="400481" y="1849594"/>
                  <a:pt x="400532" y="1848580"/>
                  <a:pt x="399988" y="1847133"/>
                </a:cubicBezTo>
                <a:cubicBezTo>
                  <a:pt x="399445" y="1845686"/>
                  <a:pt x="399106" y="1844873"/>
                  <a:pt x="398973" y="1844695"/>
                </a:cubicBezTo>
                <a:cubicBezTo>
                  <a:pt x="398630" y="1833226"/>
                  <a:pt x="399217" y="1821645"/>
                  <a:pt x="400734" y="1809953"/>
                </a:cubicBezTo>
                <a:cubicBezTo>
                  <a:pt x="402251" y="1798261"/>
                  <a:pt x="401079" y="1787097"/>
                  <a:pt x="397217" y="1776462"/>
                </a:cubicBezTo>
                <a:lnTo>
                  <a:pt x="405005" y="1772428"/>
                </a:lnTo>
                <a:cubicBezTo>
                  <a:pt x="408491" y="1770417"/>
                  <a:pt x="412813" y="1768591"/>
                  <a:pt x="417971" y="1766948"/>
                </a:cubicBezTo>
                <a:cubicBezTo>
                  <a:pt x="423129" y="1765305"/>
                  <a:pt x="426901" y="1766232"/>
                  <a:pt x="429289" y="1769729"/>
                </a:cubicBezTo>
                <a:cubicBezTo>
                  <a:pt x="432790" y="1776887"/>
                  <a:pt x="434731" y="1784607"/>
                  <a:pt x="435110" y="1792889"/>
                </a:cubicBezTo>
                <a:cubicBezTo>
                  <a:pt x="435490" y="1801171"/>
                  <a:pt x="435080" y="1809120"/>
                  <a:pt x="433881" y="1816738"/>
                </a:cubicBezTo>
                <a:cubicBezTo>
                  <a:pt x="436025" y="1820401"/>
                  <a:pt x="438552" y="1823373"/>
                  <a:pt x="441461" y="1825653"/>
                </a:cubicBezTo>
                <a:cubicBezTo>
                  <a:pt x="444370" y="1827932"/>
                  <a:pt x="446897" y="1830904"/>
                  <a:pt x="449042" y="1834567"/>
                </a:cubicBezTo>
                <a:lnTo>
                  <a:pt x="436525" y="1837099"/>
                </a:lnTo>
                <a:cubicBezTo>
                  <a:pt x="439077" y="1841869"/>
                  <a:pt x="441247" y="1847330"/>
                  <a:pt x="443034" y="1853483"/>
                </a:cubicBezTo>
                <a:cubicBezTo>
                  <a:pt x="444822" y="1859636"/>
                  <a:pt x="445434" y="1865904"/>
                  <a:pt x="444871" y="1872286"/>
                </a:cubicBezTo>
                <a:lnTo>
                  <a:pt x="431436" y="1865417"/>
                </a:lnTo>
                <a:lnTo>
                  <a:pt x="428848" y="1848977"/>
                </a:lnTo>
                <a:cubicBezTo>
                  <a:pt x="427568" y="1848652"/>
                  <a:pt x="426191" y="1848378"/>
                  <a:pt x="424717" y="1848153"/>
                </a:cubicBezTo>
                <a:cubicBezTo>
                  <a:pt x="423243" y="1847929"/>
                  <a:pt x="422255" y="1847453"/>
                  <a:pt x="421755" y="1846725"/>
                </a:cubicBezTo>
                <a:cubicBezTo>
                  <a:pt x="421274" y="1845081"/>
                  <a:pt x="422166" y="1843466"/>
                  <a:pt x="424432" y="1841881"/>
                </a:cubicBezTo>
                <a:cubicBezTo>
                  <a:pt x="426697" y="1840296"/>
                  <a:pt x="428383" y="1839259"/>
                  <a:pt x="429487" y="1838769"/>
                </a:cubicBezTo>
                <a:lnTo>
                  <a:pt x="425118" y="1807448"/>
                </a:lnTo>
                <a:lnTo>
                  <a:pt x="420334" y="1802024"/>
                </a:lnTo>
                <a:lnTo>
                  <a:pt x="410069" y="1797463"/>
                </a:lnTo>
                <a:lnTo>
                  <a:pt x="406315" y="1809285"/>
                </a:lnTo>
                <a:lnTo>
                  <a:pt x="418583" y="1844416"/>
                </a:lnTo>
                <a:cubicBezTo>
                  <a:pt x="416033" y="1851252"/>
                  <a:pt x="414779" y="1859639"/>
                  <a:pt x="414823" y="1869576"/>
                </a:cubicBezTo>
                <a:cubicBezTo>
                  <a:pt x="414866" y="1879513"/>
                  <a:pt x="415574" y="1887872"/>
                  <a:pt x="416945" y="1894652"/>
                </a:cubicBezTo>
                <a:cubicBezTo>
                  <a:pt x="419541" y="1900140"/>
                  <a:pt x="421061" y="1905937"/>
                  <a:pt x="421508" y="1912044"/>
                </a:cubicBezTo>
                <a:cubicBezTo>
                  <a:pt x="421955" y="1918151"/>
                  <a:pt x="422697" y="1924352"/>
                  <a:pt x="423734" y="1930646"/>
                </a:cubicBezTo>
                <a:cubicBezTo>
                  <a:pt x="419567" y="1941036"/>
                  <a:pt x="416582" y="1951801"/>
                  <a:pt x="414779" y="1962941"/>
                </a:cubicBezTo>
                <a:lnTo>
                  <a:pt x="420011" y="1999742"/>
                </a:lnTo>
                <a:cubicBezTo>
                  <a:pt x="419036" y="2000164"/>
                  <a:pt x="417870" y="2000933"/>
                  <a:pt x="416513" y="2002047"/>
                </a:cubicBezTo>
                <a:cubicBezTo>
                  <a:pt x="415156" y="2003162"/>
                  <a:pt x="414783" y="2004507"/>
                  <a:pt x="415394" y="2006084"/>
                </a:cubicBezTo>
                <a:cubicBezTo>
                  <a:pt x="415993" y="2006844"/>
                  <a:pt x="417374" y="2007445"/>
                  <a:pt x="419538" y="2007888"/>
                </a:cubicBezTo>
                <a:cubicBezTo>
                  <a:pt x="421702" y="2008332"/>
                  <a:pt x="423473" y="2008731"/>
                  <a:pt x="424851" y="2009088"/>
                </a:cubicBezTo>
                <a:lnTo>
                  <a:pt x="412558" y="2027308"/>
                </a:lnTo>
                <a:lnTo>
                  <a:pt x="401654" y="2032955"/>
                </a:lnTo>
                <a:cubicBezTo>
                  <a:pt x="398987" y="2027011"/>
                  <a:pt x="397004" y="2020959"/>
                  <a:pt x="395707" y="2014799"/>
                </a:cubicBezTo>
                <a:cubicBezTo>
                  <a:pt x="394410" y="2008639"/>
                  <a:pt x="390439" y="2000653"/>
                  <a:pt x="383794" y="1990843"/>
                </a:cubicBezTo>
                <a:cubicBezTo>
                  <a:pt x="382837" y="1997100"/>
                  <a:pt x="382074" y="2003257"/>
                  <a:pt x="381507" y="2009313"/>
                </a:cubicBezTo>
                <a:cubicBezTo>
                  <a:pt x="380939" y="2015368"/>
                  <a:pt x="382138" y="2021497"/>
                  <a:pt x="385103" y="2027699"/>
                </a:cubicBezTo>
                <a:cubicBezTo>
                  <a:pt x="380667" y="2037569"/>
                  <a:pt x="377413" y="2047815"/>
                  <a:pt x="375341" y="2058436"/>
                </a:cubicBezTo>
                <a:cubicBezTo>
                  <a:pt x="367080" y="2063703"/>
                  <a:pt x="365384" y="2068533"/>
                  <a:pt x="370252" y="2072926"/>
                </a:cubicBezTo>
                <a:cubicBezTo>
                  <a:pt x="375120" y="2077319"/>
                  <a:pt x="375370" y="2081140"/>
                  <a:pt x="371003" y="2084389"/>
                </a:cubicBezTo>
                <a:lnTo>
                  <a:pt x="364773" y="2087616"/>
                </a:lnTo>
                <a:cubicBezTo>
                  <a:pt x="366782" y="2092132"/>
                  <a:pt x="367458" y="2095980"/>
                  <a:pt x="366800" y="2099160"/>
                </a:cubicBezTo>
                <a:cubicBezTo>
                  <a:pt x="366143" y="2102340"/>
                  <a:pt x="366617" y="2105799"/>
                  <a:pt x="368223" y="2109535"/>
                </a:cubicBezTo>
                <a:lnTo>
                  <a:pt x="362160" y="2124529"/>
                </a:lnTo>
                <a:lnTo>
                  <a:pt x="349475" y="2115294"/>
                </a:lnTo>
                <a:cubicBezTo>
                  <a:pt x="346360" y="2116908"/>
                  <a:pt x="343996" y="2116157"/>
                  <a:pt x="342382" y="2113042"/>
                </a:cubicBezTo>
                <a:cubicBezTo>
                  <a:pt x="339660" y="2106673"/>
                  <a:pt x="338351" y="2099696"/>
                  <a:pt x="338455" y="2092110"/>
                </a:cubicBezTo>
                <a:cubicBezTo>
                  <a:pt x="338560" y="2084524"/>
                  <a:pt x="337049" y="2077158"/>
                  <a:pt x="333923" y="2070010"/>
                </a:cubicBezTo>
                <a:cubicBezTo>
                  <a:pt x="333889" y="2069864"/>
                  <a:pt x="333555" y="2069378"/>
                  <a:pt x="332922" y="2068554"/>
                </a:cubicBezTo>
                <a:cubicBezTo>
                  <a:pt x="332289" y="2067729"/>
                  <a:pt x="331566" y="2067445"/>
                  <a:pt x="330752" y="2067702"/>
                </a:cubicBezTo>
                <a:cubicBezTo>
                  <a:pt x="330093" y="2068496"/>
                  <a:pt x="329895" y="2070656"/>
                  <a:pt x="330158" y="2074183"/>
                </a:cubicBezTo>
                <a:cubicBezTo>
                  <a:pt x="330421" y="2077710"/>
                  <a:pt x="330424" y="2080260"/>
                  <a:pt x="330169" y="2081832"/>
                </a:cubicBezTo>
                <a:cubicBezTo>
                  <a:pt x="329158" y="2084331"/>
                  <a:pt x="328927" y="2086427"/>
                  <a:pt x="329474" y="2088119"/>
                </a:cubicBezTo>
                <a:cubicBezTo>
                  <a:pt x="330929" y="2090452"/>
                  <a:pt x="332038" y="2092594"/>
                  <a:pt x="332802" y="2094544"/>
                </a:cubicBezTo>
                <a:cubicBezTo>
                  <a:pt x="333565" y="2096495"/>
                  <a:pt x="332512" y="2098275"/>
                  <a:pt x="329641" y="2099885"/>
                </a:cubicBezTo>
                <a:lnTo>
                  <a:pt x="325024" y="2106228"/>
                </a:lnTo>
                <a:lnTo>
                  <a:pt x="310254" y="2115853"/>
                </a:lnTo>
                <a:lnTo>
                  <a:pt x="312036" y="2130734"/>
                </a:lnTo>
                <a:cubicBezTo>
                  <a:pt x="310120" y="2132838"/>
                  <a:pt x="308555" y="2135377"/>
                  <a:pt x="307338" y="2138353"/>
                </a:cubicBezTo>
                <a:cubicBezTo>
                  <a:pt x="306122" y="2141329"/>
                  <a:pt x="305148" y="2144056"/>
                  <a:pt x="304415" y="2146535"/>
                </a:cubicBezTo>
                <a:cubicBezTo>
                  <a:pt x="302710" y="2147376"/>
                  <a:pt x="301258" y="2148704"/>
                  <a:pt x="300058" y="2150519"/>
                </a:cubicBezTo>
                <a:cubicBezTo>
                  <a:pt x="298858" y="2152334"/>
                  <a:pt x="298790" y="2154428"/>
                  <a:pt x="299854" y="2156799"/>
                </a:cubicBezTo>
                <a:lnTo>
                  <a:pt x="304638" y="2162223"/>
                </a:lnTo>
                <a:lnTo>
                  <a:pt x="290619" y="2169484"/>
                </a:lnTo>
                <a:cubicBezTo>
                  <a:pt x="289673" y="2166146"/>
                  <a:pt x="288846" y="2160895"/>
                  <a:pt x="288139" y="2153729"/>
                </a:cubicBezTo>
                <a:cubicBezTo>
                  <a:pt x="287432" y="2146564"/>
                  <a:pt x="285264" y="2143489"/>
                  <a:pt x="281633" y="2144505"/>
                </a:cubicBezTo>
                <a:cubicBezTo>
                  <a:pt x="280093" y="2145426"/>
                  <a:pt x="278903" y="2146783"/>
                  <a:pt x="278062" y="2148577"/>
                </a:cubicBezTo>
                <a:cubicBezTo>
                  <a:pt x="277222" y="2150371"/>
                  <a:pt x="276623" y="2151915"/>
                  <a:pt x="276265" y="2153212"/>
                </a:cubicBezTo>
                <a:lnTo>
                  <a:pt x="282831" y="2173517"/>
                </a:lnTo>
                <a:lnTo>
                  <a:pt x="280690" y="2188455"/>
                </a:lnTo>
                <a:cubicBezTo>
                  <a:pt x="283077" y="2193063"/>
                  <a:pt x="284382" y="2197490"/>
                  <a:pt x="284606" y="2201737"/>
                </a:cubicBezTo>
                <a:cubicBezTo>
                  <a:pt x="284830" y="2205984"/>
                  <a:pt x="284174" y="2210439"/>
                  <a:pt x="282639" y="2215103"/>
                </a:cubicBezTo>
                <a:lnTo>
                  <a:pt x="289093" y="2227564"/>
                </a:lnTo>
                <a:cubicBezTo>
                  <a:pt x="287234" y="2234782"/>
                  <a:pt x="288115" y="2241569"/>
                  <a:pt x="291736" y="2247925"/>
                </a:cubicBezTo>
                <a:cubicBezTo>
                  <a:pt x="288851" y="2248473"/>
                  <a:pt x="286618" y="2250041"/>
                  <a:pt x="285036" y="2252630"/>
                </a:cubicBezTo>
                <a:cubicBezTo>
                  <a:pt x="283455" y="2255219"/>
                  <a:pt x="283398" y="2258129"/>
                  <a:pt x="284866" y="2261361"/>
                </a:cubicBezTo>
                <a:lnTo>
                  <a:pt x="282781" y="2280221"/>
                </a:lnTo>
                <a:lnTo>
                  <a:pt x="267900" y="2282002"/>
                </a:lnTo>
                <a:cubicBezTo>
                  <a:pt x="267322" y="2275880"/>
                  <a:pt x="265660" y="2269333"/>
                  <a:pt x="262913" y="2262360"/>
                </a:cubicBezTo>
                <a:cubicBezTo>
                  <a:pt x="260165" y="2255387"/>
                  <a:pt x="259296" y="2249417"/>
                  <a:pt x="260304" y="2244450"/>
                </a:cubicBezTo>
                <a:cubicBezTo>
                  <a:pt x="257489" y="2239652"/>
                  <a:pt x="258222" y="2235980"/>
                  <a:pt x="262501" y="2233435"/>
                </a:cubicBezTo>
                <a:cubicBezTo>
                  <a:pt x="265993" y="2231914"/>
                  <a:pt x="270113" y="2229698"/>
                  <a:pt x="274861" y="2226786"/>
                </a:cubicBezTo>
                <a:cubicBezTo>
                  <a:pt x="279609" y="2223874"/>
                  <a:pt x="278048" y="2222131"/>
                  <a:pt x="270177" y="2221557"/>
                </a:cubicBezTo>
                <a:lnTo>
                  <a:pt x="268340" y="2202753"/>
                </a:lnTo>
                <a:lnTo>
                  <a:pt x="262110" y="2205980"/>
                </a:lnTo>
                <a:lnTo>
                  <a:pt x="264306" y="2194965"/>
                </a:lnTo>
                <a:lnTo>
                  <a:pt x="256239" y="2179388"/>
                </a:lnTo>
                <a:lnTo>
                  <a:pt x="263109" y="2165952"/>
                </a:lnTo>
                <a:lnTo>
                  <a:pt x="255848" y="2151933"/>
                </a:lnTo>
                <a:cubicBezTo>
                  <a:pt x="256149" y="2145522"/>
                  <a:pt x="257632" y="2139486"/>
                  <a:pt x="260298" y="2133825"/>
                </a:cubicBezTo>
                <a:lnTo>
                  <a:pt x="258516" y="2118943"/>
                </a:lnTo>
                <a:cubicBezTo>
                  <a:pt x="253010" y="2120231"/>
                  <a:pt x="248696" y="2115716"/>
                  <a:pt x="245574" y="2105398"/>
                </a:cubicBezTo>
                <a:cubicBezTo>
                  <a:pt x="242452" y="2095079"/>
                  <a:pt x="240850" y="2088171"/>
                  <a:pt x="240768" y="2084675"/>
                </a:cubicBezTo>
                <a:cubicBezTo>
                  <a:pt x="243319" y="2082448"/>
                  <a:pt x="243196" y="2078396"/>
                  <a:pt x="240399" y="2072519"/>
                </a:cubicBezTo>
                <a:cubicBezTo>
                  <a:pt x="237602" y="2066642"/>
                  <a:pt x="235517" y="2062618"/>
                  <a:pt x="234146" y="2060447"/>
                </a:cubicBezTo>
                <a:cubicBezTo>
                  <a:pt x="235980" y="2058345"/>
                  <a:pt x="236728" y="2055817"/>
                  <a:pt x="236392" y="2052864"/>
                </a:cubicBezTo>
                <a:cubicBezTo>
                  <a:pt x="236056" y="2049910"/>
                  <a:pt x="235233" y="2047208"/>
                  <a:pt x="233923" y="2044759"/>
                </a:cubicBezTo>
                <a:cubicBezTo>
                  <a:pt x="232150" y="2041973"/>
                  <a:pt x="229902" y="2040174"/>
                  <a:pt x="227177" y="2039363"/>
                </a:cubicBezTo>
                <a:cubicBezTo>
                  <a:pt x="224452" y="2038552"/>
                  <a:pt x="222204" y="2036753"/>
                  <a:pt x="220431" y="2033967"/>
                </a:cubicBezTo>
                <a:cubicBezTo>
                  <a:pt x="215033" y="2038245"/>
                  <a:pt x="214662" y="2044363"/>
                  <a:pt x="219320" y="2052322"/>
                </a:cubicBezTo>
                <a:cubicBezTo>
                  <a:pt x="223977" y="2060281"/>
                  <a:pt x="223996" y="2066198"/>
                  <a:pt x="219376" y="2070072"/>
                </a:cubicBezTo>
                <a:cubicBezTo>
                  <a:pt x="221685" y="2074927"/>
                  <a:pt x="222382" y="2080245"/>
                  <a:pt x="221467" y="2086028"/>
                </a:cubicBezTo>
                <a:cubicBezTo>
                  <a:pt x="220552" y="2091811"/>
                  <a:pt x="218697" y="2096970"/>
                  <a:pt x="215901" y="2101505"/>
                </a:cubicBezTo>
                <a:lnTo>
                  <a:pt x="226389" y="2121755"/>
                </a:lnTo>
                <a:cubicBezTo>
                  <a:pt x="216139" y="2135418"/>
                  <a:pt x="211892" y="2147084"/>
                  <a:pt x="213648" y="2156752"/>
                </a:cubicBezTo>
                <a:cubicBezTo>
                  <a:pt x="215403" y="2166419"/>
                  <a:pt x="217658" y="2180150"/>
                  <a:pt x="220413" y="2197944"/>
                </a:cubicBezTo>
                <a:cubicBezTo>
                  <a:pt x="215391" y="2201121"/>
                  <a:pt x="211659" y="2205358"/>
                  <a:pt x="209217" y="2210656"/>
                </a:cubicBezTo>
                <a:cubicBezTo>
                  <a:pt x="206776" y="2215954"/>
                  <a:pt x="203044" y="2220192"/>
                  <a:pt x="198022" y="2223369"/>
                </a:cubicBezTo>
                <a:lnTo>
                  <a:pt x="206896" y="2240503"/>
                </a:lnTo>
                <a:lnTo>
                  <a:pt x="202223" y="2242924"/>
                </a:lnTo>
                <a:cubicBezTo>
                  <a:pt x="199238" y="2244470"/>
                  <a:pt x="197017" y="2244632"/>
                  <a:pt x="195561" y="2243411"/>
                </a:cubicBezTo>
                <a:cubicBezTo>
                  <a:pt x="194106" y="2242189"/>
                  <a:pt x="192636" y="2239987"/>
                  <a:pt x="191152" y="2236805"/>
                </a:cubicBezTo>
                <a:lnTo>
                  <a:pt x="189371" y="2221923"/>
                </a:lnTo>
                <a:cubicBezTo>
                  <a:pt x="188685" y="2220837"/>
                  <a:pt x="187059" y="2219128"/>
                  <a:pt x="184493" y="2216795"/>
                </a:cubicBezTo>
                <a:cubicBezTo>
                  <a:pt x="181926" y="2214461"/>
                  <a:pt x="180112" y="2213343"/>
                  <a:pt x="179051" y="2213440"/>
                </a:cubicBezTo>
                <a:lnTo>
                  <a:pt x="181471" y="2218113"/>
                </a:lnTo>
                <a:cubicBezTo>
                  <a:pt x="179212" y="2222493"/>
                  <a:pt x="176874" y="2228149"/>
                  <a:pt x="174455" y="2235081"/>
                </a:cubicBezTo>
                <a:cubicBezTo>
                  <a:pt x="172037" y="2242013"/>
                  <a:pt x="171659" y="2247641"/>
                  <a:pt x="173323" y="2251965"/>
                </a:cubicBezTo>
                <a:cubicBezTo>
                  <a:pt x="171893" y="2254846"/>
                  <a:pt x="171548" y="2258153"/>
                  <a:pt x="172287" y="2261885"/>
                </a:cubicBezTo>
                <a:cubicBezTo>
                  <a:pt x="173027" y="2265618"/>
                  <a:pt x="174253" y="2269098"/>
                  <a:pt x="175966" y="2272327"/>
                </a:cubicBezTo>
                <a:lnTo>
                  <a:pt x="168290" y="2284205"/>
                </a:lnTo>
                <a:cubicBezTo>
                  <a:pt x="169616" y="2286687"/>
                  <a:pt x="170608" y="2289713"/>
                  <a:pt x="171263" y="2293283"/>
                </a:cubicBezTo>
                <a:cubicBezTo>
                  <a:pt x="171919" y="2296853"/>
                  <a:pt x="171540" y="2300095"/>
                  <a:pt x="170127" y="2303008"/>
                </a:cubicBezTo>
                <a:lnTo>
                  <a:pt x="176581" y="2315470"/>
                </a:lnTo>
                <a:lnTo>
                  <a:pt x="172770" y="2323370"/>
                </a:lnTo>
                <a:cubicBezTo>
                  <a:pt x="175062" y="2328192"/>
                  <a:pt x="175793" y="2333575"/>
                  <a:pt x="174962" y="2339520"/>
                </a:cubicBezTo>
                <a:cubicBezTo>
                  <a:pt x="174131" y="2345465"/>
                  <a:pt x="172511" y="2351079"/>
                  <a:pt x="170102" y="2356360"/>
                </a:cubicBezTo>
                <a:cubicBezTo>
                  <a:pt x="169493" y="2362972"/>
                  <a:pt x="168653" y="2370568"/>
                  <a:pt x="167582" y="2379148"/>
                </a:cubicBezTo>
                <a:cubicBezTo>
                  <a:pt x="166511" y="2387729"/>
                  <a:pt x="164691" y="2395339"/>
                  <a:pt x="162121" y="2401979"/>
                </a:cubicBezTo>
                <a:cubicBezTo>
                  <a:pt x="163479" y="2404362"/>
                  <a:pt x="164596" y="2406994"/>
                  <a:pt x="165470" y="2409875"/>
                </a:cubicBezTo>
                <a:cubicBezTo>
                  <a:pt x="166345" y="2412756"/>
                  <a:pt x="166091" y="2415603"/>
                  <a:pt x="164709" y="2418418"/>
                </a:cubicBezTo>
                <a:cubicBezTo>
                  <a:pt x="167067" y="2423288"/>
                  <a:pt x="168256" y="2428763"/>
                  <a:pt x="168277" y="2434843"/>
                </a:cubicBezTo>
                <a:cubicBezTo>
                  <a:pt x="168299" y="2440924"/>
                  <a:pt x="167527" y="2446427"/>
                  <a:pt x="165963" y="2451352"/>
                </a:cubicBezTo>
                <a:cubicBezTo>
                  <a:pt x="166803" y="2452975"/>
                  <a:pt x="167153" y="2454605"/>
                  <a:pt x="167013" y="2456241"/>
                </a:cubicBezTo>
                <a:cubicBezTo>
                  <a:pt x="166873" y="2457878"/>
                  <a:pt x="166041" y="2459132"/>
                  <a:pt x="164517" y="2460003"/>
                </a:cubicBezTo>
                <a:lnTo>
                  <a:pt x="159037" y="2460866"/>
                </a:lnTo>
                <a:lnTo>
                  <a:pt x="155642" y="2442869"/>
                </a:lnTo>
                <a:cubicBezTo>
                  <a:pt x="156343" y="2440407"/>
                  <a:pt x="156402" y="2437660"/>
                  <a:pt x="155819" y="2434628"/>
                </a:cubicBezTo>
                <a:cubicBezTo>
                  <a:pt x="155237" y="2431596"/>
                  <a:pt x="154315" y="2428864"/>
                  <a:pt x="153055" y="2426430"/>
                </a:cubicBezTo>
                <a:lnTo>
                  <a:pt x="152024" y="2409184"/>
                </a:lnTo>
                <a:cubicBezTo>
                  <a:pt x="149885" y="2405847"/>
                  <a:pt x="147738" y="2402020"/>
                  <a:pt x="145584" y="2397703"/>
                </a:cubicBezTo>
                <a:cubicBezTo>
                  <a:pt x="143431" y="2393386"/>
                  <a:pt x="144427" y="2389907"/>
                  <a:pt x="148574" y="2387265"/>
                </a:cubicBezTo>
                <a:cubicBezTo>
                  <a:pt x="141227" y="2371809"/>
                  <a:pt x="136363" y="2351610"/>
                  <a:pt x="133981" y="2326668"/>
                </a:cubicBezTo>
                <a:cubicBezTo>
                  <a:pt x="131599" y="2301726"/>
                  <a:pt x="132214" y="2280665"/>
                  <a:pt x="135827" y="2263483"/>
                </a:cubicBezTo>
                <a:cubicBezTo>
                  <a:pt x="133265" y="2258060"/>
                  <a:pt x="131490" y="2252724"/>
                  <a:pt x="130499" y="2247475"/>
                </a:cubicBezTo>
                <a:cubicBezTo>
                  <a:pt x="129509" y="2242226"/>
                  <a:pt x="127733" y="2236890"/>
                  <a:pt x="125172" y="2231468"/>
                </a:cubicBezTo>
                <a:cubicBezTo>
                  <a:pt x="127425" y="2230177"/>
                  <a:pt x="128544" y="2228363"/>
                  <a:pt x="128527" y="2226026"/>
                </a:cubicBezTo>
                <a:cubicBezTo>
                  <a:pt x="128510" y="2223689"/>
                  <a:pt x="127855" y="2221311"/>
                  <a:pt x="126562" y="2218894"/>
                </a:cubicBezTo>
                <a:cubicBezTo>
                  <a:pt x="123544" y="2212432"/>
                  <a:pt x="122666" y="2208195"/>
                  <a:pt x="123929" y="2206183"/>
                </a:cubicBezTo>
                <a:cubicBezTo>
                  <a:pt x="125192" y="2204171"/>
                  <a:pt x="124919" y="2201101"/>
                  <a:pt x="123111" y="2196975"/>
                </a:cubicBezTo>
                <a:lnTo>
                  <a:pt x="122832" y="2177365"/>
                </a:lnTo>
                <a:cubicBezTo>
                  <a:pt x="124699" y="2175328"/>
                  <a:pt x="125582" y="2173060"/>
                  <a:pt x="125481" y="2170560"/>
                </a:cubicBezTo>
                <a:cubicBezTo>
                  <a:pt x="125380" y="2168061"/>
                  <a:pt x="124692" y="2165619"/>
                  <a:pt x="123416" y="2163234"/>
                </a:cubicBezTo>
                <a:lnTo>
                  <a:pt x="117824" y="2156253"/>
                </a:lnTo>
                <a:lnTo>
                  <a:pt x="106834" y="2100704"/>
                </a:lnTo>
                <a:lnTo>
                  <a:pt x="110644" y="2092804"/>
                </a:lnTo>
                <a:lnTo>
                  <a:pt x="111283" y="2082596"/>
                </a:lnTo>
                <a:cubicBezTo>
                  <a:pt x="109989" y="2080097"/>
                  <a:pt x="108933" y="2077104"/>
                  <a:pt x="108115" y="2073618"/>
                </a:cubicBezTo>
                <a:cubicBezTo>
                  <a:pt x="107297" y="2070132"/>
                  <a:pt x="107222" y="2067126"/>
                  <a:pt x="107889" y="2064599"/>
                </a:cubicBezTo>
                <a:cubicBezTo>
                  <a:pt x="105518" y="2062246"/>
                  <a:pt x="103472" y="2058614"/>
                  <a:pt x="101751" y="2053702"/>
                </a:cubicBezTo>
                <a:cubicBezTo>
                  <a:pt x="100030" y="2048790"/>
                  <a:pt x="100926" y="2045116"/>
                  <a:pt x="104438" y="2042680"/>
                </a:cubicBezTo>
                <a:cubicBezTo>
                  <a:pt x="102771" y="2038111"/>
                  <a:pt x="101932" y="2029656"/>
                  <a:pt x="101919" y="2017315"/>
                </a:cubicBezTo>
                <a:cubicBezTo>
                  <a:pt x="101907" y="2004975"/>
                  <a:pt x="103042" y="1997472"/>
                  <a:pt x="105326" y="1994808"/>
                </a:cubicBezTo>
                <a:lnTo>
                  <a:pt x="104351" y="1981484"/>
                </a:lnTo>
                <a:cubicBezTo>
                  <a:pt x="99763" y="1971514"/>
                  <a:pt x="97143" y="1962005"/>
                  <a:pt x="96492" y="1952959"/>
                </a:cubicBezTo>
                <a:cubicBezTo>
                  <a:pt x="95840" y="1943913"/>
                  <a:pt x="93220" y="1934405"/>
                  <a:pt x="88632" y="1924434"/>
                </a:cubicBezTo>
                <a:lnTo>
                  <a:pt x="90078" y="1915783"/>
                </a:lnTo>
                <a:cubicBezTo>
                  <a:pt x="87800" y="1909637"/>
                  <a:pt x="87160" y="1901408"/>
                  <a:pt x="88157" y="1891096"/>
                </a:cubicBezTo>
                <a:cubicBezTo>
                  <a:pt x="89154" y="1880785"/>
                  <a:pt x="88514" y="1872556"/>
                  <a:pt x="86236" y="1866409"/>
                </a:cubicBezTo>
                <a:cubicBezTo>
                  <a:pt x="89332" y="1861102"/>
                  <a:pt x="88988" y="1855354"/>
                  <a:pt x="85206" y="1849164"/>
                </a:cubicBezTo>
                <a:cubicBezTo>
                  <a:pt x="81424" y="1842973"/>
                  <a:pt x="81081" y="1837225"/>
                  <a:pt x="84176" y="1831918"/>
                </a:cubicBezTo>
                <a:cubicBezTo>
                  <a:pt x="82562" y="1826497"/>
                  <a:pt x="80135" y="1812115"/>
                  <a:pt x="76893" y="1788771"/>
                </a:cubicBezTo>
                <a:cubicBezTo>
                  <a:pt x="73651" y="1765427"/>
                  <a:pt x="72016" y="1751623"/>
                  <a:pt x="71988" y="1747357"/>
                </a:cubicBezTo>
                <a:cubicBezTo>
                  <a:pt x="69718" y="1745199"/>
                  <a:pt x="68075" y="1742345"/>
                  <a:pt x="67060" y="1738797"/>
                </a:cubicBezTo>
                <a:cubicBezTo>
                  <a:pt x="66045" y="1735248"/>
                  <a:pt x="67345" y="1732353"/>
                  <a:pt x="70958" y="1730111"/>
                </a:cubicBezTo>
                <a:cubicBezTo>
                  <a:pt x="69934" y="1716771"/>
                  <a:pt x="70025" y="1702484"/>
                  <a:pt x="71230" y="1687249"/>
                </a:cubicBezTo>
                <a:cubicBezTo>
                  <a:pt x="72435" y="1672015"/>
                  <a:pt x="70377" y="1658347"/>
                  <a:pt x="65056" y="1646245"/>
                </a:cubicBezTo>
                <a:cubicBezTo>
                  <a:pt x="65610" y="1645012"/>
                  <a:pt x="66407" y="1643529"/>
                  <a:pt x="67444" y="1641798"/>
                </a:cubicBezTo>
                <a:cubicBezTo>
                  <a:pt x="68482" y="1640067"/>
                  <a:pt x="68687" y="1638397"/>
                  <a:pt x="68060" y="1636788"/>
                </a:cubicBezTo>
                <a:cubicBezTo>
                  <a:pt x="67478" y="1636142"/>
                  <a:pt x="66464" y="1636091"/>
                  <a:pt x="65017" y="1636635"/>
                </a:cubicBezTo>
                <a:cubicBezTo>
                  <a:pt x="63570" y="1637178"/>
                  <a:pt x="62758" y="1637517"/>
                  <a:pt x="62580" y="1637650"/>
                </a:cubicBezTo>
                <a:lnTo>
                  <a:pt x="59992" y="1621211"/>
                </a:lnTo>
                <a:lnTo>
                  <a:pt x="64609" y="1614869"/>
                </a:lnTo>
                <a:cubicBezTo>
                  <a:pt x="65489" y="1608939"/>
                  <a:pt x="65223" y="1601751"/>
                  <a:pt x="63812" y="1593304"/>
                </a:cubicBezTo>
                <a:cubicBezTo>
                  <a:pt x="62400" y="1584857"/>
                  <a:pt x="61154" y="1577683"/>
                  <a:pt x="60073" y="1571782"/>
                </a:cubicBezTo>
                <a:cubicBezTo>
                  <a:pt x="57548" y="1568973"/>
                  <a:pt x="56199" y="1566050"/>
                  <a:pt x="56025" y="1563013"/>
                </a:cubicBezTo>
                <a:cubicBezTo>
                  <a:pt x="55851" y="1559975"/>
                  <a:pt x="57645" y="1557399"/>
                  <a:pt x="61407" y="1555286"/>
                </a:cubicBezTo>
                <a:lnTo>
                  <a:pt x="60433" y="1541962"/>
                </a:lnTo>
                <a:cubicBezTo>
                  <a:pt x="60922" y="1538458"/>
                  <a:pt x="60137" y="1531538"/>
                  <a:pt x="58077" y="1521205"/>
                </a:cubicBezTo>
                <a:cubicBezTo>
                  <a:pt x="56018" y="1510871"/>
                  <a:pt x="54252" y="1503966"/>
                  <a:pt x="52781" y="1500489"/>
                </a:cubicBezTo>
                <a:cubicBezTo>
                  <a:pt x="50647" y="1495256"/>
                  <a:pt x="50582" y="1490680"/>
                  <a:pt x="52585" y="1486762"/>
                </a:cubicBezTo>
                <a:cubicBezTo>
                  <a:pt x="54589" y="1482843"/>
                  <a:pt x="54524" y="1478267"/>
                  <a:pt x="52390" y="1473034"/>
                </a:cubicBezTo>
                <a:lnTo>
                  <a:pt x="53557" y="1444773"/>
                </a:lnTo>
                <a:cubicBezTo>
                  <a:pt x="52623" y="1441223"/>
                  <a:pt x="51512" y="1432085"/>
                  <a:pt x="50224" y="1417360"/>
                </a:cubicBezTo>
                <a:cubicBezTo>
                  <a:pt x="48935" y="1402635"/>
                  <a:pt x="48228" y="1394276"/>
                  <a:pt x="48102" y="1392284"/>
                </a:cubicBezTo>
                <a:cubicBezTo>
                  <a:pt x="46029" y="1389077"/>
                  <a:pt x="44151" y="1385769"/>
                  <a:pt x="42468" y="1382361"/>
                </a:cubicBezTo>
                <a:cubicBezTo>
                  <a:pt x="40785" y="1378952"/>
                  <a:pt x="42051" y="1375992"/>
                  <a:pt x="46265" y="1373480"/>
                </a:cubicBezTo>
                <a:cubicBezTo>
                  <a:pt x="45287" y="1359911"/>
                  <a:pt x="45460" y="1344512"/>
                  <a:pt x="46784" y="1327281"/>
                </a:cubicBezTo>
                <a:cubicBezTo>
                  <a:pt x="48107" y="1310051"/>
                  <a:pt x="45930" y="1294880"/>
                  <a:pt x="40251" y="1281771"/>
                </a:cubicBezTo>
                <a:cubicBezTo>
                  <a:pt x="40755" y="1280439"/>
                  <a:pt x="41451" y="1278762"/>
                  <a:pt x="42337" y="1276739"/>
                </a:cubicBezTo>
                <a:cubicBezTo>
                  <a:pt x="43224" y="1274716"/>
                  <a:pt x="43530" y="1273241"/>
                  <a:pt x="43255" y="1272313"/>
                </a:cubicBezTo>
                <a:cubicBezTo>
                  <a:pt x="42384" y="1270871"/>
                  <a:pt x="41330" y="1270264"/>
                  <a:pt x="40091" y="1270495"/>
                </a:cubicBezTo>
                <a:cubicBezTo>
                  <a:pt x="38852" y="1270725"/>
                  <a:pt x="37811" y="1271099"/>
                  <a:pt x="36968" y="1271618"/>
                </a:cubicBezTo>
                <a:lnTo>
                  <a:pt x="34381" y="1255179"/>
                </a:lnTo>
                <a:cubicBezTo>
                  <a:pt x="37565" y="1249249"/>
                  <a:pt x="39568" y="1242944"/>
                  <a:pt x="40388" y="1236263"/>
                </a:cubicBezTo>
                <a:lnTo>
                  <a:pt x="33599" y="1200269"/>
                </a:lnTo>
                <a:cubicBezTo>
                  <a:pt x="31139" y="1197428"/>
                  <a:pt x="30049" y="1194370"/>
                  <a:pt x="30330" y="1191097"/>
                </a:cubicBezTo>
                <a:cubicBezTo>
                  <a:pt x="30610" y="1187824"/>
                  <a:pt x="32664" y="1185114"/>
                  <a:pt x="36491" y="1182968"/>
                </a:cubicBezTo>
                <a:cubicBezTo>
                  <a:pt x="35206" y="1180011"/>
                  <a:pt x="34909" y="1177531"/>
                  <a:pt x="35600" y="1175527"/>
                </a:cubicBezTo>
                <a:cubicBezTo>
                  <a:pt x="36291" y="1173523"/>
                  <a:pt x="35994" y="1171043"/>
                  <a:pt x="34709" y="1168086"/>
                </a:cubicBezTo>
                <a:cubicBezTo>
                  <a:pt x="34818" y="1165355"/>
                  <a:pt x="33829" y="1157883"/>
                  <a:pt x="31742" y="1145670"/>
                </a:cubicBezTo>
                <a:cubicBezTo>
                  <a:pt x="29656" y="1133457"/>
                  <a:pt x="28076" y="1125797"/>
                  <a:pt x="27002" y="1122690"/>
                </a:cubicBezTo>
                <a:cubicBezTo>
                  <a:pt x="24834" y="1117393"/>
                  <a:pt x="24635" y="1112557"/>
                  <a:pt x="26403" y="1108184"/>
                </a:cubicBezTo>
                <a:cubicBezTo>
                  <a:pt x="28171" y="1103811"/>
                  <a:pt x="27972" y="1098976"/>
                  <a:pt x="25804" y="1093678"/>
                </a:cubicBezTo>
                <a:lnTo>
                  <a:pt x="25581" y="1077990"/>
                </a:lnTo>
                <a:cubicBezTo>
                  <a:pt x="24088" y="1074154"/>
                  <a:pt x="24166" y="1070491"/>
                  <a:pt x="25816" y="1067002"/>
                </a:cubicBezTo>
                <a:cubicBezTo>
                  <a:pt x="27467" y="1063514"/>
                  <a:pt x="27545" y="1059851"/>
                  <a:pt x="26052" y="1056015"/>
                </a:cubicBezTo>
                <a:cubicBezTo>
                  <a:pt x="30591" y="1053335"/>
                  <a:pt x="32362" y="1049125"/>
                  <a:pt x="31365" y="1043386"/>
                </a:cubicBezTo>
                <a:cubicBezTo>
                  <a:pt x="31027" y="1042655"/>
                  <a:pt x="30693" y="1042170"/>
                  <a:pt x="30363" y="1041929"/>
                </a:cubicBezTo>
                <a:cubicBezTo>
                  <a:pt x="30033" y="1041689"/>
                  <a:pt x="29309" y="1041405"/>
                  <a:pt x="28193" y="1041077"/>
                </a:cubicBezTo>
                <a:lnTo>
                  <a:pt x="28888" y="1034791"/>
                </a:lnTo>
                <a:cubicBezTo>
                  <a:pt x="28862" y="1032912"/>
                  <a:pt x="28644" y="1031378"/>
                  <a:pt x="28234" y="1030191"/>
                </a:cubicBezTo>
                <a:cubicBezTo>
                  <a:pt x="27825" y="1029004"/>
                  <a:pt x="27218" y="1027672"/>
                  <a:pt x="26412" y="1026196"/>
                </a:cubicBezTo>
                <a:cubicBezTo>
                  <a:pt x="27736" y="1013575"/>
                  <a:pt x="28076" y="1000723"/>
                  <a:pt x="27432" y="987639"/>
                </a:cubicBezTo>
                <a:cubicBezTo>
                  <a:pt x="26788" y="974556"/>
                  <a:pt x="25557" y="961530"/>
                  <a:pt x="23738" y="948561"/>
                </a:cubicBezTo>
                <a:cubicBezTo>
                  <a:pt x="22848" y="945811"/>
                  <a:pt x="22109" y="939774"/>
                  <a:pt x="21518" y="930449"/>
                </a:cubicBezTo>
                <a:cubicBezTo>
                  <a:pt x="20928" y="921124"/>
                  <a:pt x="20981" y="915664"/>
                  <a:pt x="21677" y="914069"/>
                </a:cubicBezTo>
                <a:cubicBezTo>
                  <a:pt x="19066" y="908630"/>
                  <a:pt x="17778" y="903124"/>
                  <a:pt x="17813" y="897550"/>
                </a:cubicBezTo>
                <a:cubicBezTo>
                  <a:pt x="17848" y="891976"/>
                  <a:pt x="17930" y="886254"/>
                  <a:pt x="18059" y="880384"/>
                </a:cubicBezTo>
                <a:lnTo>
                  <a:pt x="21870" y="872484"/>
                </a:lnTo>
                <a:cubicBezTo>
                  <a:pt x="21531" y="871671"/>
                  <a:pt x="21387" y="870758"/>
                  <a:pt x="21438" y="869744"/>
                </a:cubicBezTo>
                <a:cubicBezTo>
                  <a:pt x="21489" y="868730"/>
                  <a:pt x="21345" y="867816"/>
                  <a:pt x="21007" y="867004"/>
                </a:cubicBezTo>
                <a:cubicBezTo>
                  <a:pt x="20577" y="864346"/>
                  <a:pt x="19955" y="862034"/>
                  <a:pt x="19143" y="860067"/>
                </a:cubicBezTo>
                <a:cubicBezTo>
                  <a:pt x="18330" y="858101"/>
                  <a:pt x="17320" y="855991"/>
                  <a:pt x="16111" y="853736"/>
                </a:cubicBezTo>
                <a:cubicBezTo>
                  <a:pt x="17793" y="852535"/>
                  <a:pt x="18294" y="850959"/>
                  <a:pt x="17612" y="849007"/>
                </a:cubicBezTo>
                <a:cubicBezTo>
                  <a:pt x="17240" y="848130"/>
                  <a:pt x="16962" y="846957"/>
                  <a:pt x="16778" y="845488"/>
                </a:cubicBezTo>
                <a:cubicBezTo>
                  <a:pt x="16593" y="844020"/>
                  <a:pt x="16315" y="842847"/>
                  <a:pt x="15943" y="841970"/>
                </a:cubicBezTo>
                <a:lnTo>
                  <a:pt x="17501" y="841163"/>
                </a:lnTo>
                <a:cubicBezTo>
                  <a:pt x="16954" y="839471"/>
                  <a:pt x="17185" y="837375"/>
                  <a:pt x="18196" y="834876"/>
                </a:cubicBezTo>
                <a:lnTo>
                  <a:pt x="15608" y="818437"/>
                </a:lnTo>
                <a:cubicBezTo>
                  <a:pt x="14674" y="814805"/>
                  <a:pt x="13447" y="811325"/>
                  <a:pt x="11929" y="807996"/>
                </a:cubicBezTo>
                <a:cubicBezTo>
                  <a:pt x="10410" y="804667"/>
                  <a:pt x="9198" y="802167"/>
                  <a:pt x="8291" y="800496"/>
                </a:cubicBezTo>
                <a:cubicBezTo>
                  <a:pt x="10029" y="799719"/>
                  <a:pt x="11616" y="798651"/>
                  <a:pt x="13051" y="797290"/>
                </a:cubicBezTo>
                <a:cubicBezTo>
                  <a:pt x="14486" y="795929"/>
                  <a:pt x="14689" y="794096"/>
                  <a:pt x="13659" y="791789"/>
                </a:cubicBezTo>
                <a:cubicBezTo>
                  <a:pt x="12336" y="789553"/>
                  <a:pt x="11755" y="787795"/>
                  <a:pt x="11917" y="786518"/>
                </a:cubicBezTo>
                <a:cubicBezTo>
                  <a:pt x="12079" y="785241"/>
                  <a:pt x="13661" y="783845"/>
                  <a:pt x="16663" y="782332"/>
                </a:cubicBezTo>
                <a:lnTo>
                  <a:pt x="16439" y="766643"/>
                </a:lnTo>
                <a:lnTo>
                  <a:pt x="20250" y="758743"/>
                </a:lnTo>
                <a:lnTo>
                  <a:pt x="20666" y="732846"/>
                </a:lnTo>
                <a:cubicBezTo>
                  <a:pt x="19379" y="729726"/>
                  <a:pt x="19073" y="726592"/>
                  <a:pt x="19747" y="723444"/>
                </a:cubicBezTo>
                <a:cubicBezTo>
                  <a:pt x="20422" y="720296"/>
                  <a:pt x="20115" y="717163"/>
                  <a:pt x="18829" y="714043"/>
                </a:cubicBezTo>
                <a:lnTo>
                  <a:pt x="20163" y="697548"/>
                </a:lnTo>
                <a:lnTo>
                  <a:pt x="19995" y="685781"/>
                </a:lnTo>
                <a:cubicBezTo>
                  <a:pt x="17885" y="679878"/>
                  <a:pt x="16361" y="673917"/>
                  <a:pt x="15426" y="667899"/>
                </a:cubicBezTo>
                <a:cubicBezTo>
                  <a:pt x="14490" y="661881"/>
                  <a:pt x="14538" y="656094"/>
                  <a:pt x="15571" y="650538"/>
                </a:cubicBezTo>
                <a:cubicBezTo>
                  <a:pt x="14120" y="638202"/>
                  <a:pt x="12193" y="626853"/>
                  <a:pt x="9790" y="616492"/>
                </a:cubicBezTo>
                <a:cubicBezTo>
                  <a:pt x="7387" y="606130"/>
                  <a:pt x="5112" y="597925"/>
                  <a:pt x="2967" y="591875"/>
                </a:cubicBezTo>
                <a:cubicBezTo>
                  <a:pt x="5197" y="592366"/>
                  <a:pt x="7023" y="592078"/>
                  <a:pt x="8446" y="591012"/>
                </a:cubicBezTo>
                <a:lnTo>
                  <a:pt x="12257" y="583112"/>
                </a:lnTo>
                <a:cubicBezTo>
                  <a:pt x="12631" y="581848"/>
                  <a:pt x="12418" y="580642"/>
                  <a:pt x="11617" y="579492"/>
                </a:cubicBezTo>
                <a:cubicBezTo>
                  <a:pt x="10816" y="578343"/>
                  <a:pt x="9434" y="577742"/>
                  <a:pt x="7472" y="577688"/>
                </a:cubicBezTo>
                <a:cubicBezTo>
                  <a:pt x="9068" y="570359"/>
                  <a:pt x="9853" y="561227"/>
                  <a:pt x="9828" y="550292"/>
                </a:cubicBezTo>
                <a:cubicBezTo>
                  <a:pt x="9803" y="539358"/>
                  <a:pt x="8238" y="530456"/>
                  <a:pt x="5132" y="523586"/>
                </a:cubicBezTo>
                <a:cubicBezTo>
                  <a:pt x="6743" y="520735"/>
                  <a:pt x="7520" y="517945"/>
                  <a:pt x="7465" y="515216"/>
                </a:cubicBezTo>
                <a:cubicBezTo>
                  <a:pt x="7410" y="512487"/>
                  <a:pt x="6039" y="510317"/>
                  <a:pt x="3351" y="508704"/>
                </a:cubicBezTo>
                <a:cubicBezTo>
                  <a:pt x="1684" y="502941"/>
                  <a:pt x="1840" y="497840"/>
                  <a:pt x="3820" y="493398"/>
                </a:cubicBezTo>
                <a:cubicBezTo>
                  <a:pt x="5800" y="488957"/>
                  <a:pt x="7340" y="484620"/>
                  <a:pt x="8440" y="480387"/>
                </a:cubicBezTo>
                <a:cubicBezTo>
                  <a:pt x="9840" y="477686"/>
                  <a:pt x="10072" y="475591"/>
                  <a:pt x="9135" y="474100"/>
                </a:cubicBezTo>
                <a:cubicBezTo>
                  <a:pt x="8199" y="472610"/>
                  <a:pt x="6873" y="471321"/>
                  <a:pt x="5157" y="470234"/>
                </a:cubicBezTo>
                <a:lnTo>
                  <a:pt x="6268" y="438051"/>
                </a:lnTo>
                <a:cubicBezTo>
                  <a:pt x="6402" y="436006"/>
                  <a:pt x="6627" y="433420"/>
                  <a:pt x="6942" y="430293"/>
                </a:cubicBezTo>
                <a:cubicBezTo>
                  <a:pt x="7257" y="427167"/>
                  <a:pt x="6689" y="424004"/>
                  <a:pt x="5238" y="420805"/>
                </a:cubicBezTo>
                <a:cubicBezTo>
                  <a:pt x="7753" y="408019"/>
                  <a:pt x="8249" y="394675"/>
                  <a:pt x="6727" y="380770"/>
                </a:cubicBezTo>
                <a:cubicBezTo>
                  <a:pt x="5205" y="366866"/>
                  <a:pt x="6682" y="353507"/>
                  <a:pt x="11158" y="340694"/>
                </a:cubicBezTo>
                <a:lnTo>
                  <a:pt x="3953" y="330597"/>
                </a:lnTo>
                <a:lnTo>
                  <a:pt x="7373" y="295242"/>
                </a:lnTo>
                <a:cubicBezTo>
                  <a:pt x="5564" y="291034"/>
                  <a:pt x="4042" y="282851"/>
                  <a:pt x="2806" y="270691"/>
                </a:cubicBezTo>
                <a:cubicBezTo>
                  <a:pt x="1570" y="258531"/>
                  <a:pt x="1794" y="248950"/>
                  <a:pt x="3475" y="241946"/>
                </a:cubicBezTo>
                <a:cubicBezTo>
                  <a:pt x="383" y="235975"/>
                  <a:pt x="809" y="229170"/>
                  <a:pt x="4754" y="221529"/>
                </a:cubicBezTo>
                <a:cubicBezTo>
                  <a:pt x="1063" y="219490"/>
                  <a:pt x="-478" y="216831"/>
                  <a:pt x="129" y="213553"/>
                </a:cubicBezTo>
                <a:cubicBezTo>
                  <a:pt x="736" y="210275"/>
                  <a:pt x="1934" y="207185"/>
                  <a:pt x="3724" y="204283"/>
                </a:cubicBezTo>
                <a:lnTo>
                  <a:pt x="8918" y="73185"/>
                </a:lnTo>
                <a:cubicBezTo>
                  <a:pt x="10388" y="67362"/>
                  <a:pt x="10931" y="61894"/>
                  <a:pt x="10548" y="56784"/>
                </a:cubicBezTo>
                <a:cubicBezTo>
                  <a:pt x="10164" y="51673"/>
                  <a:pt x="11299" y="46394"/>
                  <a:pt x="13951" y="40946"/>
                </a:cubicBezTo>
                <a:cubicBezTo>
                  <a:pt x="12755" y="38478"/>
                  <a:pt x="12093" y="35611"/>
                  <a:pt x="11965" y="32344"/>
                </a:cubicBezTo>
                <a:cubicBezTo>
                  <a:pt x="11837" y="29076"/>
                  <a:pt x="12155" y="26195"/>
                  <a:pt x="12921" y="23700"/>
                </a:cubicBezTo>
                <a:lnTo>
                  <a:pt x="13504" y="9569"/>
                </a:lnTo>
                <a:cubicBezTo>
                  <a:pt x="14368" y="7105"/>
                  <a:pt x="15873" y="4926"/>
                  <a:pt x="18020" y="3032"/>
                </a:cubicBezTo>
                <a:cubicBezTo>
                  <a:pt x="20167" y="1138"/>
                  <a:pt x="22278" y="127"/>
                  <a:pt x="24352" y="0"/>
                </a:cubicBezTo>
                <a:close/>
              </a:path>
            </a:pathLst>
          </a:custGeom>
          <a:ln>
            <a:noFill/>
          </a:ln>
          <a:effectLst>
            <a:outerShdw blurRad="50800" dist="38100" sx="102000" sy="1020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" name="Freeform: Shape 4">
            <a:extLst>
              <a:ext uri="{FF2B5EF4-FFF2-40B4-BE49-F238E27FC236}">
                <a16:creationId xmlns:a16="http://schemas.microsoft.com/office/drawing/2014/main" id="{A1C31D12-466D-758A-4540-3D947BEB6FBF}"/>
              </a:ext>
            </a:extLst>
          </p:cNvPr>
          <p:cNvSpPr/>
          <p:nvPr/>
        </p:nvSpPr>
        <p:spPr>
          <a:xfrm rot="21445659" flipH="1">
            <a:off x="5383400" y="1730267"/>
            <a:ext cx="1435497" cy="4832564"/>
          </a:xfrm>
          <a:custGeom>
            <a:avLst/>
            <a:gdLst/>
            <a:ahLst/>
            <a:cxnLst/>
            <a:rect l="l" t="t" r="r" b="b"/>
            <a:pathLst>
              <a:path w="458677" h="2460866">
                <a:moveTo>
                  <a:pt x="185114" y="2198446"/>
                </a:moveTo>
                <a:lnTo>
                  <a:pt x="178077" y="2200116"/>
                </a:lnTo>
                <a:cubicBezTo>
                  <a:pt x="178563" y="2200975"/>
                  <a:pt x="179391" y="2201781"/>
                  <a:pt x="180563" y="2202532"/>
                </a:cubicBezTo>
                <a:cubicBezTo>
                  <a:pt x="181734" y="2203284"/>
                  <a:pt x="182750" y="2203498"/>
                  <a:pt x="183612" y="2203175"/>
                </a:cubicBezTo>
                <a:cubicBezTo>
                  <a:pt x="185295" y="2201974"/>
                  <a:pt x="185795" y="2200398"/>
                  <a:pt x="185114" y="2198446"/>
                </a:cubicBezTo>
                <a:close/>
                <a:moveTo>
                  <a:pt x="177853" y="2184427"/>
                </a:moveTo>
                <a:cubicBezTo>
                  <a:pt x="178242" y="2185337"/>
                  <a:pt x="178876" y="2186243"/>
                  <a:pt x="179755" y="2187146"/>
                </a:cubicBezTo>
                <a:cubicBezTo>
                  <a:pt x="180634" y="2188049"/>
                  <a:pt x="181845" y="2188162"/>
                  <a:pt x="183389" y="2187487"/>
                </a:cubicBezTo>
                <a:lnTo>
                  <a:pt x="184946" y="2186680"/>
                </a:lnTo>
                <a:cubicBezTo>
                  <a:pt x="183333" y="2183565"/>
                  <a:pt x="180968" y="2182814"/>
                  <a:pt x="177853" y="2184427"/>
                </a:cubicBezTo>
                <a:close/>
                <a:moveTo>
                  <a:pt x="311477" y="2091514"/>
                </a:moveTo>
                <a:lnTo>
                  <a:pt x="303633" y="2091625"/>
                </a:lnTo>
                <a:cubicBezTo>
                  <a:pt x="304054" y="2092518"/>
                  <a:pt x="304623" y="2093458"/>
                  <a:pt x="305340" y="2094445"/>
                </a:cubicBezTo>
                <a:cubicBezTo>
                  <a:pt x="306057" y="2095432"/>
                  <a:pt x="306814" y="2095781"/>
                  <a:pt x="307611" y="2095492"/>
                </a:cubicBezTo>
                <a:close/>
                <a:moveTo>
                  <a:pt x="317836" y="2028461"/>
                </a:moveTo>
                <a:cubicBezTo>
                  <a:pt x="316200" y="2028321"/>
                  <a:pt x="314570" y="2028671"/>
                  <a:pt x="312948" y="2029511"/>
                </a:cubicBezTo>
                <a:cubicBezTo>
                  <a:pt x="313337" y="2030421"/>
                  <a:pt x="313971" y="2031327"/>
                  <a:pt x="314850" y="2032230"/>
                </a:cubicBezTo>
                <a:cubicBezTo>
                  <a:pt x="315729" y="2033133"/>
                  <a:pt x="316940" y="2033246"/>
                  <a:pt x="318483" y="2032571"/>
                </a:cubicBezTo>
                <a:lnTo>
                  <a:pt x="321599" y="2030957"/>
                </a:lnTo>
                <a:cubicBezTo>
                  <a:pt x="320727" y="2029433"/>
                  <a:pt x="319473" y="2028601"/>
                  <a:pt x="317836" y="2028461"/>
                </a:cubicBezTo>
                <a:close/>
                <a:moveTo>
                  <a:pt x="418788" y="2024081"/>
                </a:moveTo>
                <a:lnTo>
                  <a:pt x="430666" y="2031758"/>
                </a:lnTo>
                <a:lnTo>
                  <a:pt x="435563" y="2045026"/>
                </a:lnTo>
                <a:cubicBezTo>
                  <a:pt x="431936" y="2047480"/>
                  <a:pt x="430866" y="2050339"/>
                  <a:pt x="432350" y="2053604"/>
                </a:cubicBezTo>
                <a:cubicBezTo>
                  <a:pt x="433835" y="2056868"/>
                  <a:pt x="431596" y="2060332"/>
                  <a:pt x="425633" y="2063997"/>
                </a:cubicBezTo>
                <a:cubicBezTo>
                  <a:pt x="422928" y="2057661"/>
                  <a:pt x="421787" y="2051008"/>
                  <a:pt x="422211" y="2044039"/>
                </a:cubicBezTo>
                <a:cubicBezTo>
                  <a:pt x="422635" y="2037070"/>
                  <a:pt x="421494" y="2030417"/>
                  <a:pt x="418788" y="2024081"/>
                </a:cubicBezTo>
                <a:close/>
                <a:moveTo>
                  <a:pt x="215895" y="1990880"/>
                </a:moveTo>
                <a:lnTo>
                  <a:pt x="219929" y="1998668"/>
                </a:lnTo>
                <a:cubicBezTo>
                  <a:pt x="221153" y="2000874"/>
                  <a:pt x="222508" y="2001901"/>
                  <a:pt x="223993" y="2001748"/>
                </a:cubicBezTo>
                <a:cubicBezTo>
                  <a:pt x="225479" y="2001597"/>
                  <a:pt x="227007" y="2001052"/>
                  <a:pt x="228580" y="2000114"/>
                </a:cubicBezTo>
                <a:close/>
                <a:moveTo>
                  <a:pt x="222597" y="1965678"/>
                </a:moveTo>
                <a:cubicBezTo>
                  <a:pt x="221917" y="1966113"/>
                  <a:pt x="221532" y="1966641"/>
                  <a:pt x="221443" y="1967264"/>
                </a:cubicBezTo>
                <a:cubicBezTo>
                  <a:pt x="221354" y="1967886"/>
                  <a:pt x="220969" y="1968414"/>
                  <a:pt x="220289" y="1968849"/>
                </a:cubicBezTo>
                <a:cubicBezTo>
                  <a:pt x="220808" y="1969773"/>
                  <a:pt x="221772" y="1970838"/>
                  <a:pt x="223178" y="1972044"/>
                </a:cubicBezTo>
                <a:cubicBezTo>
                  <a:pt x="224585" y="1973250"/>
                  <a:pt x="225736" y="1973724"/>
                  <a:pt x="226631" y="1973466"/>
                </a:cubicBezTo>
                <a:cubicBezTo>
                  <a:pt x="228073" y="1972596"/>
                  <a:pt x="228679" y="1971541"/>
                  <a:pt x="228449" y="1970302"/>
                </a:cubicBezTo>
                <a:cubicBezTo>
                  <a:pt x="228219" y="1969063"/>
                  <a:pt x="227845" y="1968022"/>
                  <a:pt x="227326" y="1967180"/>
                </a:cubicBezTo>
                <a:cubicBezTo>
                  <a:pt x="226125" y="1965497"/>
                  <a:pt x="224549" y="1964996"/>
                  <a:pt x="222597" y="1965678"/>
                </a:cubicBezTo>
                <a:close/>
                <a:moveTo>
                  <a:pt x="394610" y="1924000"/>
                </a:moveTo>
                <a:lnTo>
                  <a:pt x="387573" y="1925669"/>
                </a:lnTo>
                <a:cubicBezTo>
                  <a:pt x="388093" y="1926593"/>
                  <a:pt x="389056" y="1927658"/>
                  <a:pt x="390463" y="1928864"/>
                </a:cubicBezTo>
                <a:cubicBezTo>
                  <a:pt x="391869" y="1930070"/>
                  <a:pt x="393020" y="1930544"/>
                  <a:pt x="393915" y="1930286"/>
                </a:cubicBezTo>
                <a:cubicBezTo>
                  <a:pt x="395358" y="1929416"/>
                  <a:pt x="395964" y="1928361"/>
                  <a:pt x="395734" y="1927122"/>
                </a:cubicBezTo>
                <a:cubicBezTo>
                  <a:pt x="395504" y="1925883"/>
                  <a:pt x="395129" y="1924842"/>
                  <a:pt x="394610" y="1924000"/>
                </a:cubicBezTo>
                <a:close/>
                <a:moveTo>
                  <a:pt x="322399" y="1921890"/>
                </a:moveTo>
                <a:cubicBezTo>
                  <a:pt x="317794" y="1924440"/>
                  <a:pt x="315163" y="1927942"/>
                  <a:pt x="314507" y="1932398"/>
                </a:cubicBezTo>
                <a:cubicBezTo>
                  <a:pt x="313851" y="1936853"/>
                  <a:pt x="314767" y="1941482"/>
                  <a:pt x="317255" y="1946285"/>
                </a:cubicBezTo>
                <a:lnTo>
                  <a:pt x="318061" y="1947842"/>
                </a:lnTo>
                <a:cubicBezTo>
                  <a:pt x="317720" y="1947978"/>
                  <a:pt x="316456" y="1948715"/>
                  <a:pt x="314268" y="1950054"/>
                </a:cubicBezTo>
                <a:cubicBezTo>
                  <a:pt x="312081" y="1951393"/>
                  <a:pt x="311018" y="1952519"/>
                  <a:pt x="311080" y="1953434"/>
                </a:cubicBezTo>
                <a:cubicBezTo>
                  <a:pt x="311987" y="1953993"/>
                  <a:pt x="314498" y="1953598"/>
                  <a:pt x="318615" y="1952248"/>
                </a:cubicBezTo>
                <a:cubicBezTo>
                  <a:pt x="322731" y="1950898"/>
                  <a:pt x="325430" y="1949911"/>
                  <a:pt x="326712" y="1949288"/>
                </a:cubicBezTo>
                <a:lnTo>
                  <a:pt x="332025" y="1936660"/>
                </a:lnTo>
                <a:cubicBezTo>
                  <a:pt x="329620" y="1937658"/>
                  <a:pt x="327392" y="1937330"/>
                  <a:pt x="325342" y="1935676"/>
                </a:cubicBezTo>
                <a:cubicBezTo>
                  <a:pt x="323291" y="1934021"/>
                  <a:pt x="321829" y="1932310"/>
                  <a:pt x="320953" y="1930541"/>
                </a:cubicBezTo>
                <a:close/>
                <a:moveTo>
                  <a:pt x="212246" y="1899921"/>
                </a:moveTo>
                <a:lnTo>
                  <a:pt x="215696" y="1921840"/>
                </a:lnTo>
                <a:cubicBezTo>
                  <a:pt x="215420" y="1921942"/>
                  <a:pt x="214415" y="1922545"/>
                  <a:pt x="212682" y="1923648"/>
                </a:cubicBezTo>
                <a:cubicBezTo>
                  <a:pt x="210949" y="1924752"/>
                  <a:pt x="210145" y="1925744"/>
                  <a:pt x="210272" y="1926625"/>
                </a:cubicBezTo>
                <a:cubicBezTo>
                  <a:pt x="211454" y="1928112"/>
                  <a:pt x="214049" y="1928990"/>
                  <a:pt x="218058" y="1929260"/>
                </a:cubicBezTo>
                <a:cubicBezTo>
                  <a:pt x="222066" y="1929530"/>
                  <a:pt x="225238" y="1929615"/>
                  <a:pt x="227574" y="1929517"/>
                </a:cubicBezTo>
                <a:lnTo>
                  <a:pt x="230410" y="1908293"/>
                </a:lnTo>
                <a:close/>
                <a:moveTo>
                  <a:pt x="317639" y="1863114"/>
                </a:moveTo>
                <a:cubicBezTo>
                  <a:pt x="316264" y="1864114"/>
                  <a:pt x="315927" y="1865689"/>
                  <a:pt x="316628" y="1867836"/>
                </a:cubicBezTo>
                <a:cubicBezTo>
                  <a:pt x="317329" y="1869984"/>
                  <a:pt x="317972" y="1871544"/>
                  <a:pt x="318558" y="1872516"/>
                </a:cubicBezTo>
                <a:cubicBezTo>
                  <a:pt x="320527" y="1876476"/>
                  <a:pt x="321270" y="1880454"/>
                  <a:pt x="320787" y="1884449"/>
                </a:cubicBezTo>
                <a:cubicBezTo>
                  <a:pt x="320305" y="1888444"/>
                  <a:pt x="318885" y="1892060"/>
                  <a:pt x="316529" y="1895298"/>
                </a:cubicBezTo>
                <a:cubicBezTo>
                  <a:pt x="318317" y="1899228"/>
                  <a:pt x="319421" y="1903266"/>
                  <a:pt x="319839" y="1907411"/>
                </a:cubicBezTo>
                <a:cubicBezTo>
                  <a:pt x="320258" y="1911557"/>
                  <a:pt x="321362" y="1915595"/>
                  <a:pt x="323150" y="1919525"/>
                </a:cubicBezTo>
                <a:cubicBezTo>
                  <a:pt x="324918" y="1911654"/>
                  <a:pt x="325950" y="1903794"/>
                  <a:pt x="326247" y="1895944"/>
                </a:cubicBezTo>
                <a:cubicBezTo>
                  <a:pt x="326544" y="1888094"/>
                  <a:pt x="326595" y="1880247"/>
                  <a:pt x="326402" y="1872404"/>
                </a:cubicBezTo>
                <a:cubicBezTo>
                  <a:pt x="325781" y="1871285"/>
                  <a:pt x="324415" y="1869441"/>
                  <a:pt x="322302" y="1866873"/>
                </a:cubicBezTo>
                <a:cubicBezTo>
                  <a:pt x="320190" y="1864304"/>
                  <a:pt x="318636" y="1863051"/>
                  <a:pt x="317639" y="1863114"/>
                </a:cubicBezTo>
                <a:close/>
                <a:moveTo>
                  <a:pt x="396776" y="1855711"/>
                </a:moveTo>
                <a:cubicBezTo>
                  <a:pt x="391835" y="1858805"/>
                  <a:pt x="390293" y="1862979"/>
                  <a:pt x="392149" y="1868232"/>
                </a:cubicBezTo>
                <a:cubicBezTo>
                  <a:pt x="394005" y="1873485"/>
                  <a:pt x="396197" y="1878194"/>
                  <a:pt x="398725" y="1882358"/>
                </a:cubicBezTo>
                <a:cubicBezTo>
                  <a:pt x="396291" y="1883619"/>
                  <a:pt x="393961" y="1885320"/>
                  <a:pt x="391736" y="1887460"/>
                </a:cubicBezTo>
                <a:cubicBezTo>
                  <a:pt x="389511" y="1889600"/>
                  <a:pt x="387974" y="1891877"/>
                  <a:pt x="387126" y="1894292"/>
                </a:cubicBezTo>
                <a:lnTo>
                  <a:pt x="397502" y="1906698"/>
                </a:lnTo>
                <a:cubicBezTo>
                  <a:pt x="396081" y="1902125"/>
                  <a:pt x="395585" y="1897196"/>
                  <a:pt x="396017" y="1891910"/>
                </a:cubicBezTo>
                <a:cubicBezTo>
                  <a:pt x="396448" y="1886624"/>
                  <a:pt x="398908" y="1882634"/>
                  <a:pt x="403398" y="1879938"/>
                </a:cubicBezTo>
                <a:cubicBezTo>
                  <a:pt x="401609" y="1876008"/>
                  <a:pt x="400506" y="1871970"/>
                  <a:pt x="400087" y="1867824"/>
                </a:cubicBezTo>
                <a:cubicBezTo>
                  <a:pt x="399668" y="1863679"/>
                  <a:pt x="398565" y="1859641"/>
                  <a:pt x="396776" y="1855711"/>
                </a:cubicBezTo>
                <a:close/>
                <a:moveTo>
                  <a:pt x="205817" y="1834108"/>
                </a:moveTo>
                <a:cubicBezTo>
                  <a:pt x="205646" y="1849671"/>
                  <a:pt x="206657" y="1865610"/>
                  <a:pt x="208851" y="1881924"/>
                </a:cubicBezTo>
                <a:cubicBezTo>
                  <a:pt x="211310" y="1884684"/>
                  <a:pt x="214147" y="1886507"/>
                  <a:pt x="217363" y="1887393"/>
                </a:cubicBezTo>
                <a:cubicBezTo>
                  <a:pt x="220580" y="1888279"/>
                  <a:pt x="223778" y="1887939"/>
                  <a:pt x="226960" y="1886374"/>
                </a:cubicBezTo>
                <a:cubicBezTo>
                  <a:pt x="226095" y="1880730"/>
                  <a:pt x="224604" y="1872448"/>
                  <a:pt x="222487" y="1861527"/>
                </a:cubicBezTo>
                <a:cubicBezTo>
                  <a:pt x="220370" y="1850606"/>
                  <a:pt x="220061" y="1842699"/>
                  <a:pt x="221561" y="1837807"/>
                </a:cubicBezTo>
                <a:close/>
                <a:moveTo>
                  <a:pt x="207176" y="1764261"/>
                </a:moveTo>
                <a:lnTo>
                  <a:pt x="204228" y="1777641"/>
                </a:lnTo>
                <a:lnTo>
                  <a:pt x="206648" y="1782314"/>
                </a:lnTo>
                <a:lnTo>
                  <a:pt x="209763" y="1780701"/>
                </a:lnTo>
                <a:cubicBezTo>
                  <a:pt x="212881" y="1779251"/>
                  <a:pt x="214824" y="1777915"/>
                  <a:pt x="215591" y="1776695"/>
                </a:cubicBezTo>
                <a:cubicBezTo>
                  <a:pt x="216358" y="1775474"/>
                  <a:pt x="215936" y="1773388"/>
                  <a:pt x="214325" y="1770436"/>
                </a:cubicBezTo>
                <a:close/>
                <a:moveTo>
                  <a:pt x="211402" y="1730465"/>
                </a:moveTo>
                <a:lnTo>
                  <a:pt x="211514" y="1738309"/>
                </a:lnTo>
                <a:cubicBezTo>
                  <a:pt x="212524" y="1735810"/>
                  <a:pt x="212756" y="1733714"/>
                  <a:pt x="212209" y="1732022"/>
                </a:cubicBezTo>
                <a:close/>
                <a:moveTo>
                  <a:pt x="386890" y="1657354"/>
                </a:moveTo>
                <a:lnTo>
                  <a:pt x="384917" y="1684057"/>
                </a:lnTo>
                <a:cubicBezTo>
                  <a:pt x="390587" y="1687376"/>
                  <a:pt x="395103" y="1692281"/>
                  <a:pt x="398464" y="1698771"/>
                </a:cubicBezTo>
                <a:cubicBezTo>
                  <a:pt x="397554" y="1699160"/>
                  <a:pt x="396648" y="1699794"/>
                  <a:pt x="395745" y="1700674"/>
                </a:cubicBezTo>
                <a:cubicBezTo>
                  <a:pt x="394842" y="1701553"/>
                  <a:pt x="394729" y="1702764"/>
                  <a:pt x="395405" y="1704307"/>
                </a:cubicBezTo>
                <a:cubicBezTo>
                  <a:pt x="396309" y="1705814"/>
                  <a:pt x="397700" y="1707069"/>
                  <a:pt x="399577" y="1708072"/>
                </a:cubicBezTo>
                <a:cubicBezTo>
                  <a:pt x="401455" y="1709075"/>
                  <a:pt x="403235" y="1710129"/>
                  <a:pt x="404918" y="1711233"/>
                </a:cubicBezTo>
                <a:lnTo>
                  <a:pt x="418242" y="1710258"/>
                </a:lnTo>
                <a:lnTo>
                  <a:pt x="417380" y="1704779"/>
                </a:lnTo>
                <a:lnTo>
                  <a:pt x="406364" y="1702582"/>
                </a:lnTo>
                <a:cubicBezTo>
                  <a:pt x="405088" y="1700197"/>
                  <a:pt x="404399" y="1697755"/>
                  <a:pt x="404298" y="1695256"/>
                </a:cubicBezTo>
                <a:cubicBezTo>
                  <a:pt x="404197" y="1692756"/>
                  <a:pt x="405080" y="1690488"/>
                  <a:pt x="406948" y="1688451"/>
                </a:cubicBezTo>
                <a:cubicBezTo>
                  <a:pt x="404286" y="1682915"/>
                  <a:pt x="401527" y="1677430"/>
                  <a:pt x="398671" y="1671995"/>
                </a:cubicBezTo>
                <a:cubicBezTo>
                  <a:pt x="395815" y="1666560"/>
                  <a:pt x="391888" y="1661679"/>
                  <a:pt x="386890" y="1657354"/>
                </a:cubicBezTo>
                <a:close/>
                <a:moveTo>
                  <a:pt x="392922" y="1585087"/>
                </a:moveTo>
                <a:lnTo>
                  <a:pt x="391365" y="1585894"/>
                </a:lnTo>
                <a:cubicBezTo>
                  <a:pt x="391912" y="1587586"/>
                  <a:pt x="393238" y="1588874"/>
                  <a:pt x="395343" y="1589760"/>
                </a:cubicBezTo>
                <a:close/>
                <a:moveTo>
                  <a:pt x="401182" y="1559078"/>
                </a:moveTo>
                <a:cubicBezTo>
                  <a:pt x="398327" y="1560557"/>
                  <a:pt x="397056" y="1563191"/>
                  <a:pt x="397372" y="1566978"/>
                </a:cubicBezTo>
                <a:lnTo>
                  <a:pt x="402045" y="1564558"/>
                </a:lnTo>
                <a:cubicBezTo>
                  <a:pt x="401706" y="1563745"/>
                  <a:pt x="401563" y="1562832"/>
                  <a:pt x="401614" y="1561818"/>
                </a:cubicBezTo>
                <a:cubicBezTo>
                  <a:pt x="401665" y="1560804"/>
                  <a:pt x="401521" y="1559891"/>
                  <a:pt x="401182" y="1559078"/>
                </a:cubicBezTo>
                <a:close/>
                <a:moveTo>
                  <a:pt x="403907" y="1530010"/>
                </a:moveTo>
                <a:lnTo>
                  <a:pt x="398427" y="1530873"/>
                </a:lnTo>
                <a:lnTo>
                  <a:pt x="402461" y="1538661"/>
                </a:lnTo>
                <a:lnTo>
                  <a:pt x="391557" y="1544308"/>
                </a:lnTo>
                <a:lnTo>
                  <a:pt x="394784" y="1550539"/>
                </a:lnTo>
                <a:lnTo>
                  <a:pt x="400320" y="1553598"/>
                </a:lnTo>
                <a:lnTo>
                  <a:pt x="407134" y="1536241"/>
                </a:lnTo>
                <a:close/>
                <a:moveTo>
                  <a:pt x="401263" y="1509649"/>
                </a:moveTo>
                <a:lnTo>
                  <a:pt x="397397" y="1513627"/>
                </a:lnTo>
                <a:lnTo>
                  <a:pt x="403851" y="1526088"/>
                </a:lnTo>
                <a:cubicBezTo>
                  <a:pt x="405233" y="1523273"/>
                  <a:pt x="405486" y="1520426"/>
                  <a:pt x="404612" y="1517545"/>
                </a:cubicBezTo>
                <a:cubicBezTo>
                  <a:pt x="403737" y="1514664"/>
                  <a:pt x="402621" y="1512032"/>
                  <a:pt x="401263" y="1509649"/>
                </a:cubicBezTo>
                <a:close/>
                <a:moveTo>
                  <a:pt x="400593" y="1462584"/>
                </a:moveTo>
                <a:lnTo>
                  <a:pt x="394362" y="1465811"/>
                </a:lnTo>
                <a:cubicBezTo>
                  <a:pt x="395424" y="1471517"/>
                  <a:pt x="396090" y="1476934"/>
                  <a:pt x="396359" y="1482062"/>
                </a:cubicBezTo>
                <a:cubicBezTo>
                  <a:pt x="396628" y="1487191"/>
                  <a:pt x="395305" y="1490675"/>
                  <a:pt x="392389" y="1492514"/>
                </a:cubicBezTo>
                <a:cubicBezTo>
                  <a:pt x="393108" y="1493665"/>
                  <a:pt x="394869" y="1495634"/>
                  <a:pt x="397671" y="1498422"/>
                </a:cubicBezTo>
                <a:cubicBezTo>
                  <a:pt x="400473" y="1501209"/>
                  <a:pt x="402421" y="1502587"/>
                  <a:pt x="403516" y="1502555"/>
                </a:cubicBezTo>
                <a:cubicBezTo>
                  <a:pt x="404212" y="1502071"/>
                  <a:pt x="404363" y="1501252"/>
                  <a:pt x="403971" y="1500097"/>
                </a:cubicBezTo>
                <a:cubicBezTo>
                  <a:pt x="403579" y="1498942"/>
                  <a:pt x="403139" y="1497935"/>
                  <a:pt x="402653" y="1497076"/>
                </a:cubicBezTo>
                <a:cubicBezTo>
                  <a:pt x="403452" y="1492341"/>
                  <a:pt x="403794" y="1486484"/>
                  <a:pt x="403678" y="1479506"/>
                </a:cubicBezTo>
                <a:cubicBezTo>
                  <a:pt x="403562" y="1472529"/>
                  <a:pt x="402534" y="1466888"/>
                  <a:pt x="400593" y="1462584"/>
                </a:cubicBezTo>
                <a:close/>
                <a:moveTo>
                  <a:pt x="421506" y="1388536"/>
                </a:moveTo>
                <a:lnTo>
                  <a:pt x="419949" y="1389342"/>
                </a:lnTo>
                <a:cubicBezTo>
                  <a:pt x="419975" y="1391222"/>
                  <a:pt x="420194" y="1392755"/>
                  <a:pt x="420603" y="1393943"/>
                </a:cubicBezTo>
                <a:cubicBezTo>
                  <a:pt x="421012" y="1395130"/>
                  <a:pt x="421619" y="1396462"/>
                  <a:pt x="422425" y="1397938"/>
                </a:cubicBezTo>
                <a:cubicBezTo>
                  <a:pt x="423301" y="1395179"/>
                  <a:pt x="422995" y="1392045"/>
                  <a:pt x="421506" y="1388536"/>
                </a:cubicBezTo>
                <a:close/>
                <a:moveTo>
                  <a:pt x="403814" y="1358189"/>
                </a:moveTo>
                <a:lnTo>
                  <a:pt x="394468" y="1363030"/>
                </a:lnTo>
                <a:cubicBezTo>
                  <a:pt x="397041" y="1369270"/>
                  <a:pt x="397653" y="1375538"/>
                  <a:pt x="396305" y="1381833"/>
                </a:cubicBezTo>
                <a:cubicBezTo>
                  <a:pt x="394956" y="1388129"/>
                  <a:pt x="395568" y="1394397"/>
                  <a:pt x="398141" y="1400637"/>
                </a:cubicBezTo>
                <a:lnTo>
                  <a:pt x="395249" y="1417939"/>
                </a:lnTo>
                <a:cubicBezTo>
                  <a:pt x="395054" y="1419151"/>
                  <a:pt x="395688" y="1420058"/>
                  <a:pt x="397152" y="1420658"/>
                </a:cubicBezTo>
                <a:cubicBezTo>
                  <a:pt x="398615" y="1421258"/>
                  <a:pt x="399826" y="1421372"/>
                  <a:pt x="400785" y="1420999"/>
                </a:cubicBezTo>
                <a:lnTo>
                  <a:pt x="409324" y="1414600"/>
                </a:lnTo>
                <a:cubicBezTo>
                  <a:pt x="408978" y="1409800"/>
                  <a:pt x="408481" y="1404707"/>
                  <a:pt x="407832" y="1399322"/>
                </a:cubicBezTo>
                <a:cubicBezTo>
                  <a:pt x="407183" y="1393938"/>
                  <a:pt x="405705" y="1388859"/>
                  <a:pt x="403398" y="1384086"/>
                </a:cubicBezTo>
                <a:cubicBezTo>
                  <a:pt x="403225" y="1380019"/>
                  <a:pt x="402999" y="1375609"/>
                  <a:pt x="402719" y="1370856"/>
                </a:cubicBezTo>
                <a:cubicBezTo>
                  <a:pt x="402439" y="1366104"/>
                  <a:pt x="402804" y="1361881"/>
                  <a:pt x="403814" y="1358189"/>
                </a:cubicBezTo>
                <a:close/>
                <a:moveTo>
                  <a:pt x="412018" y="1328259"/>
                </a:moveTo>
                <a:lnTo>
                  <a:pt x="407512" y="1342445"/>
                </a:lnTo>
                <a:cubicBezTo>
                  <a:pt x="406659" y="1339924"/>
                  <a:pt x="404951" y="1339327"/>
                  <a:pt x="402387" y="1340655"/>
                </a:cubicBezTo>
                <a:cubicBezTo>
                  <a:pt x="399823" y="1341982"/>
                  <a:pt x="398936" y="1343924"/>
                  <a:pt x="399724" y="1346479"/>
                </a:cubicBezTo>
                <a:lnTo>
                  <a:pt x="417888" y="1354850"/>
                </a:lnTo>
                <a:lnTo>
                  <a:pt x="424119" y="1351623"/>
                </a:lnTo>
                <a:lnTo>
                  <a:pt x="418416" y="1336798"/>
                </a:lnTo>
                <a:close/>
                <a:moveTo>
                  <a:pt x="388094" y="1301139"/>
                </a:moveTo>
                <a:lnTo>
                  <a:pt x="379499" y="1303615"/>
                </a:lnTo>
                <a:cubicBezTo>
                  <a:pt x="379804" y="1304363"/>
                  <a:pt x="379813" y="1305016"/>
                  <a:pt x="379527" y="1305576"/>
                </a:cubicBezTo>
                <a:cubicBezTo>
                  <a:pt x="379241" y="1306136"/>
                  <a:pt x="379250" y="1306790"/>
                  <a:pt x="379555" y="1307537"/>
                </a:cubicBezTo>
                <a:lnTo>
                  <a:pt x="383589" y="1315325"/>
                </a:lnTo>
                <a:cubicBezTo>
                  <a:pt x="385253" y="1318538"/>
                  <a:pt x="387356" y="1321647"/>
                  <a:pt x="389900" y="1324651"/>
                </a:cubicBezTo>
                <a:cubicBezTo>
                  <a:pt x="392444" y="1327655"/>
                  <a:pt x="395125" y="1329970"/>
                  <a:pt x="397943" y="1331597"/>
                </a:cubicBezTo>
                <a:close/>
                <a:moveTo>
                  <a:pt x="414630" y="1291346"/>
                </a:moveTo>
                <a:lnTo>
                  <a:pt x="413296" y="1307841"/>
                </a:lnTo>
                <a:lnTo>
                  <a:pt x="417969" y="1305421"/>
                </a:lnTo>
                <a:cubicBezTo>
                  <a:pt x="418038" y="1301105"/>
                  <a:pt x="416925" y="1296413"/>
                  <a:pt x="414630" y="1291346"/>
                </a:cubicBezTo>
                <a:close/>
                <a:moveTo>
                  <a:pt x="384532" y="1271376"/>
                </a:moveTo>
                <a:lnTo>
                  <a:pt x="379915" y="1277718"/>
                </a:lnTo>
                <a:lnTo>
                  <a:pt x="379332" y="1291849"/>
                </a:lnTo>
                <a:lnTo>
                  <a:pt x="385506" y="1284700"/>
                </a:lnTo>
                <a:lnTo>
                  <a:pt x="386146" y="1274491"/>
                </a:lnTo>
                <a:close/>
                <a:moveTo>
                  <a:pt x="385835" y="1197607"/>
                </a:moveTo>
                <a:lnTo>
                  <a:pt x="372511" y="1198581"/>
                </a:lnTo>
                <a:cubicBezTo>
                  <a:pt x="375196" y="1203447"/>
                  <a:pt x="378284" y="1209091"/>
                  <a:pt x="381775" y="1215514"/>
                </a:cubicBezTo>
                <a:cubicBezTo>
                  <a:pt x="385266" y="1221937"/>
                  <a:pt x="387576" y="1227985"/>
                  <a:pt x="388702" y="1233657"/>
                </a:cubicBezTo>
                <a:cubicBezTo>
                  <a:pt x="390204" y="1228928"/>
                  <a:pt x="389342" y="1223448"/>
                  <a:pt x="386115" y="1217218"/>
                </a:cubicBezTo>
                <a:close/>
                <a:moveTo>
                  <a:pt x="388777" y="1073602"/>
                </a:moveTo>
                <a:lnTo>
                  <a:pt x="380182" y="1076078"/>
                </a:lnTo>
                <a:lnTo>
                  <a:pt x="371531" y="1074632"/>
                </a:lnTo>
                <a:lnTo>
                  <a:pt x="375620" y="1086343"/>
                </a:lnTo>
                <a:cubicBezTo>
                  <a:pt x="374512" y="1090004"/>
                  <a:pt x="373753" y="1094101"/>
                  <a:pt x="373344" y="1098634"/>
                </a:cubicBezTo>
                <a:cubicBezTo>
                  <a:pt x="372934" y="1103168"/>
                  <a:pt x="372766" y="1107453"/>
                  <a:pt x="372840" y="1111489"/>
                </a:cubicBezTo>
                <a:cubicBezTo>
                  <a:pt x="376461" y="1117845"/>
                  <a:pt x="377343" y="1124632"/>
                  <a:pt x="375484" y="1131850"/>
                </a:cubicBezTo>
                <a:cubicBezTo>
                  <a:pt x="373011" y="1131526"/>
                  <a:pt x="371295" y="1132662"/>
                  <a:pt x="370335" y="1135258"/>
                </a:cubicBezTo>
                <a:cubicBezTo>
                  <a:pt x="369375" y="1137854"/>
                  <a:pt x="369821" y="1139352"/>
                  <a:pt x="371674" y="1139750"/>
                </a:cubicBezTo>
                <a:lnTo>
                  <a:pt x="367975" y="1155494"/>
                </a:lnTo>
                <a:lnTo>
                  <a:pt x="371370" y="1173491"/>
                </a:lnTo>
                <a:lnTo>
                  <a:pt x="368254" y="1175105"/>
                </a:lnTo>
                <a:lnTo>
                  <a:pt x="373901" y="1186009"/>
                </a:lnTo>
                <a:lnTo>
                  <a:pt x="383303" y="1185090"/>
                </a:lnTo>
                <a:cubicBezTo>
                  <a:pt x="382152" y="1184616"/>
                  <a:pt x="381686" y="1184034"/>
                  <a:pt x="381905" y="1183345"/>
                </a:cubicBezTo>
                <a:cubicBezTo>
                  <a:pt x="382124" y="1182655"/>
                  <a:pt x="382841" y="1182449"/>
                  <a:pt x="384054" y="1182726"/>
                </a:cubicBezTo>
                <a:lnTo>
                  <a:pt x="383942" y="1174881"/>
                </a:lnTo>
                <a:cubicBezTo>
                  <a:pt x="385071" y="1174914"/>
                  <a:pt x="385742" y="1173826"/>
                  <a:pt x="385956" y="1171616"/>
                </a:cubicBezTo>
                <a:cubicBezTo>
                  <a:pt x="386169" y="1169407"/>
                  <a:pt x="386249" y="1168131"/>
                  <a:pt x="386195" y="1167788"/>
                </a:cubicBezTo>
                <a:lnTo>
                  <a:pt x="387418" y="1143449"/>
                </a:lnTo>
                <a:cubicBezTo>
                  <a:pt x="385525" y="1139079"/>
                  <a:pt x="383580" y="1131032"/>
                  <a:pt x="381582" y="1119308"/>
                </a:cubicBezTo>
                <a:cubicBezTo>
                  <a:pt x="379584" y="1107584"/>
                  <a:pt x="379211" y="1099711"/>
                  <a:pt x="380461" y="1095689"/>
                </a:cubicBezTo>
                <a:lnTo>
                  <a:pt x="390670" y="1096328"/>
                </a:lnTo>
                <a:cubicBezTo>
                  <a:pt x="389720" y="1092745"/>
                  <a:pt x="388914" y="1088965"/>
                  <a:pt x="388252" y="1084986"/>
                </a:cubicBezTo>
                <a:cubicBezTo>
                  <a:pt x="387591" y="1081007"/>
                  <a:pt x="387766" y="1077213"/>
                  <a:pt x="388777" y="1073602"/>
                </a:cubicBezTo>
                <a:close/>
                <a:moveTo>
                  <a:pt x="375062" y="1047122"/>
                </a:moveTo>
                <a:lnTo>
                  <a:pt x="371947" y="1048736"/>
                </a:lnTo>
                <a:lnTo>
                  <a:pt x="375174" y="1054966"/>
                </a:lnTo>
                <a:cubicBezTo>
                  <a:pt x="375548" y="1053702"/>
                  <a:pt x="375724" y="1052294"/>
                  <a:pt x="375702" y="1050742"/>
                </a:cubicBezTo>
                <a:cubicBezTo>
                  <a:pt x="375680" y="1049189"/>
                  <a:pt x="375467" y="1047983"/>
                  <a:pt x="375062" y="1047122"/>
                </a:cubicBezTo>
                <a:close/>
                <a:moveTo>
                  <a:pt x="388386" y="1046148"/>
                </a:moveTo>
                <a:cubicBezTo>
                  <a:pt x="389587" y="1047831"/>
                  <a:pt x="389605" y="1049138"/>
                  <a:pt x="388442" y="1050070"/>
                </a:cubicBezTo>
                <a:lnTo>
                  <a:pt x="393338" y="1063338"/>
                </a:lnTo>
                <a:lnTo>
                  <a:pt x="397316" y="1067204"/>
                </a:lnTo>
                <a:cubicBezTo>
                  <a:pt x="397695" y="1063962"/>
                  <a:pt x="397778" y="1060627"/>
                  <a:pt x="397566" y="1057197"/>
                </a:cubicBezTo>
                <a:cubicBezTo>
                  <a:pt x="397354" y="1053768"/>
                  <a:pt x="396658" y="1050835"/>
                  <a:pt x="395479" y="1048400"/>
                </a:cubicBezTo>
                <a:cubicBezTo>
                  <a:pt x="393866" y="1045285"/>
                  <a:pt x="391501" y="1044534"/>
                  <a:pt x="388386" y="1046148"/>
                </a:cubicBezTo>
                <a:close/>
                <a:moveTo>
                  <a:pt x="368633" y="981309"/>
                </a:moveTo>
                <a:cubicBezTo>
                  <a:pt x="367627" y="981830"/>
                  <a:pt x="366336" y="982993"/>
                  <a:pt x="364760" y="984797"/>
                </a:cubicBezTo>
                <a:cubicBezTo>
                  <a:pt x="363183" y="986601"/>
                  <a:pt x="362685" y="988341"/>
                  <a:pt x="363265" y="990016"/>
                </a:cubicBezTo>
                <a:cubicBezTo>
                  <a:pt x="363749" y="990712"/>
                  <a:pt x="364568" y="990864"/>
                  <a:pt x="365723" y="990471"/>
                </a:cubicBezTo>
                <a:cubicBezTo>
                  <a:pt x="366878" y="990079"/>
                  <a:pt x="367885" y="989640"/>
                  <a:pt x="368744" y="989153"/>
                </a:cubicBezTo>
                <a:close/>
                <a:moveTo>
                  <a:pt x="364673" y="813466"/>
                </a:moveTo>
                <a:lnTo>
                  <a:pt x="367900" y="819697"/>
                </a:lnTo>
                <a:lnTo>
                  <a:pt x="367038" y="814217"/>
                </a:lnTo>
                <a:close/>
                <a:moveTo>
                  <a:pt x="350679" y="767376"/>
                </a:moveTo>
                <a:lnTo>
                  <a:pt x="351486" y="768933"/>
                </a:lnTo>
                <a:cubicBezTo>
                  <a:pt x="353781" y="774000"/>
                  <a:pt x="357203" y="775521"/>
                  <a:pt x="361751" y="773494"/>
                </a:cubicBezTo>
                <a:close/>
                <a:moveTo>
                  <a:pt x="381051" y="696331"/>
                </a:moveTo>
                <a:lnTo>
                  <a:pt x="378798" y="703424"/>
                </a:lnTo>
                <a:cubicBezTo>
                  <a:pt x="380011" y="703701"/>
                  <a:pt x="380929" y="703884"/>
                  <a:pt x="381552" y="703974"/>
                </a:cubicBezTo>
                <a:cubicBezTo>
                  <a:pt x="382174" y="704063"/>
                  <a:pt x="382313" y="704649"/>
                  <a:pt x="381969" y="705733"/>
                </a:cubicBezTo>
                <a:cubicBezTo>
                  <a:pt x="382516" y="707425"/>
                  <a:pt x="382285" y="709521"/>
                  <a:pt x="381274" y="712020"/>
                </a:cubicBezTo>
                <a:lnTo>
                  <a:pt x="375906" y="720726"/>
                </a:lnTo>
                <a:lnTo>
                  <a:pt x="371177" y="719224"/>
                </a:lnTo>
                <a:cubicBezTo>
                  <a:pt x="371780" y="724839"/>
                  <a:pt x="372355" y="728492"/>
                  <a:pt x="372902" y="730184"/>
                </a:cubicBezTo>
                <a:cubicBezTo>
                  <a:pt x="371881" y="736475"/>
                  <a:pt x="370859" y="742766"/>
                  <a:pt x="369837" y="749058"/>
                </a:cubicBezTo>
                <a:cubicBezTo>
                  <a:pt x="368815" y="755349"/>
                  <a:pt x="369754" y="761612"/>
                  <a:pt x="372654" y="767847"/>
                </a:cubicBezTo>
                <a:lnTo>
                  <a:pt x="373684" y="785093"/>
                </a:lnTo>
                <a:cubicBezTo>
                  <a:pt x="372302" y="787908"/>
                  <a:pt x="372049" y="790756"/>
                  <a:pt x="372923" y="793636"/>
                </a:cubicBezTo>
                <a:cubicBezTo>
                  <a:pt x="373798" y="796517"/>
                  <a:pt x="374914" y="799149"/>
                  <a:pt x="376272" y="801532"/>
                </a:cubicBezTo>
                <a:cubicBezTo>
                  <a:pt x="379124" y="808945"/>
                  <a:pt x="379639" y="817568"/>
                  <a:pt x="377817" y="827401"/>
                </a:cubicBezTo>
                <a:cubicBezTo>
                  <a:pt x="375996" y="837235"/>
                  <a:pt x="376511" y="845858"/>
                  <a:pt x="379363" y="853270"/>
                </a:cubicBezTo>
                <a:lnTo>
                  <a:pt x="375552" y="861171"/>
                </a:lnTo>
                <a:cubicBezTo>
                  <a:pt x="376290" y="864740"/>
                  <a:pt x="376540" y="868561"/>
                  <a:pt x="376304" y="872634"/>
                </a:cubicBezTo>
                <a:cubicBezTo>
                  <a:pt x="376068" y="876708"/>
                  <a:pt x="375929" y="880730"/>
                  <a:pt x="375887" y="884703"/>
                </a:cubicBezTo>
                <a:lnTo>
                  <a:pt x="381535" y="895607"/>
                </a:lnTo>
                <a:cubicBezTo>
                  <a:pt x="386172" y="890653"/>
                  <a:pt x="389018" y="883911"/>
                  <a:pt x="390073" y="875380"/>
                </a:cubicBezTo>
                <a:cubicBezTo>
                  <a:pt x="391129" y="866849"/>
                  <a:pt x="390442" y="859961"/>
                  <a:pt x="388014" y="854716"/>
                </a:cubicBezTo>
                <a:cubicBezTo>
                  <a:pt x="389670" y="853941"/>
                  <a:pt x="391030" y="853072"/>
                  <a:pt x="392095" y="852108"/>
                </a:cubicBezTo>
                <a:cubicBezTo>
                  <a:pt x="393160" y="851145"/>
                  <a:pt x="393339" y="849900"/>
                  <a:pt x="392631" y="848374"/>
                </a:cubicBezTo>
                <a:cubicBezTo>
                  <a:pt x="391175" y="846041"/>
                  <a:pt x="390066" y="843899"/>
                  <a:pt x="389303" y="841949"/>
                </a:cubicBezTo>
                <a:cubicBezTo>
                  <a:pt x="388540" y="839998"/>
                  <a:pt x="389593" y="838218"/>
                  <a:pt x="392463" y="836608"/>
                </a:cubicBezTo>
                <a:lnTo>
                  <a:pt x="385339" y="777081"/>
                </a:lnTo>
                <a:cubicBezTo>
                  <a:pt x="390271" y="774527"/>
                  <a:pt x="392061" y="771624"/>
                  <a:pt x="390707" y="768375"/>
                </a:cubicBezTo>
                <a:cubicBezTo>
                  <a:pt x="388997" y="765392"/>
                  <a:pt x="388181" y="763180"/>
                  <a:pt x="388259" y="761741"/>
                </a:cubicBezTo>
                <a:cubicBezTo>
                  <a:pt x="388336" y="760301"/>
                  <a:pt x="389885" y="758841"/>
                  <a:pt x="392904" y="757359"/>
                </a:cubicBezTo>
                <a:lnTo>
                  <a:pt x="392625" y="737749"/>
                </a:lnTo>
                <a:cubicBezTo>
                  <a:pt x="391330" y="735250"/>
                  <a:pt x="389669" y="731089"/>
                  <a:pt x="387641" y="725267"/>
                </a:cubicBezTo>
                <a:cubicBezTo>
                  <a:pt x="385613" y="719444"/>
                  <a:pt x="383723" y="712933"/>
                  <a:pt x="381969" y="705733"/>
                </a:cubicBezTo>
                <a:cubicBezTo>
                  <a:pt x="382038" y="701417"/>
                  <a:pt x="381732" y="698283"/>
                  <a:pt x="381051" y="696331"/>
                </a:cubicBezTo>
                <a:close/>
                <a:moveTo>
                  <a:pt x="373678" y="674468"/>
                </a:moveTo>
                <a:lnTo>
                  <a:pt x="370563" y="676082"/>
                </a:lnTo>
                <a:lnTo>
                  <a:pt x="370494" y="677744"/>
                </a:lnTo>
                <a:close/>
                <a:moveTo>
                  <a:pt x="387745" y="656811"/>
                </a:moveTo>
                <a:cubicBezTo>
                  <a:pt x="385671" y="658050"/>
                  <a:pt x="383791" y="659188"/>
                  <a:pt x="382106" y="660226"/>
                </a:cubicBezTo>
                <a:cubicBezTo>
                  <a:pt x="382259" y="664097"/>
                  <a:pt x="382509" y="667919"/>
                  <a:pt x="382857" y="671689"/>
                </a:cubicBezTo>
                <a:cubicBezTo>
                  <a:pt x="383205" y="675460"/>
                  <a:pt x="383066" y="679483"/>
                  <a:pt x="382441" y="683758"/>
                </a:cubicBezTo>
                <a:cubicBezTo>
                  <a:pt x="385556" y="682145"/>
                  <a:pt x="389478" y="682089"/>
                  <a:pt x="394207" y="683591"/>
                </a:cubicBezTo>
                <a:lnTo>
                  <a:pt x="390812" y="665594"/>
                </a:lnTo>
                <a:cubicBezTo>
                  <a:pt x="391252" y="664296"/>
                  <a:pt x="391687" y="662754"/>
                  <a:pt x="392120" y="660966"/>
                </a:cubicBezTo>
                <a:cubicBezTo>
                  <a:pt x="392552" y="659178"/>
                  <a:pt x="392598" y="657837"/>
                  <a:pt x="392258" y="656943"/>
                </a:cubicBezTo>
                <a:cubicBezTo>
                  <a:pt x="391324" y="655616"/>
                  <a:pt x="389820" y="655572"/>
                  <a:pt x="387745" y="656811"/>
                </a:cubicBezTo>
                <a:close/>
                <a:moveTo>
                  <a:pt x="365747" y="613384"/>
                </a:moveTo>
                <a:lnTo>
                  <a:pt x="361130" y="619726"/>
                </a:lnTo>
                <a:cubicBezTo>
                  <a:pt x="363963" y="625832"/>
                  <a:pt x="365614" y="631562"/>
                  <a:pt x="366082" y="636917"/>
                </a:cubicBezTo>
                <a:cubicBezTo>
                  <a:pt x="366708" y="632642"/>
                  <a:pt x="366847" y="628619"/>
                  <a:pt x="366499" y="624848"/>
                </a:cubicBezTo>
                <a:cubicBezTo>
                  <a:pt x="366151" y="621077"/>
                  <a:pt x="365900" y="617256"/>
                  <a:pt x="365747" y="613384"/>
                </a:cubicBezTo>
                <a:close/>
                <a:moveTo>
                  <a:pt x="373847" y="589928"/>
                </a:moveTo>
                <a:cubicBezTo>
                  <a:pt x="372900" y="590006"/>
                  <a:pt x="371665" y="590482"/>
                  <a:pt x="370141" y="591353"/>
                </a:cubicBezTo>
                <a:lnTo>
                  <a:pt x="368583" y="592160"/>
                </a:lnTo>
                <a:cubicBezTo>
                  <a:pt x="369803" y="595150"/>
                  <a:pt x="371397" y="596958"/>
                  <a:pt x="373368" y="597584"/>
                </a:cubicBezTo>
                <a:lnTo>
                  <a:pt x="376483" y="595971"/>
                </a:lnTo>
                <a:cubicBezTo>
                  <a:pt x="377647" y="595039"/>
                  <a:pt x="377628" y="593731"/>
                  <a:pt x="376427" y="592048"/>
                </a:cubicBezTo>
                <a:cubicBezTo>
                  <a:pt x="375654" y="590556"/>
                  <a:pt x="374794" y="589849"/>
                  <a:pt x="373847" y="589928"/>
                </a:cubicBezTo>
                <a:close/>
                <a:moveTo>
                  <a:pt x="361682" y="548322"/>
                </a:moveTo>
                <a:lnTo>
                  <a:pt x="367330" y="559226"/>
                </a:lnTo>
                <a:cubicBezTo>
                  <a:pt x="365707" y="560066"/>
                  <a:pt x="364481" y="561195"/>
                  <a:pt x="363651" y="562613"/>
                </a:cubicBezTo>
                <a:cubicBezTo>
                  <a:pt x="362821" y="564030"/>
                  <a:pt x="362777" y="565535"/>
                  <a:pt x="363519" y="567126"/>
                </a:cubicBezTo>
                <a:cubicBezTo>
                  <a:pt x="364393" y="568813"/>
                  <a:pt x="365657" y="570299"/>
                  <a:pt x="367309" y="571583"/>
                </a:cubicBezTo>
                <a:cubicBezTo>
                  <a:pt x="368962" y="572867"/>
                  <a:pt x="370601" y="573171"/>
                  <a:pt x="372226" y="572494"/>
                </a:cubicBezTo>
                <a:cubicBezTo>
                  <a:pt x="372905" y="571977"/>
                  <a:pt x="373091" y="571223"/>
                  <a:pt x="372782" y="570230"/>
                </a:cubicBezTo>
                <a:cubicBezTo>
                  <a:pt x="372474" y="569238"/>
                  <a:pt x="372270" y="568685"/>
                  <a:pt x="372170" y="568572"/>
                </a:cubicBezTo>
                <a:lnTo>
                  <a:pt x="372698" y="550519"/>
                </a:lnTo>
                <a:close/>
                <a:moveTo>
                  <a:pt x="357425" y="524846"/>
                </a:moveTo>
                <a:lnTo>
                  <a:pt x="359845" y="529519"/>
                </a:lnTo>
                <a:lnTo>
                  <a:pt x="357648" y="540534"/>
                </a:lnTo>
                <a:lnTo>
                  <a:pt x="359262" y="543649"/>
                </a:lnTo>
                <a:lnTo>
                  <a:pt x="363823" y="533385"/>
                </a:lnTo>
                <a:lnTo>
                  <a:pt x="361403" y="528712"/>
                </a:lnTo>
                <a:cubicBezTo>
                  <a:pt x="361335" y="528500"/>
                  <a:pt x="360866" y="527755"/>
                  <a:pt x="359998" y="526476"/>
                </a:cubicBezTo>
                <a:cubicBezTo>
                  <a:pt x="359130" y="525197"/>
                  <a:pt x="358272" y="524654"/>
                  <a:pt x="357425" y="524846"/>
                </a:cubicBezTo>
                <a:close/>
                <a:moveTo>
                  <a:pt x="126816" y="308448"/>
                </a:moveTo>
                <a:lnTo>
                  <a:pt x="119779" y="310117"/>
                </a:lnTo>
                <a:lnTo>
                  <a:pt x="110712" y="334568"/>
                </a:lnTo>
                <a:cubicBezTo>
                  <a:pt x="108563" y="342020"/>
                  <a:pt x="109435" y="348153"/>
                  <a:pt x="113328" y="352969"/>
                </a:cubicBezTo>
                <a:cubicBezTo>
                  <a:pt x="117221" y="357784"/>
                  <a:pt x="118844" y="361553"/>
                  <a:pt x="118196" y="364276"/>
                </a:cubicBezTo>
                <a:lnTo>
                  <a:pt x="128293" y="357071"/>
                </a:lnTo>
                <a:lnTo>
                  <a:pt x="129851" y="356264"/>
                </a:lnTo>
                <a:lnTo>
                  <a:pt x="120226" y="341494"/>
                </a:lnTo>
                <a:lnTo>
                  <a:pt x="128597" y="323330"/>
                </a:lnTo>
                <a:close/>
                <a:moveTo>
                  <a:pt x="24352" y="0"/>
                </a:moveTo>
                <a:cubicBezTo>
                  <a:pt x="27097" y="3393"/>
                  <a:pt x="28708" y="13177"/>
                  <a:pt x="29183" y="29353"/>
                </a:cubicBezTo>
                <a:cubicBezTo>
                  <a:pt x="29659" y="45528"/>
                  <a:pt x="29134" y="56911"/>
                  <a:pt x="27610" y="63504"/>
                </a:cubicBezTo>
                <a:lnTo>
                  <a:pt x="29168" y="62697"/>
                </a:lnTo>
                <a:cubicBezTo>
                  <a:pt x="32648" y="63775"/>
                  <a:pt x="34957" y="65214"/>
                  <a:pt x="36094" y="67012"/>
                </a:cubicBezTo>
                <a:cubicBezTo>
                  <a:pt x="37231" y="68810"/>
                  <a:pt x="37593" y="71257"/>
                  <a:pt x="37179" y="74352"/>
                </a:cubicBezTo>
                <a:cubicBezTo>
                  <a:pt x="41350" y="87172"/>
                  <a:pt x="44165" y="101189"/>
                  <a:pt x="45624" y="116402"/>
                </a:cubicBezTo>
                <a:cubicBezTo>
                  <a:pt x="47083" y="131616"/>
                  <a:pt x="49119" y="146036"/>
                  <a:pt x="51732" y="159663"/>
                </a:cubicBezTo>
                <a:cubicBezTo>
                  <a:pt x="54318" y="161081"/>
                  <a:pt x="55286" y="162473"/>
                  <a:pt x="54636" y="163839"/>
                </a:cubicBezTo>
                <a:cubicBezTo>
                  <a:pt x="53985" y="165205"/>
                  <a:pt x="52804" y="167216"/>
                  <a:pt x="51093" y="169872"/>
                </a:cubicBezTo>
                <a:cubicBezTo>
                  <a:pt x="51803" y="171562"/>
                  <a:pt x="52413" y="173057"/>
                  <a:pt x="52922" y="174357"/>
                </a:cubicBezTo>
                <a:cubicBezTo>
                  <a:pt x="53431" y="175658"/>
                  <a:pt x="54416" y="175970"/>
                  <a:pt x="55878" y="175296"/>
                </a:cubicBezTo>
                <a:cubicBezTo>
                  <a:pt x="56070" y="178448"/>
                  <a:pt x="56027" y="182339"/>
                  <a:pt x="55749" y="186968"/>
                </a:cubicBezTo>
                <a:cubicBezTo>
                  <a:pt x="55472" y="191598"/>
                  <a:pt x="56396" y="194494"/>
                  <a:pt x="58521" y="195657"/>
                </a:cubicBezTo>
                <a:lnTo>
                  <a:pt x="63027" y="181471"/>
                </a:lnTo>
                <a:cubicBezTo>
                  <a:pt x="63842" y="179073"/>
                  <a:pt x="64074" y="176977"/>
                  <a:pt x="63722" y="175184"/>
                </a:cubicBezTo>
                <a:cubicBezTo>
                  <a:pt x="63369" y="173391"/>
                  <a:pt x="62043" y="172102"/>
                  <a:pt x="59744" y="171318"/>
                </a:cubicBezTo>
                <a:cubicBezTo>
                  <a:pt x="60542" y="168806"/>
                  <a:pt x="61185" y="165756"/>
                  <a:pt x="61673" y="162170"/>
                </a:cubicBezTo>
                <a:cubicBezTo>
                  <a:pt x="62161" y="158583"/>
                  <a:pt x="62213" y="155346"/>
                  <a:pt x="61829" y="152458"/>
                </a:cubicBezTo>
                <a:lnTo>
                  <a:pt x="59769" y="117966"/>
                </a:lnTo>
                <a:lnTo>
                  <a:pt x="65081" y="105338"/>
                </a:lnTo>
                <a:cubicBezTo>
                  <a:pt x="65928" y="102841"/>
                  <a:pt x="66285" y="100351"/>
                  <a:pt x="66151" y="97869"/>
                </a:cubicBezTo>
                <a:cubicBezTo>
                  <a:pt x="66018" y="95386"/>
                  <a:pt x="64817" y="93703"/>
                  <a:pt x="62549" y="92820"/>
                </a:cubicBezTo>
                <a:lnTo>
                  <a:pt x="62325" y="77132"/>
                </a:lnTo>
                <a:cubicBezTo>
                  <a:pt x="58857" y="72343"/>
                  <a:pt x="58129" y="67123"/>
                  <a:pt x="60141" y="61472"/>
                </a:cubicBezTo>
                <a:cubicBezTo>
                  <a:pt x="62153" y="55820"/>
                  <a:pt x="61424" y="50600"/>
                  <a:pt x="57956" y="45811"/>
                </a:cubicBezTo>
                <a:lnTo>
                  <a:pt x="69332" y="18189"/>
                </a:lnTo>
                <a:cubicBezTo>
                  <a:pt x="75478" y="20521"/>
                  <a:pt x="78971" y="22498"/>
                  <a:pt x="79812" y="24120"/>
                </a:cubicBezTo>
                <a:cubicBezTo>
                  <a:pt x="80652" y="25743"/>
                  <a:pt x="79848" y="28958"/>
                  <a:pt x="77399" y="33766"/>
                </a:cubicBezTo>
                <a:cubicBezTo>
                  <a:pt x="82621" y="36617"/>
                  <a:pt x="84271" y="39961"/>
                  <a:pt x="82348" y="43797"/>
                </a:cubicBezTo>
                <a:cubicBezTo>
                  <a:pt x="80425" y="47632"/>
                  <a:pt x="81483" y="50788"/>
                  <a:pt x="85523" y="53264"/>
                </a:cubicBezTo>
                <a:cubicBezTo>
                  <a:pt x="84865" y="58749"/>
                  <a:pt x="85277" y="67014"/>
                  <a:pt x="86759" y="78059"/>
                </a:cubicBezTo>
                <a:cubicBezTo>
                  <a:pt x="88240" y="89104"/>
                  <a:pt x="90397" y="95971"/>
                  <a:pt x="93230" y="98660"/>
                </a:cubicBezTo>
                <a:lnTo>
                  <a:pt x="96097" y="134710"/>
                </a:lnTo>
                <a:cubicBezTo>
                  <a:pt x="101393" y="136988"/>
                  <a:pt x="105232" y="140268"/>
                  <a:pt x="107614" y="144549"/>
                </a:cubicBezTo>
                <a:cubicBezTo>
                  <a:pt x="109996" y="148830"/>
                  <a:pt x="109941" y="154127"/>
                  <a:pt x="107448" y="160439"/>
                </a:cubicBezTo>
                <a:cubicBezTo>
                  <a:pt x="109218" y="167671"/>
                  <a:pt x="110310" y="175501"/>
                  <a:pt x="110725" y="183930"/>
                </a:cubicBezTo>
                <a:cubicBezTo>
                  <a:pt x="111139" y="192358"/>
                  <a:pt x="110270" y="200216"/>
                  <a:pt x="108118" y="207504"/>
                </a:cubicBezTo>
                <a:lnTo>
                  <a:pt x="119245" y="217545"/>
                </a:lnTo>
                <a:lnTo>
                  <a:pt x="112375" y="230981"/>
                </a:lnTo>
                <a:lnTo>
                  <a:pt x="121250" y="248115"/>
                </a:lnTo>
                <a:cubicBezTo>
                  <a:pt x="120852" y="252354"/>
                  <a:pt x="121036" y="256045"/>
                  <a:pt x="121800" y="259189"/>
                </a:cubicBezTo>
                <a:cubicBezTo>
                  <a:pt x="122564" y="262333"/>
                  <a:pt x="121954" y="265447"/>
                  <a:pt x="119971" y="268532"/>
                </a:cubicBezTo>
                <a:cubicBezTo>
                  <a:pt x="120182" y="270687"/>
                  <a:pt x="121229" y="273026"/>
                  <a:pt x="123111" y="275549"/>
                </a:cubicBezTo>
                <a:cubicBezTo>
                  <a:pt x="124994" y="278072"/>
                  <a:pt x="126618" y="279618"/>
                  <a:pt x="127983" y="280187"/>
                </a:cubicBezTo>
                <a:cubicBezTo>
                  <a:pt x="129616" y="281193"/>
                  <a:pt x="130892" y="281273"/>
                  <a:pt x="131811" y="280426"/>
                </a:cubicBezTo>
                <a:cubicBezTo>
                  <a:pt x="132731" y="279580"/>
                  <a:pt x="133012" y="278693"/>
                  <a:pt x="132656" y="277766"/>
                </a:cubicBezTo>
                <a:cubicBezTo>
                  <a:pt x="127056" y="274741"/>
                  <a:pt x="125558" y="270578"/>
                  <a:pt x="128163" y="265277"/>
                </a:cubicBezTo>
                <a:cubicBezTo>
                  <a:pt x="130768" y="259977"/>
                  <a:pt x="133193" y="255758"/>
                  <a:pt x="135436" y="252620"/>
                </a:cubicBezTo>
                <a:lnTo>
                  <a:pt x="123335" y="229255"/>
                </a:lnTo>
                <a:lnTo>
                  <a:pt x="124893" y="228449"/>
                </a:lnTo>
                <a:cubicBezTo>
                  <a:pt x="124928" y="226372"/>
                  <a:pt x="124571" y="224253"/>
                  <a:pt x="123821" y="222089"/>
                </a:cubicBezTo>
                <a:cubicBezTo>
                  <a:pt x="123071" y="219926"/>
                  <a:pt x="121546" y="218411"/>
                  <a:pt x="119245" y="217545"/>
                </a:cubicBezTo>
                <a:cubicBezTo>
                  <a:pt x="121493" y="211236"/>
                  <a:pt x="122616" y="205140"/>
                  <a:pt x="122613" y="199256"/>
                </a:cubicBezTo>
                <a:cubicBezTo>
                  <a:pt x="122611" y="193371"/>
                  <a:pt x="123936" y="187665"/>
                  <a:pt x="126587" y="182135"/>
                </a:cubicBezTo>
                <a:cubicBezTo>
                  <a:pt x="118854" y="179760"/>
                  <a:pt x="115578" y="176930"/>
                  <a:pt x="116757" y="173644"/>
                </a:cubicBezTo>
                <a:cubicBezTo>
                  <a:pt x="117936" y="170358"/>
                  <a:pt x="120313" y="165094"/>
                  <a:pt x="123887" y="157851"/>
                </a:cubicBezTo>
                <a:cubicBezTo>
                  <a:pt x="125256" y="151833"/>
                  <a:pt x="123984" y="142861"/>
                  <a:pt x="120071" y="130936"/>
                </a:cubicBezTo>
                <a:cubicBezTo>
                  <a:pt x="116159" y="119010"/>
                  <a:pt x="115074" y="109447"/>
                  <a:pt x="116819" y="102247"/>
                </a:cubicBezTo>
                <a:cubicBezTo>
                  <a:pt x="118039" y="100710"/>
                  <a:pt x="119465" y="99806"/>
                  <a:pt x="121095" y="99538"/>
                </a:cubicBezTo>
                <a:cubicBezTo>
                  <a:pt x="122726" y="99270"/>
                  <a:pt x="124166" y="99347"/>
                  <a:pt x="125414" y="99771"/>
                </a:cubicBezTo>
                <a:cubicBezTo>
                  <a:pt x="131170" y="102222"/>
                  <a:pt x="134505" y="106915"/>
                  <a:pt x="135421" y="113849"/>
                </a:cubicBezTo>
                <a:cubicBezTo>
                  <a:pt x="136338" y="120782"/>
                  <a:pt x="135765" y="126512"/>
                  <a:pt x="133705" y="131036"/>
                </a:cubicBezTo>
                <a:cubicBezTo>
                  <a:pt x="135199" y="142979"/>
                  <a:pt x="137025" y="154133"/>
                  <a:pt x="139183" y="164498"/>
                </a:cubicBezTo>
                <a:cubicBezTo>
                  <a:pt x="141341" y="174863"/>
                  <a:pt x="142966" y="185628"/>
                  <a:pt x="144056" y="196793"/>
                </a:cubicBezTo>
                <a:cubicBezTo>
                  <a:pt x="146257" y="197546"/>
                  <a:pt x="147189" y="198710"/>
                  <a:pt x="146852" y="200284"/>
                </a:cubicBezTo>
                <a:cubicBezTo>
                  <a:pt x="146515" y="201857"/>
                  <a:pt x="145889" y="203828"/>
                  <a:pt x="144975" y="206195"/>
                </a:cubicBezTo>
                <a:cubicBezTo>
                  <a:pt x="144305" y="208558"/>
                  <a:pt x="144559" y="210320"/>
                  <a:pt x="145736" y="211480"/>
                </a:cubicBezTo>
                <a:cubicBezTo>
                  <a:pt x="146913" y="212640"/>
                  <a:pt x="148523" y="213205"/>
                  <a:pt x="150566" y="213176"/>
                </a:cubicBezTo>
                <a:cubicBezTo>
                  <a:pt x="149376" y="216838"/>
                  <a:pt x="148579" y="220544"/>
                  <a:pt x="148175" y="224292"/>
                </a:cubicBezTo>
                <a:cubicBezTo>
                  <a:pt x="147770" y="228041"/>
                  <a:pt x="148141" y="231142"/>
                  <a:pt x="149288" y="233593"/>
                </a:cubicBezTo>
                <a:lnTo>
                  <a:pt x="148704" y="247724"/>
                </a:lnTo>
                <a:cubicBezTo>
                  <a:pt x="152623" y="249728"/>
                  <a:pt x="155078" y="252243"/>
                  <a:pt x="156069" y="255269"/>
                </a:cubicBezTo>
                <a:cubicBezTo>
                  <a:pt x="157060" y="258295"/>
                  <a:pt x="156775" y="261241"/>
                  <a:pt x="155214" y="264108"/>
                </a:cubicBezTo>
                <a:cubicBezTo>
                  <a:pt x="160302" y="260978"/>
                  <a:pt x="167045" y="256992"/>
                  <a:pt x="175443" y="252149"/>
                </a:cubicBezTo>
                <a:cubicBezTo>
                  <a:pt x="183841" y="247305"/>
                  <a:pt x="191404" y="245857"/>
                  <a:pt x="198134" y="247805"/>
                </a:cubicBezTo>
                <a:cubicBezTo>
                  <a:pt x="202168" y="249872"/>
                  <a:pt x="204983" y="252447"/>
                  <a:pt x="206580" y="255530"/>
                </a:cubicBezTo>
                <a:cubicBezTo>
                  <a:pt x="208177" y="258613"/>
                  <a:pt x="208050" y="261230"/>
                  <a:pt x="206201" y="263381"/>
                </a:cubicBezTo>
                <a:cubicBezTo>
                  <a:pt x="206510" y="264374"/>
                  <a:pt x="206728" y="265907"/>
                  <a:pt x="206855" y="267981"/>
                </a:cubicBezTo>
                <a:cubicBezTo>
                  <a:pt x="206983" y="270055"/>
                  <a:pt x="207590" y="271387"/>
                  <a:pt x="208678" y="271976"/>
                </a:cubicBezTo>
                <a:lnTo>
                  <a:pt x="211737" y="266441"/>
                </a:lnTo>
                <a:lnTo>
                  <a:pt x="223919" y="240376"/>
                </a:lnTo>
                <a:lnTo>
                  <a:pt x="221387" y="227859"/>
                </a:lnTo>
                <a:cubicBezTo>
                  <a:pt x="218833" y="226424"/>
                  <a:pt x="217800" y="225066"/>
                  <a:pt x="218289" y="223784"/>
                </a:cubicBezTo>
                <a:cubicBezTo>
                  <a:pt x="218777" y="222502"/>
                  <a:pt x="219504" y="220727"/>
                  <a:pt x="220469" y="218457"/>
                </a:cubicBezTo>
                <a:cubicBezTo>
                  <a:pt x="220393" y="216562"/>
                  <a:pt x="219884" y="215262"/>
                  <a:pt x="218942" y="214556"/>
                </a:cubicBezTo>
                <a:cubicBezTo>
                  <a:pt x="218000" y="213850"/>
                  <a:pt x="216914" y="213343"/>
                  <a:pt x="215684" y="213033"/>
                </a:cubicBezTo>
                <a:cubicBezTo>
                  <a:pt x="217740" y="205878"/>
                  <a:pt x="219204" y="198534"/>
                  <a:pt x="220078" y="191003"/>
                </a:cubicBezTo>
                <a:cubicBezTo>
                  <a:pt x="220951" y="183472"/>
                  <a:pt x="222416" y="176128"/>
                  <a:pt x="224471" y="168972"/>
                </a:cubicBezTo>
                <a:cubicBezTo>
                  <a:pt x="222379" y="160960"/>
                  <a:pt x="221903" y="152729"/>
                  <a:pt x="223041" y="144278"/>
                </a:cubicBezTo>
                <a:cubicBezTo>
                  <a:pt x="224179" y="135828"/>
                  <a:pt x="227047" y="128334"/>
                  <a:pt x="231645" y="121795"/>
                </a:cubicBezTo>
                <a:lnTo>
                  <a:pt x="226054" y="114814"/>
                </a:lnTo>
                <a:cubicBezTo>
                  <a:pt x="224113" y="112815"/>
                  <a:pt x="223196" y="110408"/>
                  <a:pt x="223303" y="107596"/>
                </a:cubicBezTo>
                <a:cubicBezTo>
                  <a:pt x="223410" y="104783"/>
                  <a:pt x="224253" y="101959"/>
                  <a:pt x="225830" y="99125"/>
                </a:cubicBezTo>
                <a:cubicBezTo>
                  <a:pt x="225584" y="91022"/>
                  <a:pt x="228162" y="88370"/>
                  <a:pt x="233563" y="91170"/>
                </a:cubicBezTo>
                <a:cubicBezTo>
                  <a:pt x="238404" y="92490"/>
                  <a:pt x="241928" y="94369"/>
                  <a:pt x="244137" y="96805"/>
                </a:cubicBezTo>
                <a:cubicBezTo>
                  <a:pt x="246345" y="99242"/>
                  <a:pt x="246567" y="103325"/>
                  <a:pt x="244802" y="109055"/>
                </a:cubicBezTo>
                <a:cubicBezTo>
                  <a:pt x="243246" y="113441"/>
                  <a:pt x="242068" y="120225"/>
                  <a:pt x="241267" y="129406"/>
                </a:cubicBezTo>
                <a:cubicBezTo>
                  <a:pt x="240466" y="138587"/>
                  <a:pt x="242618" y="145127"/>
                  <a:pt x="247725" y="149027"/>
                </a:cubicBezTo>
                <a:cubicBezTo>
                  <a:pt x="249285" y="154186"/>
                  <a:pt x="250942" y="162629"/>
                  <a:pt x="252695" y="174356"/>
                </a:cubicBezTo>
                <a:cubicBezTo>
                  <a:pt x="254447" y="186084"/>
                  <a:pt x="254358" y="195925"/>
                  <a:pt x="252429" y="203880"/>
                </a:cubicBezTo>
                <a:cubicBezTo>
                  <a:pt x="255813" y="205090"/>
                  <a:pt x="257535" y="206668"/>
                  <a:pt x="257596" y="208612"/>
                </a:cubicBezTo>
                <a:cubicBezTo>
                  <a:pt x="257656" y="210556"/>
                  <a:pt x="257028" y="212363"/>
                  <a:pt x="255711" y="214033"/>
                </a:cubicBezTo>
                <a:cubicBezTo>
                  <a:pt x="254675" y="218150"/>
                  <a:pt x="257117" y="222071"/>
                  <a:pt x="263038" y="225795"/>
                </a:cubicBezTo>
                <a:cubicBezTo>
                  <a:pt x="268959" y="229519"/>
                  <a:pt x="273147" y="232042"/>
                  <a:pt x="275601" y="233364"/>
                </a:cubicBezTo>
                <a:cubicBezTo>
                  <a:pt x="274717" y="240160"/>
                  <a:pt x="274713" y="253661"/>
                  <a:pt x="275589" y="273868"/>
                </a:cubicBezTo>
                <a:cubicBezTo>
                  <a:pt x="276466" y="294074"/>
                  <a:pt x="279188" y="306164"/>
                  <a:pt x="283756" y="310136"/>
                </a:cubicBezTo>
                <a:lnTo>
                  <a:pt x="276942" y="327494"/>
                </a:lnTo>
                <a:cubicBezTo>
                  <a:pt x="276959" y="333329"/>
                  <a:pt x="276974" y="338919"/>
                  <a:pt x="276984" y="344264"/>
                </a:cubicBezTo>
                <a:cubicBezTo>
                  <a:pt x="276995" y="349608"/>
                  <a:pt x="277399" y="354996"/>
                  <a:pt x="278195" y="360428"/>
                </a:cubicBezTo>
                <a:lnTo>
                  <a:pt x="282173" y="364294"/>
                </a:lnTo>
                <a:cubicBezTo>
                  <a:pt x="286567" y="360620"/>
                  <a:pt x="287980" y="354290"/>
                  <a:pt x="286414" y="345306"/>
                </a:cubicBezTo>
                <a:cubicBezTo>
                  <a:pt x="284848" y="336322"/>
                  <a:pt x="286651" y="329791"/>
                  <a:pt x="291823" y="325713"/>
                </a:cubicBezTo>
                <a:cubicBezTo>
                  <a:pt x="294544" y="323974"/>
                  <a:pt x="297641" y="321053"/>
                  <a:pt x="301113" y="316950"/>
                </a:cubicBezTo>
                <a:lnTo>
                  <a:pt x="287789" y="317924"/>
                </a:lnTo>
                <a:lnTo>
                  <a:pt x="290849" y="312389"/>
                </a:lnTo>
                <a:cubicBezTo>
                  <a:pt x="292413" y="309768"/>
                  <a:pt x="294291" y="308466"/>
                  <a:pt x="296482" y="308484"/>
                </a:cubicBezTo>
                <a:cubicBezTo>
                  <a:pt x="298672" y="308502"/>
                  <a:pt x="300967" y="308959"/>
                  <a:pt x="303366" y="309857"/>
                </a:cubicBezTo>
                <a:cubicBezTo>
                  <a:pt x="303812" y="306745"/>
                  <a:pt x="304164" y="303928"/>
                  <a:pt x="304423" y="301408"/>
                </a:cubicBezTo>
                <a:cubicBezTo>
                  <a:pt x="304681" y="298887"/>
                  <a:pt x="304254" y="296474"/>
                  <a:pt x="303143" y="294168"/>
                </a:cubicBezTo>
                <a:cubicBezTo>
                  <a:pt x="303729" y="291725"/>
                  <a:pt x="303425" y="288754"/>
                  <a:pt x="302231" y="285257"/>
                </a:cubicBezTo>
                <a:cubicBezTo>
                  <a:pt x="301037" y="281760"/>
                  <a:pt x="299941" y="278212"/>
                  <a:pt x="298941" y="274614"/>
                </a:cubicBezTo>
                <a:cubicBezTo>
                  <a:pt x="293874" y="276909"/>
                  <a:pt x="288376" y="276464"/>
                  <a:pt x="282446" y="273280"/>
                </a:cubicBezTo>
                <a:cubicBezTo>
                  <a:pt x="285765" y="267610"/>
                  <a:pt x="285941" y="261592"/>
                  <a:pt x="282974" y="255227"/>
                </a:cubicBezTo>
                <a:lnTo>
                  <a:pt x="300164" y="250275"/>
                </a:lnTo>
                <a:cubicBezTo>
                  <a:pt x="299200" y="253737"/>
                  <a:pt x="298917" y="256847"/>
                  <a:pt x="299316" y="259604"/>
                </a:cubicBezTo>
                <a:cubicBezTo>
                  <a:pt x="299715" y="262360"/>
                  <a:pt x="299822" y="265268"/>
                  <a:pt x="299636" y="268327"/>
                </a:cubicBezTo>
                <a:lnTo>
                  <a:pt x="308287" y="269773"/>
                </a:lnTo>
                <a:cubicBezTo>
                  <a:pt x="311403" y="268160"/>
                  <a:pt x="313767" y="268911"/>
                  <a:pt x="315381" y="272026"/>
                </a:cubicBezTo>
                <a:cubicBezTo>
                  <a:pt x="316881" y="275241"/>
                  <a:pt x="317552" y="278762"/>
                  <a:pt x="317394" y="282589"/>
                </a:cubicBezTo>
                <a:cubicBezTo>
                  <a:pt x="317236" y="286416"/>
                  <a:pt x="316927" y="289951"/>
                  <a:pt x="316467" y="293194"/>
                </a:cubicBezTo>
                <a:cubicBezTo>
                  <a:pt x="319237" y="292583"/>
                  <a:pt x="321902" y="291531"/>
                  <a:pt x="324464" y="290040"/>
                </a:cubicBezTo>
                <a:cubicBezTo>
                  <a:pt x="327025" y="288549"/>
                  <a:pt x="329301" y="287699"/>
                  <a:pt x="331292" y="287491"/>
                </a:cubicBezTo>
                <a:cubicBezTo>
                  <a:pt x="333773" y="289499"/>
                  <a:pt x="334417" y="293445"/>
                  <a:pt x="333226" y="299330"/>
                </a:cubicBezTo>
                <a:cubicBezTo>
                  <a:pt x="332035" y="305215"/>
                  <a:pt x="330733" y="310170"/>
                  <a:pt x="329319" y="314195"/>
                </a:cubicBezTo>
                <a:cubicBezTo>
                  <a:pt x="330935" y="317473"/>
                  <a:pt x="331765" y="320665"/>
                  <a:pt x="331809" y="323770"/>
                </a:cubicBezTo>
                <a:cubicBezTo>
                  <a:pt x="331853" y="326875"/>
                  <a:pt x="331098" y="328913"/>
                  <a:pt x="329542" y="329883"/>
                </a:cubicBezTo>
                <a:lnTo>
                  <a:pt x="327401" y="344820"/>
                </a:lnTo>
                <a:lnTo>
                  <a:pt x="334662" y="358839"/>
                </a:lnTo>
                <a:lnTo>
                  <a:pt x="336915" y="351746"/>
                </a:lnTo>
                <a:lnTo>
                  <a:pt x="336691" y="336058"/>
                </a:lnTo>
                <a:cubicBezTo>
                  <a:pt x="336728" y="334063"/>
                  <a:pt x="337162" y="332357"/>
                  <a:pt x="337991" y="330940"/>
                </a:cubicBezTo>
                <a:cubicBezTo>
                  <a:pt x="338821" y="329522"/>
                  <a:pt x="339658" y="328595"/>
                  <a:pt x="340502" y="328158"/>
                </a:cubicBezTo>
                <a:cubicBezTo>
                  <a:pt x="340826" y="329101"/>
                  <a:pt x="341012" y="330733"/>
                  <a:pt x="341062" y="333054"/>
                </a:cubicBezTo>
                <a:cubicBezTo>
                  <a:pt x="341111" y="335374"/>
                  <a:pt x="341500" y="337395"/>
                  <a:pt x="342227" y="339117"/>
                </a:cubicBezTo>
                <a:cubicBezTo>
                  <a:pt x="346229" y="342395"/>
                  <a:pt x="346842" y="348663"/>
                  <a:pt x="344064" y="357921"/>
                </a:cubicBezTo>
                <a:cubicBezTo>
                  <a:pt x="341286" y="367179"/>
                  <a:pt x="341899" y="373447"/>
                  <a:pt x="345901" y="376725"/>
                </a:cubicBezTo>
                <a:lnTo>
                  <a:pt x="345317" y="390855"/>
                </a:lnTo>
                <a:cubicBezTo>
                  <a:pt x="346806" y="394365"/>
                  <a:pt x="347919" y="399056"/>
                  <a:pt x="348656" y="404930"/>
                </a:cubicBezTo>
                <a:cubicBezTo>
                  <a:pt x="349949" y="399322"/>
                  <a:pt x="350846" y="393425"/>
                  <a:pt x="351346" y="387239"/>
                </a:cubicBezTo>
                <a:cubicBezTo>
                  <a:pt x="351847" y="381053"/>
                  <a:pt x="350783" y="375184"/>
                  <a:pt x="348154" y="369631"/>
                </a:cubicBezTo>
                <a:lnTo>
                  <a:pt x="363035" y="367850"/>
                </a:lnTo>
                <a:lnTo>
                  <a:pt x="368794" y="386598"/>
                </a:lnTo>
                <a:lnTo>
                  <a:pt x="375776" y="381007"/>
                </a:lnTo>
                <a:lnTo>
                  <a:pt x="388405" y="386319"/>
                </a:lnTo>
                <a:lnTo>
                  <a:pt x="392718" y="413718"/>
                </a:lnTo>
                <a:cubicBezTo>
                  <a:pt x="389690" y="422653"/>
                  <a:pt x="388090" y="431960"/>
                  <a:pt x="387917" y="441638"/>
                </a:cubicBezTo>
                <a:cubicBezTo>
                  <a:pt x="387745" y="451317"/>
                  <a:pt x="386722" y="459832"/>
                  <a:pt x="384849" y="467181"/>
                </a:cubicBezTo>
                <a:lnTo>
                  <a:pt x="381733" y="468794"/>
                </a:lnTo>
                <a:lnTo>
                  <a:pt x="384154" y="473467"/>
                </a:lnTo>
                <a:lnTo>
                  <a:pt x="382875" y="493885"/>
                </a:lnTo>
                <a:cubicBezTo>
                  <a:pt x="385655" y="500841"/>
                  <a:pt x="386084" y="508027"/>
                  <a:pt x="384163" y="515442"/>
                </a:cubicBezTo>
                <a:cubicBezTo>
                  <a:pt x="382242" y="522858"/>
                  <a:pt x="383074" y="530822"/>
                  <a:pt x="386661" y="539336"/>
                </a:cubicBezTo>
                <a:cubicBezTo>
                  <a:pt x="386476" y="543589"/>
                  <a:pt x="386478" y="550584"/>
                  <a:pt x="386665" y="560323"/>
                </a:cubicBezTo>
                <a:cubicBezTo>
                  <a:pt x="386853" y="570063"/>
                  <a:pt x="386250" y="575890"/>
                  <a:pt x="384855" y="577806"/>
                </a:cubicBezTo>
                <a:cubicBezTo>
                  <a:pt x="387669" y="582604"/>
                  <a:pt x="390108" y="588584"/>
                  <a:pt x="392172" y="595747"/>
                </a:cubicBezTo>
                <a:lnTo>
                  <a:pt x="393729" y="594940"/>
                </a:lnTo>
                <a:cubicBezTo>
                  <a:pt x="396353" y="595557"/>
                  <a:pt x="396641" y="597383"/>
                  <a:pt x="394592" y="600420"/>
                </a:cubicBezTo>
                <a:lnTo>
                  <a:pt x="391476" y="602034"/>
                </a:lnTo>
                <a:cubicBezTo>
                  <a:pt x="391945" y="607388"/>
                  <a:pt x="390425" y="610810"/>
                  <a:pt x="386915" y="612298"/>
                </a:cubicBezTo>
                <a:cubicBezTo>
                  <a:pt x="389446" y="617819"/>
                  <a:pt x="391096" y="623550"/>
                  <a:pt x="391867" y="629488"/>
                </a:cubicBezTo>
                <a:cubicBezTo>
                  <a:pt x="392639" y="635427"/>
                  <a:pt x="394289" y="641157"/>
                  <a:pt x="396820" y="646678"/>
                </a:cubicBezTo>
                <a:lnTo>
                  <a:pt x="412620" y="654299"/>
                </a:lnTo>
                <a:cubicBezTo>
                  <a:pt x="414302" y="653098"/>
                  <a:pt x="415610" y="653080"/>
                  <a:pt x="416542" y="654243"/>
                </a:cubicBezTo>
                <a:cubicBezTo>
                  <a:pt x="417334" y="655932"/>
                  <a:pt x="417593" y="658020"/>
                  <a:pt x="417318" y="660509"/>
                </a:cubicBezTo>
                <a:cubicBezTo>
                  <a:pt x="417042" y="662997"/>
                  <a:pt x="416320" y="665100"/>
                  <a:pt x="415152" y="666816"/>
                </a:cubicBezTo>
                <a:cubicBezTo>
                  <a:pt x="416477" y="669217"/>
                  <a:pt x="417067" y="671627"/>
                  <a:pt x="416922" y="674048"/>
                </a:cubicBezTo>
                <a:cubicBezTo>
                  <a:pt x="416777" y="676470"/>
                  <a:pt x="415204" y="678519"/>
                  <a:pt x="412204" y="680196"/>
                </a:cubicBezTo>
                <a:lnTo>
                  <a:pt x="407531" y="682616"/>
                </a:lnTo>
                <a:lnTo>
                  <a:pt x="414848" y="700557"/>
                </a:lnTo>
                <a:lnTo>
                  <a:pt x="414599" y="738221"/>
                </a:lnTo>
                <a:lnTo>
                  <a:pt x="410789" y="746121"/>
                </a:lnTo>
                <a:cubicBezTo>
                  <a:pt x="413114" y="751007"/>
                  <a:pt x="414570" y="756838"/>
                  <a:pt x="415157" y="763613"/>
                </a:cubicBezTo>
                <a:cubicBezTo>
                  <a:pt x="415744" y="770388"/>
                  <a:pt x="416032" y="776824"/>
                  <a:pt x="416020" y="782921"/>
                </a:cubicBezTo>
                <a:lnTo>
                  <a:pt x="425702" y="801613"/>
                </a:lnTo>
                <a:lnTo>
                  <a:pt x="418888" y="818971"/>
                </a:lnTo>
                <a:lnTo>
                  <a:pt x="420725" y="837775"/>
                </a:lnTo>
                <a:lnTo>
                  <a:pt x="415412" y="850403"/>
                </a:lnTo>
                <a:cubicBezTo>
                  <a:pt x="417597" y="855734"/>
                  <a:pt x="417964" y="860893"/>
                  <a:pt x="416515" y="865883"/>
                </a:cubicBezTo>
                <a:cubicBezTo>
                  <a:pt x="415066" y="870873"/>
                  <a:pt x="415636" y="876422"/>
                  <a:pt x="418224" y="882531"/>
                </a:cubicBezTo>
                <a:lnTo>
                  <a:pt x="417919" y="916272"/>
                </a:lnTo>
                <a:cubicBezTo>
                  <a:pt x="413784" y="919731"/>
                  <a:pt x="413210" y="925296"/>
                  <a:pt x="416196" y="932969"/>
                </a:cubicBezTo>
                <a:cubicBezTo>
                  <a:pt x="419182" y="940641"/>
                  <a:pt x="417828" y="946610"/>
                  <a:pt x="412136" y="950876"/>
                </a:cubicBezTo>
                <a:lnTo>
                  <a:pt x="391104" y="906454"/>
                </a:lnTo>
                <a:lnTo>
                  <a:pt x="380145" y="908180"/>
                </a:lnTo>
                <a:lnTo>
                  <a:pt x="379561" y="922310"/>
                </a:lnTo>
                <a:cubicBezTo>
                  <a:pt x="380940" y="929581"/>
                  <a:pt x="383045" y="939685"/>
                  <a:pt x="385877" y="952623"/>
                </a:cubicBezTo>
                <a:cubicBezTo>
                  <a:pt x="388709" y="965561"/>
                  <a:pt x="391594" y="975261"/>
                  <a:pt x="394530" y="981725"/>
                </a:cubicBezTo>
                <a:cubicBezTo>
                  <a:pt x="398235" y="988243"/>
                  <a:pt x="399310" y="992543"/>
                  <a:pt x="397754" y="994625"/>
                </a:cubicBezTo>
                <a:cubicBezTo>
                  <a:pt x="396198" y="996706"/>
                  <a:pt x="391563" y="999518"/>
                  <a:pt x="383849" y="1003061"/>
                </a:cubicBezTo>
                <a:lnTo>
                  <a:pt x="384712" y="1008540"/>
                </a:lnTo>
                <a:cubicBezTo>
                  <a:pt x="387668" y="1009479"/>
                  <a:pt x="390637" y="1011398"/>
                  <a:pt x="393621" y="1014298"/>
                </a:cubicBezTo>
                <a:cubicBezTo>
                  <a:pt x="396604" y="1017197"/>
                  <a:pt x="396055" y="1019951"/>
                  <a:pt x="391973" y="1022559"/>
                </a:cubicBezTo>
                <a:cubicBezTo>
                  <a:pt x="390919" y="1023146"/>
                  <a:pt x="389335" y="1024379"/>
                  <a:pt x="387220" y="1026256"/>
                </a:cubicBezTo>
                <a:cubicBezTo>
                  <a:pt x="385106" y="1028133"/>
                  <a:pt x="384112" y="1029553"/>
                  <a:pt x="384240" y="1030515"/>
                </a:cubicBezTo>
                <a:lnTo>
                  <a:pt x="385047" y="1032073"/>
                </a:lnTo>
                <a:lnTo>
                  <a:pt x="413309" y="1033240"/>
                </a:lnTo>
                <a:cubicBezTo>
                  <a:pt x="415086" y="1027215"/>
                  <a:pt x="415389" y="1020967"/>
                  <a:pt x="414219" y="1014495"/>
                </a:cubicBezTo>
                <a:cubicBezTo>
                  <a:pt x="413047" y="1008022"/>
                  <a:pt x="411000" y="1002004"/>
                  <a:pt x="408077" y="996439"/>
                </a:cubicBezTo>
                <a:cubicBezTo>
                  <a:pt x="410205" y="989740"/>
                  <a:pt x="409592" y="983472"/>
                  <a:pt x="406240" y="977635"/>
                </a:cubicBezTo>
                <a:lnTo>
                  <a:pt x="405210" y="960389"/>
                </a:lnTo>
                <a:cubicBezTo>
                  <a:pt x="404690" y="959465"/>
                  <a:pt x="404116" y="958198"/>
                  <a:pt x="403489" y="956589"/>
                </a:cubicBezTo>
                <a:cubicBezTo>
                  <a:pt x="402861" y="954980"/>
                  <a:pt x="402878" y="953901"/>
                  <a:pt x="403541" y="953352"/>
                </a:cubicBezTo>
                <a:cubicBezTo>
                  <a:pt x="407007" y="952256"/>
                  <a:pt x="411048" y="953703"/>
                  <a:pt x="415665" y="957691"/>
                </a:cubicBezTo>
                <a:cubicBezTo>
                  <a:pt x="420282" y="961679"/>
                  <a:pt x="423371" y="965100"/>
                  <a:pt x="424932" y="967954"/>
                </a:cubicBezTo>
                <a:cubicBezTo>
                  <a:pt x="425451" y="968797"/>
                  <a:pt x="425825" y="969838"/>
                  <a:pt x="426055" y="971077"/>
                </a:cubicBezTo>
                <a:cubicBezTo>
                  <a:pt x="426285" y="972315"/>
                  <a:pt x="425679" y="973370"/>
                  <a:pt x="424237" y="974241"/>
                </a:cubicBezTo>
                <a:cubicBezTo>
                  <a:pt x="426143" y="981814"/>
                  <a:pt x="427583" y="991110"/>
                  <a:pt x="428557" y="1002130"/>
                </a:cubicBezTo>
                <a:cubicBezTo>
                  <a:pt x="429531" y="1013149"/>
                  <a:pt x="428621" y="1022675"/>
                  <a:pt x="425826" y="1030708"/>
                </a:cubicBezTo>
                <a:cubicBezTo>
                  <a:pt x="427144" y="1033729"/>
                  <a:pt x="427575" y="1036469"/>
                  <a:pt x="427120" y="1038927"/>
                </a:cubicBezTo>
                <a:cubicBezTo>
                  <a:pt x="426664" y="1041386"/>
                  <a:pt x="427096" y="1044125"/>
                  <a:pt x="428413" y="1047147"/>
                </a:cubicBezTo>
                <a:cubicBezTo>
                  <a:pt x="428951" y="1053906"/>
                  <a:pt x="429150" y="1060964"/>
                  <a:pt x="429009" y="1068322"/>
                </a:cubicBezTo>
                <a:cubicBezTo>
                  <a:pt x="428869" y="1075679"/>
                  <a:pt x="428087" y="1082752"/>
                  <a:pt x="426663" y="1089539"/>
                </a:cubicBezTo>
                <a:cubicBezTo>
                  <a:pt x="427537" y="1091226"/>
                  <a:pt x="428022" y="1093115"/>
                  <a:pt x="428117" y="1095206"/>
                </a:cubicBezTo>
                <a:cubicBezTo>
                  <a:pt x="428212" y="1097297"/>
                  <a:pt x="427515" y="1098811"/>
                  <a:pt x="426024" y="1099747"/>
                </a:cubicBezTo>
                <a:cubicBezTo>
                  <a:pt x="422835" y="1100741"/>
                  <a:pt x="420000" y="1099081"/>
                  <a:pt x="417519" y="1094769"/>
                </a:cubicBezTo>
                <a:cubicBezTo>
                  <a:pt x="415039" y="1090456"/>
                  <a:pt x="413358" y="1087211"/>
                  <a:pt x="412477" y="1085033"/>
                </a:cubicBezTo>
                <a:lnTo>
                  <a:pt x="402436" y="1096160"/>
                </a:lnTo>
                <a:lnTo>
                  <a:pt x="408946" y="1112544"/>
                </a:lnTo>
                <a:lnTo>
                  <a:pt x="409448" y="1147843"/>
                </a:lnTo>
                <a:lnTo>
                  <a:pt x="407891" y="1148649"/>
                </a:lnTo>
                <a:lnTo>
                  <a:pt x="409951" y="1183141"/>
                </a:lnTo>
                <a:cubicBezTo>
                  <a:pt x="409162" y="1185114"/>
                  <a:pt x="409858" y="1188046"/>
                  <a:pt x="412038" y="1191938"/>
                </a:cubicBezTo>
                <a:cubicBezTo>
                  <a:pt x="414218" y="1195830"/>
                  <a:pt x="415693" y="1198359"/>
                  <a:pt x="416461" y="1199525"/>
                </a:cubicBezTo>
                <a:cubicBezTo>
                  <a:pt x="417336" y="1196685"/>
                  <a:pt x="419223" y="1196037"/>
                  <a:pt x="422122" y="1197581"/>
                </a:cubicBezTo>
                <a:cubicBezTo>
                  <a:pt x="425020" y="1199125"/>
                  <a:pt x="425767" y="1201043"/>
                  <a:pt x="424361" y="1203335"/>
                </a:cubicBezTo>
                <a:cubicBezTo>
                  <a:pt x="423451" y="1203724"/>
                  <a:pt x="422545" y="1204358"/>
                  <a:pt x="421642" y="1205237"/>
                </a:cubicBezTo>
                <a:cubicBezTo>
                  <a:pt x="420739" y="1206116"/>
                  <a:pt x="420626" y="1207327"/>
                  <a:pt x="421302" y="1208871"/>
                </a:cubicBezTo>
                <a:cubicBezTo>
                  <a:pt x="422272" y="1210426"/>
                  <a:pt x="424122" y="1211773"/>
                  <a:pt x="426851" y="1212911"/>
                </a:cubicBezTo>
                <a:cubicBezTo>
                  <a:pt x="429581" y="1214049"/>
                  <a:pt x="432209" y="1214992"/>
                  <a:pt x="434737" y="1215741"/>
                </a:cubicBezTo>
                <a:cubicBezTo>
                  <a:pt x="436043" y="1219057"/>
                  <a:pt x="436944" y="1224928"/>
                  <a:pt x="437440" y="1233355"/>
                </a:cubicBezTo>
                <a:cubicBezTo>
                  <a:pt x="437936" y="1241782"/>
                  <a:pt x="437453" y="1246889"/>
                  <a:pt x="435991" y="1248675"/>
                </a:cubicBezTo>
                <a:cubicBezTo>
                  <a:pt x="438958" y="1253847"/>
                  <a:pt x="440285" y="1257522"/>
                  <a:pt x="439973" y="1259700"/>
                </a:cubicBezTo>
                <a:cubicBezTo>
                  <a:pt x="439660" y="1261879"/>
                  <a:pt x="436850" y="1264240"/>
                  <a:pt x="431541" y="1266784"/>
                </a:cubicBezTo>
                <a:lnTo>
                  <a:pt x="440416" y="1283918"/>
                </a:lnTo>
                <a:cubicBezTo>
                  <a:pt x="435246" y="1283632"/>
                  <a:pt x="430070" y="1282856"/>
                  <a:pt x="424887" y="1281589"/>
                </a:cubicBezTo>
                <a:cubicBezTo>
                  <a:pt x="419704" y="1280322"/>
                  <a:pt x="414903" y="1278364"/>
                  <a:pt x="410485" y="1275714"/>
                </a:cubicBezTo>
                <a:cubicBezTo>
                  <a:pt x="412358" y="1278695"/>
                  <a:pt x="413452" y="1282079"/>
                  <a:pt x="413768" y="1285866"/>
                </a:cubicBezTo>
                <a:lnTo>
                  <a:pt x="431181" y="1296603"/>
                </a:lnTo>
                <a:cubicBezTo>
                  <a:pt x="432538" y="1303514"/>
                  <a:pt x="434527" y="1316888"/>
                  <a:pt x="437147" y="1336727"/>
                </a:cubicBezTo>
                <a:cubicBezTo>
                  <a:pt x="439767" y="1356566"/>
                  <a:pt x="437631" y="1369607"/>
                  <a:pt x="430741" y="1375851"/>
                </a:cubicBezTo>
                <a:cubicBezTo>
                  <a:pt x="432141" y="1378953"/>
                  <a:pt x="433228" y="1384070"/>
                  <a:pt x="434000" y="1391202"/>
                </a:cubicBezTo>
                <a:cubicBezTo>
                  <a:pt x="434771" y="1398334"/>
                  <a:pt x="434084" y="1402888"/>
                  <a:pt x="431938" y="1404863"/>
                </a:cubicBezTo>
                <a:cubicBezTo>
                  <a:pt x="431091" y="1405055"/>
                  <a:pt x="430233" y="1404512"/>
                  <a:pt x="429365" y="1403233"/>
                </a:cubicBezTo>
                <a:cubicBezTo>
                  <a:pt x="428497" y="1401954"/>
                  <a:pt x="428029" y="1401209"/>
                  <a:pt x="427960" y="1400997"/>
                </a:cubicBezTo>
                <a:lnTo>
                  <a:pt x="420923" y="1402666"/>
                </a:lnTo>
                <a:lnTo>
                  <a:pt x="419477" y="1411317"/>
                </a:lnTo>
                <a:lnTo>
                  <a:pt x="436028" y="1416574"/>
                </a:lnTo>
                <a:cubicBezTo>
                  <a:pt x="440285" y="1425111"/>
                  <a:pt x="442530" y="1433578"/>
                  <a:pt x="442764" y="1441976"/>
                </a:cubicBezTo>
                <a:cubicBezTo>
                  <a:pt x="442999" y="1450375"/>
                  <a:pt x="442302" y="1458884"/>
                  <a:pt x="440676" y="1467505"/>
                </a:cubicBezTo>
                <a:cubicBezTo>
                  <a:pt x="442407" y="1469654"/>
                  <a:pt x="446123" y="1473491"/>
                  <a:pt x="451824" y="1479017"/>
                </a:cubicBezTo>
                <a:cubicBezTo>
                  <a:pt x="457526" y="1484542"/>
                  <a:pt x="459670" y="1488205"/>
                  <a:pt x="458257" y="1490007"/>
                </a:cubicBezTo>
                <a:cubicBezTo>
                  <a:pt x="455920" y="1491136"/>
                  <a:pt x="453572" y="1491529"/>
                  <a:pt x="451213" y="1491186"/>
                </a:cubicBezTo>
                <a:cubicBezTo>
                  <a:pt x="448854" y="1490844"/>
                  <a:pt x="446492" y="1490257"/>
                  <a:pt x="444127" y="1489424"/>
                </a:cubicBezTo>
                <a:cubicBezTo>
                  <a:pt x="447085" y="1495135"/>
                  <a:pt x="449466" y="1501639"/>
                  <a:pt x="451270" y="1508937"/>
                </a:cubicBezTo>
                <a:cubicBezTo>
                  <a:pt x="453073" y="1516234"/>
                  <a:pt x="453493" y="1522766"/>
                  <a:pt x="452529" y="1528533"/>
                </a:cubicBezTo>
                <a:lnTo>
                  <a:pt x="438287" y="1520106"/>
                </a:lnTo>
                <a:lnTo>
                  <a:pt x="434892" y="1502109"/>
                </a:lnTo>
                <a:cubicBezTo>
                  <a:pt x="433613" y="1501784"/>
                  <a:pt x="432236" y="1501509"/>
                  <a:pt x="430762" y="1501285"/>
                </a:cubicBezTo>
                <a:cubicBezTo>
                  <a:pt x="429287" y="1501061"/>
                  <a:pt x="428300" y="1500584"/>
                  <a:pt x="427799" y="1499856"/>
                </a:cubicBezTo>
                <a:cubicBezTo>
                  <a:pt x="427383" y="1498178"/>
                  <a:pt x="428535" y="1496429"/>
                  <a:pt x="431255" y="1494609"/>
                </a:cubicBezTo>
                <a:cubicBezTo>
                  <a:pt x="433975" y="1492789"/>
                  <a:pt x="435920" y="1491617"/>
                  <a:pt x="437089" y="1491093"/>
                </a:cubicBezTo>
                <a:cubicBezTo>
                  <a:pt x="434733" y="1486305"/>
                  <a:pt x="433152" y="1480868"/>
                  <a:pt x="432346" y="1474783"/>
                </a:cubicBezTo>
                <a:cubicBezTo>
                  <a:pt x="431540" y="1468697"/>
                  <a:pt x="431127" y="1462656"/>
                  <a:pt x="431107" y="1456657"/>
                </a:cubicBezTo>
                <a:cubicBezTo>
                  <a:pt x="430604" y="1455765"/>
                  <a:pt x="429607" y="1454635"/>
                  <a:pt x="428116" y="1453267"/>
                </a:cubicBezTo>
                <a:cubicBezTo>
                  <a:pt x="426626" y="1451899"/>
                  <a:pt x="425240" y="1450971"/>
                  <a:pt x="423958" y="1450482"/>
                </a:cubicBezTo>
                <a:lnTo>
                  <a:pt x="420315" y="1470149"/>
                </a:lnTo>
                <a:lnTo>
                  <a:pt x="413333" y="1475740"/>
                </a:lnTo>
                <a:lnTo>
                  <a:pt x="424628" y="1497547"/>
                </a:lnTo>
                <a:cubicBezTo>
                  <a:pt x="421398" y="1504900"/>
                  <a:pt x="419959" y="1514041"/>
                  <a:pt x="420311" y="1524971"/>
                </a:cubicBezTo>
                <a:cubicBezTo>
                  <a:pt x="420663" y="1535901"/>
                  <a:pt x="421574" y="1544813"/>
                  <a:pt x="423045" y="1551706"/>
                </a:cubicBezTo>
                <a:cubicBezTo>
                  <a:pt x="424332" y="1554826"/>
                  <a:pt x="424638" y="1557959"/>
                  <a:pt x="423964" y="1561107"/>
                </a:cubicBezTo>
                <a:cubicBezTo>
                  <a:pt x="423290" y="1564255"/>
                  <a:pt x="423596" y="1567389"/>
                  <a:pt x="424882" y="1570509"/>
                </a:cubicBezTo>
                <a:lnTo>
                  <a:pt x="426663" y="1585391"/>
                </a:lnTo>
                <a:lnTo>
                  <a:pt x="428221" y="1584584"/>
                </a:lnTo>
                <a:cubicBezTo>
                  <a:pt x="429508" y="1587704"/>
                  <a:pt x="429814" y="1590838"/>
                  <a:pt x="429140" y="1593986"/>
                </a:cubicBezTo>
                <a:cubicBezTo>
                  <a:pt x="428465" y="1597134"/>
                  <a:pt x="428771" y="1600268"/>
                  <a:pt x="430058" y="1603388"/>
                </a:cubicBezTo>
                <a:cubicBezTo>
                  <a:pt x="431448" y="1605754"/>
                  <a:pt x="432298" y="1608031"/>
                  <a:pt x="432607" y="1610217"/>
                </a:cubicBezTo>
                <a:cubicBezTo>
                  <a:pt x="432916" y="1612402"/>
                  <a:pt x="431603" y="1614317"/>
                  <a:pt x="428668" y="1615961"/>
                </a:cubicBezTo>
                <a:cubicBezTo>
                  <a:pt x="431216" y="1620403"/>
                  <a:pt x="432373" y="1623590"/>
                  <a:pt x="432139" y="1625523"/>
                </a:cubicBezTo>
                <a:cubicBezTo>
                  <a:pt x="431904" y="1627454"/>
                  <a:pt x="429515" y="1629515"/>
                  <a:pt x="424969" y="1631705"/>
                </a:cubicBezTo>
                <a:lnTo>
                  <a:pt x="433844" y="1648839"/>
                </a:lnTo>
                <a:lnTo>
                  <a:pt x="424442" y="1649758"/>
                </a:lnTo>
                <a:lnTo>
                  <a:pt x="426390" y="1676406"/>
                </a:lnTo>
                <a:lnTo>
                  <a:pt x="431119" y="1677907"/>
                </a:lnTo>
                <a:lnTo>
                  <a:pt x="427309" y="1685807"/>
                </a:lnTo>
                <a:lnTo>
                  <a:pt x="427421" y="1693652"/>
                </a:lnTo>
                <a:lnTo>
                  <a:pt x="437741" y="1702135"/>
                </a:lnTo>
                <a:lnTo>
                  <a:pt x="442637" y="1715403"/>
                </a:lnTo>
                <a:cubicBezTo>
                  <a:pt x="439077" y="1717906"/>
                  <a:pt x="438076" y="1721058"/>
                  <a:pt x="439634" y="1724861"/>
                </a:cubicBezTo>
                <a:cubicBezTo>
                  <a:pt x="441192" y="1728663"/>
                  <a:pt x="438633" y="1732623"/>
                  <a:pt x="431957" y="1736739"/>
                </a:cubicBezTo>
                <a:lnTo>
                  <a:pt x="427923" y="1728950"/>
                </a:lnTo>
                <a:lnTo>
                  <a:pt x="424057" y="1732928"/>
                </a:lnTo>
                <a:cubicBezTo>
                  <a:pt x="424226" y="1735639"/>
                  <a:pt x="424618" y="1740210"/>
                  <a:pt x="425233" y="1746642"/>
                </a:cubicBezTo>
                <a:cubicBezTo>
                  <a:pt x="425848" y="1753073"/>
                  <a:pt x="425836" y="1756865"/>
                  <a:pt x="425199" y="1758018"/>
                </a:cubicBezTo>
                <a:cubicBezTo>
                  <a:pt x="424385" y="1758275"/>
                  <a:pt x="423662" y="1757991"/>
                  <a:pt x="423029" y="1757167"/>
                </a:cubicBezTo>
                <a:cubicBezTo>
                  <a:pt x="422396" y="1756342"/>
                  <a:pt x="422062" y="1755856"/>
                  <a:pt x="422028" y="1755710"/>
                </a:cubicBezTo>
                <a:cubicBezTo>
                  <a:pt x="417610" y="1757669"/>
                  <a:pt x="415312" y="1757048"/>
                  <a:pt x="415136" y="1753847"/>
                </a:cubicBezTo>
                <a:cubicBezTo>
                  <a:pt x="414960" y="1750645"/>
                  <a:pt x="415375" y="1747632"/>
                  <a:pt x="416380" y="1744806"/>
                </a:cubicBezTo>
                <a:lnTo>
                  <a:pt x="402889" y="1734014"/>
                </a:lnTo>
                <a:lnTo>
                  <a:pt x="403472" y="1719884"/>
                </a:lnTo>
                <a:lnTo>
                  <a:pt x="390148" y="1720858"/>
                </a:lnTo>
                <a:cubicBezTo>
                  <a:pt x="392400" y="1726318"/>
                  <a:pt x="393037" y="1731997"/>
                  <a:pt x="392058" y="1737895"/>
                </a:cubicBezTo>
                <a:cubicBezTo>
                  <a:pt x="391080" y="1743794"/>
                  <a:pt x="391918" y="1749862"/>
                  <a:pt x="394573" y="1756101"/>
                </a:cubicBezTo>
                <a:cubicBezTo>
                  <a:pt x="393193" y="1764800"/>
                  <a:pt x="392206" y="1773542"/>
                  <a:pt x="391612" y="1782328"/>
                </a:cubicBezTo>
                <a:cubicBezTo>
                  <a:pt x="391018" y="1791114"/>
                  <a:pt x="390421" y="1799655"/>
                  <a:pt x="389819" y="1807950"/>
                </a:cubicBezTo>
                <a:cubicBezTo>
                  <a:pt x="390990" y="1812118"/>
                  <a:pt x="391987" y="1817858"/>
                  <a:pt x="392811" y="1825169"/>
                </a:cubicBezTo>
                <a:cubicBezTo>
                  <a:pt x="393634" y="1832480"/>
                  <a:pt x="392267" y="1837468"/>
                  <a:pt x="388709" y="1840134"/>
                </a:cubicBezTo>
                <a:cubicBezTo>
                  <a:pt x="389525" y="1841234"/>
                  <a:pt x="391481" y="1843102"/>
                  <a:pt x="394575" y="1845739"/>
                </a:cubicBezTo>
                <a:cubicBezTo>
                  <a:pt x="397669" y="1848375"/>
                  <a:pt x="399422" y="1849854"/>
                  <a:pt x="399836" y="1850175"/>
                </a:cubicBezTo>
                <a:cubicBezTo>
                  <a:pt x="400481" y="1849594"/>
                  <a:pt x="400532" y="1848580"/>
                  <a:pt x="399988" y="1847133"/>
                </a:cubicBezTo>
                <a:cubicBezTo>
                  <a:pt x="399445" y="1845686"/>
                  <a:pt x="399106" y="1844873"/>
                  <a:pt x="398973" y="1844695"/>
                </a:cubicBezTo>
                <a:cubicBezTo>
                  <a:pt x="398630" y="1833226"/>
                  <a:pt x="399217" y="1821645"/>
                  <a:pt x="400734" y="1809953"/>
                </a:cubicBezTo>
                <a:cubicBezTo>
                  <a:pt x="402251" y="1798261"/>
                  <a:pt x="401079" y="1787097"/>
                  <a:pt x="397217" y="1776462"/>
                </a:cubicBezTo>
                <a:lnTo>
                  <a:pt x="405005" y="1772428"/>
                </a:lnTo>
                <a:cubicBezTo>
                  <a:pt x="408491" y="1770417"/>
                  <a:pt x="412813" y="1768591"/>
                  <a:pt x="417971" y="1766948"/>
                </a:cubicBezTo>
                <a:cubicBezTo>
                  <a:pt x="423129" y="1765305"/>
                  <a:pt x="426901" y="1766232"/>
                  <a:pt x="429289" y="1769729"/>
                </a:cubicBezTo>
                <a:cubicBezTo>
                  <a:pt x="432790" y="1776887"/>
                  <a:pt x="434731" y="1784607"/>
                  <a:pt x="435110" y="1792889"/>
                </a:cubicBezTo>
                <a:cubicBezTo>
                  <a:pt x="435490" y="1801171"/>
                  <a:pt x="435080" y="1809120"/>
                  <a:pt x="433881" y="1816738"/>
                </a:cubicBezTo>
                <a:cubicBezTo>
                  <a:pt x="436025" y="1820401"/>
                  <a:pt x="438552" y="1823373"/>
                  <a:pt x="441461" y="1825653"/>
                </a:cubicBezTo>
                <a:cubicBezTo>
                  <a:pt x="444370" y="1827932"/>
                  <a:pt x="446897" y="1830904"/>
                  <a:pt x="449042" y="1834567"/>
                </a:cubicBezTo>
                <a:lnTo>
                  <a:pt x="436525" y="1837099"/>
                </a:lnTo>
                <a:cubicBezTo>
                  <a:pt x="439077" y="1841869"/>
                  <a:pt x="441247" y="1847330"/>
                  <a:pt x="443034" y="1853483"/>
                </a:cubicBezTo>
                <a:cubicBezTo>
                  <a:pt x="444822" y="1859636"/>
                  <a:pt x="445434" y="1865904"/>
                  <a:pt x="444871" y="1872286"/>
                </a:cubicBezTo>
                <a:lnTo>
                  <a:pt x="431436" y="1865417"/>
                </a:lnTo>
                <a:lnTo>
                  <a:pt x="428848" y="1848977"/>
                </a:lnTo>
                <a:cubicBezTo>
                  <a:pt x="427568" y="1848652"/>
                  <a:pt x="426191" y="1848378"/>
                  <a:pt x="424717" y="1848153"/>
                </a:cubicBezTo>
                <a:cubicBezTo>
                  <a:pt x="423243" y="1847929"/>
                  <a:pt x="422255" y="1847453"/>
                  <a:pt x="421755" y="1846725"/>
                </a:cubicBezTo>
                <a:cubicBezTo>
                  <a:pt x="421274" y="1845081"/>
                  <a:pt x="422166" y="1843466"/>
                  <a:pt x="424432" y="1841881"/>
                </a:cubicBezTo>
                <a:cubicBezTo>
                  <a:pt x="426697" y="1840296"/>
                  <a:pt x="428383" y="1839259"/>
                  <a:pt x="429487" y="1838769"/>
                </a:cubicBezTo>
                <a:lnTo>
                  <a:pt x="425118" y="1807448"/>
                </a:lnTo>
                <a:lnTo>
                  <a:pt x="420334" y="1802024"/>
                </a:lnTo>
                <a:lnTo>
                  <a:pt x="410069" y="1797463"/>
                </a:lnTo>
                <a:lnTo>
                  <a:pt x="406315" y="1809285"/>
                </a:lnTo>
                <a:lnTo>
                  <a:pt x="418583" y="1844416"/>
                </a:lnTo>
                <a:cubicBezTo>
                  <a:pt x="416033" y="1851252"/>
                  <a:pt x="414779" y="1859639"/>
                  <a:pt x="414823" y="1869576"/>
                </a:cubicBezTo>
                <a:cubicBezTo>
                  <a:pt x="414866" y="1879513"/>
                  <a:pt x="415574" y="1887872"/>
                  <a:pt x="416945" y="1894652"/>
                </a:cubicBezTo>
                <a:cubicBezTo>
                  <a:pt x="419541" y="1900140"/>
                  <a:pt x="421061" y="1905937"/>
                  <a:pt x="421508" y="1912044"/>
                </a:cubicBezTo>
                <a:cubicBezTo>
                  <a:pt x="421955" y="1918151"/>
                  <a:pt x="422697" y="1924352"/>
                  <a:pt x="423734" y="1930646"/>
                </a:cubicBezTo>
                <a:cubicBezTo>
                  <a:pt x="419567" y="1941036"/>
                  <a:pt x="416582" y="1951801"/>
                  <a:pt x="414779" y="1962941"/>
                </a:cubicBezTo>
                <a:lnTo>
                  <a:pt x="420011" y="1999742"/>
                </a:lnTo>
                <a:cubicBezTo>
                  <a:pt x="419036" y="2000164"/>
                  <a:pt x="417870" y="2000933"/>
                  <a:pt x="416513" y="2002047"/>
                </a:cubicBezTo>
                <a:cubicBezTo>
                  <a:pt x="415156" y="2003162"/>
                  <a:pt x="414783" y="2004507"/>
                  <a:pt x="415394" y="2006084"/>
                </a:cubicBezTo>
                <a:cubicBezTo>
                  <a:pt x="415993" y="2006844"/>
                  <a:pt x="417374" y="2007445"/>
                  <a:pt x="419538" y="2007888"/>
                </a:cubicBezTo>
                <a:cubicBezTo>
                  <a:pt x="421702" y="2008332"/>
                  <a:pt x="423473" y="2008731"/>
                  <a:pt x="424851" y="2009088"/>
                </a:cubicBezTo>
                <a:lnTo>
                  <a:pt x="412558" y="2027308"/>
                </a:lnTo>
                <a:lnTo>
                  <a:pt x="401654" y="2032955"/>
                </a:lnTo>
                <a:cubicBezTo>
                  <a:pt x="398987" y="2027011"/>
                  <a:pt x="397004" y="2020959"/>
                  <a:pt x="395707" y="2014799"/>
                </a:cubicBezTo>
                <a:cubicBezTo>
                  <a:pt x="394410" y="2008639"/>
                  <a:pt x="390439" y="2000653"/>
                  <a:pt x="383794" y="1990843"/>
                </a:cubicBezTo>
                <a:cubicBezTo>
                  <a:pt x="382837" y="1997100"/>
                  <a:pt x="382074" y="2003257"/>
                  <a:pt x="381507" y="2009313"/>
                </a:cubicBezTo>
                <a:cubicBezTo>
                  <a:pt x="380939" y="2015368"/>
                  <a:pt x="382138" y="2021497"/>
                  <a:pt x="385103" y="2027699"/>
                </a:cubicBezTo>
                <a:cubicBezTo>
                  <a:pt x="380667" y="2037569"/>
                  <a:pt x="377413" y="2047815"/>
                  <a:pt x="375341" y="2058436"/>
                </a:cubicBezTo>
                <a:cubicBezTo>
                  <a:pt x="367080" y="2063703"/>
                  <a:pt x="365384" y="2068533"/>
                  <a:pt x="370252" y="2072926"/>
                </a:cubicBezTo>
                <a:cubicBezTo>
                  <a:pt x="375120" y="2077319"/>
                  <a:pt x="375370" y="2081140"/>
                  <a:pt x="371003" y="2084389"/>
                </a:cubicBezTo>
                <a:lnTo>
                  <a:pt x="364773" y="2087616"/>
                </a:lnTo>
                <a:cubicBezTo>
                  <a:pt x="366782" y="2092132"/>
                  <a:pt x="367458" y="2095980"/>
                  <a:pt x="366800" y="2099160"/>
                </a:cubicBezTo>
                <a:cubicBezTo>
                  <a:pt x="366143" y="2102340"/>
                  <a:pt x="366617" y="2105799"/>
                  <a:pt x="368223" y="2109535"/>
                </a:cubicBezTo>
                <a:lnTo>
                  <a:pt x="362160" y="2124529"/>
                </a:lnTo>
                <a:lnTo>
                  <a:pt x="349475" y="2115294"/>
                </a:lnTo>
                <a:cubicBezTo>
                  <a:pt x="346360" y="2116908"/>
                  <a:pt x="343996" y="2116157"/>
                  <a:pt x="342382" y="2113042"/>
                </a:cubicBezTo>
                <a:cubicBezTo>
                  <a:pt x="339660" y="2106673"/>
                  <a:pt x="338351" y="2099696"/>
                  <a:pt x="338455" y="2092110"/>
                </a:cubicBezTo>
                <a:cubicBezTo>
                  <a:pt x="338560" y="2084524"/>
                  <a:pt x="337049" y="2077158"/>
                  <a:pt x="333923" y="2070010"/>
                </a:cubicBezTo>
                <a:cubicBezTo>
                  <a:pt x="333889" y="2069864"/>
                  <a:pt x="333555" y="2069378"/>
                  <a:pt x="332922" y="2068554"/>
                </a:cubicBezTo>
                <a:cubicBezTo>
                  <a:pt x="332289" y="2067729"/>
                  <a:pt x="331566" y="2067445"/>
                  <a:pt x="330752" y="2067702"/>
                </a:cubicBezTo>
                <a:cubicBezTo>
                  <a:pt x="330093" y="2068496"/>
                  <a:pt x="329895" y="2070656"/>
                  <a:pt x="330158" y="2074183"/>
                </a:cubicBezTo>
                <a:cubicBezTo>
                  <a:pt x="330421" y="2077710"/>
                  <a:pt x="330424" y="2080260"/>
                  <a:pt x="330169" y="2081832"/>
                </a:cubicBezTo>
                <a:cubicBezTo>
                  <a:pt x="329158" y="2084331"/>
                  <a:pt x="328927" y="2086427"/>
                  <a:pt x="329474" y="2088119"/>
                </a:cubicBezTo>
                <a:cubicBezTo>
                  <a:pt x="330929" y="2090452"/>
                  <a:pt x="332038" y="2092594"/>
                  <a:pt x="332802" y="2094544"/>
                </a:cubicBezTo>
                <a:cubicBezTo>
                  <a:pt x="333565" y="2096495"/>
                  <a:pt x="332512" y="2098275"/>
                  <a:pt x="329641" y="2099885"/>
                </a:cubicBezTo>
                <a:lnTo>
                  <a:pt x="325024" y="2106228"/>
                </a:lnTo>
                <a:lnTo>
                  <a:pt x="310254" y="2115853"/>
                </a:lnTo>
                <a:lnTo>
                  <a:pt x="312036" y="2130734"/>
                </a:lnTo>
                <a:cubicBezTo>
                  <a:pt x="310120" y="2132838"/>
                  <a:pt x="308555" y="2135377"/>
                  <a:pt x="307338" y="2138353"/>
                </a:cubicBezTo>
                <a:cubicBezTo>
                  <a:pt x="306122" y="2141329"/>
                  <a:pt x="305148" y="2144056"/>
                  <a:pt x="304415" y="2146535"/>
                </a:cubicBezTo>
                <a:cubicBezTo>
                  <a:pt x="302710" y="2147376"/>
                  <a:pt x="301258" y="2148704"/>
                  <a:pt x="300058" y="2150519"/>
                </a:cubicBezTo>
                <a:cubicBezTo>
                  <a:pt x="298858" y="2152334"/>
                  <a:pt x="298790" y="2154428"/>
                  <a:pt x="299854" y="2156799"/>
                </a:cubicBezTo>
                <a:lnTo>
                  <a:pt x="304638" y="2162223"/>
                </a:lnTo>
                <a:lnTo>
                  <a:pt x="290619" y="2169484"/>
                </a:lnTo>
                <a:cubicBezTo>
                  <a:pt x="289673" y="2166146"/>
                  <a:pt x="288846" y="2160895"/>
                  <a:pt x="288139" y="2153729"/>
                </a:cubicBezTo>
                <a:cubicBezTo>
                  <a:pt x="287432" y="2146564"/>
                  <a:pt x="285264" y="2143489"/>
                  <a:pt x="281633" y="2144505"/>
                </a:cubicBezTo>
                <a:cubicBezTo>
                  <a:pt x="280093" y="2145426"/>
                  <a:pt x="278903" y="2146783"/>
                  <a:pt x="278062" y="2148577"/>
                </a:cubicBezTo>
                <a:cubicBezTo>
                  <a:pt x="277222" y="2150371"/>
                  <a:pt x="276623" y="2151915"/>
                  <a:pt x="276265" y="2153212"/>
                </a:cubicBezTo>
                <a:lnTo>
                  <a:pt x="282831" y="2173517"/>
                </a:lnTo>
                <a:lnTo>
                  <a:pt x="280690" y="2188455"/>
                </a:lnTo>
                <a:cubicBezTo>
                  <a:pt x="283077" y="2193063"/>
                  <a:pt x="284382" y="2197490"/>
                  <a:pt x="284606" y="2201737"/>
                </a:cubicBezTo>
                <a:cubicBezTo>
                  <a:pt x="284830" y="2205984"/>
                  <a:pt x="284174" y="2210439"/>
                  <a:pt x="282639" y="2215103"/>
                </a:cubicBezTo>
                <a:lnTo>
                  <a:pt x="289093" y="2227564"/>
                </a:lnTo>
                <a:cubicBezTo>
                  <a:pt x="287234" y="2234782"/>
                  <a:pt x="288115" y="2241569"/>
                  <a:pt x="291736" y="2247925"/>
                </a:cubicBezTo>
                <a:cubicBezTo>
                  <a:pt x="288851" y="2248473"/>
                  <a:pt x="286618" y="2250041"/>
                  <a:pt x="285036" y="2252630"/>
                </a:cubicBezTo>
                <a:cubicBezTo>
                  <a:pt x="283455" y="2255219"/>
                  <a:pt x="283398" y="2258129"/>
                  <a:pt x="284866" y="2261361"/>
                </a:cubicBezTo>
                <a:lnTo>
                  <a:pt x="282781" y="2280221"/>
                </a:lnTo>
                <a:lnTo>
                  <a:pt x="267900" y="2282002"/>
                </a:lnTo>
                <a:cubicBezTo>
                  <a:pt x="267322" y="2275880"/>
                  <a:pt x="265660" y="2269333"/>
                  <a:pt x="262913" y="2262360"/>
                </a:cubicBezTo>
                <a:cubicBezTo>
                  <a:pt x="260165" y="2255387"/>
                  <a:pt x="259296" y="2249417"/>
                  <a:pt x="260304" y="2244450"/>
                </a:cubicBezTo>
                <a:cubicBezTo>
                  <a:pt x="257489" y="2239652"/>
                  <a:pt x="258222" y="2235980"/>
                  <a:pt x="262501" y="2233435"/>
                </a:cubicBezTo>
                <a:cubicBezTo>
                  <a:pt x="265993" y="2231914"/>
                  <a:pt x="270113" y="2229698"/>
                  <a:pt x="274861" y="2226786"/>
                </a:cubicBezTo>
                <a:cubicBezTo>
                  <a:pt x="279609" y="2223874"/>
                  <a:pt x="278048" y="2222131"/>
                  <a:pt x="270177" y="2221557"/>
                </a:cubicBezTo>
                <a:lnTo>
                  <a:pt x="268340" y="2202753"/>
                </a:lnTo>
                <a:lnTo>
                  <a:pt x="262110" y="2205980"/>
                </a:lnTo>
                <a:lnTo>
                  <a:pt x="264306" y="2194965"/>
                </a:lnTo>
                <a:lnTo>
                  <a:pt x="256239" y="2179388"/>
                </a:lnTo>
                <a:lnTo>
                  <a:pt x="263109" y="2165952"/>
                </a:lnTo>
                <a:lnTo>
                  <a:pt x="255848" y="2151933"/>
                </a:lnTo>
                <a:cubicBezTo>
                  <a:pt x="256149" y="2145522"/>
                  <a:pt x="257632" y="2139486"/>
                  <a:pt x="260298" y="2133825"/>
                </a:cubicBezTo>
                <a:lnTo>
                  <a:pt x="258516" y="2118943"/>
                </a:lnTo>
                <a:cubicBezTo>
                  <a:pt x="253010" y="2120231"/>
                  <a:pt x="248696" y="2115716"/>
                  <a:pt x="245574" y="2105398"/>
                </a:cubicBezTo>
                <a:cubicBezTo>
                  <a:pt x="242452" y="2095079"/>
                  <a:pt x="240850" y="2088171"/>
                  <a:pt x="240768" y="2084675"/>
                </a:cubicBezTo>
                <a:cubicBezTo>
                  <a:pt x="243319" y="2082448"/>
                  <a:pt x="243196" y="2078396"/>
                  <a:pt x="240399" y="2072519"/>
                </a:cubicBezTo>
                <a:cubicBezTo>
                  <a:pt x="237602" y="2066642"/>
                  <a:pt x="235517" y="2062618"/>
                  <a:pt x="234146" y="2060447"/>
                </a:cubicBezTo>
                <a:cubicBezTo>
                  <a:pt x="235980" y="2058345"/>
                  <a:pt x="236728" y="2055817"/>
                  <a:pt x="236392" y="2052864"/>
                </a:cubicBezTo>
                <a:cubicBezTo>
                  <a:pt x="236056" y="2049910"/>
                  <a:pt x="235233" y="2047208"/>
                  <a:pt x="233923" y="2044759"/>
                </a:cubicBezTo>
                <a:cubicBezTo>
                  <a:pt x="232150" y="2041973"/>
                  <a:pt x="229902" y="2040174"/>
                  <a:pt x="227177" y="2039363"/>
                </a:cubicBezTo>
                <a:cubicBezTo>
                  <a:pt x="224452" y="2038552"/>
                  <a:pt x="222204" y="2036753"/>
                  <a:pt x="220431" y="2033967"/>
                </a:cubicBezTo>
                <a:cubicBezTo>
                  <a:pt x="215033" y="2038245"/>
                  <a:pt x="214662" y="2044363"/>
                  <a:pt x="219320" y="2052322"/>
                </a:cubicBezTo>
                <a:cubicBezTo>
                  <a:pt x="223977" y="2060281"/>
                  <a:pt x="223996" y="2066198"/>
                  <a:pt x="219376" y="2070072"/>
                </a:cubicBezTo>
                <a:cubicBezTo>
                  <a:pt x="221685" y="2074927"/>
                  <a:pt x="222382" y="2080245"/>
                  <a:pt x="221467" y="2086028"/>
                </a:cubicBezTo>
                <a:cubicBezTo>
                  <a:pt x="220552" y="2091811"/>
                  <a:pt x="218697" y="2096970"/>
                  <a:pt x="215901" y="2101505"/>
                </a:cubicBezTo>
                <a:lnTo>
                  <a:pt x="226389" y="2121755"/>
                </a:lnTo>
                <a:cubicBezTo>
                  <a:pt x="216139" y="2135418"/>
                  <a:pt x="211892" y="2147084"/>
                  <a:pt x="213648" y="2156752"/>
                </a:cubicBezTo>
                <a:cubicBezTo>
                  <a:pt x="215403" y="2166419"/>
                  <a:pt x="217658" y="2180150"/>
                  <a:pt x="220413" y="2197944"/>
                </a:cubicBezTo>
                <a:cubicBezTo>
                  <a:pt x="215391" y="2201121"/>
                  <a:pt x="211659" y="2205358"/>
                  <a:pt x="209217" y="2210656"/>
                </a:cubicBezTo>
                <a:cubicBezTo>
                  <a:pt x="206776" y="2215954"/>
                  <a:pt x="203044" y="2220192"/>
                  <a:pt x="198022" y="2223369"/>
                </a:cubicBezTo>
                <a:lnTo>
                  <a:pt x="206896" y="2240503"/>
                </a:lnTo>
                <a:lnTo>
                  <a:pt x="202223" y="2242924"/>
                </a:lnTo>
                <a:cubicBezTo>
                  <a:pt x="199238" y="2244470"/>
                  <a:pt x="197017" y="2244632"/>
                  <a:pt x="195561" y="2243411"/>
                </a:cubicBezTo>
                <a:cubicBezTo>
                  <a:pt x="194106" y="2242189"/>
                  <a:pt x="192636" y="2239987"/>
                  <a:pt x="191152" y="2236805"/>
                </a:cubicBezTo>
                <a:lnTo>
                  <a:pt x="189371" y="2221923"/>
                </a:lnTo>
                <a:cubicBezTo>
                  <a:pt x="188685" y="2220837"/>
                  <a:pt x="187059" y="2219128"/>
                  <a:pt x="184493" y="2216795"/>
                </a:cubicBezTo>
                <a:cubicBezTo>
                  <a:pt x="181926" y="2214461"/>
                  <a:pt x="180112" y="2213343"/>
                  <a:pt x="179051" y="2213440"/>
                </a:cubicBezTo>
                <a:lnTo>
                  <a:pt x="181471" y="2218113"/>
                </a:lnTo>
                <a:cubicBezTo>
                  <a:pt x="179212" y="2222493"/>
                  <a:pt x="176874" y="2228149"/>
                  <a:pt x="174455" y="2235081"/>
                </a:cubicBezTo>
                <a:cubicBezTo>
                  <a:pt x="172037" y="2242013"/>
                  <a:pt x="171659" y="2247641"/>
                  <a:pt x="173323" y="2251965"/>
                </a:cubicBezTo>
                <a:cubicBezTo>
                  <a:pt x="171893" y="2254846"/>
                  <a:pt x="171548" y="2258153"/>
                  <a:pt x="172287" y="2261885"/>
                </a:cubicBezTo>
                <a:cubicBezTo>
                  <a:pt x="173027" y="2265618"/>
                  <a:pt x="174253" y="2269098"/>
                  <a:pt x="175966" y="2272327"/>
                </a:cubicBezTo>
                <a:lnTo>
                  <a:pt x="168290" y="2284205"/>
                </a:lnTo>
                <a:cubicBezTo>
                  <a:pt x="169616" y="2286687"/>
                  <a:pt x="170608" y="2289713"/>
                  <a:pt x="171263" y="2293283"/>
                </a:cubicBezTo>
                <a:cubicBezTo>
                  <a:pt x="171919" y="2296853"/>
                  <a:pt x="171540" y="2300095"/>
                  <a:pt x="170127" y="2303008"/>
                </a:cubicBezTo>
                <a:lnTo>
                  <a:pt x="176581" y="2315470"/>
                </a:lnTo>
                <a:lnTo>
                  <a:pt x="172770" y="2323370"/>
                </a:lnTo>
                <a:cubicBezTo>
                  <a:pt x="175062" y="2328192"/>
                  <a:pt x="175793" y="2333575"/>
                  <a:pt x="174962" y="2339520"/>
                </a:cubicBezTo>
                <a:cubicBezTo>
                  <a:pt x="174131" y="2345465"/>
                  <a:pt x="172511" y="2351079"/>
                  <a:pt x="170102" y="2356360"/>
                </a:cubicBezTo>
                <a:cubicBezTo>
                  <a:pt x="169493" y="2362972"/>
                  <a:pt x="168653" y="2370568"/>
                  <a:pt x="167582" y="2379148"/>
                </a:cubicBezTo>
                <a:cubicBezTo>
                  <a:pt x="166511" y="2387729"/>
                  <a:pt x="164691" y="2395339"/>
                  <a:pt x="162121" y="2401979"/>
                </a:cubicBezTo>
                <a:cubicBezTo>
                  <a:pt x="163479" y="2404362"/>
                  <a:pt x="164596" y="2406994"/>
                  <a:pt x="165470" y="2409875"/>
                </a:cubicBezTo>
                <a:cubicBezTo>
                  <a:pt x="166345" y="2412756"/>
                  <a:pt x="166091" y="2415603"/>
                  <a:pt x="164709" y="2418418"/>
                </a:cubicBezTo>
                <a:cubicBezTo>
                  <a:pt x="167067" y="2423288"/>
                  <a:pt x="168256" y="2428763"/>
                  <a:pt x="168277" y="2434843"/>
                </a:cubicBezTo>
                <a:cubicBezTo>
                  <a:pt x="168299" y="2440924"/>
                  <a:pt x="167527" y="2446427"/>
                  <a:pt x="165963" y="2451352"/>
                </a:cubicBezTo>
                <a:cubicBezTo>
                  <a:pt x="166803" y="2452975"/>
                  <a:pt x="167153" y="2454605"/>
                  <a:pt x="167013" y="2456241"/>
                </a:cubicBezTo>
                <a:cubicBezTo>
                  <a:pt x="166873" y="2457878"/>
                  <a:pt x="166041" y="2459132"/>
                  <a:pt x="164517" y="2460003"/>
                </a:cubicBezTo>
                <a:lnTo>
                  <a:pt x="159037" y="2460866"/>
                </a:lnTo>
                <a:lnTo>
                  <a:pt x="155642" y="2442869"/>
                </a:lnTo>
                <a:cubicBezTo>
                  <a:pt x="156343" y="2440407"/>
                  <a:pt x="156402" y="2437660"/>
                  <a:pt x="155819" y="2434628"/>
                </a:cubicBezTo>
                <a:cubicBezTo>
                  <a:pt x="155237" y="2431596"/>
                  <a:pt x="154315" y="2428864"/>
                  <a:pt x="153055" y="2426430"/>
                </a:cubicBezTo>
                <a:lnTo>
                  <a:pt x="152024" y="2409184"/>
                </a:lnTo>
                <a:cubicBezTo>
                  <a:pt x="149885" y="2405847"/>
                  <a:pt x="147738" y="2402020"/>
                  <a:pt x="145584" y="2397703"/>
                </a:cubicBezTo>
                <a:cubicBezTo>
                  <a:pt x="143431" y="2393386"/>
                  <a:pt x="144427" y="2389907"/>
                  <a:pt x="148574" y="2387265"/>
                </a:cubicBezTo>
                <a:cubicBezTo>
                  <a:pt x="141227" y="2371809"/>
                  <a:pt x="136363" y="2351610"/>
                  <a:pt x="133981" y="2326668"/>
                </a:cubicBezTo>
                <a:cubicBezTo>
                  <a:pt x="131599" y="2301726"/>
                  <a:pt x="132214" y="2280665"/>
                  <a:pt x="135827" y="2263483"/>
                </a:cubicBezTo>
                <a:cubicBezTo>
                  <a:pt x="133265" y="2258060"/>
                  <a:pt x="131490" y="2252724"/>
                  <a:pt x="130499" y="2247475"/>
                </a:cubicBezTo>
                <a:cubicBezTo>
                  <a:pt x="129509" y="2242226"/>
                  <a:pt x="127733" y="2236890"/>
                  <a:pt x="125172" y="2231468"/>
                </a:cubicBezTo>
                <a:cubicBezTo>
                  <a:pt x="127425" y="2230177"/>
                  <a:pt x="128544" y="2228363"/>
                  <a:pt x="128527" y="2226026"/>
                </a:cubicBezTo>
                <a:cubicBezTo>
                  <a:pt x="128510" y="2223689"/>
                  <a:pt x="127855" y="2221311"/>
                  <a:pt x="126562" y="2218894"/>
                </a:cubicBezTo>
                <a:cubicBezTo>
                  <a:pt x="123544" y="2212432"/>
                  <a:pt x="122666" y="2208195"/>
                  <a:pt x="123929" y="2206183"/>
                </a:cubicBezTo>
                <a:cubicBezTo>
                  <a:pt x="125192" y="2204171"/>
                  <a:pt x="124919" y="2201101"/>
                  <a:pt x="123111" y="2196975"/>
                </a:cubicBezTo>
                <a:lnTo>
                  <a:pt x="122832" y="2177365"/>
                </a:lnTo>
                <a:cubicBezTo>
                  <a:pt x="124699" y="2175328"/>
                  <a:pt x="125582" y="2173060"/>
                  <a:pt x="125481" y="2170560"/>
                </a:cubicBezTo>
                <a:cubicBezTo>
                  <a:pt x="125380" y="2168061"/>
                  <a:pt x="124692" y="2165619"/>
                  <a:pt x="123416" y="2163234"/>
                </a:cubicBezTo>
                <a:lnTo>
                  <a:pt x="117824" y="2156253"/>
                </a:lnTo>
                <a:lnTo>
                  <a:pt x="106834" y="2100704"/>
                </a:lnTo>
                <a:lnTo>
                  <a:pt x="110644" y="2092804"/>
                </a:lnTo>
                <a:lnTo>
                  <a:pt x="111283" y="2082596"/>
                </a:lnTo>
                <a:cubicBezTo>
                  <a:pt x="109989" y="2080097"/>
                  <a:pt x="108933" y="2077104"/>
                  <a:pt x="108115" y="2073618"/>
                </a:cubicBezTo>
                <a:cubicBezTo>
                  <a:pt x="107297" y="2070132"/>
                  <a:pt x="107222" y="2067126"/>
                  <a:pt x="107889" y="2064599"/>
                </a:cubicBezTo>
                <a:cubicBezTo>
                  <a:pt x="105518" y="2062246"/>
                  <a:pt x="103472" y="2058614"/>
                  <a:pt x="101751" y="2053702"/>
                </a:cubicBezTo>
                <a:cubicBezTo>
                  <a:pt x="100030" y="2048790"/>
                  <a:pt x="100926" y="2045116"/>
                  <a:pt x="104438" y="2042680"/>
                </a:cubicBezTo>
                <a:cubicBezTo>
                  <a:pt x="102771" y="2038111"/>
                  <a:pt x="101932" y="2029656"/>
                  <a:pt x="101919" y="2017315"/>
                </a:cubicBezTo>
                <a:cubicBezTo>
                  <a:pt x="101907" y="2004975"/>
                  <a:pt x="103042" y="1997472"/>
                  <a:pt x="105326" y="1994808"/>
                </a:cubicBezTo>
                <a:lnTo>
                  <a:pt x="104351" y="1981484"/>
                </a:lnTo>
                <a:cubicBezTo>
                  <a:pt x="99763" y="1971514"/>
                  <a:pt x="97143" y="1962005"/>
                  <a:pt x="96492" y="1952959"/>
                </a:cubicBezTo>
                <a:cubicBezTo>
                  <a:pt x="95840" y="1943913"/>
                  <a:pt x="93220" y="1934405"/>
                  <a:pt x="88632" y="1924434"/>
                </a:cubicBezTo>
                <a:lnTo>
                  <a:pt x="90078" y="1915783"/>
                </a:lnTo>
                <a:cubicBezTo>
                  <a:pt x="87800" y="1909637"/>
                  <a:pt x="87160" y="1901408"/>
                  <a:pt x="88157" y="1891096"/>
                </a:cubicBezTo>
                <a:cubicBezTo>
                  <a:pt x="89154" y="1880785"/>
                  <a:pt x="88514" y="1872556"/>
                  <a:pt x="86236" y="1866409"/>
                </a:cubicBezTo>
                <a:cubicBezTo>
                  <a:pt x="89332" y="1861102"/>
                  <a:pt x="88988" y="1855354"/>
                  <a:pt x="85206" y="1849164"/>
                </a:cubicBezTo>
                <a:cubicBezTo>
                  <a:pt x="81424" y="1842973"/>
                  <a:pt x="81081" y="1837225"/>
                  <a:pt x="84176" y="1831918"/>
                </a:cubicBezTo>
                <a:cubicBezTo>
                  <a:pt x="82562" y="1826497"/>
                  <a:pt x="80135" y="1812115"/>
                  <a:pt x="76893" y="1788771"/>
                </a:cubicBezTo>
                <a:cubicBezTo>
                  <a:pt x="73651" y="1765427"/>
                  <a:pt x="72016" y="1751623"/>
                  <a:pt x="71988" y="1747357"/>
                </a:cubicBezTo>
                <a:cubicBezTo>
                  <a:pt x="69718" y="1745199"/>
                  <a:pt x="68075" y="1742345"/>
                  <a:pt x="67060" y="1738797"/>
                </a:cubicBezTo>
                <a:cubicBezTo>
                  <a:pt x="66045" y="1735248"/>
                  <a:pt x="67345" y="1732353"/>
                  <a:pt x="70958" y="1730111"/>
                </a:cubicBezTo>
                <a:cubicBezTo>
                  <a:pt x="69934" y="1716771"/>
                  <a:pt x="70025" y="1702484"/>
                  <a:pt x="71230" y="1687249"/>
                </a:cubicBezTo>
                <a:cubicBezTo>
                  <a:pt x="72435" y="1672015"/>
                  <a:pt x="70377" y="1658347"/>
                  <a:pt x="65056" y="1646245"/>
                </a:cubicBezTo>
                <a:cubicBezTo>
                  <a:pt x="65610" y="1645012"/>
                  <a:pt x="66407" y="1643529"/>
                  <a:pt x="67444" y="1641798"/>
                </a:cubicBezTo>
                <a:cubicBezTo>
                  <a:pt x="68482" y="1640067"/>
                  <a:pt x="68687" y="1638397"/>
                  <a:pt x="68060" y="1636788"/>
                </a:cubicBezTo>
                <a:cubicBezTo>
                  <a:pt x="67478" y="1636142"/>
                  <a:pt x="66464" y="1636091"/>
                  <a:pt x="65017" y="1636635"/>
                </a:cubicBezTo>
                <a:cubicBezTo>
                  <a:pt x="63570" y="1637178"/>
                  <a:pt x="62758" y="1637517"/>
                  <a:pt x="62580" y="1637650"/>
                </a:cubicBezTo>
                <a:lnTo>
                  <a:pt x="59992" y="1621211"/>
                </a:lnTo>
                <a:lnTo>
                  <a:pt x="64609" y="1614869"/>
                </a:lnTo>
                <a:cubicBezTo>
                  <a:pt x="65489" y="1608939"/>
                  <a:pt x="65223" y="1601751"/>
                  <a:pt x="63812" y="1593304"/>
                </a:cubicBezTo>
                <a:cubicBezTo>
                  <a:pt x="62400" y="1584857"/>
                  <a:pt x="61154" y="1577683"/>
                  <a:pt x="60073" y="1571782"/>
                </a:cubicBezTo>
                <a:cubicBezTo>
                  <a:pt x="57548" y="1568973"/>
                  <a:pt x="56199" y="1566050"/>
                  <a:pt x="56025" y="1563013"/>
                </a:cubicBezTo>
                <a:cubicBezTo>
                  <a:pt x="55851" y="1559975"/>
                  <a:pt x="57645" y="1557399"/>
                  <a:pt x="61407" y="1555286"/>
                </a:cubicBezTo>
                <a:lnTo>
                  <a:pt x="60433" y="1541962"/>
                </a:lnTo>
                <a:cubicBezTo>
                  <a:pt x="60922" y="1538458"/>
                  <a:pt x="60137" y="1531538"/>
                  <a:pt x="58077" y="1521205"/>
                </a:cubicBezTo>
                <a:cubicBezTo>
                  <a:pt x="56018" y="1510871"/>
                  <a:pt x="54252" y="1503966"/>
                  <a:pt x="52781" y="1500489"/>
                </a:cubicBezTo>
                <a:cubicBezTo>
                  <a:pt x="50647" y="1495256"/>
                  <a:pt x="50582" y="1490680"/>
                  <a:pt x="52585" y="1486762"/>
                </a:cubicBezTo>
                <a:cubicBezTo>
                  <a:pt x="54589" y="1482843"/>
                  <a:pt x="54524" y="1478267"/>
                  <a:pt x="52390" y="1473034"/>
                </a:cubicBezTo>
                <a:lnTo>
                  <a:pt x="53557" y="1444773"/>
                </a:lnTo>
                <a:cubicBezTo>
                  <a:pt x="52623" y="1441223"/>
                  <a:pt x="51512" y="1432085"/>
                  <a:pt x="50224" y="1417360"/>
                </a:cubicBezTo>
                <a:cubicBezTo>
                  <a:pt x="48935" y="1402635"/>
                  <a:pt x="48228" y="1394276"/>
                  <a:pt x="48102" y="1392284"/>
                </a:cubicBezTo>
                <a:cubicBezTo>
                  <a:pt x="46029" y="1389077"/>
                  <a:pt x="44151" y="1385769"/>
                  <a:pt x="42468" y="1382361"/>
                </a:cubicBezTo>
                <a:cubicBezTo>
                  <a:pt x="40785" y="1378952"/>
                  <a:pt x="42051" y="1375992"/>
                  <a:pt x="46265" y="1373480"/>
                </a:cubicBezTo>
                <a:cubicBezTo>
                  <a:pt x="45287" y="1359911"/>
                  <a:pt x="45460" y="1344512"/>
                  <a:pt x="46784" y="1327281"/>
                </a:cubicBezTo>
                <a:cubicBezTo>
                  <a:pt x="48107" y="1310051"/>
                  <a:pt x="45930" y="1294880"/>
                  <a:pt x="40251" y="1281771"/>
                </a:cubicBezTo>
                <a:cubicBezTo>
                  <a:pt x="40755" y="1280439"/>
                  <a:pt x="41451" y="1278762"/>
                  <a:pt x="42337" y="1276739"/>
                </a:cubicBezTo>
                <a:cubicBezTo>
                  <a:pt x="43224" y="1274716"/>
                  <a:pt x="43530" y="1273241"/>
                  <a:pt x="43255" y="1272313"/>
                </a:cubicBezTo>
                <a:cubicBezTo>
                  <a:pt x="42384" y="1270871"/>
                  <a:pt x="41330" y="1270264"/>
                  <a:pt x="40091" y="1270495"/>
                </a:cubicBezTo>
                <a:cubicBezTo>
                  <a:pt x="38852" y="1270725"/>
                  <a:pt x="37811" y="1271099"/>
                  <a:pt x="36968" y="1271618"/>
                </a:cubicBezTo>
                <a:lnTo>
                  <a:pt x="34381" y="1255179"/>
                </a:lnTo>
                <a:cubicBezTo>
                  <a:pt x="37565" y="1249249"/>
                  <a:pt x="39568" y="1242944"/>
                  <a:pt x="40388" y="1236263"/>
                </a:cubicBezTo>
                <a:lnTo>
                  <a:pt x="33599" y="1200269"/>
                </a:lnTo>
                <a:cubicBezTo>
                  <a:pt x="31139" y="1197428"/>
                  <a:pt x="30049" y="1194370"/>
                  <a:pt x="30330" y="1191097"/>
                </a:cubicBezTo>
                <a:cubicBezTo>
                  <a:pt x="30610" y="1187824"/>
                  <a:pt x="32664" y="1185114"/>
                  <a:pt x="36491" y="1182968"/>
                </a:cubicBezTo>
                <a:cubicBezTo>
                  <a:pt x="35206" y="1180011"/>
                  <a:pt x="34909" y="1177531"/>
                  <a:pt x="35600" y="1175527"/>
                </a:cubicBezTo>
                <a:cubicBezTo>
                  <a:pt x="36291" y="1173523"/>
                  <a:pt x="35994" y="1171043"/>
                  <a:pt x="34709" y="1168086"/>
                </a:cubicBezTo>
                <a:cubicBezTo>
                  <a:pt x="34818" y="1165355"/>
                  <a:pt x="33829" y="1157883"/>
                  <a:pt x="31742" y="1145670"/>
                </a:cubicBezTo>
                <a:cubicBezTo>
                  <a:pt x="29656" y="1133457"/>
                  <a:pt x="28076" y="1125797"/>
                  <a:pt x="27002" y="1122690"/>
                </a:cubicBezTo>
                <a:cubicBezTo>
                  <a:pt x="24834" y="1117393"/>
                  <a:pt x="24635" y="1112557"/>
                  <a:pt x="26403" y="1108184"/>
                </a:cubicBezTo>
                <a:cubicBezTo>
                  <a:pt x="28171" y="1103811"/>
                  <a:pt x="27972" y="1098976"/>
                  <a:pt x="25804" y="1093678"/>
                </a:cubicBezTo>
                <a:lnTo>
                  <a:pt x="25581" y="1077990"/>
                </a:lnTo>
                <a:cubicBezTo>
                  <a:pt x="24088" y="1074154"/>
                  <a:pt x="24166" y="1070491"/>
                  <a:pt x="25816" y="1067002"/>
                </a:cubicBezTo>
                <a:cubicBezTo>
                  <a:pt x="27467" y="1063514"/>
                  <a:pt x="27545" y="1059851"/>
                  <a:pt x="26052" y="1056015"/>
                </a:cubicBezTo>
                <a:cubicBezTo>
                  <a:pt x="30591" y="1053335"/>
                  <a:pt x="32362" y="1049125"/>
                  <a:pt x="31365" y="1043386"/>
                </a:cubicBezTo>
                <a:cubicBezTo>
                  <a:pt x="31027" y="1042655"/>
                  <a:pt x="30693" y="1042170"/>
                  <a:pt x="30363" y="1041929"/>
                </a:cubicBezTo>
                <a:cubicBezTo>
                  <a:pt x="30033" y="1041689"/>
                  <a:pt x="29309" y="1041405"/>
                  <a:pt x="28193" y="1041077"/>
                </a:cubicBezTo>
                <a:lnTo>
                  <a:pt x="28888" y="1034791"/>
                </a:lnTo>
                <a:cubicBezTo>
                  <a:pt x="28862" y="1032912"/>
                  <a:pt x="28644" y="1031378"/>
                  <a:pt x="28234" y="1030191"/>
                </a:cubicBezTo>
                <a:cubicBezTo>
                  <a:pt x="27825" y="1029004"/>
                  <a:pt x="27218" y="1027672"/>
                  <a:pt x="26412" y="1026196"/>
                </a:cubicBezTo>
                <a:cubicBezTo>
                  <a:pt x="27736" y="1013575"/>
                  <a:pt x="28076" y="1000723"/>
                  <a:pt x="27432" y="987639"/>
                </a:cubicBezTo>
                <a:cubicBezTo>
                  <a:pt x="26788" y="974556"/>
                  <a:pt x="25557" y="961530"/>
                  <a:pt x="23738" y="948561"/>
                </a:cubicBezTo>
                <a:cubicBezTo>
                  <a:pt x="22848" y="945811"/>
                  <a:pt x="22109" y="939774"/>
                  <a:pt x="21518" y="930449"/>
                </a:cubicBezTo>
                <a:cubicBezTo>
                  <a:pt x="20928" y="921124"/>
                  <a:pt x="20981" y="915664"/>
                  <a:pt x="21677" y="914069"/>
                </a:cubicBezTo>
                <a:cubicBezTo>
                  <a:pt x="19066" y="908630"/>
                  <a:pt x="17778" y="903124"/>
                  <a:pt x="17813" y="897550"/>
                </a:cubicBezTo>
                <a:cubicBezTo>
                  <a:pt x="17848" y="891976"/>
                  <a:pt x="17930" y="886254"/>
                  <a:pt x="18059" y="880384"/>
                </a:cubicBezTo>
                <a:lnTo>
                  <a:pt x="21870" y="872484"/>
                </a:lnTo>
                <a:cubicBezTo>
                  <a:pt x="21531" y="871671"/>
                  <a:pt x="21387" y="870758"/>
                  <a:pt x="21438" y="869744"/>
                </a:cubicBezTo>
                <a:cubicBezTo>
                  <a:pt x="21489" y="868730"/>
                  <a:pt x="21345" y="867816"/>
                  <a:pt x="21007" y="867004"/>
                </a:cubicBezTo>
                <a:cubicBezTo>
                  <a:pt x="20577" y="864346"/>
                  <a:pt x="19955" y="862034"/>
                  <a:pt x="19143" y="860067"/>
                </a:cubicBezTo>
                <a:cubicBezTo>
                  <a:pt x="18330" y="858101"/>
                  <a:pt x="17320" y="855991"/>
                  <a:pt x="16111" y="853736"/>
                </a:cubicBezTo>
                <a:cubicBezTo>
                  <a:pt x="17793" y="852535"/>
                  <a:pt x="18294" y="850959"/>
                  <a:pt x="17612" y="849007"/>
                </a:cubicBezTo>
                <a:cubicBezTo>
                  <a:pt x="17240" y="848130"/>
                  <a:pt x="16962" y="846957"/>
                  <a:pt x="16778" y="845488"/>
                </a:cubicBezTo>
                <a:cubicBezTo>
                  <a:pt x="16593" y="844020"/>
                  <a:pt x="16315" y="842847"/>
                  <a:pt x="15943" y="841970"/>
                </a:cubicBezTo>
                <a:lnTo>
                  <a:pt x="17501" y="841163"/>
                </a:lnTo>
                <a:cubicBezTo>
                  <a:pt x="16954" y="839471"/>
                  <a:pt x="17185" y="837375"/>
                  <a:pt x="18196" y="834876"/>
                </a:cubicBezTo>
                <a:lnTo>
                  <a:pt x="15608" y="818437"/>
                </a:lnTo>
                <a:cubicBezTo>
                  <a:pt x="14674" y="814805"/>
                  <a:pt x="13447" y="811325"/>
                  <a:pt x="11929" y="807996"/>
                </a:cubicBezTo>
                <a:cubicBezTo>
                  <a:pt x="10410" y="804667"/>
                  <a:pt x="9198" y="802167"/>
                  <a:pt x="8291" y="800496"/>
                </a:cubicBezTo>
                <a:cubicBezTo>
                  <a:pt x="10029" y="799719"/>
                  <a:pt x="11616" y="798651"/>
                  <a:pt x="13051" y="797290"/>
                </a:cubicBezTo>
                <a:cubicBezTo>
                  <a:pt x="14486" y="795929"/>
                  <a:pt x="14689" y="794096"/>
                  <a:pt x="13659" y="791789"/>
                </a:cubicBezTo>
                <a:cubicBezTo>
                  <a:pt x="12336" y="789553"/>
                  <a:pt x="11755" y="787795"/>
                  <a:pt x="11917" y="786518"/>
                </a:cubicBezTo>
                <a:cubicBezTo>
                  <a:pt x="12079" y="785241"/>
                  <a:pt x="13661" y="783845"/>
                  <a:pt x="16663" y="782332"/>
                </a:cubicBezTo>
                <a:lnTo>
                  <a:pt x="16439" y="766643"/>
                </a:lnTo>
                <a:lnTo>
                  <a:pt x="20250" y="758743"/>
                </a:lnTo>
                <a:lnTo>
                  <a:pt x="20666" y="732846"/>
                </a:lnTo>
                <a:cubicBezTo>
                  <a:pt x="19379" y="729726"/>
                  <a:pt x="19073" y="726592"/>
                  <a:pt x="19747" y="723444"/>
                </a:cubicBezTo>
                <a:cubicBezTo>
                  <a:pt x="20422" y="720296"/>
                  <a:pt x="20115" y="717163"/>
                  <a:pt x="18829" y="714043"/>
                </a:cubicBezTo>
                <a:lnTo>
                  <a:pt x="20163" y="697548"/>
                </a:lnTo>
                <a:lnTo>
                  <a:pt x="19995" y="685781"/>
                </a:lnTo>
                <a:cubicBezTo>
                  <a:pt x="17885" y="679878"/>
                  <a:pt x="16361" y="673917"/>
                  <a:pt x="15426" y="667899"/>
                </a:cubicBezTo>
                <a:cubicBezTo>
                  <a:pt x="14490" y="661881"/>
                  <a:pt x="14538" y="656094"/>
                  <a:pt x="15571" y="650538"/>
                </a:cubicBezTo>
                <a:cubicBezTo>
                  <a:pt x="14120" y="638202"/>
                  <a:pt x="12193" y="626853"/>
                  <a:pt x="9790" y="616492"/>
                </a:cubicBezTo>
                <a:cubicBezTo>
                  <a:pt x="7387" y="606130"/>
                  <a:pt x="5112" y="597925"/>
                  <a:pt x="2967" y="591875"/>
                </a:cubicBezTo>
                <a:cubicBezTo>
                  <a:pt x="5197" y="592366"/>
                  <a:pt x="7023" y="592078"/>
                  <a:pt x="8446" y="591012"/>
                </a:cubicBezTo>
                <a:lnTo>
                  <a:pt x="12257" y="583112"/>
                </a:lnTo>
                <a:cubicBezTo>
                  <a:pt x="12631" y="581848"/>
                  <a:pt x="12418" y="580642"/>
                  <a:pt x="11617" y="579492"/>
                </a:cubicBezTo>
                <a:cubicBezTo>
                  <a:pt x="10816" y="578343"/>
                  <a:pt x="9434" y="577742"/>
                  <a:pt x="7472" y="577688"/>
                </a:cubicBezTo>
                <a:cubicBezTo>
                  <a:pt x="9068" y="570359"/>
                  <a:pt x="9853" y="561227"/>
                  <a:pt x="9828" y="550292"/>
                </a:cubicBezTo>
                <a:cubicBezTo>
                  <a:pt x="9803" y="539358"/>
                  <a:pt x="8238" y="530456"/>
                  <a:pt x="5132" y="523586"/>
                </a:cubicBezTo>
                <a:cubicBezTo>
                  <a:pt x="6743" y="520735"/>
                  <a:pt x="7520" y="517945"/>
                  <a:pt x="7465" y="515216"/>
                </a:cubicBezTo>
                <a:cubicBezTo>
                  <a:pt x="7410" y="512487"/>
                  <a:pt x="6039" y="510317"/>
                  <a:pt x="3351" y="508704"/>
                </a:cubicBezTo>
                <a:cubicBezTo>
                  <a:pt x="1684" y="502941"/>
                  <a:pt x="1840" y="497840"/>
                  <a:pt x="3820" y="493398"/>
                </a:cubicBezTo>
                <a:cubicBezTo>
                  <a:pt x="5800" y="488957"/>
                  <a:pt x="7340" y="484620"/>
                  <a:pt x="8440" y="480387"/>
                </a:cubicBezTo>
                <a:cubicBezTo>
                  <a:pt x="9840" y="477686"/>
                  <a:pt x="10072" y="475591"/>
                  <a:pt x="9135" y="474100"/>
                </a:cubicBezTo>
                <a:cubicBezTo>
                  <a:pt x="8199" y="472610"/>
                  <a:pt x="6873" y="471321"/>
                  <a:pt x="5157" y="470234"/>
                </a:cubicBezTo>
                <a:lnTo>
                  <a:pt x="6268" y="438051"/>
                </a:lnTo>
                <a:cubicBezTo>
                  <a:pt x="6402" y="436006"/>
                  <a:pt x="6627" y="433420"/>
                  <a:pt x="6942" y="430293"/>
                </a:cubicBezTo>
                <a:cubicBezTo>
                  <a:pt x="7257" y="427167"/>
                  <a:pt x="6689" y="424004"/>
                  <a:pt x="5238" y="420805"/>
                </a:cubicBezTo>
                <a:cubicBezTo>
                  <a:pt x="7753" y="408019"/>
                  <a:pt x="8249" y="394675"/>
                  <a:pt x="6727" y="380770"/>
                </a:cubicBezTo>
                <a:cubicBezTo>
                  <a:pt x="5205" y="366866"/>
                  <a:pt x="6682" y="353507"/>
                  <a:pt x="11158" y="340694"/>
                </a:cubicBezTo>
                <a:lnTo>
                  <a:pt x="3953" y="330597"/>
                </a:lnTo>
                <a:lnTo>
                  <a:pt x="7373" y="295242"/>
                </a:lnTo>
                <a:cubicBezTo>
                  <a:pt x="5564" y="291034"/>
                  <a:pt x="4042" y="282851"/>
                  <a:pt x="2806" y="270691"/>
                </a:cubicBezTo>
                <a:cubicBezTo>
                  <a:pt x="1570" y="258531"/>
                  <a:pt x="1794" y="248950"/>
                  <a:pt x="3475" y="241946"/>
                </a:cubicBezTo>
                <a:cubicBezTo>
                  <a:pt x="383" y="235975"/>
                  <a:pt x="809" y="229170"/>
                  <a:pt x="4754" y="221529"/>
                </a:cubicBezTo>
                <a:cubicBezTo>
                  <a:pt x="1063" y="219490"/>
                  <a:pt x="-478" y="216831"/>
                  <a:pt x="129" y="213553"/>
                </a:cubicBezTo>
                <a:cubicBezTo>
                  <a:pt x="736" y="210275"/>
                  <a:pt x="1934" y="207185"/>
                  <a:pt x="3724" y="204283"/>
                </a:cubicBezTo>
                <a:lnTo>
                  <a:pt x="8918" y="73185"/>
                </a:lnTo>
                <a:cubicBezTo>
                  <a:pt x="10388" y="67362"/>
                  <a:pt x="10931" y="61894"/>
                  <a:pt x="10548" y="56784"/>
                </a:cubicBezTo>
                <a:cubicBezTo>
                  <a:pt x="10164" y="51673"/>
                  <a:pt x="11299" y="46394"/>
                  <a:pt x="13951" y="40946"/>
                </a:cubicBezTo>
                <a:cubicBezTo>
                  <a:pt x="12755" y="38478"/>
                  <a:pt x="12093" y="35611"/>
                  <a:pt x="11965" y="32344"/>
                </a:cubicBezTo>
                <a:cubicBezTo>
                  <a:pt x="11837" y="29076"/>
                  <a:pt x="12155" y="26195"/>
                  <a:pt x="12921" y="23700"/>
                </a:cubicBezTo>
                <a:lnTo>
                  <a:pt x="13504" y="9569"/>
                </a:lnTo>
                <a:cubicBezTo>
                  <a:pt x="14368" y="7105"/>
                  <a:pt x="15873" y="4926"/>
                  <a:pt x="18020" y="3032"/>
                </a:cubicBezTo>
                <a:cubicBezTo>
                  <a:pt x="20167" y="1138"/>
                  <a:pt x="22278" y="127"/>
                  <a:pt x="24352" y="0"/>
                </a:cubicBezTo>
                <a:close/>
              </a:path>
            </a:pathLst>
          </a:custGeom>
          <a:ln>
            <a:noFill/>
          </a:ln>
          <a:effectLst>
            <a:outerShdw blurRad="50800" dist="38100" sx="102000" sy="1020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" name="Freeform: Shape 3">
            <a:extLst>
              <a:ext uri="{FF2B5EF4-FFF2-40B4-BE49-F238E27FC236}">
                <a16:creationId xmlns:a16="http://schemas.microsoft.com/office/drawing/2014/main" id="{13AFA355-D3A1-834A-5D3D-1F97D4F2329F}"/>
              </a:ext>
            </a:extLst>
          </p:cNvPr>
          <p:cNvSpPr/>
          <p:nvPr/>
        </p:nvSpPr>
        <p:spPr>
          <a:xfrm rot="10975597">
            <a:off x="6021837" y="526925"/>
            <a:ext cx="1657687" cy="4825556"/>
          </a:xfrm>
          <a:custGeom>
            <a:avLst/>
            <a:gdLst/>
            <a:ahLst/>
            <a:cxnLst/>
            <a:rect l="l" t="t" r="r" b="b"/>
            <a:pathLst>
              <a:path w="458677" h="2460866">
                <a:moveTo>
                  <a:pt x="185114" y="2198446"/>
                </a:moveTo>
                <a:lnTo>
                  <a:pt x="178077" y="2200116"/>
                </a:lnTo>
                <a:cubicBezTo>
                  <a:pt x="178563" y="2200975"/>
                  <a:pt x="179391" y="2201781"/>
                  <a:pt x="180563" y="2202532"/>
                </a:cubicBezTo>
                <a:cubicBezTo>
                  <a:pt x="181734" y="2203284"/>
                  <a:pt x="182750" y="2203498"/>
                  <a:pt x="183612" y="2203175"/>
                </a:cubicBezTo>
                <a:cubicBezTo>
                  <a:pt x="185295" y="2201974"/>
                  <a:pt x="185795" y="2200398"/>
                  <a:pt x="185114" y="2198446"/>
                </a:cubicBezTo>
                <a:close/>
                <a:moveTo>
                  <a:pt x="177853" y="2184427"/>
                </a:moveTo>
                <a:cubicBezTo>
                  <a:pt x="178242" y="2185337"/>
                  <a:pt x="178876" y="2186243"/>
                  <a:pt x="179755" y="2187146"/>
                </a:cubicBezTo>
                <a:cubicBezTo>
                  <a:pt x="180634" y="2188049"/>
                  <a:pt x="181845" y="2188162"/>
                  <a:pt x="183389" y="2187487"/>
                </a:cubicBezTo>
                <a:lnTo>
                  <a:pt x="184946" y="2186680"/>
                </a:lnTo>
                <a:cubicBezTo>
                  <a:pt x="183333" y="2183565"/>
                  <a:pt x="180968" y="2182814"/>
                  <a:pt x="177853" y="2184427"/>
                </a:cubicBezTo>
                <a:close/>
                <a:moveTo>
                  <a:pt x="311477" y="2091514"/>
                </a:moveTo>
                <a:lnTo>
                  <a:pt x="303633" y="2091625"/>
                </a:lnTo>
                <a:cubicBezTo>
                  <a:pt x="304054" y="2092518"/>
                  <a:pt x="304623" y="2093458"/>
                  <a:pt x="305340" y="2094445"/>
                </a:cubicBezTo>
                <a:cubicBezTo>
                  <a:pt x="306057" y="2095432"/>
                  <a:pt x="306814" y="2095781"/>
                  <a:pt x="307611" y="2095492"/>
                </a:cubicBezTo>
                <a:close/>
                <a:moveTo>
                  <a:pt x="317836" y="2028461"/>
                </a:moveTo>
                <a:cubicBezTo>
                  <a:pt x="316200" y="2028321"/>
                  <a:pt x="314570" y="2028671"/>
                  <a:pt x="312948" y="2029511"/>
                </a:cubicBezTo>
                <a:cubicBezTo>
                  <a:pt x="313337" y="2030421"/>
                  <a:pt x="313971" y="2031327"/>
                  <a:pt x="314850" y="2032230"/>
                </a:cubicBezTo>
                <a:cubicBezTo>
                  <a:pt x="315729" y="2033133"/>
                  <a:pt x="316940" y="2033246"/>
                  <a:pt x="318483" y="2032571"/>
                </a:cubicBezTo>
                <a:lnTo>
                  <a:pt x="321599" y="2030957"/>
                </a:lnTo>
                <a:cubicBezTo>
                  <a:pt x="320727" y="2029433"/>
                  <a:pt x="319473" y="2028601"/>
                  <a:pt x="317836" y="2028461"/>
                </a:cubicBezTo>
                <a:close/>
                <a:moveTo>
                  <a:pt x="418788" y="2024081"/>
                </a:moveTo>
                <a:lnTo>
                  <a:pt x="430666" y="2031758"/>
                </a:lnTo>
                <a:lnTo>
                  <a:pt x="435563" y="2045026"/>
                </a:lnTo>
                <a:cubicBezTo>
                  <a:pt x="431936" y="2047480"/>
                  <a:pt x="430866" y="2050339"/>
                  <a:pt x="432350" y="2053604"/>
                </a:cubicBezTo>
                <a:cubicBezTo>
                  <a:pt x="433835" y="2056868"/>
                  <a:pt x="431596" y="2060332"/>
                  <a:pt x="425633" y="2063997"/>
                </a:cubicBezTo>
                <a:cubicBezTo>
                  <a:pt x="422928" y="2057661"/>
                  <a:pt x="421787" y="2051008"/>
                  <a:pt x="422211" y="2044039"/>
                </a:cubicBezTo>
                <a:cubicBezTo>
                  <a:pt x="422635" y="2037070"/>
                  <a:pt x="421494" y="2030417"/>
                  <a:pt x="418788" y="2024081"/>
                </a:cubicBezTo>
                <a:close/>
                <a:moveTo>
                  <a:pt x="215895" y="1990880"/>
                </a:moveTo>
                <a:lnTo>
                  <a:pt x="219929" y="1998668"/>
                </a:lnTo>
                <a:cubicBezTo>
                  <a:pt x="221153" y="2000874"/>
                  <a:pt x="222508" y="2001901"/>
                  <a:pt x="223993" y="2001748"/>
                </a:cubicBezTo>
                <a:cubicBezTo>
                  <a:pt x="225479" y="2001597"/>
                  <a:pt x="227007" y="2001052"/>
                  <a:pt x="228580" y="2000114"/>
                </a:cubicBezTo>
                <a:close/>
                <a:moveTo>
                  <a:pt x="222597" y="1965678"/>
                </a:moveTo>
                <a:cubicBezTo>
                  <a:pt x="221917" y="1966113"/>
                  <a:pt x="221532" y="1966641"/>
                  <a:pt x="221443" y="1967264"/>
                </a:cubicBezTo>
                <a:cubicBezTo>
                  <a:pt x="221354" y="1967886"/>
                  <a:pt x="220969" y="1968414"/>
                  <a:pt x="220289" y="1968849"/>
                </a:cubicBezTo>
                <a:cubicBezTo>
                  <a:pt x="220808" y="1969773"/>
                  <a:pt x="221772" y="1970838"/>
                  <a:pt x="223178" y="1972044"/>
                </a:cubicBezTo>
                <a:cubicBezTo>
                  <a:pt x="224585" y="1973250"/>
                  <a:pt x="225736" y="1973724"/>
                  <a:pt x="226631" y="1973466"/>
                </a:cubicBezTo>
                <a:cubicBezTo>
                  <a:pt x="228073" y="1972596"/>
                  <a:pt x="228679" y="1971541"/>
                  <a:pt x="228449" y="1970302"/>
                </a:cubicBezTo>
                <a:cubicBezTo>
                  <a:pt x="228219" y="1969063"/>
                  <a:pt x="227845" y="1968022"/>
                  <a:pt x="227326" y="1967180"/>
                </a:cubicBezTo>
                <a:cubicBezTo>
                  <a:pt x="226125" y="1965497"/>
                  <a:pt x="224549" y="1964996"/>
                  <a:pt x="222597" y="1965678"/>
                </a:cubicBezTo>
                <a:close/>
                <a:moveTo>
                  <a:pt x="394610" y="1924000"/>
                </a:moveTo>
                <a:lnTo>
                  <a:pt x="387573" y="1925669"/>
                </a:lnTo>
                <a:cubicBezTo>
                  <a:pt x="388093" y="1926593"/>
                  <a:pt x="389056" y="1927658"/>
                  <a:pt x="390463" y="1928864"/>
                </a:cubicBezTo>
                <a:cubicBezTo>
                  <a:pt x="391869" y="1930070"/>
                  <a:pt x="393020" y="1930544"/>
                  <a:pt x="393915" y="1930286"/>
                </a:cubicBezTo>
                <a:cubicBezTo>
                  <a:pt x="395358" y="1929416"/>
                  <a:pt x="395964" y="1928361"/>
                  <a:pt x="395734" y="1927122"/>
                </a:cubicBezTo>
                <a:cubicBezTo>
                  <a:pt x="395504" y="1925883"/>
                  <a:pt x="395129" y="1924842"/>
                  <a:pt x="394610" y="1924000"/>
                </a:cubicBezTo>
                <a:close/>
                <a:moveTo>
                  <a:pt x="322399" y="1921890"/>
                </a:moveTo>
                <a:cubicBezTo>
                  <a:pt x="317794" y="1924440"/>
                  <a:pt x="315163" y="1927942"/>
                  <a:pt x="314507" y="1932398"/>
                </a:cubicBezTo>
                <a:cubicBezTo>
                  <a:pt x="313851" y="1936853"/>
                  <a:pt x="314767" y="1941482"/>
                  <a:pt x="317255" y="1946285"/>
                </a:cubicBezTo>
                <a:lnTo>
                  <a:pt x="318061" y="1947842"/>
                </a:lnTo>
                <a:cubicBezTo>
                  <a:pt x="317720" y="1947978"/>
                  <a:pt x="316456" y="1948715"/>
                  <a:pt x="314268" y="1950054"/>
                </a:cubicBezTo>
                <a:cubicBezTo>
                  <a:pt x="312081" y="1951393"/>
                  <a:pt x="311018" y="1952519"/>
                  <a:pt x="311080" y="1953434"/>
                </a:cubicBezTo>
                <a:cubicBezTo>
                  <a:pt x="311987" y="1953993"/>
                  <a:pt x="314498" y="1953598"/>
                  <a:pt x="318615" y="1952248"/>
                </a:cubicBezTo>
                <a:cubicBezTo>
                  <a:pt x="322731" y="1950898"/>
                  <a:pt x="325430" y="1949911"/>
                  <a:pt x="326712" y="1949288"/>
                </a:cubicBezTo>
                <a:lnTo>
                  <a:pt x="332025" y="1936660"/>
                </a:lnTo>
                <a:cubicBezTo>
                  <a:pt x="329620" y="1937658"/>
                  <a:pt x="327392" y="1937330"/>
                  <a:pt x="325342" y="1935676"/>
                </a:cubicBezTo>
                <a:cubicBezTo>
                  <a:pt x="323291" y="1934021"/>
                  <a:pt x="321829" y="1932310"/>
                  <a:pt x="320953" y="1930541"/>
                </a:cubicBezTo>
                <a:close/>
                <a:moveTo>
                  <a:pt x="212246" y="1899921"/>
                </a:moveTo>
                <a:lnTo>
                  <a:pt x="215696" y="1921840"/>
                </a:lnTo>
                <a:cubicBezTo>
                  <a:pt x="215420" y="1921942"/>
                  <a:pt x="214415" y="1922545"/>
                  <a:pt x="212682" y="1923648"/>
                </a:cubicBezTo>
                <a:cubicBezTo>
                  <a:pt x="210949" y="1924752"/>
                  <a:pt x="210145" y="1925744"/>
                  <a:pt x="210272" y="1926625"/>
                </a:cubicBezTo>
                <a:cubicBezTo>
                  <a:pt x="211454" y="1928112"/>
                  <a:pt x="214049" y="1928990"/>
                  <a:pt x="218058" y="1929260"/>
                </a:cubicBezTo>
                <a:cubicBezTo>
                  <a:pt x="222066" y="1929530"/>
                  <a:pt x="225238" y="1929615"/>
                  <a:pt x="227574" y="1929517"/>
                </a:cubicBezTo>
                <a:lnTo>
                  <a:pt x="230410" y="1908293"/>
                </a:lnTo>
                <a:close/>
                <a:moveTo>
                  <a:pt x="317639" y="1863114"/>
                </a:moveTo>
                <a:cubicBezTo>
                  <a:pt x="316264" y="1864114"/>
                  <a:pt x="315927" y="1865689"/>
                  <a:pt x="316628" y="1867836"/>
                </a:cubicBezTo>
                <a:cubicBezTo>
                  <a:pt x="317329" y="1869984"/>
                  <a:pt x="317972" y="1871544"/>
                  <a:pt x="318558" y="1872516"/>
                </a:cubicBezTo>
                <a:cubicBezTo>
                  <a:pt x="320527" y="1876476"/>
                  <a:pt x="321270" y="1880454"/>
                  <a:pt x="320787" y="1884449"/>
                </a:cubicBezTo>
                <a:cubicBezTo>
                  <a:pt x="320305" y="1888444"/>
                  <a:pt x="318885" y="1892060"/>
                  <a:pt x="316529" y="1895298"/>
                </a:cubicBezTo>
                <a:cubicBezTo>
                  <a:pt x="318317" y="1899228"/>
                  <a:pt x="319421" y="1903266"/>
                  <a:pt x="319839" y="1907411"/>
                </a:cubicBezTo>
                <a:cubicBezTo>
                  <a:pt x="320258" y="1911557"/>
                  <a:pt x="321362" y="1915595"/>
                  <a:pt x="323150" y="1919525"/>
                </a:cubicBezTo>
                <a:cubicBezTo>
                  <a:pt x="324918" y="1911654"/>
                  <a:pt x="325950" y="1903794"/>
                  <a:pt x="326247" y="1895944"/>
                </a:cubicBezTo>
                <a:cubicBezTo>
                  <a:pt x="326544" y="1888094"/>
                  <a:pt x="326595" y="1880247"/>
                  <a:pt x="326402" y="1872404"/>
                </a:cubicBezTo>
                <a:cubicBezTo>
                  <a:pt x="325781" y="1871285"/>
                  <a:pt x="324415" y="1869441"/>
                  <a:pt x="322302" y="1866873"/>
                </a:cubicBezTo>
                <a:cubicBezTo>
                  <a:pt x="320190" y="1864304"/>
                  <a:pt x="318636" y="1863051"/>
                  <a:pt x="317639" y="1863114"/>
                </a:cubicBezTo>
                <a:close/>
                <a:moveTo>
                  <a:pt x="396776" y="1855711"/>
                </a:moveTo>
                <a:cubicBezTo>
                  <a:pt x="391835" y="1858805"/>
                  <a:pt x="390293" y="1862979"/>
                  <a:pt x="392149" y="1868232"/>
                </a:cubicBezTo>
                <a:cubicBezTo>
                  <a:pt x="394005" y="1873485"/>
                  <a:pt x="396197" y="1878194"/>
                  <a:pt x="398725" y="1882358"/>
                </a:cubicBezTo>
                <a:cubicBezTo>
                  <a:pt x="396291" y="1883619"/>
                  <a:pt x="393961" y="1885320"/>
                  <a:pt x="391736" y="1887460"/>
                </a:cubicBezTo>
                <a:cubicBezTo>
                  <a:pt x="389511" y="1889600"/>
                  <a:pt x="387974" y="1891877"/>
                  <a:pt x="387126" y="1894292"/>
                </a:cubicBezTo>
                <a:lnTo>
                  <a:pt x="397502" y="1906698"/>
                </a:lnTo>
                <a:cubicBezTo>
                  <a:pt x="396081" y="1902125"/>
                  <a:pt x="395585" y="1897196"/>
                  <a:pt x="396017" y="1891910"/>
                </a:cubicBezTo>
                <a:cubicBezTo>
                  <a:pt x="396448" y="1886624"/>
                  <a:pt x="398908" y="1882634"/>
                  <a:pt x="403398" y="1879938"/>
                </a:cubicBezTo>
                <a:cubicBezTo>
                  <a:pt x="401609" y="1876008"/>
                  <a:pt x="400506" y="1871970"/>
                  <a:pt x="400087" y="1867824"/>
                </a:cubicBezTo>
                <a:cubicBezTo>
                  <a:pt x="399668" y="1863679"/>
                  <a:pt x="398565" y="1859641"/>
                  <a:pt x="396776" y="1855711"/>
                </a:cubicBezTo>
                <a:close/>
                <a:moveTo>
                  <a:pt x="205817" y="1834108"/>
                </a:moveTo>
                <a:cubicBezTo>
                  <a:pt x="205646" y="1849671"/>
                  <a:pt x="206657" y="1865610"/>
                  <a:pt x="208851" y="1881924"/>
                </a:cubicBezTo>
                <a:cubicBezTo>
                  <a:pt x="211310" y="1884684"/>
                  <a:pt x="214147" y="1886507"/>
                  <a:pt x="217363" y="1887393"/>
                </a:cubicBezTo>
                <a:cubicBezTo>
                  <a:pt x="220580" y="1888279"/>
                  <a:pt x="223778" y="1887939"/>
                  <a:pt x="226960" y="1886374"/>
                </a:cubicBezTo>
                <a:cubicBezTo>
                  <a:pt x="226095" y="1880730"/>
                  <a:pt x="224604" y="1872448"/>
                  <a:pt x="222487" y="1861527"/>
                </a:cubicBezTo>
                <a:cubicBezTo>
                  <a:pt x="220370" y="1850606"/>
                  <a:pt x="220061" y="1842699"/>
                  <a:pt x="221561" y="1837807"/>
                </a:cubicBezTo>
                <a:close/>
                <a:moveTo>
                  <a:pt x="207176" y="1764261"/>
                </a:moveTo>
                <a:lnTo>
                  <a:pt x="204228" y="1777641"/>
                </a:lnTo>
                <a:lnTo>
                  <a:pt x="206648" y="1782314"/>
                </a:lnTo>
                <a:lnTo>
                  <a:pt x="209763" y="1780701"/>
                </a:lnTo>
                <a:cubicBezTo>
                  <a:pt x="212881" y="1779251"/>
                  <a:pt x="214824" y="1777915"/>
                  <a:pt x="215591" y="1776695"/>
                </a:cubicBezTo>
                <a:cubicBezTo>
                  <a:pt x="216358" y="1775474"/>
                  <a:pt x="215936" y="1773388"/>
                  <a:pt x="214325" y="1770436"/>
                </a:cubicBezTo>
                <a:close/>
                <a:moveTo>
                  <a:pt x="211402" y="1730465"/>
                </a:moveTo>
                <a:lnTo>
                  <a:pt x="211514" y="1738309"/>
                </a:lnTo>
                <a:cubicBezTo>
                  <a:pt x="212524" y="1735810"/>
                  <a:pt x="212756" y="1733714"/>
                  <a:pt x="212209" y="1732022"/>
                </a:cubicBezTo>
                <a:close/>
                <a:moveTo>
                  <a:pt x="386890" y="1657354"/>
                </a:moveTo>
                <a:lnTo>
                  <a:pt x="384917" y="1684057"/>
                </a:lnTo>
                <a:cubicBezTo>
                  <a:pt x="390587" y="1687376"/>
                  <a:pt x="395103" y="1692281"/>
                  <a:pt x="398464" y="1698771"/>
                </a:cubicBezTo>
                <a:cubicBezTo>
                  <a:pt x="397554" y="1699160"/>
                  <a:pt x="396648" y="1699794"/>
                  <a:pt x="395745" y="1700674"/>
                </a:cubicBezTo>
                <a:cubicBezTo>
                  <a:pt x="394842" y="1701553"/>
                  <a:pt x="394729" y="1702764"/>
                  <a:pt x="395405" y="1704307"/>
                </a:cubicBezTo>
                <a:cubicBezTo>
                  <a:pt x="396309" y="1705814"/>
                  <a:pt x="397700" y="1707069"/>
                  <a:pt x="399577" y="1708072"/>
                </a:cubicBezTo>
                <a:cubicBezTo>
                  <a:pt x="401455" y="1709075"/>
                  <a:pt x="403235" y="1710129"/>
                  <a:pt x="404918" y="1711233"/>
                </a:cubicBezTo>
                <a:lnTo>
                  <a:pt x="418242" y="1710258"/>
                </a:lnTo>
                <a:lnTo>
                  <a:pt x="417380" y="1704779"/>
                </a:lnTo>
                <a:lnTo>
                  <a:pt x="406364" y="1702582"/>
                </a:lnTo>
                <a:cubicBezTo>
                  <a:pt x="405088" y="1700197"/>
                  <a:pt x="404399" y="1697755"/>
                  <a:pt x="404298" y="1695256"/>
                </a:cubicBezTo>
                <a:cubicBezTo>
                  <a:pt x="404197" y="1692756"/>
                  <a:pt x="405080" y="1690488"/>
                  <a:pt x="406948" y="1688451"/>
                </a:cubicBezTo>
                <a:cubicBezTo>
                  <a:pt x="404286" y="1682915"/>
                  <a:pt x="401527" y="1677430"/>
                  <a:pt x="398671" y="1671995"/>
                </a:cubicBezTo>
                <a:cubicBezTo>
                  <a:pt x="395815" y="1666560"/>
                  <a:pt x="391888" y="1661679"/>
                  <a:pt x="386890" y="1657354"/>
                </a:cubicBezTo>
                <a:close/>
                <a:moveTo>
                  <a:pt x="392922" y="1585087"/>
                </a:moveTo>
                <a:lnTo>
                  <a:pt x="391365" y="1585894"/>
                </a:lnTo>
                <a:cubicBezTo>
                  <a:pt x="391912" y="1587586"/>
                  <a:pt x="393238" y="1588874"/>
                  <a:pt x="395343" y="1589760"/>
                </a:cubicBezTo>
                <a:close/>
                <a:moveTo>
                  <a:pt x="401182" y="1559078"/>
                </a:moveTo>
                <a:cubicBezTo>
                  <a:pt x="398327" y="1560557"/>
                  <a:pt x="397056" y="1563191"/>
                  <a:pt x="397372" y="1566978"/>
                </a:cubicBezTo>
                <a:lnTo>
                  <a:pt x="402045" y="1564558"/>
                </a:lnTo>
                <a:cubicBezTo>
                  <a:pt x="401706" y="1563745"/>
                  <a:pt x="401563" y="1562832"/>
                  <a:pt x="401614" y="1561818"/>
                </a:cubicBezTo>
                <a:cubicBezTo>
                  <a:pt x="401665" y="1560804"/>
                  <a:pt x="401521" y="1559891"/>
                  <a:pt x="401182" y="1559078"/>
                </a:cubicBezTo>
                <a:close/>
                <a:moveTo>
                  <a:pt x="403907" y="1530010"/>
                </a:moveTo>
                <a:lnTo>
                  <a:pt x="398427" y="1530873"/>
                </a:lnTo>
                <a:lnTo>
                  <a:pt x="402461" y="1538661"/>
                </a:lnTo>
                <a:lnTo>
                  <a:pt x="391557" y="1544308"/>
                </a:lnTo>
                <a:lnTo>
                  <a:pt x="394784" y="1550539"/>
                </a:lnTo>
                <a:lnTo>
                  <a:pt x="400320" y="1553598"/>
                </a:lnTo>
                <a:lnTo>
                  <a:pt x="407134" y="1536241"/>
                </a:lnTo>
                <a:close/>
                <a:moveTo>
                  <a:pt x="401263" y="1509649"/>
                </a:moveTo>
                <a:lnTo>
                  <a:pt x="397397" y="1513627"/>
                </a:lnTo>
                <a:lnTo>
                  <a:pt x="403851" y="1526088"/>
                </a:lnTo>
                <a:cubicBezTo>
                  <a:pt x="405233" y="1523273"/>
                  <a:pt x="405486" y="1520426"/>
                  <a:pt x="404612" y="1517545"/>
                </a:cubicBezTo>
                <a:cubicBezTo>
                  <a:pt x="403737" y="1514664"/>
                  <a:pt x="402621" y="1512032"/>
                  <a:pt x="401263" y="1509649"/>
                </a:cubicBezTo>
                <a:close/>
                <a:moveTo>
                  <a:pt x="400593" y="1462584"/>
                </a:moveTo>
                <a:lnTo>
                  <a:pt x="394362" y="1465811"/>
                </a:lnTo>
                <a:cubicBezTo>
                  <a:pt x="395424" y="1471517"/>
                  <a:pt x="396090" y="1476934"/>
                  <a:pt x="396359" y="1482062"/>
                </a:cubicBezTo>
                <a:cubicBezTo>
                  <a:pt x="396628" y="1487191"/>
                  <a:pt x="395305" y="1490675"/>
                  <a:pt x="392389" y="1492514"/>
                </a:cubicBezTo>
                <a:cubicBezTo>
                  <a:pt x="393108" y="1493665"/>
                  <a:pt x="394869" y="1495634"/>
                  <a:pt x="397671" y="1498422"/>
                </a:cubicBezTo>
                <a:cubicBezTo>
                  <a:pt x="400473" y="1501209"/>
                  <a:pt x="402421" y="1502587"/>
                  <a:pt x="403516" y="1502555"/>
                </a:cubicBezTo>
                <a:cubicBezTo>
                  <a:pt x="404212" y="1502071"/>
                  <a:pt x="404363" y="1501252"/>
                  <a:pt x="403971" y="1500097"/>
                </a:cubicBezTo>
                <a:cubicBezTo>
                  <a:pt x="403579" y="1498942"/>
                  <a:pt x="403139" y="1497935"/>
                  <a:pt x="402653" y="1497076"/>
                </a:cubicBezTo>
                <a:cubicBezTo>
                  <a:pt x="403452" y="1492341"/>
                  <a:pt x="403794" y="1486484"/>
                  <a:pt x="403678" y="1479506"/>
                </a:cubicBezTo>
                <a:cubicBezTo>
                  <a:pt x="403562" y="1472529"/>
                  <a:pt x="402534" y="1466888"/>
                  <a:pt x="400593" y="1462584"/>
                </a:cubicBezTo>
                <a:close/>
                <a:moveTo>
                  <a:pt x="421506" y="1388536"/>
                </a:moveTo>
                <a:lnTo>
                  <a:pt x="419949" y="1389342"/>
                </a:lnTo>
                <a:cubicBezTo>
                  <a:pt x="419975" y="1391222"/>
                  <a:pt x="420194" y="1392755"/>
                  <a:pt x="420603" y="1393943"/>
                </a:cubicBezTo>
                <a:cubicBezTo>
                  <a:pt x="421012" y="1395130"/>
                  <a:pt x="421619" y="1396462"/>
                  <a:pt x="422425" y="1397938"/>
                </a:cubicBezTo>
                <a:cubicBezTo>
                  <a:pt x="423301" y="1395179"/>
                  <a:pt x="422995" y="1392045"/>
                  <a:pt x="421506" y="1388536"/>
                </a:cubicBezTo>
                <a:close/>
                <a:moveTo>
                  <a:pt x="403814" y="1358189"/>
                </a:moveTo>
                <a:lnTo>
                  <a:pt x="394468" y="1363030"/>
                </a:lnTo>
                <a:cubicBezTo>
                  <a:pt x="397041" y="1369270"/>
                  <a:pt x="397653" y="1375538"/>
                  <a:pt x="396305" y="1381833"/>
                </a:cubicBezTo>
                <a:cubicBezTo>
                  <a:pt x="394956" y="1388129"/>
                  <a:pt x="395568" y="1394397"/>
                  <a:pt x="398141" y="1400637"/>
                </a:cubicBezTo>
                <a:lnTo>
                  <a:pt x="395249" y="1417939"/>
                </a:lnTo>
                <a:cubicBezTo>
                  <a:pt x="395054" y="1419151"/>
                  <a:pt x="395688" y="1420058"/>
                  <a:pt x="397152" y="1420658"/>
                </a:cubicBezTo>
                <a:cubicBezTo>
                  <a:pt x="398615" y="1421258"/>
                  <a:pt x="399826" y="1421372"/>
                  <a:pt x="400785" y="1420999"/>
                </a:cubicBezTo>
                <a:lnTo>
                  <a:pt x="409324" y="1414600"/>
                </a:lnTo>
                <a:cubicBezTo>
                  <a:pt x="408978" y="1409800"/>
                  <a:pt x="408481" y="1404707"/>
                  <a:pt x="407832" y="1399322"/>
                </a:cubicBezTo>
                <a:cubicBezTo>
                  <a:pt x="407183" y="1393938"/>
                  <a:pt x="405705" y="1388859"/>
                  <a:pt x="403398" y="1384086"/>
                </a:cubicBezTo>
                <a:cubicBezTo>
                  <a:pt x="403225" y="1380019"/>
                  <a:pt x="402999" y="1375609"/>
                  <a:pt x="402719" y="1370856"/>
                </a:cubicBezTo>
                <a:cubicBezTo>
                  <a:pt x="402439" y="1366104"/>
                  <a:pt x="402804" y="1361881"/>
                  <a:pt x="403814" y="1358189"/>
                </a:cubicBezTo>
                <a:close/>
                <a:moveTo>
                  <a:pt x="412018" y="1328259"/>
                </a:moveTo>
                <a:lnTo>
                  <a:pt x="407512" y="1342445"/>
                </a:lnTo>
                <a:cubicBezTo>
                  <a:pt x="406659" y="1339924"/>
                  <a:pt x="404951" y="1339327"/>
                  <a:pt x="402387" y="1340655"/>
                </a:cubicBezTo>
                <a:cubicBezTo>
                  <a:pt x="399823" y="1341982"/>
                  <a:pt x="398936" y="1343924"/>
                  <a:pt x="399724" y="1346479"/>
                </a:cubicBezTo>
                <a:lnTo>
                  <a:pt x="417888" y="1354850"/>
                </a:lnTo>
                <a:lnTo>
                  <a:pt x="424119" y="1351623"/>
                </a:lnTo>
                <a:lnTo>
                  <a:pt x="418416" y="1336798"/>
                </a:lnTo>
                <a:close/>
                <a:moveTo>
                  <a:pt x="388094" y="1301139"/>
                </a:moveTo>
                <a:lnTo>
                  <a:pt x="379499" y="1303615"/>
                </a:lnTo>
                <a:cubicBezTo>
                  <a:pt x="379804" y="1304363"/>
                  <a:pt x="379813" y="1305016"/>
                  <a:pt x="379527" y="1305576"/>
                </a:cubicBezTo>
                <a:cubicBezTo>
                  <a:pt x="379241" y="1306136"/>
                  <a:pt x="379250" y="1306790"/>
                  <a:pt x="379555" y="1307537"/>
                </a:cubicBezTo>
                <a:lnTo>
                  <a:pt x="383589" y="1315325"/>
                </a:lnTo>
                <a:cubicBezTo>
                  <a:pt x="385253" y="1318538"/>
                  <a:pt x="387356" y="1321647"/>
                  <a:pt x="389900" y="1324651"/>
                </a:cubicBezTo>
                <a:cubicBezTo>
                  <a:pt x="392444" y="1327655"/>
                  <a:pt x="395125" y="1329970"/>
                  <a:pt x="397943" y="1331597"/>
                </a:cubicBezTo>
                <a:close/>
                <a:moveTo>
                  <a:pt x="414630" y="1291346"/>
                </a:moveTo>
                <a:lnTo>
                  <a:pt x="413296" y="1307841"/>
                </a:lnTo>
                <a:lnTo>
                  <a:pt x="417969" y="1305421"/>
                </a:lnTo>
                <a:cubicBezTo>
                  <a:pt x="418038" y="1301105"/>
                  <a:pt x="416925" y="1296413"/>
                  <a:pt x="414630" y="1291346"/>
                </a:cubicBezTo>
                <a:close/>
                <a:moveTo>
                  <a:pt x="384532" y="1271376"/>
                </a:moveTo>
                <a:lnTo>
                  <a:pt x="379915" y="1277718"/>
                </a:lnTo>
                <a:lnTo>
                  <a:pt x="379332" y="1291849"/>
                </a:lnTo>
                <a:lnTo>
                  <a:pt x="385506" y="1284700"/>
                </a:lnTo>
                <a:lnTo>
                  <a:pt x="386146" y="1274491"/>
                </a:lnTo>
                <a:close/>
                <a:moveTo>
                  <a:pt x="385835" y="1197607"/>
                </a:moveTo>
                <a:lnTo>
                  <a:pt x="372511" y="1198581"/>
                </a:lnTo>
                <a:cubicBezTo>
                  <a:pt x="375196" y="1203447"/>
                  <a:pt x="378284" y="1209091"/>
                  <a:pt x="381775" y="1215514"/>
                </a:cubicBezTo>
                <a:cubicBezTo>
                  <a:pt x="385266" y="1221937"/>
                  <a:pt x="387576" y="1227985"/>
                  <a:pt x="388702" y="1233657"/>
                </a:cubicBezTo>
                <a:cubicBezTo>
                  <a:pt x="390204" y="1228928"/>
                  <a:pt x="389342" y="1223448"/>
                  <a:pt x="386115" y="1217218"/>
                </a:cubicBezTo>
                <a:close/>
                <a:moveTo>
                  <a:pt x="388777" y="1073602"/>
                </a:moveTo>
                <a:lnTo>
                  <a:pt x="380182" y="1076078"/>
                </a:lnTo>
                <a:lnTo>
                  <a:pt x="371531" y="1074632"/>
                </a:lnTo>
                <a:lnTo>
                  <a:pt x="375620" y="1086343"/>
                </a:lnTo>
                <a:cubicBezTo>
                  <a:pt x="374512" y="1090004"/>
                  <a:pt x="373753" y="1094101"/>
                  <a:pt x="373344" y="1098634"/>
                </a:cubicBezTo>
                <a:cubicBezTo>
                  <a:pt x="372934" y="1103168"/>
                  <a:pt x="372766" y="1107453"/>
                  <a:pt x="372840" y="1111489"/>
                </a:cubicBezTo>
                <a:cubicBezTo>
                  <a:pt x="376461" y="1117845"/>
                  <a:pt x="377343" y="1124632"/>
                  <a:pt x="375484" y="1131850"/>
                </a:cubicBezTo>
                <a:cubicBezTo>
                  <a:pt x="373011" y="1131526"/>
                  <a:pt x="371295" y="1132662"/>
                  <a:pt x="370335" y="1135258"/>
                </a:cubicBezTo>
                <a:cubicBezTo>
                  <a:pt x="369375" y="1137854"/>
                  <a:pt x="369821" y="1139352"/>
                  <a:pt x="371674" y="1139750"/>
                </a:cubicBezTo>
                <a:lnTo>
                  <a:pt x="367975" y="1155494"/>
                </a:lnTo>
                <a:lnTo>
                  <a:pt x="371370" y="1173491"/>
                </a:lnTo>
                <a:lnTo>
                  <a:pt x="368254" y="1175105"/>
                </a:lnTo>
                <a:lnTo>
                  <a:pt x="373901" y="1186009"/>
                </a:lnTo>
                <a:lnTo>
                  <a:pt x="383303" y="1185090"/>
                </a:lnTo>
                <a:cubicBezTo>
                  <a:pt x="382152" y="1184616"/>
                  <a:pt x="381686" y="1184034"/>
                  <a:pt x="381905" y="1183345"/>
                </a:cubicBezTo>
                <a:cubicBezTo>
                  <a:pt x="382124" y="1182655"/>
                  <a:pt x="382841" y="1182449"/>
                  <a:pt x="384054" y="1182726"/>
                </a:cubicBezTo>
                <a:lnTo>
                  <a:pt x="383942" y="1174881"/>
                </a:lnTo>
                <a:cubicBezTo>
                  <a:pt x="385071" y="1174914"/>
                  <a:pt x="385742" y="1173826"/>
                  <a:pt x="385956" y="1171616"/>
                </a:cubicBezTo>
                <a:cubicBezTo>
                  <a:pt x="386169" y="1169407"/>
                  <a:pt x="386249" y="1168131"/>
                  <a:pt x="386195" y="1167788"/>
                </a:cubicBezTo>
                <a:lnTo>
                  <a:pt x="387418" y="1143449"/>
                </a:lnTo>
                <a:cubicBezTo>
                  <a:pt x="385525" y="1139079"/>
                  <a:pt x="383580" y="1131032"/>
                  <a:pt x="381582" y="1119308"/>
                </a:cubicBezTo>
                <a:cubicBezTo>
                  <a:pt x="379584" y="1107584"/>
                  <a:pt x="379211" y="1099711"/>
                  <a:pt x="380461" y="1095689"/>
                </a:cubicBezTo>
                <a:lnTo>
                  <a:pt x="390670" y="1096328"/>
                </a:lnTo>
                <a:cubicBezTo>
                  <a:pt x="389720" y="1092745"/>
                  <a:pt x="388914" y="1088965"/>
                  <a:pt x="388252" y="1084986"/>
                </a:cubicBezTo>
                <a:cubicBezTo>
                  <a:pt x="387591" y="1081007"/>
                  <a:pt x="387766" y="1077213"/>
                  <a:pt x="388777" y="1073602"/>
                </a:cubicBezTo>
                <a:close/>
                <a:moveTo>
                  <a:pt x="375062" y="1047122"/>
                </a:moveTo>
                <a:lnTo>
                  <a:pt x="371947" y="1048736"/>
                </a:lnTo>
                <a:lnTo>
                  <a:pt x="375174" y="1054966"/>
                </a:lnTo>
                <a:cubicBezTo>
                  <a:pt x="375548" y="1053702"/>
                  <a:pt x="375724" y="1052294"/>
                  <a:pt x="375702" y="1050742"/>
                </a:cubicBezTo>
                <a:cubicBezTo>
                  <a:pt x="375680" y="1049189"/>
                  <a:pt x="375467" y="1047983"/>
                  <a:pt x="375062" y="1047122"/>
                </a:cubicBezTo>
                <a:close/>
                <a:moveTo>
                  <a:pt x="388386" y="1046148"/>
                </a:moveTo>
                <a:cubicBezTo>
                  <a:pt x="389587" y="1047831"/>
                  <a:pt x="389605" y="1049138"/>
                  <a:pt x="388442" y="1050070"/>
                </a:cubicBezTo>
                <a:lnTo>
                  <a:pt x="393338" y="1063338"/>
                </a:lnTo>
                <a:lnTo>
                  <a:pt x="397316" y="1067204"/>
                </a:lnTo>
                <a:cubicBezTo>
                  <a:pt x="397695" y="1063962"/>
                  <a:pt x="397778" y="1060627"/>
                  <a:pt x="397566" y="1057197"/>
                </a:cubicBezTo>
                <a:cubicBezTo>
                  <a:pt x="397354" y="1053768"/>
                  <a:pt x="396658" y="1050835"/>
                  <a:pt x="395479" y="1048400"/>
                </a:cubicBezTo>
                <a:cubicBezTo>
                  <a:pt x="393866" y="1045285"/>
                  <a:pt x="391501" y="1044534"/>
                  <a:pt x="388386" y="1046148"/>
                </a:cubicBezTo>
                <a:close/>
                <a:moveTo>
                  <a:pt x="368633" y="981309"/>
                </a:moveTo>
                <a:cubicBezTo>
                  <a:pt x="367627" y="981830"/>
                  <a:pt x="366336" y="982993"/>
                  <a:pt x="364760" y="984797"/>
                </a:cubicBezTo>
                <a:cubicBezTo>
                  <a:pt x="363183" y="986601"/>
                  <a:pt x="362685" y="988341"/>
                  <a:pt x="363265" y="990016"/>
                </a:cubicBezTo>
                <a:cubicBezTo>
                  <a:pt x="363749" y="990712"/>
                  <a:pt x="364568" y="990864"/>
                  <a:pt x="365723" y="990471"/>
                </a:cubicBezTo>
                <a:cubicBezTo>
                  <a:pt x="366878" y="990079"/>
                  <a:pt x="367885" y="989640"/>
                  <a:pt x="368744" y="989153"/>
                </a:cubicBezTo>
                <a:close/>
                <a:moveTo>
                  <a:pt x="364673" y="813466"/>
                </a:moveTo>
                <a:lnTo>
                  <a:pt x="367900" y="819697"/>
                </a:lnTo>
                <a:lnTo>
                  <a:pt x="367038" y="814217"/>
                </a:lnTo>
                <a:close/>
                <a:moveTo>
                  <a:pt x="350679" y="767376"/>
                </a:moveTo>
                <a:lnTo>
                  <a:pt x="351486" y="768933"/>
                </a:lnTo>
                <a:cubicBezTo>
                  <a:pt x="353781" y="774000"/>
                  <a:pt x="357203" y="775521"/>
                  <a:pt x="361751" y="773494"/>
                </a:cubicBezTo>
                <a:close/>
                <a:moveTo>
                  <a:pt x="381051" y="696331"/>
                </a:moveTo>
                <a:lnTo>
                  <a:pt x="378798" y="703424"/>
                </a:lnTo>
                <a:cubicBezTo>
                  <a:pt x="380011" y="703701"/>
                  <a:pt x="380929" y="703884"/>
                  <a:pt x="381552" y="703974"/>
                </a:cubicBezTo>
                <a:cubicBezTo>
                  <a:pt x="382174" y="704063"/>
                  <a:pt x="382313" y="704649"/>
                  <a:pt x="381969" y="705733"/>
                </a:cubicBezTo>
                <a:cubicBezTo>
                  <a:pt x="382516" y="707425"/>
                  <a:pt x="382285" y="709521"/>
                  <a:pt x="381274" y="712020"/>
                </a:cubicBezTo>
                <a:lnTo>
                  <a:pt x="375906" y="720726"/>
                </a:lnTo>
                <a:lnTo>
                  <a:pt x="371177" y="719224"/>
                </a:lnTo>
                <a:cubicBezTo>
                  <a:pt x="371780" y="724839"/>
                  <a:pt x="372355" y="728492"/>
                  <a:pt x="372902" y="730184"/>
                </a:cubicBezTo>
                <a:cubicBezTo>
                  <a:pt x="371881" y="736475"/>
                  <a:pt x="370859" y="742766"/>
                  <a:pt x="369837" y="749058"/>
                </a:cubicBezTo>
                <a:cubicBezTo>
                  <a:pt x="368815" y="755349"/>
                  <a:pt x="369754" y="761612"/>
                  <a:pt x="372654" y="767847"/>
                </a:cubicBezTo>
                <a:lnTo>
                  <a:pt x="373684" y="785093"/>
                </a:lnTo>
                <a:cubicBezTo>
                  <a:pt x="372302" y="787908"/>
                  <a:pt x="372049" y="790756"/>
                  <a:pt x="372923" y="793636"/>
                </a:cubicBezTo>
                <a:cubicBezTo>
                  <a:pt x="373798" y="796517"/>
                  <a:pt x="374914" y="799149"/>
                  <a:pt x="376272" y="801532"/>
                </a:cubicBezTo>
                <a:cubicBezTo>
                  <a:pt x="379124" y="808945"/>
                  <a:pt x="379639" y="817568"/>
                  <a:pt x="377817" y="827401"/>
                </a:cubicBezTo>
                <a:cubicBezTo>
                  <a:pt x="375996" y="837235"/>
                  <a:pt x="376511" y="845858"/>
                  <a:pt x="379363" y="853270"/>
                </a:cubicBezTo>
                <a:lnTo>
                  <a:pt x="375552" y="861171"/>
                </a:lnTo>
                <a:cubicBezTo>
                  <a:pt x="376290" y="864740"/>
                  <a:pt x="376540" y="868561"/>
                  <a:pt x="376304" y="872634"/>
                </a:cubicBezTo>
                <a:cubicBezTo>
                  <a:pt x="376068" y="876708"/>
                  <a:pt x="375929" y="880730"/>
                  <a:pt x="375887" y="884703"/>
                </a:cubicBezTo>
                <a:lnTo>
                  <a:pt x="381535" y="895607"/>
                </a:lnTo>
                <a:cubicBezTo>
                  <a:pt x="386172" y="890653"/>
                  <a:pt x="389018" y="883911"/>
                  <a:pt x="390073" y="875380"/>
                </a:cubicBezTo>
                <a:cubicBezTo>
                  <a:pt x="391129" y="866849"/>
                  <a:pt x="390442" y="859961"/>
                  <a:pt x="388014" y="854716"/>
                </a:cubicBezTo>
                <a:cubicBezTo>
                  <a:pt x="389670" y="853941"/>
                  <a:pt x="391030" y="853072"/>
                  <a:pt x="392095" y="852108"/>
                </a:cubicBezTo>
                <a:cubicBezTo>
                  <a:pt x="393160" y="851145"/>
                  <a:pt x="393339" y="849900"/>
                  <a:pt x="392631" y="848374"/>
                </a:cubicBezTo>
                <a:cubicBezTo>
                  <a:pt x="391175" y="846041"/>
                  <a:pt x="390066" y="843899"/>
                  <a:pt x="389303" y="841949"/>
                </a:cubicBezTo>
                <a:cubicBezTo>
                  <a:pt x="388540" y="839998"/>
                  <a:pt x="389593" y="838218"/>
                  <a:pt x="392463" y="836608"/>
                </a:cubicBezTo>
                <a:lnTo>
                  <a:pt x="385339" y="777081"/>
                </a:lnTo>
                <a:cubicBezTo>
                  <a:pt x="390271" y="774527"/>
                  <a:pt x="392061" y="771624"/>
                  <a:pt x="390707" y="768375"/>
                </a:cubicBezTo>
                <a:cubicBezTo>
                  <a:pt x="388997" y="765392"/>
                  <a:pt x="388181" y="763180"/>
                  <a:pt x="388259" y="761741"/>
                </a:cubicBezTo>
                <a:cubicBezTo>
                  <a:pt x="388336" y="760301"/>
                  <a:pt x="389885" y="758841"/>
                  <a:pt x="392904" y="757359"/>
                </a:cubicBezTo>
                <a:lnTo>
                  <a:pt x="392625" y="737749"/>
                </a:lnTo>
                <a:cubicBezTo>
                  <a:pt x="391330" y="735250"/>
                  <a:pt x="389669" y="731089"/>
                  <a:pt x="387641" y="725267"/>
                </a:cubicBezTo>
                <a:cubicBezTo>
                  <a:pt x="385613" y="719444"/>
                  <a:pt x="383723" y="712933"/>
                  <a:pt x="381969" y="705733"/>
                </a:cubicBezTo>
                <a:cubicBezTo>
                  <a:pt x="382038" y="701417"/>
                  <a:pt x="381732" y="698283"/>
                  <a:pt x="381051" y="696331"/>
                </a:cubicBezTo>
                <a:close/>
                <a:moveTo>
                  <a:pt x="373678" y="674468"/>
                </a:moveTo>
                <a:lnTo>
                  <a:pt x="370563" y="676082"/>
                </a:lnTo>
                <a:lnTo>
                  <a:pt x="370494" y="677744"/>
                </a:lnTo>
                <a:close/>
                <a:moveTo>
                  <a:pt x="387745" y="656811"/>
                </a:moveTo>
                <a:cubicBezTo>
                  <a:pt x="385671" y="658050"/>
                  <a:pt x="383791" y="659188"/>
                  <a:pt x="382106" y="660226"/>
                </a:cubicBezTo>
                <a:cubicBezTo>
                  <a:pt x="382259" y="664097"/>
                  <a:pt x="382509" y="667919"/>
                  <a:pt x="382857" y="671689"/>
                </a:cubicBezTo>
                <a:cubicBezTo>
                  <a:pt x="383205" y="675460"/>
                  <a:pt x="383066" y="679483"/>
                  <a:pt x="382441" y="683758"/>
                </a:cubicBezTo>
                <a:cubicBezTo>
                  <a:pt x="385556" y="682145"/>
                  <a:pt x="389478" y="682089"/>
                  <a:pt x="394207" y="683591"/>
                </a:cubicBezTo>
                <a:lnTo>
                  <a:pt x="390812" y="665594"/>
                </a:lnTo>
                <a:cubicBezTo>
                  <a:pt x="391252" y="664296"/>
                  <a:pt x="391687" y="662754"/>
                  <a:pt x="392120" y="660966"/>
                </a:cubicBezTo>
                <a:cubicBezTo>
                  <a:pt x="392552" y="659178"/>
                  <a:pt x="392598" y="657837"/>
                  <a:pt x="392258" y="656943"/>
                </a:cubicBezTo>
                <a:cubicBezTo>
                  <a:pt x="391324" y="655616"/>
                  <a:pt x="389820" y="655572"/>
                  <a:pt x="387745" y="656811"/>
                </a:cubicBezTo>
                <a:close/>
                <a:moveTo>
                  <a:pt x="365747" y="613384"/>
                </a:moveTo>
                <a:lnTo>
                  <a:pt x="361130" y="619726"/>
                </a:lnTo>
                <a:cubicBezTo>
                  <a:pt x="363963" y="625832"/>
                  <a:pt x="365614" y="631562"/>
                  <a:pt x="366082" y="636917"/>
                </a:cubicBezTo>
                <a:cubicBezTo>
                  <a:pt x="366708" y="632642"/>
                  <a:pt x="366847" y="628619"/>
                  <a:pt x="366499" y="624848"/>
                </a:cubicBezTo>
                <a:cubicBezTo>
                  <a:pt x="366151" y="621077"/>
                  <a:pt x="365900" y="617256"/>
                  <a:pt x="365747" y="613384"/>
                </a:cubicBezTo>
                <a:close/>
                <a:moveTo>
                  <a:pt x="373847" y="589928"/>
                </a:moveTo>
                <a:cubicBezTo>
                  <a:pt x="372900" y="590006"/>
                  <a:pt x="371665" y="590482"/>
                  <a:pt x="370141" y="591353"/>
                </a:cubicBezTo>
                <a:lnTo>
                  <a:pt x="368583" y="592160"/>
                </a:lnTo>
                <a:cubicBezTo>
                  <a:pt x="369803" y="595150"/>
                  <a:pt x="371397" y="596958"/>
                  <a:pt x="373368" y="597584"/>
                </a:cubicBezTo>
                <a:lnTo>
                  <a:pt x="376483" y="595971"/>
                </a:lnTo>
                <a:cubicBezTo>
                  <a:pt x="377647" y="595039"/>
                  <a:pt x="377628" y="593731"/>
                  <a:pt x="376427" y="592048"/>
                </a:cubicBezTo>
                <a:cubicBezTo>
                  <a:pt x="375654" y="590556"/>
                  <a:pt x="374794" y="589849"/>
                  <a:pt x="373847" y="589928"/>
                </a:cubicBezTo>
                <a:close/>
                <a:moveTo>
                  <a:pt x="361682" y="548322"/>
                </a:moveTo>
                <a:lnTo>
                  <a:pt x="367330" y="559226"/>
                </a:lnTo>
                <a:cubicBezTo>
                  <a:pt x="365707" y="560066"/>
                  <a:pt x="364481" y="561195"/>
                  <a:pt x="363651" y="562613"/>
                </a:cubicBezTo>
                <a:cubicBezTo>
                  <a:pt x="362821" y="564030"/>
                  <a:pt x="362777" y="565535"/>
                  <a:pt x="363519" y="567126"/>
                </a:cubicBezTo>
                <a:cubicBezTo>
                  <a:pt x="364393" y="568813"/>
                  <a:pt x="365657" y="570299"/>
                  <a:pt x="367309" y="571583"/>
                </a:cubicBezTo>
                <a:cubicBezTo>
                  <a:pt x="368962" y="572867"/>
                  <a:pt x="370601" y="573171"/>
                  <a:pt x="372226" y="572494"/>
                </a:cubicBezTo>
                <a:cubicBezTo>
                  <a:pt x="372905" y="571977"/>
                  <a:pt x="373091" y="571223"/>
                  <a:pt x="372782" y="570230"/>
                </a:cubicBezTo>
                <a:cubicBezTo>
                  <a:pt x="372474" y="569238"/>
                  <a:pt x="372270" y="568685"/>
                  <a:pt x="372170" y="568572"/>
                </a:cubicBezTo>
                <a:lnTo>
                  <a:pt x="372698" y="550519"/>
                </a:lnTo>
                <a:close/>
                <a:moveTo>
                  <a:pt x="357425" y="524846"/>
                </a:moveTo>
                <a:lnTo>
                  <a:pt x="359845" y="529519"/>
                </a:lnTo>
                <a:lnTo>
                  <a:pt x="357648" y="540534"/>
                </a:lnTo>
                <a:lnTo>
                  <a:pt x="359262" y="543649"/>
                </a:lnTo>
                <a:lnTo>
                  <a:pt x="363823" y="533385"/>
                </a:lnTo>
                <a:lnTo>
                  <a:pt x="361403" y="528712"/>
                </a:lnTo>
                <a:cubicBezTo>
                  <a:pt x="361335" y="528500"/>
                  <a:pt x="360866" y="527755"/>
                  <a:pt x="359998" y="526476"/>
                </a:cubicBezTo>
                <a:cubicBezTo>
                  <a:pt x="359130" y="525197"/>
                  <a:pt x="358272" y="524654"/>
                  <a:pt x="357425" y="524846"/>
                </a:cubicBezTo>
                <a:close/>
                <a:moveTo>
                  <a:pt x="126816" y="308448"/>
                </a:moveTo>
                <a:lnTo>
                  <a:pt x="119779" y="310117"/>
                </a:lnTo>
                <a:lnTo>
                  <a:pt x="110712" y="334568"/>
                </a:lnTo>
                <a:cubicBezTo>
                  <a:pt x="108563" y="342020"/>
                  <a:pt x="109435" y="348153"/>
                  <a:pt x="113328" y="352969"/>
                </a:cubicBezTo>
                <a:cubicBezTo>
                  <a:pt x="117221" y="357784"/>
                  <a:pt x="118844" y="361553"/>
                  <a:pt x="118196" y="364276"/>
                </a:cubicBezTo>
                <a:lnTo>
                  <a:pt x="128293" y="357071"/>
                </a:lnTo>
                <a:lnTo>
                  <a:pt x="129851" y="356264"/>
                </a:lnTo>
                <a:lnTo>
                  <a:pt x="120226" y="341494"/>
                </a:lnTo>
                <a:lnTo>
                  <a:pt x="128597" y="323330"/>
                </a:lnTo>
                <a:close/>
                <a:moveTo>
                  <a:pt x="24352" y="0"/>
                </a:moveTo>
                <a:cubicBezTo>
                  <a:pt x="27097" y="3393"/>
                  <a:pt x="28708" y="13177"/>
                  <a:pt x="29183" y="29353"/>
                </a:cubicBezTo>
                <a:cubicBezTo>
                  <a:pt x="29659" y="45528"/>
                  <a:pt x="29134" y="56911"/>
                  <a:pt x="27610" y="63504"/>
                </a:cubicBezTo>
                <a:lnTo>
                  <a:pt x="29168" y="62697"/>
                </a:lnTo>
                <a:cubicBezTo>
                  <a:pt x="32648" y="63775"/>
                  <a:pt x="34957" y="65214"/>
                  <a:pt x="36094" y="67012"/>
                </a:cubicBezTo>
                <a:cubicBezTo>
                  <a:pt x="37231" y="68810"/>
                  <a:pt x="37593" y="71257"/>
                  <a:pt x="37179" y="74352"/>
                </a:cubicBezTo>
                <a:cubicBezTo>
                  <a:pt x="41350" y="87172"/>
                  <a:pt x="44165" y="101189"/>
                  <a:pt x="45624" y="116402"/>
                </a:cubicBezTo>
                <a:cubicBezTo>
                  <a:pt x="47083" y="131616"/>
                  <a:pt x="49119" y="146036"/>
                  <a:pt x="51732" y="159663"/>
                </a:cubicBezTo>
                <a:cubicBezTo>
                  <a:pt x="54318" y="161081"/>
                  <a:pt x="55286" y="162473"/>
                  <a:pt x="54636" y="163839"/>
                </a:cubicBezTo>
                <a:cubicBezTo>
                  <a:pt x="53985" y="165205"/>
                  <a:pt x="52804" y="167216"/>
                  <a:pt x="51093" y="169872"/>
                </a:cubicBezTo>
                <a:cubicBezTo>
                  <a:pt x="51803" y="171562"/>
                  <a:pt x="52413" y="173057"/>
                  <a:pt x="52922" y="174357"/>
                </a:cubicBezTo>
                <a:cubicBezTo>
                  <a:pt x="53431" y="175658"/>
                  <a:pt x="54416" y="175970"/>
                  <a:pt x="55878" y="175296"/>
                </a:cubicBezTo>
                <a:cubicBezTo>
                  <a:pt x="56070" y="178448"/>
                  <a:pt x="56027" y="182339"/>
                  <a:pt x="55749" y="186968"/>
                </a:cubicBezTo>
                <a:cubicBezTo>
                  <a:pt x="55472" y="191598"/>
                  <a:pt x="56396" y="194494"/>
                  <a:pt x="58521" y="195657"/>
                </a:cubicBezTo>
                <a:lnTo>
                  <a:pt x="63027" y="181471"/>
                </a:lnTo>
                <a:cubicBezTo>
                  <a:pt x="63842" y="179073"/>
                  <a:pt x="64074" y="176977"/>
                  <a:pt x="63722" y="175184"/>
                </a:cubicBezTo>
                <a:cubicBezTo>
                  <a:pt x="63369" y="173391"/>
                  <a:pt x="62043" y="172102"/>
                  <a:pt x="59744" y="171318"/>
                </a:cubicBezTo>
                <a:cubicBezTo>
                  <a:pt x="60542" y="168806"/>
                  <a:pt x="61185" y="165756"/>
                  <a:pt x="61673" y="162170"/>
                </a:cubicBezTo>
                <a:cubicBezTo>
                  <a:pt x="62161" y="158583"/>
                  <a:pt x="62213" y="155346"/>
                  <a:pt x="61829" y="152458"/>
                </a:cubicBezTo>
                <a:lnTo>
                  <a:pt x="59769" y="117966"/>
                </a:lnTo>
                <a:lnTo>
                  <a:pt x="65081" y="105338"/>
                </a:lnTo>
                <a:cubicBezTo>
                  <a:pt x="65928" y="102841"/>
                  <a:pt x="66285" y="100351"/>
                  <a:pt x="66151" y="97869"/>
                </a:cubicBezTo>
                <a:cubicBezTo>
                  <a:pt x="66018" y="95386"/>
                  <a:pt x="64817" y="93703"/>
                  <a:pt x="62549" y="92820"/>
                </a:cubicBezTo>
                <a:lnTo>
                  <a:pt x="62325" y="77132"/>
                </a:lnTo>
                <a:cubicBezTo>
                  <a:pt x="58857" y="72343"/>
                  <a:pt x="58129" y="67123"/>
                  <a:pt x="60141" y="61472"/>
                </a:cubicBezTo>
                <a:cubicBezTo>
                  <a:pt x="62153" y="55820"/>
                  <a:pt x="61424" y="50600"/>
                  <a:pt x="57956" y="45811"/>
                </a:cubicBezTo>
                <a:lnTo>
                  <a:pt x="69332" y="18189"/>
                </a:lnTo>
                <a:cubicBezTo>
                  <a:pt x="75478" y="20521"/>
                  <a:pt x="78971" y="22498"/>
                  <a:pt x="79812" y="24120"/>
                </a:cubicBezTo>
                <a:cubicBezTo>
                  <a:pt x="80652" y="25743"/>
                  <a:pt x="79848" y="28958"/>
                  <a:pt x="77399" y="33766"/>
                </a:cubicBezTo>
                <a:cubicBezTo>
                  <a:pt x="82621" y="36617"/>
                  <a:pt x="84271" y="39961"/>
                  <a:pt x="82348" y="43797"/>
                </a:cubicBezTo>
                <a:cubicBezTo>
                  <a:pt x="80425" y="47632"/>
                  <a:pt x="81483" y="50788"/>
                  <a:pt x="85523" y="53264"/>
                </a:cubicBezTo>
                <a:cubicBezTo>
                  <a:pt x="84865" y="58749"/>
                  <a:pt x="85277" y="67014"/>
                  <a:pt x="86759" y="78059"/>
                </a:cubicBezTo>
                <a:cubicBezTo>
                  <a:pt x="88240" y="89104"/>
                  <a:pt x="90397" y="95971"/>
                  <a:pt x="93230" y="98660"/>
                </a:cubicBezTo>
                <a:lnTo>
                  <a:pt x="96097" y="134710"/>
                </a:lnTo>
                <a:cubicBezTo>
                  <a:pt x="101393" y="136988"/>
                  <a:pt x="105232" y="140268"/>
                  <a:pt x="107614" y="144549"/>
                </a:cubicBezTo>
                <a:cubicBezTo>
                  <a:pt x="109996" y="148830"/>
                  <a:pt x="109941" y="154127"/>
                  <a:pt x="107448" y="160439"/>
                </a:cubicBezTo>
                <a:cubicBezTo>
                  <a:pt x="109218" y="167671"/>
                  <a:pt x="110310" y="175501"/>
                  <a:pt x="110725" y="183930"/>
                </a:cubicBezTo>
                <a:cubicBezTo>
                  <a:pt x="111139" y="192358"/>
                  <a:pt x="110270" y="200216"/>
                  <a:pt x="108118" y="207504"/>
                </a:cubicBezTo>
                <a:lnTo>
                  <a:pt x="119245" y="217545"/>
                </a:lnTo>
                <a:lnTo>
                  <a:pt x="112375" y="230981"/>
                </a:lnTo>
                <a:lnTo>
                  <a:pt x="121250" y="248115"/>
                </a:lnTo>
                <a:cubicBezTo>
                  <a:pt x="120852" y="252354"/>
                  <a:pt x="121036" y="256045"/>
                  <a:pt x="121800" y="259189"/>
                </a:cubicBezTo>
                <a:cubicBezTo>
                  <a:pt x="122564" y="262333"/>
                  <a:pt x="121954" y="265447"/>
                  <a:pt x="119971" y="268532"/>
                </a:cubicBezTo>
                <a:cubicBezTo>
                  <a:pt x="120182" y="270687"/>
                  <a:pt x="121229" y="273026"/>
                  <a:pt x="123111" y="275549"/>
                </a:cubicBezTo>
                <a:cubicBezTo>
                  <a:pt x="124994" y="278072"/>
                  <a:pt x="126618" y="279618"/>
                  <a:pt x="127983" y="280187"/>
                </a:cubicBezTo>
                <a:cubicBezTo>
                  <a:pt x="129616" y="281193"/>
                  <a:pt x="130892" y="281273"/>
                  <a:pt x="131811" y="280426"/>
                </a:cubicBezTo>
                <a:cubicBezTo>
                  <a:pt x="132731" y="279580"/>
                  <a:pt x="133012" y="278693"/>
                  <a:pt x="132656" y="277766"/>
                </a:cubicBezTo>
                <a:cubicBezTo>
                  <a:pt x="127056" y="274741"/>
                  <a:pt x="125558" y="270578"/>
                  <a:pt x="128163" y="265277"/>
                </a:cubicBezTo>
                <a:cubicBezTo>
                  <a:pt x="130768" y="259977"/>
                  <a:pt x="133193" y="255758"/>
                  <a:pt x="135436" y="252620"/>
                </a:cubicBezTo>
                <a:lnTo>
                  <a:pt x="123335" y="229255"/>
                </a:lnTo>
                <a:lnTo>
                  <a:pt x="124893" y="228449"/>
                </a:lnTo>
                <a:cubicBezTo>
                  <a:pt x="124928" y="226372"/>
                  <a:pt x="124571" y="224253"/>
                  <a:pt x="123821" y="222089"/>
                </a:cubicBezTo>
                <a:cubicBezTo>
                  <a:pt x="123071" y="219926"/>
                  <a:pt x="121546" y="218411"/>
                  <a:pt x="119245" y="217545"/>
                </a:cubicBezTo>
                <a:cubicBezTo>
                  <a:pt x="121493" y="211236"/>
                  <a:pt x="122616" y="205140"/>
                  <a:pt x="122613" y="199256"/>
                </a:cubicBezTo>
                <a:cubicBezTo>
                  <a:pt x="122611" y="193371"/>
                  <a:pt x="123936" y="187665"/>
                  <a:pt x="126587" y="182135"/>
                </a:cubicBezTo>
                <a:cubicBezTo>
                  <a:pt x="118854" y="179760"/>
                  <a:pt x="115578" y="176930"/>
                  <a:pt x="116757" y="173644"/>
                </a:cubicBezTo>
                <a:cubicBezTo>
                  <a:pt x="117936" y="170358"/>
                  <a:pt x="120313" y="165094"/>
                  <a:pt x="123887" y="157851"/>
                </a:cubicBezTo>
                <a:cubicBezTo>
                  <a:pt x="125256" y="151833"/>
                  <a:pt x="123984" y="142861"/>
                  <a:pt x="120071" y="130936"/>
                </a:cubicBezTo>
                <a:cubicBezTo>
                  <a:pt x="116159" y="119010"/>
                  <a:pt x="115074" y="109447"/>
                  <a:pt x="116819" y="102247"/>
                </a:cubicBezTo>
                <a:cubicBezTo>
                  <a:pt x="118039" y="100710"/>
                  <a:pt x="119465" y="99806"/>
                  <a:pt x="121095" y="99538"/>
                </a:cubicBezTo>
                <a:cubicBezTo>
                  <a:pt x="122726" y="99270"/>
                  <a:pt x="124166" y="99347"/>
                  <a:pt x="125414" y="99771"/>
                </a:cubicBezTo>
                <a:cubicBezTo>
                  <a:pt x="131170" y="102222"/>
                  <a:pt x="134505" y="106915"/>
                  <a:pt x="135421" y="113849"/>
                </a:cubicBezTo>
                <a:cubicBezTo>
                  <a:pt x="136338" y="120782"/>
                  <a:pt x="135765" y="126512"/>
                  <a:pt x="133705" y="131036"/>
                </a:cubicBezTo>
                <a:cubicBezTo>
                  <a:pt x="135199" y="142979"/>
                  <a:pt x="137025" y="154133"/>
                  <a:pt x="139183" y="164498"/>
                </a:cubicBezTo>
                <a:cubicBezTo>
                  <a:pt x="141341" y="174863"/>
                  <a:pt x="142966" y="185628"/>
                  <a:pt x="144056" y="196793"/>
                </a:cubicBezTo>
                <a:cubicBezTo>
                  <a:pt x="146257" y="197546"/>
                  <a:pt x="147189" y="198710"/>
                  <a:pt x="146852" y="200284"/>
                </a:cubicBezTo>
                <a:cubicBezTo>
                  <a:pt x="146515" y="201857"/>
                  <a:pt x="145889" y="203828"/>
                  <a:pt x="144975" y="206195"/>
                </a:cubicBezTo>
                <a:cubicBezTo>
                  <a:pt x="144305" y="208558"/>
                  <a:pt x="144559" y="210320"/>
                  <a:pt x="145736" y="211480"/>
                </a:cubicBezTo>
                <a:cubicBezTo>
                  <a:pt x="146913" y="212640"/>
                  <a:pt x="148523" y="213205"/>
                  <a:pt x="150566" y="213176"/>
                </a:cubicBezTo>
                <a:cubicBezTo>
                  <a:pt x="149376" y="216838"/>
                  <a:pt x="148579" y="220544"/>
                  <a:pt x="148175" y="224292"/>
                </a:cubicBezTo>
                <a:cubicBezTo>
                  <a:pt x="147770" y="228041"/>
                  <a:pt x="148141" y="231142"/>
                  <a:pt x="149288" y="233593"/>
                </a:cubicBezTo>
                <a:lnTo>
                  <a:pt x="148704" y="247724"/>
                </a:lnTo>
                <a:cubicBezTo>
                  <a:pt x="152623" y="249728"/>
                  <a:pt x="155078" y="252243"/>
                  <a:pt x="156069" y="255269"/>
                </a:cubicBezTo>
                <a:cubicBezTo>
                  <a:pt x="157060" y="258295"/>
                  <a:pt x="156775" y="261241"/>
                  <a:pt x="155214" y="264108"/>
                </a:cubicBezTo>
                <a:cubicBezTo>
                  <a:pt x="160302" y="260978"/>
                  <a:pt x="167045" y="256992"/>
                  <a:pt x="175443" y="252149"/>
                </a:cubicBezTo>
                <a:cubicBezTo>
                  <a:pt x="183841" y="247305"/>
                  <a:pt x="191404" y="245857"/>
                  <a:pt x="198134" y="247805"/>
                </a:cubicBezTo>
                <a:cubicBezTo>
                  <a:pt x="202168" y="249872"/>
                  <a:pt x="204983" y="252447"/>
                  <a:pt x="206580" y="255530"/>
                </a:cubicBezTo>
                <a:cubicBezTo>
                  <a:pt x="208177" y="258613"/>
                  <a:pt x="208050" y="261230"/>
                  <a:pt x="206201" y="263381"/>
                </a:cubicBezTo>
                <a:cubicBezTo>
                  <a:pt x="206510" y="264374"/>
                  <a:pt x="206728" y="265907"/>
                  <a:pt x="206855" y="267981"/>
                </a:cubicBezTo>
                <a:cubicBezTo>
                  <a:pt x="206983" y="270055"/>
                  <a:pt x="207590" y="271387"/>
                  <a:pt x="208678" y="271976"/>
                </a:cubicBezTo>
                <a:lnTo>
                  <a:pt x="211737" y="266441"/>
                </a:lnTo>
                <a:lnTo>
                  <a:pt x="223919" y="240376"/>
                </a:lnTo>
                <a:lnTo>
                  <a:pt x="221387" y="227859"/>
                </a:lnTo>
                <a:cubicBezTo>
                  <a:pt x="218833" y="226424"/>
                  <a:pt x="217800" y="225066"/>
                  <a:pt x="218289" y="223784"/>
                </a:cubicBezTo>
                <a:cubicBezTo>
                  <a:pt x="218777" y="222502"/>
                  <a:pt x="219504" y="220727"/>
                  <a:pt x="220469" y="218457"/>
                </a:cubicBezTo>
                <a:cubicBezTo>
                  <a:pt x="220393" y="216562"/>
                  <a:pt x="219884" y="215262"/>
                  <a:pt x="218942" y="214556"/>
                </a:cubicBezTo>
                <a:cubicBezTo>
                  <a:pt x="218000" y="213850"/>
                  <a:pt x="216914" y="213343"/>
                  <a:pt x="215684" y="213033"/>
                </a:cubicBezTo>
                <a:cubicBezTo>
                  <a:pt x="217740" y="205878"/>
                  <a:pt x="219204" y="198534"/>
                  <a:pt x="220078" y="191003"/>
                </a:cubicBezTo>
                <a:cubicBezTo>
                  <a:pt x="220951" y="183472"/>
                  <a:pt x="222416" y="176128"/>
                  <a:pt x="224471" y="168972"/>
                </a:cubicBezTo>
                <a:cubicBezTo>
                  <a:pt x="222379" y="160960"/>
                  <a:pt x="221903" y="152729"/>
                  <a:pt x="223041" y="144278"/>
                </a:cubicBezTo>
                <a:cubicBezTo>
                  <a:pt x="224179" y="135828"/>
                  <a:pt x="227047" y="128334"/>
                  <a:pt x="231645" y="121795"/>
                </a:cubicBezTo>
                <a:lnTo>
                  <a:pt x="226054" y="114814"/>
                </a:lnTo>
                <a:cubicBezTo>
                  <a:pt x="224113" y="112815"/>
                  <a:pt x="223196" y="110408"/>
                  <a:pt x="223303" y="107596"/>
                </a:cubicBezTo>
                <a:cubicBezTo>
                  <a:pt x="223410" y="104783"/>
                  <a:pt x="224253" y="101959"/>
                  <a:pt x="225830" y="99125"/>
                </a:cubicBezTo>
                <a:cubicBezTo>
                  <a:pt x="225584" y="91022"/>
                  <a:pt x="228162" y="88370"/>
                  <a:pt x="233563" y="91170"/>
                </a:cubicBezTo>
                <a:cubicBezTo>
                  <a:pt x="238404" y="92490"/>
                  <a:pt x="241928" y="94369"/>
                  <a:pt x="244137" y="96805"/>
                </a:cubicBezTo>
                <a:cubicBezTo>
                  <a:pt x="246345" y="99242"/>
                  <a:pt x="246567" y="103325"/>
                  <a:pt x="244802" y="109055"/>
                </a:cubicBezTo>
                <a:cubicBezTo>
                  <a:pt x="243246" y="113441"/>
                  <a:pt x="242068" y="120225"/>
                  <a:pt x="241267" y="129406"/>
                </a:cubicBezTo>
                <a:cubicBezTo>
                  <a:pt x="240466" y="138587"/>
                  <a:pt x="242618" y="145127"/>
                  <a:pt x="247725" y="149027"/>
                </a:cubicBezTo>
                <a:cubicBezTo>
                  <a:pt x="249285" y="154186"/>
                  <a:pt x="250942" y="162629"/>
                  <a:pt x="252695" y="174356"/>
                </a:cubicBezTo>
                <a:cubicBezTo>
                  <a:pt x="254447" y="186084"/>
                  <a:pt x="254358" y="195925"/>
                  <a:pt x="252429" y="203880"/>
                </a:cubicBezTo>
                <a:cubicBezTo>
                  <a:pt x="255813" y="205090"/>
                  <a:pt x="257535" y="206668"/>
                  <a:pt x="257596" y="208612"/>
                </a:cubicBezTo>
                <a:cubicBezTo>
                  <a:pt x="257656" y="210556"/>
                  <a:pt x="257028" y="212363"/>
                  <a:pt x="255711" y="214033"/>
                </a:cubicBezTo>
                <a:cubicBezTo>
                  <a:pt x="254675" y="218150"/>
                  <a:pt x="257117" y="222071"/>
                  <a:pt x="263038" y="225795"/>
                </a:cubicBezTo>
                <a:cubicBezTo>
                  <a:pt x="268959" y="229519"/>
                  <a:pt x="273147" y="232042"/>
                  <a:pt x="275601" y="233364"/>
                </a:cubicBezTo>
                <a:cubicBezTo>
                  <a:pt x="274717" y="240160"/>
                  <a:pt x="274713" y="253661"/>
                  <a:pt x="275589" y="273868"/>
                </a:cubicBezTo>
                <a:cubicBezTo>
                  <a:pt x="276466" y="294074"/>
                  <a:pt x="279188" y="306164"/>
                  <a:pt x="283756" y="310136"/>
                </a:cubicBezTo>
                <a:lnTo>
                  <a:pt x="276942" y="327494"/>
                </a:lnTo>
                <a:cubicBezTo>
                  <a:pt x="276959" y="333329"/>
                  <a:pt x="276974" y="338919"/>
                  <a:pt x="276984" y="344264"/>
                </a:cubicBezTo>
                <a:cubicBezTo>
                  <a:pt x="276995" y="349608"/>
                  <a:pt x="277399" y="354996"/>
                  <a:pt x="278195" y="360428"/>
                </a:cubicBezTo>
                <a:lnTo>
                  <a:pt x="282173" y="364294"/>
                </a:lnTo>
                <a:cubicBezTo>
                  <a:pt x="286567" y="360620"/>
                  <a:pt x="287980" y="354290"/>
                  <a:pt x="286414" y="345306"/>
                </a:cubicBezTo>
                <a:cubicBezTo>
                  <a:pt x="284848" y="336322"/>
                  <a:pt x="286651" y="329791"/>
                  <a:pt x="291823" y="325713"/>
                </a:cubicBezTo>
                <a:cubicBezTo>
                  <a:pt x="294544" y="323974"/>
                  <a:pt x="297641" y="321053"/>
                  <a:pt x="301113" y="316950"/>
                </a:cubicBezTo>
                <a:lnTo>
                  <a:pt x="287789" y="317924"/>
                </a:lnTo>
                <a:lnTo>
                  <a:pt x="290849" y="312389"/>
                </a:lnTo>
                <a:cubicBezTo>
                  <a:pt x="292413" y="309768"/>
                  <a:pt x="294291" y="308466"/>
                  <a:pt x="296482" y="308484"/>
                </a:cubicBezTo>
                <a:cubicBezTo>
                  <a:pt x="298672" y="308502"/>
                  <a:pt x="300967" y="308959"/>
                  <a:pt x="303366" y="309857"/>
                </a:cubicBezTo>
                <a:cubicBezTo>
                  <a:pt x="303812" y="306745"/>
                  <a:pt x="304164" y="303928"/>
                  <a:pt x="304423" y="301408"/>
                </a:cubicBezTo>
                <a:cubicBezTo>
                  <a:pt x="304681" y="298887"/>
                  <a:pt x="304254" y="296474"/>
                  <a:pt x="303143" y="294168"/>
                </a:cubicBezTo>
                <a:cubicBezTo>
                  <a:pt x="303729" y="291725"/>
                  <a:pt x="303425" y="288754"/>
                  <a:pt x="302231" y="285257"/>
                </a:cubicBezTo>
                <a:cubicBezTo>
                  <a:pt x="301037" y="281760"/>
                  <a:pt x="299941" y="278212"/>
                  <a:pt x="298941" y="274614"/>
                </a:cubicBezTo>
                <a:cubicBezTo>
                  <a:pt x="293874" y="276909"/>
                  <a:pt x="288376" y="276464"/>
                  <a:pt x="282446" y="273280"/>
                </a:cubicBezTo>
                <a:cubicBezTo>
                  <a:pt x="285765" y="267610"/>
                  <a:pt x="285941" y="261592"/>
                  <a:pt x="282974" y="255227"/>
                </a:cubicBezTo>
                <a:lnTo>
                  <a:pt x="300164" y="250275"/>
                </a:lnTo>
                <a:cubicBezTo>
                  <a:pt x="299200" y="253737"/>
                  <a:pt x="298917" y="256847"/>
                  <a:pt x="299316" y="259604"/>
                </a:cubicBezTo>
                <a:cubicBezTo>
                  <a:pt x="299715" y="262360"/>
                  <a:pt x="299822" y="265268"/>
                  <a:pt x="299636" y="268327"/>
                </a:cubicBezTo>
                <a:lnTo>
                  <a:pt x="308287" y="269773"/>
                </a:lnTo>
                <a:cubicBezTo>
                  <a:pt x="311403" y="268160"/>
                  <a:pt x="313767" y="268911"/>
                  <a:pt x="315381" y="272026"/>
                </a:cubicBezTo>
                <a:cubicBezTo>
                  <a:pt x="316881" y="275241"/>
                  <a:pt x="317552" y="278762"/>
                  <a:pt x="317394" y="282589"/>
                </a:cubicBezTo>
                <a:cubicBezTo>
                  <a:pt x="317236" y="286416"/>
                  <a:pt x="316927" y="289951"/>
                  <a:pt x="316467" y="293194"/>
                </a:cubicBezTo>
                <a:cubicBezTo>
                  <a:pt x="319237" y="292583"/>
                  <a:pt x="321902" y="291531"/>
                  <a:pt x="324464" y="290040"/>
                </a:cubicBezTo>
                <a:cubicBezTo>
                  <a:pt x="327025" y="288549"/>
                  <a:pt x="329301" y="287699"/>
                  <a:pt x="331292" y="287491"/>
                </a:cubicBezTo>
                <a:cubicBezTo>
                  <a:pt x="333773" y="289499"/>
                  <a:pt x="334417" y="293445"/>
                  <a:pt x="333226" y="299330"/>
                </a:cubicBezTo>
                <a:cubicBezTo>
                  <a:pt x="332035" y="305215"/>
                  <a:pt x="330733" y="310170"/>
                  <a:pt x="329319" y="314195"/>
                </a:cubicBezTo>
                <a:cubicBezTo>
                  <a:pt x="330935" y="317473"/>
                  <a:pt x="331765" y="320665"/>
                  <a:pt x="331809" y="323770"/>
                </a:cubicBezTo>
                <a:cubicBezTo>
                  <a:pt x="331853" y="326875"/>
                  <a:pt x="331098" y="328913"/>
                  <a:pt x="329542" y="329883"/>
                </a:cubicBezTo>
                <a:lnTo>
                  <a:pt x="327401" y="344820"/>
                </a:lnTo>
                <a:lnTo>
                  <a:pt x="334662" y="358839"/>
                </a:lnTo>
                <a:lnTo>
                  <a:pt x="336915" y="351746"/>
                </a:lnTo>
                <a:lnTo>
                  <a:pt x="336691" y="336058"/>
                </a:lnTo>
                <a:cubicBezTo>
                  <a:pt x="336728" y="334063"/>
                  <a:pt x="337162" y="332357"/>
                  <a:pt x="337991" y="330940"/>
                </a:cubicBezTo>
                <a:cubicBezTo>
                  <a:pt x="338821" y="329522"/>
                  <a:pt x="339658" y="328595"/>
                  <a:pt x="340502" y="328158"/>
                </a:cubicBezTo>
                <a:cubicBezTo>
                  <a:pt x="340826" y="329101"/>
                  <a:pt x="341012" y="330733"/>
                  <a:pt x="341062" y="333054"/>
                </a:cubicBezTo>
                <a:cubicBezTo>
                  <a:pt x="341111" y="335374"/>
                  <a:pt x="341500" y="337395"/>
                  <a:pt x="342227" y="339117"/>
                </a:cubicBezTo>
                <a:cubicBezTo>
                  <a:pt x="346229" y="342395"/>
                  <a:pt x="346842" y="348663"/>
                  <a:pt x="344064" y="357921"/>
                </a:cubicBezTo>
                <a:cubicBezTo>
                  <a:pt x="341286" y="367179"/>
                  <a:pt x="341899" y="373447"/>
                  <a:pt x="345901" y="376725"/>
                </a:cubicBezTo>
                <a:lnTo>
                  <a:pt x="345317" y="390855"/>
                </a:lnTo>
                <a:cubicBezTo>
                  <a:pt x="346806" y="394365"/>
                  <a:pt x="347919" y="399056"/>
                  <a:pt x="348656" y="404930"/>
                </a:cubicBezTo>
                <a:cubicBezTo>
                  <a:pt x="349949" y="399322"/>
                  <a:pt x="350846" y="393425"/>
                  <a:pt x="351346" y="387239"/>
                </a:cubicBezTo>
                <a:cubicBezTo>
                  <a:pt x="351847" y="381053"/>
                  <a:pt x="350783" y="375184"/>
                  <a:pt x="348154" y="369631"/>
                </a:cubicBezTo>
                <a:lnTo>
                  <a:pt x="363035" y="367850"/>
                </a:lnTo>
                <a:lnTo>
                  <a:pt x="368794" y="386598"/>
                </a:lnTo>
                <a:lnTo>
                  <a:pt x="375776" y="381007"/>
                </a:lnTo>
                <a:lnTo>
                  <a:pt x="388405" y="386319"/>
                </a:lnTo>
                <a:lnTo>
                  <a:pt x="392718" y="413718"/>
                </a:lnTo>
                <a:cubicBezTo>
                  <a:pt x="389690" y="422653"/>
                  <a:pt x="388090" y="431960"/>
                  <a:pt x="387917" y="441638"/>
                </a:cubicBezTo>
                <a:cubicBezTo>
                  <a:pt x="387745" y="451317"/>
                  <a:pt x="386722" y="459832"/>
                  <a:pt x="384849" y="467181"/>
                </a:cubicBezTo>
                <a:lnTo>
                  <a:pt x="381733" y="468794"/>
                </a:lnTo>
                <a:lnTo>
                  <a:pt x="384154" y="473467"/>
                </a:lnTo>
                <a:lnTo>
                  <a:pt x="382875" y="493885"/>
                </a:lnTo>
                <a:cubicBezTo>
                  <a:pt x="385655" y="500841"/>
                  <a:pt x="386084" y="508027"/>
                  <a:pt x="384163" y="515442"/>
                </a:cubicBezTo>
                <a:cubicBezTo>
                  <a:pt x="382242" y="522858"/>
                  <a:pt x="383074" y="530822"/>
                  <a:pt x="386661" y="539336"/>
                </a:cubicBezTo>
                <a:cubicBezTo>
                  <a:pt x="386476" y="543589"/>
                  <a:pt x="386478" y="550584"/>
                  <a:pt x="386665" y="560323"/>
                </a:cubicBezTo>
                <a:cubicBezTo>
                  <a:pt x="386853" y="570063"/>
                  <a:pt x="386250" y="575890"/>
                  <a:pt x="384855" y="577806"/>
                </a:cubicBezTo>
                <a:cubicBezTo>
                  <a:pt x="387669" y="582604"/>
                  <a:pt x="390108" y="588584"/>
                  <a:pt x="392172" y="595747"/>
                </a:cubicBezTo>
                <a:lnTo>
                  <a:pt x="393729" y="594940"/>
                </a:lnTo>
                <a:cubicBezTo>
                  <a:pt x="396353" y="595557"/>
                  <a:pt x="396641" y="597383"/>
                  <a:pt x="394592" y="600420"/>
                </a:cubicBezTo>
                <a:lnTo>
                  <a:pt x="391476" y="602034"/>
                </a:lnTo>
                <a:cubicBezTo>
                  <a:pt x="391945" y="607388"/>
                  <a:pt x="390425" y="610810"/>
                  <a:pt x="386915" y="612298"/>
                </a:cubicBezTo>
                <a:cubicBezTo>
                  <a:pt x="389446" y="617819"/>
                  <a:pt x="391096" y="623550"/>
                  <a:pt x="391867" y="629488"/>
                </a:cubicBezTo>
                <a:cubicBezTo>
                  <a:pt x="392639" y="635427"/>
                  <a:pt x="394289" y="641157"/>
                  <a:pt x="396820" y="646678"/>
                </a:cubicBezTo>
                <a:lnTo>
                  <a:pt x="412620" y="654299"/>
                </a:lnTo>
                <a:cubicBezTo>
                  <a:pt x="414302" y="653098"/>
                  <a:pt x="415610" y="653080"/>
                  <a:pt x="416542" y="654243"/>
                </a:cubicBezTo>
                <a:cubicBezTo>
                  <a:pt x="417334" y="655932"/>
                  <a:pt x="417593" y="658020"/>
                  <a:pt x="417318" y="660509"/>
                </a:cubicBezTo>
                <a:cubicBezTo>
                  <a:pt x="417042" y="662997"/>
                  <a:pt x="416320" y="665100"/>
                  <a:pt x="415152" y="666816"/>
                </a:cubicBezTo>
                <a:cubicBezTo>
                  <a:pt x="416477" y="669217"/>
                  <a:pt x="417067" y="671627"/>
                  <a:pt x="416922" y="674048"/>
                </a:cubicBezTo>
                <a:cubicBezTo>
                  <a:pt x="416777" y="676470"/>
                  <a:pt x="415204" y="678519"/>
                  <a:pt x="412204" y="680196"/>
                </a:cubicBezTo>
                <a:lnTo>
                  <a:pt x="407531" y="682616"/>
                </a:lnTo>
                <a:lnTo>
                  <a:pt x="414848" y="700557"/>
                </a:lnTo>
                <a:lnTo>
                  <a:pt x="414599" y="738221"/>
                </a:lnTo>
                <a:lnTo>
                  <a:pt x="410789" y="746121"/>
                </a:lnTo>
                <a:cubicBezTo>
                  <a:pt x="413114" y="751007"/>
                  <a:pt x="414570" y="756838"/>
                  <a:pt x="415157" y="763613"/>
                </a:cubicBezTo>
                <a:cubicBezTo>
                  <a:pt x="415744" y="770388"/>
                  <a:pt x="416032" y="776824"/>
                  <a:pt x="416020" y="782921"/>
                </a:cubicBezTo>
                <a:lnTo>
                  <a:pt x="425702" y="801613"/>
                </a:lnTo>
                <a:lnTo>
                  <a:pt x="418888" y="818971"/>
                </a:lnTo>
                <a:lnTo>
                  <a:pt x="420725" y="837775"/>
                </a:lnTo>
                <a:lnTo>
                  <a:pt x="415412" y="850403"/>
                </a:lnTo>
                <a:cubicBezTo>
                  <a:pt x="417597" y="855734"/>
                  <a:pt x="417964" y="860893"/>
                  <a:pt x="416515" y="865883"/>
                </a:cubicBezTo>
                <a:cubicBezTo>
                  <a:pt x="415066" y="870873"/>
                  <a:pt x="415636" y="876422"/>
                  <a:pt x="418224" y="882531"/>
                </a:cubicBezTo>
                <a:lnTo>
                  <a:pt x="417919" y="916272"/>
                </a:lnTo>
                <a:cubicBezTo>
                  <a:pt x="413784" y="919731"/>
                  <a:pt x="413210" y="925296"/>
                  <a:pt x="416196" y="932969"/>
                </a:cubicBezTo>
                <a:cubicBezTo>
                  <a:pt x="419182" y="940641"/>
                  <a:pt x="417828" y="946610"/>
                  <a:pt x="412136" y="950876"/>
                </a:cubicBezTo>
                <a:lnTo>
                  <a:pt x="391104" y="906454"/>
                </a:lnTo>
                <a:lnTo>
                  <a:pt x="380145" y="908180"/>
                </a:lnTo>
                <a:lnTo>
                  <a:pt x="379561" y="922310"/>
                </a:lnTo>
                <a:cubicBezTo>
                  <a:pt x="380940" y="929581"/>
                  <a:pt x="383045" y="939685"/>
                  <a:pt x="385877" y="952623"/>
                </a:cubicBezTo>
                <a:cubicBezTo>
                  <a:pt x="388709" y="965561"/>
                  <a:pt x="391594" y="975261"/>
                  <a:pt x="394530" y="981725"/>
                </a:cubicBezTo>
                <a:cubicBezTo>
                  <a:pt x="398235" y="988243"/>
                  <a:pt x="399310" y="992543"/>
                  <a:pt x="397754" y="994625"/>
                </a:cubicBezTo>
                <a:cubicBezTo>
                  <a:pt x="396198" y="996706"/>
                  <a:pt x="391563" y="999518"/>
                  <a:pt x="383849" y="1003061"/>
                </a:cubicBezTo>
                <a:lnTo>
                  <a:pt x="384712" y="1008540"/>
                </a:lnTo>
                <a:cubicBezTo>
                  <a:pt x="387668" y="1009479"/>
                  <a:pt x="390637" y="1011398"/>
                  <a:pt x="393621" y="1014298"/>
                </a:cubicBezTo>
                <a:cubicBezTo>
                  <a:pt x="396604" y="1017197"/>
                  <a:pt x="396055" y="1019951"/>
                  <a:pt x="391973" y="1022559"/>
                </a:cubicBezTo>
                <a:cubicBezTo>
                  <a:pt x="390919" y="1023146"/>
                  <a:pt x="389335" y="1024379"/>
                  <a:pt x="387220" y="1026256"/>
                </a:cubicBezTo>
                <a:cubicBezTo>
                  <a:pt x="385106" y="1028133"/>
                  <a:pt x="384112" y="1029553"/>
                  <a:pt x="384240" y="1030515"/>
                </a:cubicBezTo>
                <a:lnTo>
                  <a:pt x="385047" y="1032073"/>
                </a:lnTo>
                <a:lnTo>
                  <a:pt x="413309" y="1033240"/>
                </a:lnTo>
                <a:cubicBezTo>
                  <a:pt x="415086" y="1027215"/>
                  <a:pt x="415389" y="1020967"/>
                  <a:pt x="414219" y="1014495"/>
                </a:cubicBezTo>
                <a:cubicBezTo>
                  <a:pt x="413047" y="1008022"/>
                  <a:pt x="411000" y="1002004"/>
                  <a:pt x="408077" y="996439"/>
                </a:cubicBezTo>
                <a:cubicBezTo>
                  <a:pt x="410205" y="989740"/>
                  <a:pt x="409592" y="983472"/>
                  <a:pt x="406240" y="977635"/>
                </a:cubicBezTo>
                <a:lnTo>
                  <a:pt x="405210" y="960389"/>
                </a:lnTo>
                <a:cubicBezTo>
                  <a:pt x="404690" y="959465"/>
                  <a:pt x="404116" y="958198"/>
                  <a:pt x="403489" y="956589"/>
                </a:cubicBezTo>
                <a:cubicBezTo>
                  <a:pt x="402861" y="954980"/>
                  <a:pt x="402878" y="953901"/>
                  <a:pt x="403541" y="953352"/>
                </a:cubicBezTo>
                <a:cubicBezTo>
                  <a:pt x="407007" y="952256"/>
                  <a:pt x="411048" y="953703"/>
                  <a:pt x="415665" y="957691"/>
                </a:cubicBezTo>
                <a:cubicBezTo>
                  <a:pt x="420282" y="961679"/>
                  <a:pt x="423371" y="965100"/>
                  <a:pt x="424932" y="967954"/>
                </a:cubicBezTo>
                <a:cubicBezTo>
                  <a:pt x="425451" y="968797"/>
                  <a:pt x="425825" y="969838"/>
                  <a:pt x="426055" y="971077"/>
                </a:cubicBezTo>
                <a:cubicBezTo>
                  <a:pt x="426285" y="972315"/>
                  <a:pt x="425679" y="973370"/>
                  <a:pt x="424237" y="974241"/>
                </a:cubicBezTo>
                <a:cubicBezTo>
                  <a:pt x="426143" y="981814"/>
                  <a:pt x="427583" y="991110"/>
                  <a:pt x="428557" y="1002130"/>
                </a:cubicBezTo>
                <a:cubicBezTo>
                  <a:pt x="429531" y="1013149"/>
                  <a:pt x="428621" y="1022675"/>
                  <a:pt x="425826" y="1030708"/>
                </a:cubicBezTo>
                <a:cubicBezTo>
                  <a:pt x="427144" y="1033729"/>
                  <a:pt x="427575" y="1036469"/>
                  <a:pt x="427120" y="1038927"/>
                </a:cubicBezTo>
                <a:cubicBezTo>
                  <a:pt x="426664" y="1041386"/>
                  <a:pt x="427096" y="1044125"/>
                  <a:pt x="428413" y="1047147"/>
                </a:cubicBezTo>
                <a:cubicBezTo>
                  <a:pt x="428951" y="1053906"/>
                  <a:pt x="429150" y="1060964"/>
                  <a:pt x="429009" y="1068322"/>
                </a:cubicBezTo>
                <a:cubicBezTo>
                  <a:pt x="428869" y="1075679"/>
                  <a:pt x="428087" y="1082752"/>
                  <a:pt x="426663" y="1089539"/>
                </a:cubicBezTo>
                <a:cubicBezTo>
                  <a:pt x="427537" y="1091226"/>
                  <a:pt x="428022" y="1093115"/>
                  <a:pt x="428117" y="1095206"/>
                </a:cubicBezTo>
                <a:cubicBezTo>
                  <a:pt x="428212" y="1097297"/>
                  <a:pt x="427515" y="1098811"/>
                  <a:pt x="426024" y="1099747"/>
                </a:cubicBezTo>
                <a:cubicBezTo>
                  <a:pt x="422835" y="1100741"/>
                  <a:pt x="420000" y="1099081"/>
                  <a:pt x="417519" y="1094769"/>
                </a:cubicBezTo>
                <a:cubicBezTo>
                  <a:pt x="415039" y="1090456"/>
                  <a:pt x="413358" y="1087211"/>
                  <a:pt x="412477" y="1085033"/>
                </a:cubicBezTo>
                <a:lnTo>
                  <a:pt x="402436" y="1096160"/>
                </a:lnTo>
                <a:lnTo>
                  <a:pt x="408946" y="1112544"/>
                </a:lnTo>
                <a:lnTo>
                  <a:pt x="409448" y="1147843"/>
                </a:lnTo>
                <a:lnTo>
                  <a:pt x="407891" y="1148649"/>
                </a:lnTo>
                <a:lnTo>
                  <a:pt x="409951" y="1183141"/>
                </a:lnTo>
                <a:cubicBezTo>
                  <a:pt x="409162" y="1185114"/>
                  <a:pt x="409858" y="1188046"/>
                  <a:pt x="412038" y="1191938"/>
                </a:cubicBezTo>
                <a:cubicBezTo>
                  <a:pt x="414218" y="1195830"/>
                  <a:pt x="415693" y="1198359"/>
                  <a:pt x="416461" y="1199525"/>
                </a:cubicBezTo>
                <a:cubicBezTo>
                  <a:pt x="417336" y="1196685"/>
                  <a:pt x="419223" y="1196037"/>
                  <a:pt x="422122" y="1197581"/>
                </a:cubicBezTo>
                <a:cubicBezTo>
                  <a:pt x="425020" y="1199125"/>
                  <a:pt x="425767" y="1201043"/>
                  <a:pt x="424361" y="1203335"/>
                </a:cubicBezTo>
                <a:cubicBezTo>
                  <a:pt x="423451" y="1203724"/>
                  <a:pt x="422545" y="1204358"/>
                  <a:pt x="421642" y="1205237"/>
                </a:cubicBezTo>
                <a:cubicBezTo>
                  <a:pt x="420739" y="1206116"/>
                  <a:pt x="420626" y="1207327"/>
                  <a:pt x="421302" y="1208871"/>
                </a:cubicBezTo>
                <a:cubicBezTo>
                  <a:pt x="422272" y="1210426"/>
                  <a:pt x="424122" y="1211773"/>
                  <a:pt x="426851" y="1212911"/>
                </a:cubicBezTo>
                <a:cubicBezTo>
                  <a:pt x="429581" y="1214049"/>
                  <a:pt x="432209" y="1214992"/>
                  <a:pt x="434737" y="1215741"/>
                </a:cubicBezTo>
                <a:cubicBezTo>
                  <a:pt x="436043" y="1219057"/>
                  <a:pt x="436944" y="1224928"/>
                  <a:pt x="437440" y="1233355"/>
                </a:cubicBezTo>
                <a:cubicBezTo>
                  <a:pt x="437936" y="1241782"/>
                  <a:pt x="437453" y="1246889"/>
                  <a:pt x="435991" y="1248675"/>
                </a:cubicBezTo>
                <a:cubicBezTo>
                  <a:pt x="438958" y="1253847"/>
                  <a:pt x="440285" y="1257522"/>
                  <a:pt x="439973" y="1259700"/>
                </a:cubicBezTo>
                <a:cubicBezTo>
                  <a:pt x="439660" y="1261879"/>
                  <a:pt x="436850" y="1264240"/>
                  <a:pt x="431541" y="1266784"/>
                </a:cubicBezTo>
                <a:lnTo>
                  <a:pt x="440416" y="1283918"/>
                </a:lnTo>
                <a:cubicBezTo>
                  <a:pt x="435246" y="1283632"/>
                  <a:pt x="430070" y="1282856"/>
                  <a:pt x="424887" y="1281589"/>
                </a:cubicBezTo>
                <a:cubicBezTo>
                  <a:pt x="419704" y="1280322"/>
                  <a:pt x="414903" y="1278364"/>
                  <a:pt x="410485" y="1275714"/>
                </a:cubicBezTo>
                <a:cubicBezTo>
                  <a:pt x="412358" y="1278695"/>
                  <a:pt x="413452" y="1282079"/>
                  <a:pt x="413768" y="1285866"/>
                </a:cubicBezTo>
                <a:lnTo>
                  <a:pt x="431181" y="1296603"/>
                </a:lnTo>
                <a:cubicBezTo>
                  <a:pt x="432538" y="1303514"/>
                  <a:pt x="434527" y="1316888"/>
                  <a:pt x="437147" y="1336727"/>
                </a:cubicBezTo>
                <a:cubicBezTo>
                  <a:pt x="439767" y="1356566"/>
                  <a:pt x="437631" y="1369607"/>
                  <a:pt x="430741" y="1375851"/>
                </a:cubicBezTo>
                <a:cubicBezTo>
                  <a:pt x="432141" y="1378953"/>
                  <a:pt x="433228" y="1384070"/>
                  <a:pt x="434000" y="1391202"/>
                </a:cubicBezTo>
                <a:cubicBezTo>
                  <a:pt x="434771" y="1398334"/>
                  <a:pt x="434084" y="1402888"/>
                  <a:pt x="431938" y="1404863"/>
                </a:cubicBezTo>
                <a:cubicBezTo>
                  <a:pt x="431091" y="1405055"/>
                  <a:pt x="430233" y="1404512"/>
                  <a:pt x="429365" y="1403233"/>
                </a:cubicBezTo>
                <a:cubicBezTo>
                  <a:pt x="428497" y="1401954"/>
                  <a:pt x="428029" y="1401209"/>
                  <a:pt x="427960" y="1400997"/>
                </a:cubicBezTo>
                <a:lnTo>
                  <a:pt x="420923" y="1402666"/>
                </a:lnTo>
                <a:lnTo>
                  <a:pt x="419477" y="1411317"/>
                </a:lnTo>
                <a:lnTo>
                  <a:pt x="436028" y="1416574"/>
                </a:lnTo>
                <a:cubicBezTo>
                  <a:pt x="440285" y="1425111"/>
                  <a:pt x="442530" y="1433578"/>
                  <a:pt x="442764" y="1441976"/>
                </a:cubicBezTo>
                <a:cubicBezTo>
                  <a:pt x="442999" y="1450375"/>
                  <a:pt x="442302" y="1458884"/>
                  <a:pt x="440676" y="1467505"/>
                </a:cubicBezTo>
                <a:cubicBezTo>
                  <a:pt x="442407" y="1469654"/>
                  <a:pt x="446123" y="1473491"/>
                  <a:pt x="451824" y="1479017"/>
                </a:cubicBezTo>
                <a:cubicBezTo>
                  <a:pt x="457526" y="1484542"/>
                  <a:pt x="459670" y="1488205"/>
                  <a:pt x="458257" y="1490007"/>
                </a:cubicBezTo>
                <a:cubicBezTo>
                  <a:pt x="455920" y="1491136"/>
                  <a:pt x="453572" y="1491529"/>
                  <a:pt x="451213" y="1491186"/>
                </a:cubicBezTo>
                <a:cubicBezTo>
                  <a:pt x="448854" y="1490844"/>
                  <a:pt x="446492" y="1490257"/>
                  <a:pt x="444127" y="1489424"/>
                </a:cubicBezTo>
                <a:cubicBezTo>
                  <a:pt x="447085" y="1495135"/>
                  <a:pt x="449466" y="1501639"/>
                  <a:pt x="451270" y="1508937"/>
                </a:cubicBezTo>
                <a:cubicBezTo>
                  <a:pt x="453073" y="1516234"/>
                  <a:pt x="453493" y="1522766"/>
                  <a:pt x="452529" y="1528533"/>
                </a:cubicBezTo>
                <a:lnTo>
                  <a:pt x="438287" y="1520106"/>
                </a:lnTo>
                <a:lnTo>
                  <a:pt x="434892" y="1502109"/>
                </a:lnTo>
                <a:cubicBezTo>
                  <a:pt x="433613" y="1501784"/>
                  <a:pt x="432236" y="1501509"/>
                  <a:pt x="430762" y="1501285"/>
                </a:cubicBezTo>
                <a:cubicBezTo>
                  <a:pt x="429287" y="1501061"/>
                  <a:pt x="428300" y="1500584"/>
                  <a:pt x="427799" y="1499856"/>
                </a:cubicBezTo>
                <a:cubicBezTo>
                  <a:pt x="427383" y="1498178"/>
                  <a:pt x="428535" y="1496429"/>
                  <a:pt x="431255" y="1494609"/>
                </a:cubicBezTo>
                <a:cubicBezTo>
                  <a:pt x="433975" y="1492789"/>
                  <a:pt x="435920" y="1491617"/>
                  <a:pt x="437089" y="1491093"/>
                </a:cubicBezTo>
                <a:cubicBezTo>
                  <a:pt x="434733" y="1486305"/>
                  <a:pt x="433152" y="1480868"/>
                  <a:pt x="432346" y="1474783"/>
                </a:cubicBezTo>
                <a:cubicBezTo>
                  <a:pt x="431540" y="1468697"/>
                  <a:pt x="431127" y="1462656"/>
                  <a:pt x="431107" y="1456657"/>
                </a:cubicBezTo>
                <a:cubicBezTo>
                  <a:pt x="430604" y="1455765"/>
                  <a:pt x="429607" y="1454635"/>
                  <a:pt x="428116" y="1453267"/>
                </a:cubicBezTo>
                <a:cubicBezTo>
                  <a:pt x="426626" y="1451899"/>
                  <a:pt x="425240" y="1450971"/>
                  <a:pt x="423958" y="1450482"/>
                </a:cubicBezTo>
                <a:lnTo>
                  <a:pt x="420315" y="1470149"/>
                </a:lnTo>
                <a:lnTo>
                  <a:pt x="413333" y="1475740"/>
                </a:lnTo>
                <a:lnTo>
                  <a:pt x="424628" y="1497547"/>
                </a:lnTo>
                <a:cubicBezTo>
                  <a:pt x="421398" y="1504900"/>
                  <a:pt x="419959" y="1514041"/>
                  <a:pt x="420311" y="1524971"/>
                </a:cubicBezTo>
                <a:cubicBezTo>
                  <a:pt x="420663" y="1535901"/>
                  <a:pt x="421574" y="1544813"/>
                  <a:pt x="423045" y="1551706"/>
                </a:cubicBezTo>
                <a:cubicBezTo>
                  <a:pt x="424332" y="1554826"/>
                  <a:pt x="424638" y="1557959"/>
                  <a:pt x="423964" y="1561107"/>
                </a:cubicBezTo>
                <a:cubicBezTo>
                  <a:pt x="423290" y="1564255"/>
                  <a:pt x="423596" y="1567389"/>
                  <a:pt x="424882" y="1570509"/>
                </a:cubicBezTo>
                <a:lnTo>
                  <a:pt x="426663" y="1585391"/>
                </a:lnTo>
                <a:lnTo>
                  <a:pt x="428221" y="1584584"/>
                </a:lnTo>
                <a:cubicBezTo>
                  <a:pt x="429508" y="1587704"/>
                  <a:pt x="429814" y="1590838"/>
                  <a:pt x="429140" y="1593986"/>
                </a:cubicBezTo>
                <a:cubicBezTo>
                  <a:pt x="428465" y="1597134"/>
                  <a:pt x="428771" y="1600268"/>
                  <a:pt x="430058" y="1603388"/>
                </a:cubicBezTo>
                <a:cubicBezTo>
                  <a:pt x="431448" y="1605754"/>
                  <a:pt x="432298" y="1608031"/>
                  <a:pt x="432607" y="1610217"/>
                </a:cubicBezTo>
                <a:cubicBezTo>
                  <a:pt x="432916" y="1612402"/>
                  <a:pt x="431603" y="1614317"/>
                  <a:pt x="428668" y="1615961"/>
                </a:cubicBezTo>
                <a:cubicBezTo>
                  <a:pt x="431216" y="1620403"/>
                  <a:pt x="432373" y="1623590"/>
                  <a:pt x="432139" y="1625523"/>
                </a:cubicBezTo>
                <a:cubicBezTo>
                  <a:pt x="431904" y="1627454"/>
                  <a:pt x="429515" y="1629515"/>
                  <a:pt x="424969" y="1631705"/>
                </a:cubicBezTo>
                <a:lnTo>
                  <a:pt x="433844" y="1648839"/>
                </a:lnTo>
                <a:lnTo>
                  <a:pt x="424442" y="1649758"/>
                </a:lnTo>
                <a:lnTo>
                  <a:pt x="426390" y="1676406"/>
                </a:lnTo>
                <a:lnTo>
                  <a:pt x="431119" y="1677907"/>
                </a:lnTo>
                <a:lnTo>
                  <a:pt x="427309" y="1685807"/>
                </a:lnTo>
                <a:lnTo>
                  <a:pt x="427421" y="1693652"/>
                </a:lnTo>
                <a:lnTo>
                  <a:pt x="437741" y="1702135"/>
                </a:lnTo>
                <a:lnTo>
                  <a:pt x="442637" y="1715403"/>
                </a:lnTo>
                <a:cubicBezTo>
                  <a:pt x="439077" y="1717906"/>
                  <a:pt x="438076" y="1721058"/>
                  <a:pt x="439634" y="1724861"/>
                </a:cubicBezTo>
                <a:cubicBezTo>
                  <a:pt x="441192" y="1728663"/>
                  <a:pt x="438633" y="1732623"/>
                  <a:pt x="431957" y="1736739"/>
                </a:cubicBezTo>
                <a:lnTo>
                  <a:pt x="427923" y="1728950"/>
                </a:lnTo>
                <a:lnTo>
                  <a:pt x="424057" y="1732928"/>
                </a:lnTo>
                <a:cubicBezTo>
                  <a:pt x="424226" y="1735639"/>
                  <a:pt x="424618" y="1740210"/>
                  <a:pt x="425233" y="1746642"/>
                </a:cubicBezTo>
                <a:cubicBezTo>
                  <a:pt x="425848" y="1753073"/>
                  <a:pt x="425836" y="1756865"/>
                  <a:pt x="425199" y="1758018"/>
                </a:cubicBezTo>
                <a:cubicBezTo>
                  <a:pt x="424385" y="1758275"/>
                  <a:pt x="423662" y="1757991"/>
                  <a:pt x="423029" y="1757167"/>
                </a:cubicBezTo>
                <a:cubicBezTo>
                  <a:pt x="422396" y="1756342"/>
                  <a:pt x="422062" y="1755856"/>
                  <a:pt x="422028" y="1755710"/>
                </a:cubicBezTo>
                <a:cubicBezTo>
                  <a:pt x="417610" y="1757669"/>
                  <a:pt x="415312" y="1757048"/>
                  <a:pt x="415136" y="1753847"/>
                </a:cubicBezTo>
                <a:cubicBezTo>
                  <a:pt x="414960" y="1750645"/>
                  <a:pt x="415375" y="1747632"/>
                  <a:pt x="416380" y="1744806"/>
                </a:cubicBezTo>
                <a:lnTo>
                  <a:pt x="402889" y="1734014"/>
                </a:lnTo>
                <a:lnTo>
                  <a:pt x="403472" y="1719884"/>
                </a:lnTo>
                <a:lnTo>
                  <a:pt x="390148" y="1720858"/>
                </a:lnTo>
                <a:cubicBezTo>
                  <a:pt x="392400" y="1726318"/>
                  <a:pt x="393037" y="1731997"/>
                  <a:pt x="392058" y="1737895"/>
                </a:cubicBezTo>
                <a:cubicBezTo>
                  <a:pt x="391080" y="1743794"/>
                  <a:pt x="391918" y="1749862"/>
                  <a:pt x="394573" y="1756101"/>
                </a:cubicBezTo>
                <a:cubicBezTo>
                  <a:pt x="393193" y="1764800"/>
                  <a:pt x="392206" y="1773542"/>
                  <a:pt x="391612" y="1782328"/>
                </a:cubicBezTo>
                <a:cubicBezTo>
                  <a:pt x="391018" y="1791114"/>
                  <a:pt x="390421" y="1799655"/>
                  <a:pt x="389819" y="1807950"/>
                </a:cubicBezTo>
                <a:cubicBezTo>
                  <a:pt x="390990" y="1812118"/>
                  <a:pt x="391987" y="1817858"/>
                  <a:pt x="392811" y="1825169"/>
                </a:cubicBezTo>
                <a:cubicBezTo>
                  <a:pt x="393634" y="1832480"/>
                  <a:pt x="392267" y="1837468"/>
                  <a:pt x="388709" y="1840134"/>
                </a:cubicBezTo>
                <a:cubicBezTo>
                  <a:pt x="389525" y="1841234"/>
                  <a:pt x="391481" y="1843102"/>
                  <a:pt x="394575" y="1845739"/>
                </a:cubicBezTo>
                <a:cubicBezTo>
                  <a:pt x="397669" y="1848375"/>
                  <a:pt x="399422" y="1849854"/>
                  <a:pt x="399836" y="1850175"/>
                </a:cubicBezTo>
                <a:cubicBezTo>
                  <a:pt x="400481" y="1849594"/>
                  <a:pt x="400532" y="1848580"/>
                  <a:pt x="399988" y="1847133"/>
                </a:cubicBezTo>
                <a:cubicBezTo>
                  <a:pt x="399445" y="1845686"/>
                  <a:pt x="399106" y="1844873"/>
                  <a:pt x="398973" y="1844695"/>
                </a:cubicBezTo>
                <a:cubicBezTo>
                  <a:pt x="398630" y="1833226"/>
                  <a:pt x="399217" y="1821645"/>
                  <a:pt x="400734" y="1809953"/>
                </a:cubicBezTo>
                <a:cubicBezTo>
                  <a:pt x="402251" y="1798261"/>
                  <a:pt x="401079" y="1787097"/>
                  <a:pt x="397217" y="1776462"/>
                </a:cubicBezTo>
                <a:lnTo>
                  <a:pt x="405005" y="1772428"/>
                </a:lnTo>
                <a:cubicBezTo>
                  <a:pt x="408491" y="1770417"/>
                  <a:pt x="412813" y="1768591"/>
                  <a:pt x="417971" y="1766948"/>
                </a:cubicBezTo>
                <a:cubicBezTo>
                  <a:pt x="423129" y="1765305"/>
                  <a:pt x="426901" y="1766232"/>
                  <a:pt x="429289" y="1769729"/>
                </a:cubicBezTo>
                <a:cubicBezTo>
                  <a:pt x="432790" y="1776887"/>
                  <a:pt x="434731" y="1784607"/>
                  <a:pt x="435110" y="1792889"/>
                </a:cubicBezTo>
                <a:cubicBezTo>
                  <a:pt x="435490" y="1801171"/>
                  <a:pt x="435080" y="1809120"/>
                  <a:pt x="433881" y="1816738"/>
                </a:cubicBezTo>
                <a:cubicBezTo>
                  <a:pt x="436025" y="1820401"/>
                  <a:pt x="438552" y="1823373"/>
                  <a:pt x="441461" y="1825653"/>
                </a:cubicBezTo>
                <a:cubicBezTo>
                  <a:pt x="444370" y="1827932"/>
                  <a:pt x="446897" y="1830904"/>
                  <a:pt x="449042" y="1834567"/>
                </a:cubicBezTo>
                <a:lnTo>
                  <a:pt x="436525" y="1837099"/>
                </a:lnTo>
                <a:cubicBezTo>
                  <a:pt x="439077" y="1841869"/>
                  <a:pt x="441247" y="1847330"/>
                  <a:pt x="443034" y="1853483"/>
                </a:cubicBezTo>
                <a:cubicBezTo>
                  <a:pt x="444822" y="1859636"/>
                  <a:pt x="445434" y="1865904"/>
                  <a:pt x="444871" y="1872286"/>
                </a:cubicBezTo>
                <a:lnTo>
                  <a:pt x="431436" y="1865417"/>
                </a:lnTo>
                <a:lnTo>
                  <a:pt x="428848" y="1848977"/>
                </a:lnTo>
                <a:cubicBezTo>
                  <a:pt x="427568" y="1848652"/>
                  <a:pt x="426191" y="1848378"/>
                  <a:pt x="424717" y="1848153"/>
                </a:cubicBezTo>
                <a:cubicBezTo>
                  <a:pt x="423243" y="1847929"/>
                  <a:pt x="422255" y="1847453"/>
                  <a:pt x="421755" y="1846725"/>
                </a:cubicBezTo>
                <a:cubicBezTo>
                  <a:pt x="421274" y="1845081"/>
                  <a:pt x="422166" y="1843466"/>
                  <a:pt x="424432" y="1841881"/>
                </a:cubicBezTo>
                <a:cubicBezTo>
                  <a:pt x="426697" y="1840296"/>
                  <a:pt x="428383" y="1839259"/>
                  <a:pt x="429487" y="1838769"/>
                </a:cubicBezTo>
                <a:lnTo>
                  <a:pt x="425118" y="1807448"/>
                </a:lnTo>
                <a:lnTo>
                  <a:pt x="420334" y="1802024"/>
                </a:lnTo>
                <a:lnTo>
                  <a:pt x="410069" y="1797463"/>
                </a:lnTo>
                <a:lnTo>
                  <a:pt x="406315" y="1809285"/>
                </a:lnTo>
                <a:lnTo>
                  <a:pt x="418583" y="1844416"/>
                </a:lnTo>
                <a:cubicBezTo>
                  <a:pt x="416033" y="1851252"/>
                  <a:pt x="414779" y="1859639"/>
                  <a:pt x="414823" y="1869576"/>
                </a:cubicBezTo>
                <a:cubicBezTo>
                  <a:pt x="414866" y="1879513"/>
                  <a:pt x="415574" y="1887872"/>
                  <a:pt x="416945" y="1894652"/>
                </a:cubicBezTo>
                <a:cubicBezTo>
                  <a:pt x="419541" y="1900140"/>
                  <a:pt x="421061" y="1905937"/>
                  <a:pt x="421508" y="1912044"/>
                </a:cubicBezTo>
                <a:cubicBezTo>
                  <a:pt x="421955" y="1918151"/>
                  <a:pt x="422697" y="1924352"/>
                  <a:pt x="423734" y="1930646"/>
                </a:cubicBezTo>
                <a:cubicBezTo>
                  <a:pt x="419567" y="1941036"/>
                  <a:pt x="416582" y="1951801"/>
                  <a:pt x="414779" y="1962941"/>
                </a:cubicBezTo>
                <a:lnTo>
                  <a:pt x="420011" y="1999742"/>
                </a:lnTo>
                <a:cubicBezTo>
                  <a:pt x="419036" y="2000164"/>
                  <a:pt x="417870" y="2000933"/>
                  <a:pt x="416513" y="2002047"/>
                </a:cubicBezTo>
                <a:cubicBezTo>
                  <a:pt x="415156" y="2003162"/>
                  <a:pt x="414783" y="2004507"/>
                  <a:pt x="415394" y="2006084"/>
                </a:cubicBezTo>
                <a:cubicBezTo>
                  <a:pt x="415993" y="2006844"/>
                  <a:pt x="417374" y="2007445"/>
                  <a:pt x="419538" y="2007888"/>
                </a:cubicBezTo>
                <a:cubicBezTo>
                  <a:pt x="421702" y="2008332"/>
                  <a:pt x="423473" y="2008731"/>
                  <a:pt x="424851" y="2009088"/>
                </a:cubicBezTo>
                <a:lnTo>
                  <a:pt x="412558" y="2027308"/>
                </a:lnTo>
                <a:lnTo>
                  <a:pt x="401654" y="2032955"/>
                </a:lnTo>
                <a:cubicBezTo>
                  <a:pt x="398987" y="2027011"/>
                  <a:pt x="397004" y="2020959"/>
                  <a:pt x="395707" y="2014799"/>
                </a:cubicBezTo>
                <a:cubicBezTo>
                  <a:pt x="394410" y="2008639"/>
                  <a:pt x="390439" y="2000653"/>
                  <a:pt x="383794" y="1990843"/>
                </a:cubicBezTo>
                <a:cubicBezTo>
                  <a:pt x="382837" y="1997100"/>
                  <a:pt x="382074" y="2003257"/>
                  <a:pt x="381507" y="2009313"/>
                </a:cubicBezTo>
                <a:cubicBezTo>
                  <a:pt x="380939" y="2015368"/>
                  <a:pt x="382138" y="2021497"/>
                  <a:pt x="385103" y="2027699"/>
                </a:cubicBezTo>
                <a:cubicBezTo>
                  <a:pt x="380667" y="2037569"/>
                  <a:pt x="377413" y="2047815"/>
                  <a:pt x="375341" y="2058436"/>
                </a:cubicBezTo>
                <a:cubicBezTo>
                  <a:pt x="367080" y="2063703"/>
                  <a:pt x="365384" y="2068533"/>
                  <a:pt x="370252" y="2072926"/>
                </a:cubicBezTo>
                <a:cubicBezTo>
                  <a:pt x="375120" y="2077319"/>
                  <a:pt x="375370" y="2081140"/>
                  <a:pt x="371003" y="2084389"/>
                </a:cubicBezTo>
                <a:lnTo>
                  <a:pt x="364773" y="2087616"/>
                </a:lnTo>
                <a:cubicBezTo>
                  <a:pt x="366782" y="2092132"/>
                  <a:pt x="367458" y="2095980"/>
                  <a:pt x="366800" y="2099160"/>
                </a:cubicBezTo>
                <a:cubicBezTo>
                  <a:pt x="366143" y="2102340"/>
                  <a:pt x="366617" y="2105799"/>
                  <a:pt x="368223" y="2109535"/>
                </a:cubicBezTo>
                <a:lnTo>
                  <a:pt x="362160" y="2124529"/>
                </a:lnTo>
                <a:lnTo>
                  <a:pt x="349475" y="2115294"/>
                </a:lnTo>
                <a:cubicBezTo>
                  <a:pt x="346360" y="2116908"/>
                  <a:pt x="343996" y="2116157"/>
                  <a:pt x="342382" y="2113042"/>
                </a:cubicBezTo>
                <a:cubicBezTo>
                  <a:pt x="339660" y="2106673"/>
                  <a:pt x="338351" y="2099696"/>
                  <a:pt x="338455" y="2092110"/>
                </a:cubicBezTo>
                <a:cubicBezTo>
                  <a:pt x="338560" y="2084524"/>
                  <a:pt x="337049" y="2077158"/>
                  <a:pt x="333923" y="2070010"/>
                </a:cubicBezTo>
                <a:cubicBezTo>
                  <a:pt x="333889" y="2069864"/>
                  <a:pt x="333555" y="2069378"/>
                  <a:pt x="332922" y="2068554"/>
                </a:cubicBezTo>
                <a:cubicBezTo>
                  <a:pt x="332289" y="2067729"/>
                  <a:pt x="331566" y="2067445"/>
                  <a:pt x="330752" y="2067702"/>
                </a:cubicBezTo>
                <a:cubicBezTo>
                  <a:pt x="330093" y="2068496"/>
                  <a:pt x="329895" y="2070656"/>
                  <a:pt x="330158" y="2074183"/>
                </a:cubicBezTo>
                <a:cubicBezTo>
                  <a:pt x="330421" y="2077710"/>
                  <a:pt x="330424" y="2080260"/>
                  <a:pt x="330169" y="2081832"/>
                </a:cubicBezTo>
                <a:cubicBezTo>
                  <a:pt x="329158" y="2084331"/>
                  <a:pt x="328927" y="2086427"/>
                  <a:pt x="329474" y="2088119"/>
                </a:cubicBezTo>
                <a:cubicBezTo>
                  <a:pt x="330929" y="2090452"/>
                  <a:pt x="332038" y="2092594"/>
                  <a:pt x="332802" y="2094544"/>
                </a:cubicBezTo>
                <a:cubicBezTo>
                  <a:pt x="333565" y="2096495"/>
                  <a:pt x="332512" y="2098275"/>
                  <a:pt x="329641" y="2099885"/>
                </a:cubicBezTo>
                <a:lnTo>
                  <a:pt x="325024" y="2106228"/>
                </a:lnTo>
                <a:lnTo>
                  <a:pt x="310254" y="2115853"/>
                </a:lnTo>
                <a:lnTo>
                  <a:pt x="312036" y="2130734"/>
                </a:lnTo>
                <a:cubicBezTo>
                  <a:pt x="310120" y="2132838"/>
                  <a:pt x="308555" y="2135377"/>
                  <a:pt x="307338" y="2138353"/>
                </a:cubicBezTo>
                <a:cubicBezTo>
                  <a:pt x="306122" y="2141329"/>
                  <a:pt x="305148" y="2144056"/>
                  <a:pt x="304415" y="2146535"/>
                </a:cubicBezTo>
                <a:cubicBezTo>
                  <a:pt x="302710" y="2147376"/>
                  <a:pt x="301258" y="2148704"/>
                  <a:pt x="300058" y="2150519"/>
                </a:cubicBezTo>
                <a:cubicBezTo>
                  <a:pt x="298858" y="2152334"/>
                  <a:pt x="298790" y="2154428"/>
                  <a:pt x="299854" y="2156799"/>
                </a:cubicBezTo>
                <a:lnTo>
                  <a:pt x="304638" y="2162223"/>
                </a:lnTo>
                <a:lnTo>
                  <a:pt x="290619" y="2169484"/>
                </a:lnTo>
                <a:cubicBezTo>
                  <a:pt x="289673" y="2166146"/>
                  <a:pt x="288846" y="2160895"/>
                  <a:pt x="288139" y="2153729"/>
                </a:cubicBezTo>
                <a:cubicBezTo>
                  <a:pt x="287432" y="2146564"/>
                  <a:pt x="285264" y="2143489"/>
                  <a:pt x="281633" y="2144505"/>
                </a:cubicBezTo>
                <a:cubicBezTo>
                  <a:pt x="280093" y="2145426"/>
                  <a:pt x="278903" y="2146783"/>
                  <a:pt x="278062" y="2148577"/>
                </a:cubicBezTo>
                <a:cubicBezTo>
                  <a:pt x="277222" y="2150371"/>
                  <a:pt x="276623" y="2151915"/>
                  <a:pt x="276265" y="2153212"/>
                </a:cubicBezTo>
                <a:lnTo>
                  <a:pt x="282831" y="2173517"/>
                </a:lnTo>
                <a:lnTo>
                  <a:pt x="280690" y="2188455"/>
                </a:lnTo>
                <a:cubicBezTo>
                  <a:pt x="283077" y="2193063"/>
                  <a:pt x="284382" y="2197490"/>
                  <a:pt x="284606" y="2201737"/>
                </a:cubicBezTo>
                <a:cubicBezTo>
                  <a:pt x="284830" y="2205984"/>
                  <a:pt x="284174" y="2210439"/>
                  <a:pt x="282639" y="2215103"/>
                </a:cubicBezTo>
                <a:lnTo>
                  <a:pt x="289093" y="2227564"/>
                </a:lnTo>
                <a:cubicBezTo>
                  <a:pt x="287234" y="2234782"/>
                  <a:pt x="288115" y="2241569"/>
                  <a:pt x="291736" y="2247925"/>
                </a:cubicBezTo>
                <a:cubicBezTo>
                  <a:pt x="288851" y="2248473"/>
                  <a:pt x="286618" y="2250041"/>
                  <a:pt x="285036" y="2252630"/>
                </a:cubicBezTo>
                <a:cubicBezTo>
                  <a:pt x="283455" y="2255219"/>
                  <a:pt x="283398" y="2258129"/>
                  <a:pt x="284866" y="2261361"/>
                </a:cubicBezTo>
                <a:lnTo>
                  <a:pt x="282781" y="2280221"/>
                </a:lnTo>
                <a:lnTo>
                  <a:pt x="267900" y="2282002"/>
                </a:lnTo>
                <a:cubicBezTo>
                  <a:pt x="267322" y="2275880"/>
                  <a:pt x="265660" y="2269333"/>
                  <a:pt x="262913" y="2262360"/>
                </a:cubicBezTo>
                <a:cubicBezTo>
                  <a:pt x="260165" y="2255387"/>
                  <a:pt x="259296" y="2249417"/>
                  <a:pt x="260304" y="2244450"/>
                </a:cubicBezTo>
                <a:cubicBezTo>
                  <a:pt x="257489" y="2239652"/>
                  <a:pt x="258222" y="2235980"/>
                  <a:pt x="262501" y="2233435"/>
                </a:cubicBezTo>
                <a:cubicBezTo>
                  <a:pt x="265993" y="2231914"/>
                  <a:pt x="270113" y="2229698"/>
                  <a:pt x="274861" y="2226786"/>
                </a:cubicBezTo>
                <a:cubicBezTo>
                  <a:pt x="279609" y="2223874"/>
                  <a:pt x="278048" y="2222131"/>
                  <a:pt x="270177" y="2221557"/>
                </a:cubicBezTo>
                <a:lnTo>
                  <a:pt x="268340" y="2202753"/>
                </a:lnTo>
                <a:lnTo>
                  <a:pt x="262110" y="2205980"/>
                </a:lnTo>
                <a:lnTo>
                  <a:pt x="264306" y="2194965"/>
                </a:lnTo>
                <a:lnTo>
                  <a:pt x="256239" y="2179388"/>
                </a:lnTo>
                <a:lnTo>
                  <a:pt x="263109" y="2165952"/>
                </a:lnTo>
                <a:lnTo>
                  <a:pt x="255848" y="2151933"/>
                </a:lnTo>
                <a:cubicBezTo>
                  <a:pt x="256149" y="2145522"/>
                  <a:pt x="257632" y="2139486"/>
                  <a:pt x="260298" y="2133825"/>
                </a:cubicBezTo>
                <a:lnTo>
                  <a:pt x="258516" y="2118943"/>
                </a:lnTo>
                <a:cubicBezTo>
                  <a:pt x="253010" y="2120231"/>
                  <a:pt x="248696" y="2115716"/>
                  <a:pt x="245574" y="2105398"/>
                </a:cubicBezTo>
                <a:cubicBezTo>
                  <a:pt x="242452" y="2095079"/>
                  <a:pt x="240850" y="2088171"/>
                  <a:pt x="240768" y="2084675"/>
                </a:cubicBezTo>
                <a:cubicBezTo>
                  <a:pt x="243319" y="2082448"/>
                  <a:pt x="243196" y="2078396"/>
                  <a:pt x="240399" y="2072519"/>
                </a:cubicBezTo>
                <a:cubicBezTo>
                  <a:pt x="237602" y="2066642"/>
                  <a:pt x="235517" y="2062618"/>
                  <a:pt x="234146" y="2060447"/>
                </a:cubicBezTo>
                <a:cubicBezTo>
                  <a:pt x="235980" y="2058345"/>
                  <a:pt x="236728" y="2055817"/>
                  <a:pt x="236392" y="2052864"/>
                </a:cubicBezTo>
                <a:cubicBezTo>
                  <a:pt x="236056" y="2049910"/>
                  <a:pt x="235233" y="2047208"/>
                  <a:pt x="233923" y="2044759"/>
                </a:cubicBezTo>
                <a:cubicBezTo>
                  <a:pt x="232150" y="2041973"/>
                  <a:pt x="229902" y="2040174"/>
                  <a:pt x="227177" y="2039363"/>
                </a:cubicBezTo>
                <a:cubicBezTo>
                  <a:pt x="224452" y="2038552"/>
                  <a:pt x="222204" y="2036753"/>
                  <a:pt x="220431" y="2033967"/>
                </a:cubicBezTo>
                <a:cubicBezTo>
                  <a:pt x="215033" y="2038245"/>
                  <a:pt x="214662" y="2044363"/>
                  <a:pt x="219320" y="2052322"/>
                </a:cubicBezTo>
                <a:cubicBezTo>
                  <a:pt x="223977" y="2060281"/>
                  <a:pt x="223996" y="2066198"/>
                  <a:pt x="219376" y="2070072"/>
                </a:cubicBezTo>
                <a:cubicBezTo>
                  <a:pt x="221685" y="2074927"/>
                  <a:pt x="222382" y="2080245"/>
                  <a:pt x="221467" y="2086028"/>
                </a:cubicBezTo>
                <a:cubicBezTo>
                  <a:pt x="220552" y="2091811"/>
                  <a:pt x="218697" y="2096970"/>
                  <a:pt x="215901" y="2101505"/>
                </a:cubicBezTo>
                <a:lnTo>
                  <a:pt x="226389" y="2121755"/>
                </a:lnTo>
                <a:cubicBezTo>
                  <a:pt x="216139" y="2135418"/>
                  <a:pt x="211892" y="2147084"/>
                  <a:pt x="213648" y="2156752"/>
                </a:cubicBezTo>
                <a:cubicBezTo>
                  <a:pt x="215403" y="2166419"/>
                  <a:pt x="217658" y="2180150"/>
                  <a:pt x="220413" y="2197944"/>
                </a:cubicBezTo>
                <a:cubicBezTo>
                  <a:pt x="215391" y="2201121"/>
                  <a:pt x="211659" y="2205358"/>
                  <a:pt x="209217" y="2210656"/>
                </a:cubicBezTo>
                <a:cubicBezTo>
                  <a:pt x="206776" y="2215954"/>
                  <a:pt x="203044" y="2220192"/>
                  <a:pt x="198022" y="2223369"/>
                </a:cubicBezTo>
                <a:lnTo>
                  <a:pt x="206896" y="2240503"/>
                </a:lnTo>
                <a:lnTo>
                  <a:pt x="202223" y="2242924"/>
                </a:lnTo>
                <a:cubicBezTo>
                  <a:pt x="199238" y="2244470"/>
                  <a:pt x="197017" y="2244632"/>
                  <a:pt x="195561" y="2243411"/>
                </a:cubicBezTo>
                <a:cubicBezTo>
                  <a:pt x="194106" y="2242189"/>
                  <a:pt x="192636" y="2239987"/>
                  <a:pt x="191152" y="2236805"/>
                </a:cubicBezTo>
                <a:lnTo>
                  <a:pt x="189371" y="2221923"/>
                </a:lnTo>
                <a:cubicBezTo>
                  <a:pt x="188685" y="2220837"/>
                  <a:pt x="187059" y="2219128"/>
                  <a:pt x="184493" y="2216795"/>
                </a:cubicBezTo>
                <a:cubicBezTo>
                  <a:pt x="181926" y="2214461"/>
                  <a:pt x="180112" y="2213343"/>
                  <a:pt x="179051" y="2213440"/>
                </a:cubicBezTo>
                <a:lnTo>
                  <a:pt x="181471" y="2218113"/>
                </a:lnTo>
                <a:cubicBezTo>
                  <a:pt x="179212" y="2222493"/>
                  <a:pt x="176874" y="2228149"/>
                  <a:pt x="174455" y="2235081"/>
                </a:cubicBezTo>
                <a:cubicBezTo>
                  <a:pt x="172037" y="2242013"/>
                  <a:pt x="171659" y="2247641"/>
                  <a:pt x="173323" y="2251965"/>
                </a:cubicBezTo>
                <a:cubicBezTo>
                  <a:pt x="171893" y="2254846"/>
                  <a:pt x="171548" y="2258153"/>
                  <a:pt x="172287" y="2261885"/>
                </a:cubicBezTo>
                <a:cubicBezTo>
                  <a:pt x="173027" y="2265618"/>
                  <a:pt x="174253" y="2269098"/>
                  <a:pt x="175966" y="2272327"/>
                </a:cubicBezTo>
                <a:lnTo>
                  <a:pt x="168290" y="2284205"/>
                </a:lnTo>
                <a:cubicBezTo>
                  <a:pt x="169616" y="2286687"/>
                  <a:pt x="170608" y="2289713"/>
                  <a:pt x="171263" y="2293283"/>
                </a:cubicBezTo>
                <a:cubicBezTo>
                  <a:pt x="171919" y="2296853"/>
                  <a:pt x="171540" y="2300095"/>
                  <a:pt x="170127" y="2303008"/>
                </a:cubicBezTo>
                <a:lnTo>
                  <a:pt x="176581" y="2315470"/>
                </a:lnTo>
                <a:lnTo>
                  <a:pt x="172770" y="2323370"/>
                </a:lnTo>
                <a:cubicBezTo>
                  <a:pt x="175062" y="2328192"/>
                  <a:pt x="175793" y="2333575"/>
                  <a:pt x="174962" y="2339520"/>
                </a:cubicBezTo>
                <a:cubicBezTo>
                  <a:pt x="174131" y="2345465"/>
                  <a:pt x="172511" y="2351079"/>
                  <a:pt x="170102" y="2356360"/>
                </a:cubicBezTo>
                <a:cubicBezTo>
                  <a:pt x="169493" y="2362972"/>
                  <a:pt x="168653" y="2370568"/>
                  <a:pt x="167582" y="2379148"/>
                </a:cubicBezTo>
                <a:cubicBezTo>
                  <a:pt x="166511" y="2387729"/>
                  <a:pt x="164691" y="2395339"/>
                  <a:pt x="162121" y="2401979"/>
                </a:cubicBezTo>
                <a:cubicBezTo>
                  <a:pt x="163479" y="2404362"/>
                  <a:pt x="164596" y="2406994"/>
                  <a:pt x="165470" y="2409875"/>
                </a:cubicBezTo>
                <a:cubicBezTo>
                  <a:pt x="166345" y="2412756"/>
                  <a:pt x="166091" y="2415603"/>
                  <a:pt x="164709" y="2418418"/>
                </a:cubicBezTo>
                <a:cubicBezTo>
                  <a:pt x="167067" y="2423288"/>
                  <a:pt x="168256" y="2428763"/>
                  <a:pt x="168277" y="2434843"/>
                </a:cubicBezTo>
                <a:cubicBezTo>
                  <a:pt x="168299" y="2440924"/>
                  <a:pt x="167527" y="2446427"/>
                  <a:pt x="165963" y="2451352"/>
                </a:cubicBezTo>
                <a:cubicBezTo>
                  <a:pt x="166803" y="2452975"/>
                  <a:pt x="167153" y="2454605"/>
                  <a:pt x="167013" y="2456241"/>
                </a:cubicBezTo>
                <a:cubicBezTo>
                  <a:pt x="166873" y="2457878"/>
                  <a:pt x="166041" y="2459132"/>
                  <a:pt x="164517" y="2460003"/>
                </a:cubicBezTo>
                <a:lnTo>
                  <a:pt x="159037" y="2460866"/>
                </a:lnTo>
                <a:lnTo>
                  <a:pt x="155642" y="2442869"/>
                </a:lnTo>
                <a:cubicBezTo>
                  <a:pt x="156343" y="2440407"/>
                  <a:pt x="156402" y="2437660"/>
                  <a:pt x="155819" y="2434628"/>
                </a:cubicBezTo>
                <a:cubicBezTo>
                  <a:pt x="155237" y="2431596"/>
                  <a:pt x="154315" y="2428864"/>
                  <a:pt x="153055" y="2426430"/>
                </a:cubicBezTo>
                <a:lnTo>
                  <a:pt x="152024" y="2409184"/>
                </a:lnTo>
                <a:cubicBezTo>
                  <a:pt x="149885" y="2405847"/>
                  <a:pt x="147738" y="2402020"/>
                  <a:pt x="145584" y="2397703"/>
                </a:cubicBezTo>
                <a:cubicBezTo>
                  <a:pt x="143431" y="2393386"/>
                  <a:pt x="144427" y="2389907"/>
                  <a:pt x="148574" y="2387265"/>
                </a:cubicBezTo>
                <a:cubicBezTo>
                  <a:pt x="141227" y="2371809"/>
                  <a:pt x="136363" y="2351610"/>
                  <a:pt x="133981" y="2326668"/>
                </a:cubicBezTo>
                <a:cubicBezTo>
                  <a:pt x="131599" y="2301726"/>
                  <a:pt x="132214" y="2280665"/>
                  <a:pt x="135827" y="2263483"/>
                </a:cubicBezTo>
                <a:cubicBezTo>
                  <a:pt x="133265" y="2258060"/>
                  <a:pt x="131490" y="2252724"/>
                  <a:pt x="130499" y="2247475"/>
                </a:cubicBezTo>
                <a:cubicBezTo>
                  <a:pt x="129509" y="2242226"/>
                  <a:pt x="127733" y="2236890"/>
                  <a:pt x="125172" y="2231468"/>
                </a:cubicBezTo>
                <a:cubicBezTo>
                  <a:pt x="127425" y="2230177"/>
                  <a:pt x="128544" y="2228363"/>
                  <a:pt x="128527" y="2226026"/>
                </a:cubicBezTo>
                <a:cubicBezTo>
                  <a:pt x="128510" y="2223689"/>
                  <a:pt x="127855" y="2221311"/>
                  <a:pt x="126562" y="2218894"/>
                </a:cubicBezTo>
                <a:cubicBezTo>
                  <a:pt x="123544" y="2212432"/>
                  <a:pt x="122666" y="2208195"/>
                  <a:pt x="123929" y="2206183"/>
                </a:cubicBezTo>
                <a:cubicBezTo>
                  <a:pt x="125192" y="2204171"/>
                  <a:pt x="124919" y="2201101"/>
                  <a:pt x="123111" y="2196975"/>
                </a:cubicBezTo>
                <a:lnTo>
                  <a:pt x="122832" y="2177365"/>
                </a:lnTo>
                <a:cubicBezTo>
                  <a:pt x="124699" y="2175328"/>
                  <a:pt x="125582" y="2173060"/>
                  <a:pt x="125481" y="2170560"/>
                </a:cubicBezTo>
                <a:cubicBezTo>
                  <a:pt x="125380" y="2168061"/>
                  <a:pt x="124692" y="2165619"/>
                  <a:pt x="123416" y="2163234"/>
                </a:cubicBezTo>
                <a:lnTo>
                  <a:pt x="117824" y="2156253"/>
                </a:lnTo>
                <a:lnTo>
                  <a:pt x="106834" y="2100704"/>
                </a:lnTo>
                <a:lnTo>
                  <a:pt x="110644" y="2092804"/>
                </a:lnTo>
                <a:lnTo>
                  <a:pt x="111283" y="2082596"/>
                </a:lnTo>
                <a:cubicBezTo>
                  <a:pt x="109989" y="2080097"/>
                  <a:pt x="108933" y="2077104"/>
                  <a:pt x="108115" y="2073618"/>
                </a:cubicBezTo>
                <a:cubicBezTo>
                  <a:pt x="107297" y="2070132"/>
                  <a:pt x="107222" y="2067126"/>
                  <a:pt x="107889" y="2064599"/>
                </a:cubicBezTo>
                <a:cubicBezTo>
                  <a:pt x="105518" y="2062246"/>
                  <a:pt x="103472" y="2058614"/>
                  <a:pt x="101751" y="2053702"/>
                </a:cubicBezTo>
                <a:cubicBezTo>
                  <a:pt x="100030" y="2048790"/>
                  <a:pt x="100926" y="2045116"/>
                  <a:pt x="104438" y="2042680"/>
                </a:cubicBezTo>
                <a:cubicBezTo>
                  <a:pt x="102771" y="2038111"/>
                  <a:pt x="101932" y="2029656"/>
                  <a:pt x="101919" y="2017315"/>
                </a:cubicBezTo>
                <a:cubicBezTo>
                  <a:pt x="101907" y="2004975"/>
                  <a:pt x="103042" y="1997472"/>
                  <a:pt x="105326" y="1994808"/>
                </a:cubicBezTo>
                <a:lnTo>
                  <a:pt x="104351" y="1981484"/>
                </a:lnTo>
                <a:cubicBezTo>
                  <a:pt x="99763" y="1971514"/>
                  <a:pt x="97143" y="1962005"/>
                  <a:pt x="96492" y="1952959"/>
                </a:cubicBezTo>
                <a:cubicBezTo>
                  <a:pt x="95840" y="1943913"/>
                  <a:pt x="93220" y="1934405"/>
                  <a:pt x="88632" y="1924434"/>
                </a:cubicBezTo>
                <a:lnTo>
                  <a:pt x="90078" y="1915783"/>
                </a:lnTo>
                <a:cubicBezTo>
                  <a:pt x="87800" y="1909637"/>
                  <a:pt x="87160" y="1901408"/>
                  <a:pt x="88157" y="1891096"/>
                </a:cubicBezTo>
                <a:cubicBezTo>
                  <a:pt x="89154" y="1880785"/>
                  <a:pt x="88514" y="1872556"/>
                  <a:pt x="86236" y="1866409"/>
                </a:cubicBezTo>
                <a:cubicBezTo>
                  <a:pt x="89332" y="1861102"/>
                  <a:pt x="88988" y="1855354"/>
                  <a:pt x="85206" y="1849164"/>
                </a:cubicBezTo>
                <a:cubicBezTo>
                  <a:pt x="81424" y="1842973"/>
                  <a:pt x="81081" y="1837225"/>
                  <a:pt x="84176" y="1831918"/>
                </a:cubicBezTo>
                <a:cubicBezTo>
                  <a:pt x="82562" y="1826497"/>
                  <a:pt x="80135" y="1812115"/>
                  <a:pt x="76893" y="1788771"/>
                </a:cubicBezTo>
                <a:cubicBezTo>
                  <a:pt x="73651" y="1765427"/>
                  <a:pt x="72016" y="1751623"/>
                  <a:pt x="71988" y="1747357"/>
                </a:cubicBezTo>
                <a:cubicBezTo>
                  <a:pt x="69718" y="1745199"/>
                  <a:pt x="68075" y="1742345"/>
                  <a:pt x="67060" y="1738797"/>
                </a:cubicBezTo>
                <a:cubicBezTo>
                  <a:pt x="66045" y="1735248"/>
                  <a:pt x="67345" y="1732353"/>
                  <a:pt x="70958" y="1730111"/>
                </a:cubicBezTo>
                <a:cubicBezTo>
                  <a:pt x="69934" y="1716771"/>
                  <a:pt x="70025" y="1702484"/>
                  <a:pt x="71230" y="1687249"/>
                </a:cubicBezTo>
                <a:cubicBezTo>
                  <a:pt x="72435" y="1672015"/>
                  <a:pt x="70377" y="1658347"/>
                  <a:pt x="65056" y="1646245"/>
                </a:cubicBezTo>
                <a:cubicBezTo>
                  <a:pt x="65610" y="1645012"/>
                  <a:pt x="66407" y="1643529"/>
                  <a:pt x="67444" y="1641798"/>
                </a:cubicBezTo>
                <a:cubicBezTo>
                  <a:pt x="68482" y="1640067"/>
                  <a:pt x="68687" y="1638397"/>
                  <a:pt x="68060" y="1636788"/>
                </a:cubicBezTo>
                <a:cubicBezTo>
                  <a:pt x="67478" y="1636142"/>
                  <a:pt x="66464" y="1636091"/>
                  <a:pt x="65017" y="1636635"/>
                </a:cubicBezTo>
                <a:cubicBezTo>
                  <a:pt x="63570" y="1637178"/>
                  <a:pt x="62758" y="1637517"/>
                  <a:pt x="62580" y="1637650"/>
                </a:cubicBezTo>
                <a:lnTo>
                  <a:pt x="59992" y="1621211"/>
                </a:lnTo>
                <a:lnTo>
                  <a:pt x="64609" y="1614869"/>
                </a:lnTo>
                <a:cubicBezTo>
                  <a:pt x="65489" y="1608939"/>
                  <a:pt x="65223" y="1601751"/>
                  <a:pt x="63812" y="1593304"/>
                </a:cubicBezTo>
                <a:cubicBezTo>
                  <a:pt x="62400" y="1584857"/>
                  <a:pt x="61154" y="1577683"/>
                  <a:pt x="60073" y="1571782"/>
                </a:cubicBezTo>
                <a:cubicBezTo>
                  <a:pt x="57548" y="1568973"/>
                  <a:pt x="56199" y="1566050"/>
                  <a:pt x="56025" y="1563013"/>
                </a:cubicBezTo>
                <a:cubicBezTo>
                  <a:pt x="55851" y="1559975"/>
                  <a:pt x="57645" y="1557399"/>
                  <a:pt x="61407" y="1555286"/>
                </a:cubicBezTo>
                <a:lnTo>
                  <a:pt x="60433" y="1541962"/>
                </a:lnTo>
                <a:cubicBezTo>
                  <a:pt x="60922" y="1538458"/>
                  <a:pt x="60137" y="1531538"/>
                  <a:pt x="58077" y="1521205"/>
                </a:cubicBezTo>
                <a:cubicBezTo>
                  <a:pt x="56018" y="1510871"/>
                  <a:pt x="54252" y="1503966"/>
                  <a:pt x="52781" y="1500489"/>
                </a:cubicBezTo>
                <a:cubicBezTo>
                  <a:pt x="50647" y="1495256"/>
                  <a:pt x="50582" y="1490680"/>
                  <a:pt x="52585" y="1486762"/>
                </a:cubicBezTo>
                <a:cubicBezTo>
                  <a:pt x="54589" y="1482843"/>
                  <a:pt x="54524" y="1478267"/>
                  <a:pt x="52390" y="1473034"/>
                </a:cubicBezTo>
                <a:lnTo>
                  <a:pt x="53557" y="1444773"/>
                </a:lnTo>
                <a:cubicBezTo>
                  <a:pt x="52623" y="1441223"/>
                  <a:pt x="51512" y="1432085"/>
                  <a:pt x="50224" y="1417360"/>
                </a:cubicBezTo>
                <a:cubicBezTo>
                  <a:pt x="48935" y="1402635"/>
                  <a:pt x="48228" y="1394276"/>
                  <a:pt x="48102" y="1392284"/>
                </a:cubicBezTo>
                <a:cubicBezTo>
                  <a:pt x="46029" y="1389077"/>
                  <a:pt x="44151" y="1385769"/>
                  <a:pt x="42468" y="1382361"/>
                </a:cubicBezTo>
                <a:cubicBezTo>
                  <a:pt x="40785" y="1378952"/>
                  <a:pt x="42051" y="1375992"/>
                  <a:pt x="46265" y="1373480"/>
                </a:cubicBezTo>
                <a:cubicBezTo>
                  <a:pt x="45287" y="1359911"/>
                  <a:pt x="45460" y="1344512"/>
                  <a:pt x="46784" y="1327281"/>
                </a:cubicBezTo>
                <a:cubicBezTo>
                  <a:pt x="48107" y="1310051"/>
                  <a:pt x="45930" y="1294880"/>
                  <a:pt x="40251" y="1281771"/>
                </a:cubicBezTo>
                <a:cubicBezTo>
                  <a:pt x="40755" y="1280439"/>
                  <a:pt x="41451" y="1278762"/>
                  <a:pt x="42337" y="1276739"/>
                </a:cubicBezTo>
                <a:cubicBezTo>
                  <a:pt x="43224" y="1274716"/>
                  <a:pt x="43530" y="1273241"/>
                  <a:pt x="43255" y="1272313"/>
                </a:cubicBezTo>
                <a:cubicBezTo>
                  <a:pt x="42384" y="1270871"/>
                  <a:pt x="41330" y="1270264"/>
                  <a:pt x="40091" y="1270495"/>
                </a:cubicBezTo>
                <a:cubicBezTo>
                  <a:pt x="38852" y="1270725"/>
                  <a:pt x="37811" y="1271099"/>
                  <a:pt x="36968" y="1271618"/>
                </a:cubicBezTo>
                <a:lnTo>
                  <a:pt x="34381" y="1255179"/>
                </a:lnTo>
                <a:cubicBezTo>
                  <a:pt x="37565" y="1249249"/>
                  <a:pt x="39568" y="1242944"/>
                  <a:pt x="40388" y="1236263"/>
                </a:cubicBezTo>
                <a:lnTo>
                  <a:pt x="33599" y="1200269"/>
                </a:lnTo>
                <a:cubicBezTo>
                  <a:pt x="31139" y="1197428"/>
                  <a:pt x="30049" y="1194370"/>
                  <a:pt x="30330" y="1191097"/>
                </a:cubicBezTo>
                <a:cubicBezTo>
                  <a:pt x="30610" y="1187824"/>
                  <a:pt x="32664" y="1185114"/>
                  <a:pt x="36491" y="1182968"/>
                </a:cubicBezTo>
                <a:cubicBezTo>
                  <a:pt x="35206" y="1180011"/>
                  <a:pt x="34909" y="1177531"/>
                  <a:pt x="35600" y="1175527"/>
                </a:cubicBezTo>
                <a:cubicBezTo>
                  <a:pt x="36291" y="1173523"/>
                  <a:pt x="35994" y="1171043"/>
                  <a:pt x="34709" y="1168086"/>
                </a:cubicBezTo>
                <a:cubicBezTo>
                  <a:pt x="34818" y="1165355"/>
                  <a:pt x="33829" y="1157883"/>
                  <a:pt x="31742" y="1145670"/>
                </a:cubicBezTo>
                <a:cubicBezTo>
                  <a:pt x="29656" y="1133457"/>
                  <a:pt x="28076" y="1125797"/>
                  <a:pt x="27002" y="1122690"/>
                </a:cubicBezTo>
                <a:cubicBezTo>
                  <a:pt x="24834" y="1117393"/>
                  <a:pt x="24635" y="1112557"/>
                  <a:pt x="26403" y="1108184"/>
                </a:cubicBezTo>
                <a:cubicBezTo>
                  <a:pt x="28171" y="1103811"/>
                  <a:pt x="27972" y="1098976"/>
                  <a:pt x="25804" y="1093678"/>
                </a:cubicBezTo>
                <a:lnTo>
                  <a:pt x="25581" y="1077990"/>
                </a:lnTo>
                <a:cubicBezTo>
                  <a:pt x="24088" y="1074154"/>
                  <a:pt x="24166" y="1070491"/>
                  <a:pt x="25816" y="1067002"/>
                </a:cubicBezTo>
                <a:cubicBezTo>
                  <a:pt x="27467" y="1063514"/>
                  <a:pt x="27545" y="1059851"/>
                  <a:pt x="26052" y="1056015"/>
                </a:cubicBezTo>
                <a:cubicBezTo>
                  <a:pt x="30591" y="1053335"/>
                  <a:pt x="32362" y="1049125"/>
                  <a:pt x="31365" y="1043386"/>
                </a:cubicBezTo>
                <a:cubicBezTo>
                  <a:pt x="31027" y="1042655"/>
                  <a:pt x="30693" y="1042170"/>
                  <a:pt x="30363" y="1041929"/>
                </a:cubicBezTo>
                <a:cubicBezTo>
                  <a:pt x="30033" y="1041689"/>
                  <a:pt x="29309" y="1041405"/>
                  <a:pt x="28193" y="1041077"/>
                </a:cubicBezTo>
                <a:lnTo>
                  <a:pt x="28888" y="1034791"/>
                </a:lnTo>
                <a:cubicBezTo>
                  <a:pt x="28862" y="1032912"/>
                  <a:pt x="28644" y="1031378"/>
                  <a:pt x="28234" y="1030191"/>
                </a:cubicBezTo>
                <a:cubicBezTo>
                  <a:pt x="27825" y="1029004"/>
                  <a:pt x="27218" y="1027672"/>
                  <a:pt x="26412" y="1026196"/>
                </a:cubicBezTo>
                <a:cubicBezTo>
                  <a:pt x="27736" y="1013575"/>
                  <a:pt x="28076" y="1000723"/>
                  <a:pt x="27432" y="987639"/>
                </a:cubicBezTo>
                <a:cubicBezTo>
                  <a:pt x="26788" y="974556"/>
                  <a:pt x="25557" y="961530"/>
                  <a:pt x="23738" y="948561"/>
                </a:cubicBezTo>
                <a:cubicBezTo>
                  <a:pt x="22848" y="945811"/>
                  <a:pt x="22109" y="939774"/>
                  <a:pt x="21518" y="930449"/>
                </a:cubicBezTo>
                <a:cubicBezTo>
                  <a:pt x="20928" y="921124"/>
                  <a:pt x="20981" y="915664"/>
                  <a:pt x="21677" y="914069"/>
                </a:cubicBezTo>
                <a:cubicBezTo>
                  <a:pt x="19066" y="908630"/>
                  <a:pt x="17778" y="903124"/>
                  <a:pt x="17813" y="897550"/>
                </a:cubicBezTo>
                <a:cubicBezTo>
                  <a:pt x="17848" y="891976"/>
                  <a:pt x="17930" y="886254"/>
                  <a:pt x="18059" y="880384"/>
                </a:cubicBezTo>
                <a:lnTo>
                  <a:pt x="21870" y="872484"/>
                </a:lnTo>
                <a:cubicBezTo>
                  <a:pt x="21531" y="871671"/>
                  <a:pt x="21387" y="870758"/>
                  <a:pt x="21438" y="869744"/>
                </a:cubicBezTo>
                <a:cubicBezTo>
                  <a:pt x="21489" y="868730"/>
                  <a:pt x="21345" y="867816"/>
                  <a:pt x="21007" y="867004"/>
                </a:cubicBezTo>
                <a:cubicBezTo>
                  <a:pt x="20577" y="864346"/>
                  <a:pt x="19955" y="862034"/>
                  <a:pt x="19143" y="860067"/>
                </a:cubicBezTo>
                <a:cubicBezTo>
                  <a:pt x="18330" y="858101"/>
                  <a:pt x="17320" y="855991"/>
                  <a:pt x="16111" y="853736"/>
                </a:cubicBezTo>
                <a:cubicBezTo>
                  <a:pt x="17793" y="852535"/>
                  <a:pt x="18294" y="850959"/>
                  <a:pt x="17612" y="849007"/>
                </a:cubicBezTo>
                <a:cubicBezTo>
                  <a:pt x="17240" y="848130"/>
                  <a:pt x="16962" y="846957"/>
                  <a:pt x="16778" y="845488"/>
                </a:cubicBezTo>
                <a:cubicBezTo>
                  <a:pt x="16593" y="844020"/>
                  <a:pt x="16315" y="842847"/>
                  <a:pt x="15943" y="841970"/>
                </a:cubicBezTo>
                <a:lnTo>
                  <a:pt x="17501" y="841163"/>
                </a:lnTo>
                <a:cubicBezTo>
                  <a:pt x="16954" y="839471"/>
                  <a:pt x="17185" y="837375"/>
                  <a:pt x="18196" y="834876"/>
                </a:cubicBezTo>
                <a:lnTo>
                  <a:pt x="15608" y="818437"/>
                </a:lnTo>
                <a:cubicBezTo>
                  <a:pt x="14674" y="814805"/>
                  <a:pt x="13447" y="811325"/>
                  <a:pt x="11929" y="807996"/>
                </a:cubicBezTo>
                <a:cubicBezTo>
                  <a:pt x="10410" y="804667"/>
                  <a:pt x="9198" y="802167"/>
                  <a:pt x="8291" y="800496"/>
                </a:cubicBezTo>
                <a:cubicBezTo>
                  <a:pt x="10029" y="799719"/>
                  <a:pt x="11616" y="798651"/>
                  <a:pt x="13051" y="797290"/>
                </a:cubicBezTo>
                <a:cubicBezTo>
                  <a:pt x="14486" y="795929"/>
                  <a:pt x="14689" y="794096"/>
                  <a:pt x="13659" y="791789"/>
                </a:cubicBezTo>
                <a:cubicBezTo>
                  <a:pt x="12336" y="789553"/>
                  <a:pt x="11755" y="787795"/>
                  <a:pt x="11917" y="786518"/>
                </a:cubicBezTo>
                <a:cubicBezTo>
                  <a:pt x="12079" y="785241"/>
                  <a:pt x="13661" y="783845"/>
                  <a:pt x="16663" y="782332"/>
                </a:cubicBezTo>
                <a:lnTo>
                  <a:pt x="16439" y="766643"/>
                </a:lnTo>
                <a:lnTo>
                  <a:pt x="20250" y="758743"/>
                </a:lnTo>
                <a:lnTo>
                  <a:pt x="20666" y="732846"/>
                </a:lnTo>
                <a:cubicBezTo>
                  <a:pt x="19379" y="729726"/>
                  <a:pt x="19073" y="726592"/>
                  <a:pt x="19747" y="723444"/>
                </a:cubicBezTo>
                <a:cubicBezTo>
                  <a:pt x="20422" y="720296"/>
                  <a:pt x="20115" y="717163"/>
                  <a:pt x="18829" y="714043"/>
                </a:cubicBezTo>
                <a:lnTo>
                  <a:pt x="20163" y="697548"/>
                </a:lnTo>
                <a:lnTo>
                  <a:pt x="19995" y="685781"/>
                </a:lnTo>
                <a:cubicBezTo>
                  <a:pt x="17885" y="679878"/>
                  <a:pt x="16361" y="673917"/>
                  <a:pt x="15426" y="667899"/>
                </a:cubicBezTo>
                <a:cubicBezTo>
                  <a:pt x="14490" y="661881"/>
                  <a:pt x="14538" y="656094"/>
                  <a:pt x="15571" y="650538"/>
                </a:cubicBezTo>
                <a:cubicBezTo>
                  <a:pt x="14120" y="638202"/>
                  <a:pt x="12193" y="626853"/>
                  <a:pt x="9790" y="616492"/>
                </a:cubicBezTo>
                <a:cubicBezTo>
                  <a:pt x="7387" y="606130"/>
                  <a:pt x="5112" y="597925"/>
                  <a:pt x="2967" y="591875"/>
                </a:cubicBezTo>
                <a:cubicBezTo>
                  <a:pt x="5197" y="592366"/>
                  <a:pt x="7023" y="592078"/>
                  <a:pt x="8446" y="591012"/>
                </a:cubicBezTo>
                <a:lnTo>
                  <a:pt x="12257" y="583112"/>
                </a:lnTo>
                <a:cubicBezTo>
                  <a:pt x="12631" y="581848"/>
                  <a:pt x="12418" y="580642"/>
                  <a:pt x="11617" y="579492"/>
                </a:cubicBezTo>
                <a:cubicBezTo>
                  <a:pt x="10816" y="578343"/>
                  <a:pt x="9434" y="577742"/>
                  <a:pt x="7472" y="577688"/>
                </a:cubicBezTo>
                <a:cubicBezTo>
                  <a:pt x="9068" y="570359"/>
                  <a:pt x="9853" y="561227"/>
                  <a:pt x="9828" y="550292"/>
                </a:cubicBezTo>
                <a:cubicBezTo>
                  <a:pt x="9803" y="539358"/>
                  <a:pt x="8238" y="530456"/>
                  <a:pt x="5132" y="523586"/>
                </a:cubicBezTo>
                <a:cubicBezTo>
                  <a:pt x="6743" y="520735"/>
                  <a:pt x="7520" y="517945"/>
                  <a:pt x="7465" y="515216"/>
                </a:cubicBezTo>
                <a:cubicBezTo>
                  <a:pt x="7410" y="512487"/>
                  <a:pt x="6039" y="510317"/>
                  <a:pt x="3351" y="508704"/>
                </a:cubicBezTo>
                <a:cubicBezTo>
                  <a:pt x="1684" y="502941"/>
                  <a:pt x="1840" y="497840"/>
                  <a:pt x="3820" y="493398"/>
                </a:cubicBezTo>
                <a:cubicBezTo>
                  <a:pt x="5800" y="488957"/>
                  <a:pt x="7340" y="484620"/>
                  <a:pt x="8440" y="480387"/>
                </a:cubicBezTo>
                <a:cubicBezTo>
                  <a:pt x="9840" y="477686"/>
                  <a:pt x="10072" y="475591"/>
                  <a:pt x="9135" y="474100"/>
                </a:cubicBezTo>
                <a:cubicBezTo>
                  <a:pt x="8199" y="472610"/>
                  <a:pt x="6873" y="471321"/>
                  <a:pt x="5157" y="470234"/>
                </a:cubicBezTo>
                <a:lnTo>
                  <a:pt x="6268" y="438051"/>
                </a:lnTo>
                <a:cubicBezTo>
                  <a:pt x="6402" y="436006"/>
                  <a:pt x="6627" y="433420"/>
                  <a:pt x="6942" y="430293"/>
                </a:cubicBezTo>
                <a:cubicBezTo>
                  <a:pt x="7257" y="427167"/>
                  <a:pt x="6689" y="424004"/>
                  <a:pt x="5238" y="420805"/>
                </a:cubicBezTo>
                <a:cubicBezTo>
                  <a:pt x="7753" y="408019"/>
                  <a:pt x="8249" y="394675"/>
                  <a:pt x="6727" y="380770"/>
                </a:cubicBezTo>
                <a:cubicBezTo>
                  <a:pt x="5205" y="366866"/>
                  <a:pt x="6682" y="353507"/>
                  <a:pt x="11158" y="340694"/>
                </a:cubicBezTo>
                <a:lnTo>
                  <a:pt x="3953" y="330597"/>
                </a:lnTo>
                <a:lnTo>
                  <a:pt x="7373" y="295242"/>
                </a:lnTo>
                <a:cubicBezTo>
                  <a:pt x="5564" y="291034"/>
                  <a:pt x="4042" y="282851"/>
                  <a:pt x="2806" y="270691"/>
                </a:cubicBezTo>
                <a:cubicBezTo>
                  <a:pt x="1570" y="258531"/>
                  <a:pt x="1794" y="248950"/>
                  <a:pt x="3475" y="241946"/>
                </a:cubicBezTo>
                <a:cubicBezTo>
                  <a:pt x="383" y="235975"/>
                  <a:pt x="809" y="229170"/>
                  <a:pt x="4754" y="221529"/>
                </a:cubicBezTo>
                <a:cubicBezTo>
                  <a:pt x="1063" y="219490"/>
                  <a:pt x="-478" y="216831"/>
                  <a:pt x="129" y="213553"/>
                </a:cubicBezTo>
                <a:cubicBezTo>
                  <a:pt x="736" y="210275"/>
                  <a:pt x="1934" y="207185"/>
                  <a:pt x="3724" y="204283"/>
                </a:cubicBezTo>
                <a:lnTo>
                  <a:pt x="8918" y="73185"/>
                </a:lnTo>
                <a:cubicBezTo>
                  <a:pt x="10388" y="67362"/>
                  <a:pt x="10931" y="61894"/>
                  <a:pt x="10548" y="56784"/>
                </a:cubicBezTo>
                <a:cubicBezTo>
                  <a:pt x="10164" y="51673"/>
                  <a:pt x="11299" y="46394"/>
                  <a:pt x="13951" y="40946"/>
                </a:cubicBezTo>
                <a:cubicBezTo>
                  <a:pt x="12755" y="38478"/>
                  <a:pt x="12093" y="35611"/>
                  <a:pt x="11965" y="32344"/>
                </a:cubicBezTo>
                <a:cubicBezTo>
                  <a:pt x="11837" y="29076"/>
                  <a:pt x="12155" y="26195"/>
                  <a:pt x="12921" y="23700"/>
                </a:cubicBezTo>
                <a:lnTo>
                  <a:pt x="13504" y="9569"/>
                </a:lnTo>
                <a:cubicBezTo>
                  <a:pt x="14368" y="7105"/>
                  <a:pt x="15873" y="4926"/>
                  <a:pt x="18020" y="3032"/>
                </a:cubicBezTo>
                <a:cubicBezTo>
                  <a:pt x="20167" y="1138"/>
                  <a:pt x="22278" y="127"/>
                  <a:pt x="24352" y="0"/>
                </a:cubicBezTo>
                <a:close/>
              </a:path>
            </a:pathLst>
          </a:custGeom>
          <a:ln>
            <a:noFill/>
          </a:ln>
          <a:effectLst>
            <a:outerShdw blurRad="50800" dist="38100" sx="102000" sy="1020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5C5A41-F4A4-79A7-03EB-8E4A5ED75C87}"/>
              </a:ext>
            </a:extLst>
          </p:cNvPr>
          <p:cNvSpPr txBox="1"/>
          <p:nvPr/>
        </p:nvSpPr>
        <p:spPr>
          <a:xfrm>
            <a:off x="455755" y="1880463"/>
            <a:ext cx="38665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4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98C8D-8249-D705-7D28-58974C0B685E}"/>
              </a:ext>
            </a:extLst>
          </p:cNvPr>
          <p:cNvSpPr txBox="1"/>
          <p:nvPr/>
        </p:nvSpPr>
        <p:spPr>
          <a:xfrm>
            <a:off x="190761" y="1407622"/>
            <a:ext cx="1897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739562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7" grpId="0" animBg="1"/>
      <p:bldP spid="6" grpId="0" animBg="1"/>
      <p:bldP spid="5" grpId="0" animBg="1"/>
      <p:bldP spid="4" grpId="0" animBg="1"/>
      <p:bldP spid="3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7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9537663-BA1F-05DE-9BE4-6C114D32EB44}"/>
              </a:ext>
            </a:extLst>
          </p:cNvPr>
          <p:cNvSpPr txBox="1"/>
          <p:nvPr/>
        </p:nvSpPr>
        <p:spPr>
          <a:xfrm>
            <a:off x="2254819" y="425133"/>
            <a:ext cx="9601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BIỆN PHÁP PHÒNG, TRỊ BỆNH CHO VẬT NUÔI.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3AB98-7F12-8EC0-C8DB-3C0B1D785D31}"/>
              </a:ext>
            </a:extLst>
          </p:cNvPr>
          <p:cNvSpPr txBox="1"/>
          <p:nvPr/>
        </p:nvSpPr>
        <p:spPr>
          <a:xfrm>
            <a:off x="2511493" y="1699382"/>
            <a:ext cx="62956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spc="-1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914814F-1965-942A-EC35-82AA1228F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86" y="3821135"/>
            <a:ext cx="2509406" cy="2476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75E722-D486-22FE-5E87-56C47C98CD40}"/>
              </a:ext>
            </a:extLst>
          </p:cNvPr>
          <p:cNvSpPr txBox="1"/>
          <p:nvPr/>
        </p:nvSpPr>
        <p:spPr>
          <a:xfrm>
            <a:off x="3321723" y="2556441"/>
            <a:ext cx="868612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000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A,B,C,D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i="1" spc="-150" dirty="0"/>
          </a:p>
        </p:txBody>
      </p:sp>
    </p:spTree>
    <p:extLst>
      <p:ext uri="{BB962C8B-B14F-4D97-AF65-F5344CB8AC3E}">
        <p14:creationId xmlns:p14="http://schemas.microsoft.com/office/powerpoint/2010/main" val="666032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213DAC8-0D24-B9C4-D585-A73B26B858F9}"/>
              </a:ext>
            </a:extLst>
          </p:cNvPr>
          <p:cNvSpPr/>
          <p:nvPr/>
        </p:nvSpPr>
        <p:spPr>
          <a:xfrm>
            <a:off x="20281" y="-2570945"/>
            <a:ext cx="6071936" cy="3377319"/>
          </a:xfrm>
          <a:custGeom>
            <a:avLst/>
            <a:gdLst>
              <a:gd name="connsiteX0" fmla="*/ 0 w 5903495"/>
              <a:gd name="connsiteY0" fmla="*/ 0 h 3304674"/>
              <a:gd name="connsiteX1" fmla="*/ 5903495 w 5903495"/>
              <a:gd name="connsiteY1" fmla="*/ 0 h 3304674"/>
              <a:gd name="connsiteX2" fmla="*/ 5903495 w 5903495"/>
              <a:gd name="connsiteY2" fmla="*/ 2614863 h 3304674"/>
              <a:gd name="connsiteX3" fmla="*/ 4229773 w 5903495"/>
              <a:gd name="connsiteY3" fmla="*/ 2614863 h 3304674"/>
              <a:gd name="connsiteX4" fmla="*/ 3978442 w 5903495"/>
              <a:gd name="connsiteY4" fmla="*/ 2866194 h 3304674"/>
              <a:gd name="connsiteX5" fmla="*/ 3978442 w 5903495"/>
              <a:gd name="connsiteY5" fmla="*/ 3304674 h 3304674"/>
              <a:gd name="connsiteX6" fmla="*/ 0 w 5903495"/>
              <a:gd name="connsiteY6" fmla="*/ 3304674 h 330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3495" h="3304674">
                <a:moveTo>
                  <a:pt x="0" y="0"/>
                </a:moveTo>
                <a:lnTo>
                  <a:pt x="5903495" y="0"/>
                </a:lnTo>
                <a:lnTo>
                  <a:pt x="5903495" y="2614863"/>
                </a:lnTo>
                <a:lnTo>
                  <a:pt x="4229773" y="2614863"/>
                </a:lnTo>
                <a:cubicBezTo>
                  <a:pt x="4090967" y="2614863"/>
                  <a:pt x="3978442" y="2727388"/>
                  <a:pt x="3978442" y="2866194"/>
                </a:cubicBezTo>
                <a:lnTo>
                  <a:pt x="3978442" y="3304674"/>
                </a:lnTo>
                <a:lnTo>
                  <a:pt x="0" y="330467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38F5A2D-E31C-6E9B-B995-DD42EAEAF625}"/>
              </a:ext>
            </a:extLst>
          </p:cNvPr>
          <p:cNvSpPr/>
          <p:nvPr/>
        </p:nvSpPr>
        <p:spPr>
          <a:xfrm>
            <a:off x="-76338" y="6115084"/>
            <a:ext cx="6120063" cy="3416590"/>
          </a:xfrm>
          <a:custGeom>
            <a:avLst/>
            <a:gdLst>
              <a:gd name="connsiteX0" fmla="*/ 0 w 5903495"/>
              <a:gd name="connsiteY0" fmla="*/ 0 h 3304674"/>
              <a:gd name="connsiteX1" fmla="*/ 3986463 w 5903495"/>
              <a:gd name="connsiteY1" fmla="*/ 0 h 3304674"/>
              <a:gd name="connsiteX2" fmla="*/ 3986463 w 5903495"/>
              <a:gd name="connsiteY2" fmla="*/ 322157 h 3304674"/>
              <a:gd name="connsiteX3" fmla="*/ 4237794 w 5903495"/>
              <a:gd name="connsiteY3" fmla="*/ 573488 h 3304674"/>
              <a:gd name="connsiteX4" fmla="*/ 5903495 w 5903495"/>
              <a:gd name="connsiteY4" fmla="*/ 573488 h 3304674"/>
              <a:gd name="connsiteX5" fmla="*/ 5903495 w 5903495"/>
              <a:gd name="connsiteY5" fmla="*/ 3304674 h 3304674"/>
              <a:gd name="connsiteX6" fmla="*/ 0 w 5903495"/>
              <a:gd name="connsiteY6" fmla="*/ 3304674 h 330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3495" h="3304674">
                <a:moveTo>
                  <a:pt x="0" y="0"/>
                </a:moveTo>
                <a:lnTo>
                  <a:pt x="3986463" y="0"/>
                </a:lnTo>
                <a:lnTo>
                  <a:pt x="3986463" y="322157"/>
                </a:lnTo>
                <a:cubicBezTo>
                  <a:pt x="3986463" y="460963"/>
                  <a:pt x="4098988" y="573488"/>
                  <a:pt x="4237794" y="573488"/>
                </a:cubicBezTo>
                <a:lnTo>
                  <a:pt x="5903495" y="573488"/>
                </a:lnTo>
                <a:lnTo>
                  <a:pt x="5903495" y="3304674"/>
                </a:lnTo>
                <a:lnTo>
                  <a:pt x="0" y="3304674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9F2CE92-C991-FD3B-6B94-429CF3373460}"/>
              </a:ext>
            </a:extLst>
          </p:cNvPr>
          <p:cNvSpPr/>
          <p:nvPr/>
        </p:nvSpPr>
        <p:spPr>
          <a:xfrm flipH="1">
            <a:off x="6180408" y="-2570945"/>
            <a:ext cx="6061675" cy="3345915"/>
          </a:xfrm>
          <a:custGeom>
            <a:avLst/>
            <a:gdLst>
              <a:gd name="connsiteX0" fmla="*/ 0 w 5903495"/>
              <a:gd name="connsiteY0" fmla="*/ 0 h 3304674"/>
              <a:gd name="connsiteX1" fmla="*/ 5903495 w 5903495"/>
              <a:gd name="connsiteY1" fmla="*/ 0 h 3304674"/>
              <a:gd name="connsiteX2" fmla="*/ 5903495 w 5903495"/>
              <a:gd name="connsiteY2" fmla="*/ 2614863 h 3304674"/>
              <a:gd name="connsiteX3" fmla="*/ 4229773 w 5903495"/>
              <a:gd name="connsiteY3" fmla="*/ 2614863 h 3304674"/>
              <a:gd name="connsiteX4" fmla="*/ 3978442 w 5903495"/>
              <a:gd name="connsiteY4" fmla="*/ 2866194 h 3304674"/>
              <a:gd name="connsiteX5" fmla="*/ 3978442 w 5903495"/>
              <a:gd name="connsiteY5" fmla="*/ 3304674 h 3304674"/>
              <a:gd name="connsiteX6" fmla="*/ 0 w 5903495"/>
              <a:gd name="connsiteY6" fmla="*/ 3304674 h 330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3495" h="3304674">
                <a:moveTo>
                  <a:pt x="0" y="0"/>
                </a:moveTo>
                <a:lnTo>
                  <a:pt x="5903495" y="0"/>
                </a:lnTo>
                <a:lnTo>
                  <a:pt x="5903495" y="2614863"/>
                </a:lnTo>
                <a:lnTo>
                  <a:pt x="4229773" y="2614863"/>
                </a:lnTo>
                <a:cubicBezTo>
                  <a:pt x="4090967" y="2614863"/>
                  <a:pt x="3978442" y="2727388"/>
                  <a:pt x="3978442" y="2866194"/>
                </a:cubicBezTo>
                <a:lnTo>
                  <a:pt x="3978442" y="3304674"/>
                </a:lnTo>
                <a:lnTo>
                  <a:pt x="0" y="330467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616DF00-2CC4-1488-F928-4BA20CF5456D}"/>
              </a:ext>
            </a:extLst>
          </p:cNvPr>
          <p:cNvSpPr/>
          <p:nvPr/>
        </p:nvSpPr>
        <p:spPr>
          <a:xfrm flipH="1">
            <a:off x="6189928" y="6111050"/>
            <a:ext cx="6052155" cy="3441482"/>
          </a:xfrm>
          <a:custGeom>
            <a:avLst/>
            <a:gdLst>
              <a:gd name="connsiteX0" fmla="*/ 0 w 5903495"/>
              <a:gd name="connsiteY0" fmla="*/ 0 h 3304674"/>
              <a:gd name="connsiteX1" fmla="*/ 3986463 w 5903495"/>
              <a:gd name="connsiteY1" fmla="*/ 0 h 3304674"/>
              <a:gd name="connsiteX2" fmla="*/ 3986463 w 5903495"/>
              <a:gd name="connsiteY2" fmla="*/ 322157 h 3304674"/>
              <a:gd name="connsiteX3" fmla="*/ 4237794 w 5903495"/>
              <a:gd name="connsiteY3" fmla="*/ 573488 h 3304674"/>
              <a:gd name="connsiteX4" fmla="*/ 5903495 w 5903495"/>
              <a:gd name="connsiteY4" fmla="*/ 573488 h 3304674"/>
              <a:gd name="connsiteX5" fmla="*/ 5903495 w 5903495"/>
              <a:gd name="connsiteY5" fmla="*/ 3304674 h 3304674"/>
              <a:gd name="connsiteX6" fmla="*/ 0 w 5903495"/>
              <a:gd name="connsiteY6" fmla="*/ 3304674 h 330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03495" h="3304674">
                <a:moveTo>
                  <a:pt x="0" y="0"/>
                </a:moveTo>
                <a:lnTo>
                  <a:pt x="3986463" y="0"/>
                </a:lnTo>
                <a:lnTo>
                  <a:pt x="3986463" y="322157"/>
                </a:lnTo>
                <a:cubicBezTo>
                  <a:pt x="3986463" y="460963"/>
                  <a:pt x="4098988" y="573488"/>
                  <a:pt x="4237794" y="573488"/>
                </a:cubicBezTo>
                <a:lnTo>
                  <a:pt x="5903495" y="573488"/>
                </a:lnTo>
                <a:lnTo>
                  <a:pt x="5903495" y="3304674"/>
                </a:lnTo>
                <a:lnTo>
                  <a:pt x="0" y="3304674"/>
                </a:lnTo>
                <a:close/>
              </a:path>
            </a:pathLst>
          </a:custGeom>
          <a:solidFill>
            <a:srgbClr val="4B3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498C964-6C31-AFFA-920A-A2E344996DB6}"/>
              </a:ext>
            </a:extLst>
          </p:cNvPr>
          <p:cNvGrpSpPr/>
          <p:nvPr/>
        </p:nvGrpSpPr>
        <p:grpSpPr>
          <a:xfrm>
            <a:off x="4144747" y="2704325"/>
            <a:ext cx="3919059" cy="1253512"/>
            <a:chOff x="3793959" y="2655770"/>
            <a:chExt cx="4090735" cy="1360662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2D757AB-CC83-9663-AB81-09580E01296C}"/>
                </a:ext>
              </a:extLst>
            </p:cNvPr>
            <p:cNvSpPr/>
            <p:nvPr/>
          </p:nvSpPr>
          <p:spPr>
            <a:xfrm>
              <a:off x="3793959" y="2692993"/>
              <a:ext cx="4090735" cy="1323439"/>
            </a:xfrm>
            <a:prstGeom prst="round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F2C4C8E-C711-B970-867D-0325A2052728}"/>
                </a:ext>
              </a:extLst>
            </p:cNvPr>
            <p:cNvSpPr txBox="1"/>
            <p:nvPr/>
          </p:nvSpPr>
          <p:spPr>
            <a:xfrm>
              <a:off x="4026569" y="2655770"/>
              <a:ext cx="3641557" cy="1289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40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40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40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endParaRPr lang="en-US" sz="4000" spc="-1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25" name="Arrow: Left 1024">
            <a:extLst>
              <a:ext uri="{FF2B5EF4-FFF2-40B4-BE49-F238E27FC236}">
                <a16:creationId xmlns:a16="http://schemas.microsoft.com/office/drawing/2014/main" id="{81565E5F-29FF-7D40-C82B-543D663E1DC0}"/>
              </a:ext>
            </a:extLst>
          </p:cNvPr>
          <p:cNvSpPr/>
          <p:nvPr/>
        </p:nvSpPr>
        <p:spPr>
          <a:xfrm rot="10800000" flipV="1">
            <a:off x="3823406" y="500999"/>
            <a:ext cx="588859" cy="330161"/>
          </a:xfrm>
          <a:prstGeom prst="lef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2EA9B2-DDEB-09C0-89C5-71B8C28BB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486" y="27559"/>
            <a:ext cx="3944917" cy="3231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E7C879-9F94-FCEC-0A70-1D38FC5D5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005"/>
            <a:ext cx="4007065" cy="3242327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6EF01EB-AA98-93C6-A343-D5DD11DBC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121" y="375256"/>
            <a:ext cx="165381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36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36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D7C616-2152-5451-D29D-FA0009654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" y="3589912"/>
            <a:ext cx="3990955" cy="32315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4ABCA0-F152-10DC-26E2-73AF6618E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654" y="3589913"/>
            <a:ext cx="3898582" cy="323157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22ABADB-6783-91FF-D5BD-8FBB0457D8E3}"/>
              </a:ext>
            </a:extLst>
          </p:cNvPr>
          <p:cNvSpPr/>
          <p:nvPr/>
        </p:nvSpPr>
        <p:spPr>
          <a:xfrm>
            <a:off x="9807536" y="1356100"/>
            <a:ext cx="756000" cy="756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46B1D97-BD41-2D34-2E31-A29B6D6BEDA4}"/>
              </a:ext>
            </a:extLst>
          </p:cNvPr>
          <p:cNvSpPr/>
          <p:nvPr/>
        </p:nvSpPr>
        <p:spPr>
          <a:xfrm>
            <a:off x="1587347" y="1348619"/>
            <a:ext cx="756000" cy="756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AC1246F-5545-32C0-2A9C-27C9762F347F}"/>
              </a:ext>
            </a:extLst>
          </p:cNvPr>
          <p:cNvSpPr/>
          <p:nvPr/>
        </p:nvSpPr>
        <p:spPr>
          <a:xfrm>
            <a:off x="1611970" y="4918796"/>
            <a:ext cx="756000" cy="756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17EE5CC-3026-97B3-4789-2DECE8F2BDD6}"/>
              </a:ext>
            </a:extLst>
          </p:cNvPr>
          <p:cNvSpPr/>
          <p:nvPr/>
        </p:nvSpPr>
        <p:spPr>
          <a:xfrm>
            <a:off x="9896112" y="4742645"/>
            <a:ext cx="756000" cy="7560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92B2FF-A61A-E7FF-E97C-F818DE677DD0}"/>
              </a:ext>
            </a:extLst>
          </p:cNvPr>
          <p:cNvSpPr txBox="1"/>
          <p:nvPr/>
        </p:nvSpPr>
        <p:spPr>
          <a:xfrm>
            <a:off x="5670014" y="315764"/>
            <a:ext cx="22559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36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36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id="{A5C9EFC2-CE67-ED63-018A-E03EEE70CE55}"/>
              </a:ext>
            </a:extLst>
          </p:cNvPr>
          <p:cNvSpPr/>
          <p:nvPr/>
        </p:nvSpPr>
        <p:spPr>
          <a:xfrm>
            <a:off x="7636654" y="531500"/>
            <a:ext cx="588859" cy="330161"/>
          </a:xfrm>
          <a:prstGeom prst="lef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894D0-A98C-B9AD-0DEB-B7C254CF8FC3}"/>
              </a:ext>
            </a:extLst>
          </p:cNvPr>
          <p:cNvSpPr txBox="1"/>
          <p:nvPr/>
        </p:nvSpPr>
        <p:spPr>
          <a:xfrm>
            <a:off x="3918750" y="4110263"/>
            <a:ext cx="21932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572ED74F-055B-5DD0-281F-5B088AF7DAAF}"/>
              </a:ext>
            </a:extLst>
          </p:cNvPr>
          <p:cNvSpPr/>
          <p:nvPr/>
        </p:nvSpPr>
        <p:spPr>
          <a:xfrm rot="10800000" flipV="1">
            <a:off x="3797997" y="4333016"/>
            <a:ext cx="588859" cy="330161"/>
          </a:xfrm>
          <a:prstGeom prst="lef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E96862-5ADE-7783-5D95-99AD467118BA}"/>
              </a:ext>
            </a:extLst>
          </p:cNvPr>
          <p:cNvSpPr txBox="1"/>
          <p:nvPr/>
        </p:nvSpPr>
        <p:spPr>
          <a:xfrm>
            <a:off x="6043725" y="4129118"/>
            <a:ext cx="23504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vaccine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23BD608B-BA5E-719B-EF79-78FCED43B89C}"/>
              </a:ext>
            </a:extLst>
          </p:cNvPr>
          <p:cNvSpPr/>
          <p:nvPr/>
        </p:nvSpPr>
        <p:spPr>
          <a:xfrm flipV="1">
            <a:off x="7739514" y="4042543"/>
            <a:ext cx="588859" cy="330161"/>
          </a:xfrm>
          <a:prstGeom prst="lef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0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8" grpId="0"/>
      <p:bldP spid="13" grpId="0" animBg="1"/>
      <p:bldP spid="14" grpId="0" animBg="1"/>
      <p:bldP spid="15" grpId="0" animBg="1"/>
      <p:bldP spid="16" grpId="0" animBg="1"/>
      <p:bldP spid="2" grpId="0"/>
      <p:bldP spid="4" grpId="0" animBg="1"/>
      <p:bldP spid="5" grpId="0"/>
      <p:bldP spid="6" grpId="0" animBg="1"/>
      <p:bldP spid="9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7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9537663-BA1F-05DE-9BE4-6C114D32EB44}"/>
              </a:ext>
            </a:extLst>
          </p:cNvPr>
          <p:cNvSpPr txBox="1"/>
          <p:nvPr/>
        </p:nvSpPr>
        <p:spPr>
          <a:xfrm>
            <a:off x="2254819" y="425133"/>
            <a:ext cx="9601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BIỆN PHÁP PHÒNG, TRỊ BỆNH CHO VẬT NUÔI.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3AB98-7F12-8EC0-C8DB-3C0B1D785D31}"/>
              </a:ext>
            </a:extLst>
          </p:cNvPr>
          <p:cNvSpPr txBox="1"/>
          <p:nvPr/>
        </p:nvSpPr>
        <p:spPr>
          <a:xfrm>
            <a:off x="2511493" y="1699382"/>
            <a:ext cx="62956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spc="-1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75E722-D486-22FE-5E87-56C47C98CD40}"/>
              </a:ext>
            </a:extLst>
          </p:cNvPr>
          <p:cNvSpPr txBox="1"/>
          <p:nvPr/>
        </p:nvSpPr>
        <p:spPr>
          <a:xfrm>
            <a:off x="2712432" y="2297133"/>
            <a:ext cx="868612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vaccine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i="1" spc="-150" dirty="0"/>
          </a:p>
        </p:txBody>
      </p:sp>
    </p:spTree>
    <p:extLst>
      <p:ext uri="{BB962C8B-B14F-4D97-AF65-F5344CB8AC3E}">
        <p14:creationId xmlns:p14="http://schemas.microsoft.com/office/powerpoint/2010/main" val="2731976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656C4AC-C8DD-FD57-2825-CF7C375B9749}"/>
              </a:ext>
            </a:extLst>
          </p:cNvPr>
          <p:cNvSpPr/>
          <p:nvPr/>
        </p:nvSpPr>
        <p:spPr>
          <a:xfrm>
            <a:off x="12191997" y="-40219"/>
            <a:ext cx="6096000" cy="706755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3D7904-D9F0-3821-B843-4D1787ACB9FF}"/>
              </a:ext>
            </a:extLst>
          </p:cNvPr>
          <p:cNvSpPr/>
          <p:nvPr/>
        </p:nvSpPr>
        <p:spPr>
          <a:xfrm>
            <a:off x="12192000" y="200459"/>
            <a:ext cx="4018776" cy="6559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8147B-305A-11BF-FAC7-89B94EC8FFC1}"/>
              </a:ext>
            </a:extLst>
          </p:cNvPr>
          <p:cNvSpPr txBox="1"/>
          <p:nvPr/>
        </p:nvSpPr>
        <p:spPr>
          <a:xfrm>
            <a:off x="6475447" y="-1233672"/>
            <a:ext cx="308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12B75"/>
                </a:solidFill>
              </a:rPr>
              <a:t>CHÚ THÍCH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B0183C-D25F-43C6-BC61-FD52D71E9411}"/>
              </a:ext>
            </a:extLst>
          </p:cNvPr>
          <p:cNvSpPr/>
          <p:nvPr/>
        </p:nvSpPr>
        <p:spPr>
          <a:xfrm>
            <a:off x="532205" y="-338770"/>
            <a:ext cx="1482881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27D52F-032A-6863-4280-99B9225EEB70}"/>
              </a:ext>
            </a:extLst>
          </p:cNvPr>
          <p:cNvGrpSpPr/>
          <p:nvPr/>
        </p:nvGrpSpPr>
        <p:grpSpPr>
          <a:xfrm>
            <a:off x="6380197" y="6923315"/>
            <a:ext cx="3620273" cy="4827715"/>
            <a:chOff x="284202" y="1462817"/>
            <a:chExt cx="3620273" cy="482771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6550F5-F202-E015-7EB1-EB4A8AE94C4F}"/>
                </a:ext>
              </a:extLst>
            </p:cNvPr>
            <p:cNvSpPr txBox="1"/>
            <p:nvPr/>
          </p:nvSpPr>
          <p:spPr>
            <a:xfrm>
              <a:off x="409364" y="1462817"/>
              <a:ext cx="349511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chemeClr val="bg1"/>
                  </a:solidFill>
                </a:rPr>
                <a:t>Lorem ipsum dolor sit amet, consectetuer adipiscing elit.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3E53D9-8693-B0DD-6A23-69BBFCF3297D}"/>
                </a:ext>
              </a:extLst>
            </p:cNvPr>
            <p:cNvSpPr txBox="1"/>
            <p:nvPr/>
          </p:nvSpPr>
          <p:spPr>
            <a:xfrm>
              <a:off x="284202" y="2927776"/>
              <a:ext cx="30861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712B75"/>
                  </a:solidFill>
                </a:rPr>
                <a:t>CHÚ THÍCH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D6DC96-381A-74A5-A601-8D14B273E182}"/>
                </a:ext>
              </a:extLst>
            </p:cNvPr>
            <p:cNvSpPr txBox="1"/>
            <p:nvPr/>
          </p:nvSpPr>
          <p:spPr>
            <a:xfrm>
              <a:off x="409364" y="3831934"/>
              <a:ext cx="349511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chemeClr val="bg1"/>
                  </a:solidFill>
                </a:rPr>
                <a:t>Lorem ipsum dolor sit amet, consectetuer adipiscing elit.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B48AC36-04A7-3BDE-4B27-CD4FFFF8C6F3}"/>
                </a:ext>
              </a:extLst>
            </p:cNvPr>
            <p:cNvSpPr/>
            <p:nvPr/>
          </p:nvSpPr>
          <p:spPr>
            <a:xfrm>
              <a:off x="498319" y="6145608"/>
              <a:ext cx="3083081" cy="95055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6E1BE93-7E2E-64EF-F5B1-1E521638DC68}"/>
                </a:ext>
              </a:extLst>
            </p:cNvPr>
            <p:cNvSpPr/>
            <p:nvPr/>
          </p:nvSpPr>
          <p:spPr>
            <a:xfrm>
              <a:off x="498319" y="6159484"/>
              <a:ext cx="2016281" cy="950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E761ABF-2928-2DB7-B8D4-9C730DC577B2}"/>
                </a:ext>
              </a:extLst>
            </p:cNvPr>
            <p:cNvSpPr/>
            <p:nvPr/>
          </p:nvSpPr>
          <p:spPr>
            <a:xfrm>
              <a:off x="2476500" y="6107652"/>
              <a:ext cx="182880" cy="1828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93D5C5F-D3DF-A338-21C4-479AD5F2EE2E}"/>
                </a:ext>
              </a:extLst>
            </p:cNvPr>
            <p:cNvSpPr txBox="1"/>
            <p:nvPr/>
          </p:nvSpPr>
          <p:spPr>
            <a:xfrm>
              <a:off x="2174752" y="5590944"/>
              <a:ext cx="11531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chemeClr val="bg1"/>
                  </a:solidFill>
                </a:rPr>
                <a:t>65%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EE60C6-5199-D559-E735-3AB4CCB1EBF1}"/>
              </a:ext>
            </a:extLst>
          </p:cNvPr>
          <p:cNvGrpSpPr/>
          <p:nvPr/>
        </p:nvGrpSpPr>
        <p:grpSpPr>
          <a:xfrm>
            <a:off x="10379146" y="6984594"/>
            <a:ext cx="1453918" cy="2164238"/>
            <a:chOff x="4283151" y="2287032"/>
            <a:chExt cx="1453918" cy="216423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3998BF-3BAF-3352-02E5-14CC61D0F211}"/>
                </a:ext>
              </a:extLst>
            </p:cNvPr>
            <p:cNvSpPr txBox="1"/>
            <p:nvPr/>
          </p:nvSpPr>
          <p:spPr>
            <a:xfrm>
              <a:off x="4283151" y="3066275"/>
              <a:ext cx="145391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Lorem ipsum dolor sit</a:t>
              </a:r>
            </a:p>
          </p:txBody>
        </p:sp>
        <p:pic>
          <p:nvPicPr>
            <p:cNvPr id="27" name="Graphic 26" descr="Aperture with solid fill">
              <a:extLst>
                <a:ext uri="{FF2B5EF4-FFF2-40B4-BE49-F238E27FC236}">
                  <a16:creationId xmlns:a16="http://schemas.microsoft.com/office/drawing/2014/main" id="{7FDA9F04-6818-61E3-E094-A0094E32D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91185" y="2287032"/>
              <a:ext cx="914400" cy="91440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9D6678D-2B99-6312-5B2D-DBF9BC2459AB}"/>
              </a:ext>
            </a:extLst>
          </p:cNvPr>
          <p:cNvGrpSpPr/>
          <p:nvPr/>
        </p:nvGrpSpPr>
        <p:grpSpPr>
          <a:xfrm>
            <a:off x="10340653" y="-2555158"/>
            <a:ext cx="1453918" cy="2254839"/>
            <a:chOff x="4244658" y="148148"/>
            <a:chExt cx="1453918" cy="225483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BB15F-8458-166E-75E2-841DC210B484}"/>
                </a:ext>
              </a:extLst>
            </p:cNvPr>
            <p:cNvSpPr txBox="1"/>
            <p:nvPr/>
          </p:nvSpPr>
          <p:spPr>
            <a:xfrm>
              <a:off x="4244658" y="1017992"/>
              <a:ext cx="145391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Lorem ipsum dolor sit</a:t>
              </a:r>
            </a:p>
          </p:txBody>
        </p:sp>
        <p:pic>
          <p:nvPicPr>
            <p:cNvPr id="28" name="Graphic 27" descr="Bio-hazard with solid fill">
              <a:extLst>
                <a:ext uri="{FF2B5EF4-FFF2-40B4-BE49-F238E27FC236}">
                  <a16:creationId xmlns:a16="http://schemas.microsoft.com/office/drawing/2014/main" id="{759F73CD-021F-B8CC-BB3F-ACF9284B8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13289" y="148148"/>
              <a:ext cx="914400" cy="9144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3E3FF4-BE0C-0820-8A51-FD993393F99A}"/>
              </a:ext>
            </a:extLst>
          </p:cNvPr>
          <p:cNvGrpSpPr/>
          <p:nvPr/>
        </p:nvGrpSpPr>
        <p:grpSpPr>
          <a:xfrm>
            <a:off x="10406206" y="9087469"/>
            <a:ext cx="1453918" cy="2155144"/>
            <a:chOff x="4310211" y="4389907"/>
            <a:chExt cx="1453918" cy="215514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F279BF-C36B-5249-691A-AA932BBAC0F0}"/>
                </a:ext>
              </a:extLst>
            </p:cNvPr>
            <p:cNvSpPr txBox="1"/>
            <p:nvPr/>
          </p:nvSpPr>
          <p:spPr>
            <a:xfrm>
              <a:off x="4310211" y="5160056"/>
              <a:ext cx="145391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Lorem ipsum dolor sit</a:t>
              </a:r>
            </a:p>
          </p:txBody>
        </p:sp>
        <p:pic>
          <p:nvPicPr>
            <p:cNvPr id="29" name="Graphic 28" descr="Bug under magnifying glass with solid fill">
              <a:extLst>
                <a:ext uri="{FF2B5EF4-FFF2-40B4-BE49-F238E27FC236}">
                  <a16:creationId xmlns:a16="http://schemas.microsoft.com/office/drawing/2014/main" id="{C6C8668C-5E22-81FB-1CA1-FF375401D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61044" y="4389907"/>
              <a:ext cx="914400" cy="914400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987F5A8C-2F1B-6CF4-8A7F-81AAF88DFB85}"/>
              </a:ext>
            </a:extLst>
          </p:cNvPr>
          <p:cNvSpPr/>
          <p:nvPr/>
        </p:nvSpPr>
        <p:spPr>
          <a:xfrm>
            <a:off x="9774302" y="2038617"/>
            <a:ext cx="518318" cy="531653"/>
          </a:xfrm>
          <a:prstGeom prst="rect">
            <a:avLst/>
          </a:prstGeom>
          <a:noFill/>
          <a:ln w="76200">
            <a:solidFill>
              <a:schemeClr val="tx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chemeClr val="accent1">
                    <a:alpha val="42000"/>
                  </a:schemeClr>
                </a:glow>
              </a:effectLst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6AF0CD0-81B2-D858-69E1-36C4A5AB0F9A}"/>
              </a:ext>
            </a:extLst>
          </p:cNvPr>
          <p:cNvCxnSpPr>
            <a:cxnSpLocks/>
          </p:cNvCxnSpPr>
          <p:nvPr/>
        </p:nvCxnSpPr>
        <p:spPr>
          <a:xfrm>
            <a:off x="11450734" y="-669601"/>
            <a:ext cx="0" cy="47910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BDBFD38-B86A-9D10-0C48-795A51AE9163}"/>
              </a:ext>
            </a:extLst>
          </p:cNvPr>
          <p:cNvCxnSpPr>
            <a:cxnSpLocks/>
          </p:cNvCxnSpPr>
          <p:nvPr/>
        </p:nvCxnSpPr>
        <p:spPr>
          <a:xfrm rot="16200000">
            <a:off x="12648014" y="589988"/>
            <a:ext cx="0" cy="47910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A80618A-32F3-A931-D21B-FE4588C469A6}"/>
              </a:ext>
            </a:extLst>
          </p:cNvPr>
          <p:cNvGrpSpPr/>
          <p:nvPr/>
        </p:nvGrpSpPr>
        <p:grpSpPr>
          <a:xfrm>
            <a:off x="-34453" y="-25229"/>
            <a:ext cx="12122782" cy="7788138"/>
            <a:chOff x="-34453" y="-25229"/>
            <a:chExt cx="12122782" cy="7788138"/>
          </a:xfrm>
        </p:grpSpPr>
        <p:pic>
          <p:nvPicPr>
            <p:cNvPr id="3074" name="Picture 2" descr="VAI TRÒ CỦA VACCINE TRONG CHĂN NUÔI">
              <a:extLst>
                <a:ext uri="{FF2B5EF4-FFF2-40B4-BE49-F238E27FC236}">
                  <a16:creationId xmlns:a16="http://schemas.microsoft.com/office/drawing/2014/main" id="{8294B73A-04D5-E9C8-C4CD-EFDA2740FC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746" y="0"/>
              <a:ext cx="6727583" cy="6891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90BCB5A-45F7-5113-516D-439422741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1518" y="-25229"/>
              <a:ext cx="1336456" cy="881368"/>
            </a:xfrm>
            <a:prstGeom prst="rect">
              <a:avLst/>
            </a:prstGeom>
          </p:spPr>
        </p:pic>
        <p:pic>
          <p:nvPicPr>
            <p:cNvPr id="21" name="Picture 2" descr="VAI TRÒ CỦA VACCINE TRONG CHĂN NUÔI">
              <a:extLst>
                <a:ext uri="{FF2B5EF4-FFF2-40B4-BE49-F238E27FC236}">
                  <a16:creationId xmlns:a16="http://schemas.microsoft.com/office/drawing/2014/main" id="{6A2F63D8-332B-0386-E5D4-2AACCEA371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" r="82909" b="67167"/>
            <a:stretch/>
          </p:blipFill>
          <p:spPr bwMode="auto">
            <a:xfrm>
              <a:off x="3537388" y="0"/>
              <a:ext cx="1856067" cy="3881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VAI TRÒ CỦA VACCINE TRONG CHĂN NUÔI">
              <a:extLst>
                <a:ext uri="{FF2B5EF4-FFF2-40B4-BE49-F238E27FC236}">
                  <a16:creationId xmlns:a16="http://schemas.microsoft.com/office/drawing/2014/main" id="{27E7CD53-EEAF-3D2A-B833-7F76DD888A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" r="82909" b="67167"/>
            <a:stretch/>
          </p:blipFill>
          <p:spPr bwMode="auto">
            <a:xfrm>
              <a:off x="1758209" y="-1"/>
              <a:ext cx="1803707" cy="3881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VAI TRÒ CỦA VACCINE TRONG CHĂN NUÔI">
              <a:extLst>
                <a:ext uri="{FF2B5EF4-FFF2-40B4-BE49-F238E27FC236}">
                  <a16:creationId xmlns:a16="http://schemas.microsoft.com/office/drawing/2014/main" id="{12DF761D-6228-DB1B-076A-77FCEC3DE3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" r="82909" b="67167"/>
            <a:stretch/>
          </p:blipFill>
          <p:spPr bwMode="auto">
            <a:xfrm>
              <a:off x="-34453" y="7256"/>
              <a:ext cx="1803707" cy="3881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VAI TRÒ CỦA VACCINE TRONG CHĂN NUÔI">
              <a:extLst>
                <a:ext uri="{FF2B5EF4-FFF2-40B4-BE49-F238E27FC236}">
                  <a16:creationId xmlns:a16="http://schemas.microsoft.com/office/drawing/2014/main" id="{3D27BC3B-6343-B618-5AED-FFA8D33FA7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" r="82909" b="67167"/>
            <a:stretch/>
          </p:blipFill>
          <p:spPr bwMode="auto">
            <a:xfrm flipV="1">
              <a:off x="-31626" y="3881454"/>
              <a:ext cx="1803707" cy="3881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VAI TRÒ CỦA VACCINE TRONG CHĂN NUÔI">
              <a:extLst>
                <a:ext uri="{FF2B5EF4-FFF2-40B4-BE49-F238E27FC236}">
                  <a16:creationId xmlns:a16="http://schemas.microsoft.com/office/drawing/2014/main" id="{834B5C90-3C05-9B9C-AE79-980457974A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" r="82909" b="67167"/>
            <a:stretch/>
          </p:blipFill>
          <p:spPr bwMode="auto">
            <a:xfrm flipV="1">
              <a:off x="1768923" y="3874197"/>
              <a:ext cx="1803707" cy="3881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VAI TRÒ CỦA VACCINE TRONG CHĂN NUÔI">
              <a:extLst>
                <a:ext uri="{FF2B5EF4-FFF2-40B4-BE49-F238E27FC236}">
                  <a16:creationId xmlns:a16="http://schemas.microsoft.com/office/drawing/2014/main" id="{53FD5D77-8BAE-098D-B2BA-101D46D04E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" r="82909" b="67167"/>
            <a:stretch/>
          </p:blipFill>
          <p:spPr bwMode="auto">
            <a:xfrm flipV="1">
              <a:off x="3570911" y="3874196"/>
              <a:ext cx="1803707" cy="3881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37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3167479E-6E0B-2057-8ACD-4EAF9EE8A74E}"/>
              </a:ext>
            </a:extLst>
          </p:cNvPr>
          <p:cNvGrpSpPr/>
          <p:nvPr/>
        </p:nvGrpSpPr>
        <p:grpSpPr>
          <a:xfrm>
            <a:off x="-8252090" y="-1300380"/>
            <a:ext cx="22441422" cy="14342613"/>
            <a:chOff x="-34453" y="-785212"/>
            <a:chExt cx="13374969" cy="8548121"/>
          </a:xfrm>
        </p:grpSpPr>
        <p:pic>
          <p:nvPicPr>
            <p:cNvPr id="47" name="Picture 2" descr="VAI TRÒ CỦA VACCINE TRONG CHĂN NUÔI">
              <a:extLst>
                <a:ext uri="{FF2B5EF4-FFF2-40B4-BE49-F238E27FC236}">
                  <a16:creationId xmlns:a16="http://schemas.microsoft.com/office/drawing/2014/main" id="{A306448D-8A3B-54AF-5A64-6C68483516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0746" y="0"/>
              <a:ext cx="6727583" cy="6891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4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A7E0219-2665-5063-5F27-F8803CFDC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0117" y="-785212"/>
              <a:ext cx="1190399" cy="734439"/>
            </a:xfrm>
            <a:prstGeom prst="rect">
              <a:avLst/>
            </a:prstGeom>
          </p:spPr>
        </p:pic>
        <p:pic>
          <p:nvPicPr>
            <p:cNvPr id="49" name="Picture 2" descr="VAI TRÒ CỦA VACCINE TRONG CHĂN NUÔI">
              <a:extLst>
                <a:ext uri="{FF2B5EF4-FFF2-40B4-BE49-F238E27FC236}">
                  <a16:creationId xmlns:a16="http://schemas.microsoft.com/office/drawing/2014/main" id="{221A1B36-75DF-FCAB-F4CC-FE4453CD8A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" r="82909" b="67167"/>
            <a:stretch/>
          </p:blipFill>
          <p:spPr bwMode="auto">
            <a:xfrm>
              <a:off x="3537388" y="0"/>
              <a:ext cx="1856067" cy="3881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VAI TRÒ CỦA VACCINE TRONG CHĂN NUÔI">
              <a:extLst>
                <a:ext uri="{FF2B5EF4-FFF2-40B4-BE49-F238E27FC236}">
                  <a16:creationId xmlns:a16="http://schemas.microsoft.com/office/drawing/2014/main" id="{C0E7C43A-04E6-D34E-6481-BAF0F8BCC9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" r="82909" b="67167"/>
            <a:stretch/>
          </p:blipFill>
          <p:spPr bwMode="auto">
            <a:xfrm>
              <a:off x="1758209" y="-1"/>
              <a:ext cx="1803707" cy="3881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VAI TRÒ CỦA VACCINE TRONG CHĂN NUÔI">
              <a:extLst>
                <a:ext uri="{FF2B5EF4-FFF2-40B4-BE49-F238E27FC236}">
                  <a16:creationId xmlns:a16="http://schemas.microsoft.com/office/drawing/2014/main" id="{2EB92682-E20D-0958-E6E5-CE68F4A476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" r="82909" b="67167"/>
            <a:stretch/>
          </p:blipFill>
          <p:spPr bwMode="auto">
            <a:xfrm>
              <a:off x="-34453" y="7256"/>
              <a:ext cx="1803707" cy="3881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VAI TRÒ CỦA VACCINE TRONG CHĂN NUÔI">
              <a:extLst>
                <a:ext uri="{FF2B5EF4-FFF2-40B4-BE49-F238E27FC236}">
                  <a16:creationId xmlns:a16="http://schemas.microsoft.com/office/drawing/2014/main" id="{C5DD8E82-E898-4998-2E0C-24F60ED0B8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" r="82909" b="67167"/>
            <a:stretch/>
          </p:blipFill>
          <p:spPr bwMode="auto">
            <a:xfrm flipV="1">
              <a:off x="-31626" y="3881454"/>
              <a:ext cx="1803707" cy="3881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VAI TRÒ CỦA VACCINE TRONG CHĂN NUÔI">
              <a:extLst>
                <a:ext uri="{FF2B5EF4-FFF2-40B4-BE49-F238E27FC236}">
                  <a16:creationId xmlns:a16="http://schemas.microsoft.com/office/drawing/2014/main" id="{F12F298A-AC52-B3D6-8D7D-C8B88302F5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" r="82909" b="67167"/>
            <a:stretch/>
          </p:blipFill>
          <p:spPr bwMode="auto">
            <a:xfrm flipV="1">
              <a:off x="1768923" y="3874197"/>
              <a:ext cx="1803707" cy="3881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VAI TRÒ CỦA VACCINE TRONG CHĂN NUÔI">
              <a:extLst>
                <a:ext uri="{FF2B5EF4-FFF2-40B4-BE49-F238E27FC236}">
                  <a16:creationId xmlns:a16="http://schemas.microsoft.com/office/drawing/2014/main" id="{796A6E88-605E-ED6E-3E71-96F77D668D9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" r="82909" b="67167"/>
            <a:stretch/>
          </p:blipFill>
          <p:spPr bwMode="auto">
            <a:xfrm flipV="1">
              <a:off x="3570911" y="3874196"/>
              <a:ext cx="1803707" cy="3881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6159E638-2B41-2599-3A37-38D613E8A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76" y="4690789"/>
            <a:ext cx="2434976" cy="15216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56C4AC-C8DD-FD57-2825-CF7C375B9749}"/>
              </a:ext>
            </a:extLst>
          </p:cNvPr>
          <p:cNvSpPr/>
          <p:nvPr/>
        </p:nvSpPr>
        <p:spPr>
          <a:xfrm>
            <a:off x="7324166" y="29276"/>
            <a:ext cx="4867834" cy="7166041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3D7904-D9F0-3821-B843-4D1787ACB9FF}"/>
              </a:ext>
            </a:extLst>
          </p:cNvPr>
          <p:cNvSpPr/>
          <p:nvPr/>
        </p:nvSpPr>
        <p:spPr>
          <a:xfrm>
            <a:off x="7555832" y="224589"/>
            <a:ext cx="4304582" cy="6810991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D8147B-305A-11BF-FAC7-89B94EC8FFC1}"/>
              </a:ext>
            </a:extLst>
          </p:cNvPr>
          <p:cNvSpPr txBox="1"/>
          <p:nvPr/>
        </p:nvSpPr>
        <p:spPr>
          <a:xfrm>
            <a:off x="8223294" y="502170"/>
            <a:ext cx="308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VACCINE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B0183C-D25F-43C6-BC61-FD52D71E9411}"/>
              </a:ext>
            </a:extLst>
          </p:cNvPr>
          <p:cNvSpPr/>
          <p:nvPr/>
        </p:nvSpPr>
        <p:spPr>
          <a:xfrm>
            <a:off x="9054227" y="1292962"/>
            <a:ext cx="1482881" cy="45719"/>
          </a:xfrm>
          <a:prstGeom prst="rect">
            <a:avLst/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059AEE5-A855-90F1-D7B9-16527A1A2964}"/>
              </a:ext>
            </a:extLst>
          </p:cNvPr>
          <p:cNvGrpSpPr/>
          <p:nvPr/>
        </p:nvGrpSpPr>
        <p:grpSpPr>
          <a:xfrm>
            <a:off x="8002782" y="1678546"/>
            <a:ext cx="3454779" cy="4379391"/>
            <a:chOff x="342601" y="1759625"/>
            <a:chExt cx="3454779" cy="437939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6550F5-F202-E015-7EB1-EB4A8AE94C4F}"/>
                </a:ext>
              </a:extLst>
            </p:cNvPr>
            <p:cNvSpPr txBox="1"/>
            <p:nvPr/>
          </p:nvSpPr>
          <p:spPr>
            <a:xfrm>
              <a:off x="342601" y="1759625"/>
              <a:ext cx="34547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32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3E53D9-8693-B0DD-6A23-69BBFCF3297D}"/>
                </a:ext>
              </a:extLst>
            </p:cNvPr>
            <p:cNvSpPr txBox="1"/>
            <p:nvPr/>
          </p:nvSpPr>
          <p:spPr>
            <a:xfrm>
              <a:off x="342602" y="2897515"/>
              <a:ext cx="345477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gây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DD6DC96-381A-74A5-A601-8D14B273E182}"/>
                </a:ext>
              </a:extLst>
            </p:cNvPr>
            <p:cNvSpPr txBox="1"/>
            <p:nvPr/>
          </p:nvSpPr>
          <p:spPr>
            <a:xfrm>
              <a:off x="377808" y="4323134"/>
              <a:ext cx="341957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tiêm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vaccine,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mắc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spc="-15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nữa</a:t>
              </a:r>
              <a:r>
                <a:rPr lang="en-US" sz="2800" spc="-1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E9FB4EA-F451-F5B5-E90A-9842A62D284D}"/>
              </a:ext>
            </a:extLst>
          </p:cNvPr>
          <p:cNvGrpSpPr/>
          <p:nvPr/>
        </p:nvGrpSpPr>
        <p:grpSpPr>
          <a:xfrm>
            <a:off x="7614505" y="516216"/>
            <a:ext cx="5641766" cy="1403785"/>
            <a:chOff x="56810" y="137427"/>
            <a:chExt cx="5641766" cy="140378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2DBB15F-8458-166E-75E2-841DC210B484}"/>
                </a:ext>
              </a:extLst>
            </p:cNvPr>
            <p:cNvSpPr txBox="1"/>
            <p:nvPr/>
          </p:nvSpPr>
          <p:spPr>
            <a:xfrm>
              <a:off x="4244658" y="1017992"/>
              <a:ext cx="1453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spc="-150" dirty="0">
                <a:solidFill>
                  <a:schemeClr val="bg1"/>
                </a:solidFill>
              </a:endParaRPr>
            </a:p>
          </p:txBody>
        </p:sp>
        <p:pic>
          <p:nvPicPr>
            <p:cNvPr id="28" name="Graphic 27" descr="Bio-hazard with solid fill">
              <a:extLst>
                <a:ext uri="{FF2B5EF4-FFF2-40B4-BE49-F238E27FC236}">
                  <a16:creationId xmlns:a16="http://schemas.microsoft.com/office/drawing/2014/main" id="{759F73CD-021F-B8CC-BB3F-ACF9284B8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10" y="137427"/>
              <a:ext cx="914400" cy="914400"/>
            </a:xfrm>
            <a:prstGeom prst="rect">
              <a:avLst/>
            </a:prstGeom>
          </p:spPr>
        </p:pic>
      </p:grpSp>
      <p:pic>
        <p:nvPicPr>
          <p:cNvPr id="27" name="Graphic 26" descr="Aperture with solid fill">
            <a:extLst>
              <a:ext uri="{FF2B5EF4-FFF2-40B4-BE49-F238E27FC236}">
                <a16:creationId xmlns:a16="http://schemas.microsoft.com/office/drawing/2014/main" id="{7FDA9F04-6818-61E3-E094-A0094E32DC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27432" y="5835483"/>
            <a:ext cx="914400" cy="914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201999-A4DF-16DE-A410-F381DC82F4F9}"/>
              </a:ext>
            </a:extLst>
          </p:cNvPr>
          <p:cNvSpPr/>
          <p:nvPr/>
        </p:nvSpPr>
        <p:spPr>
          <a:xfrm>
            <a:off x="574529" y="4581470"/>
            <a:ext cx="2712827" cy="171956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chemeClr val="accent1">
                    <a:alpha val="42000"/>
                  </a:schemeClr>
                </a:glow>
              </a:effectLst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0180CEE-4981-E004-DE7E-51CE989F573B}"/>
              </a:ext>
            </a:extLst>
          </p:cNvPr>
          <p:cNvCxnSpPr>
            <a:cxnSpLocks/>
          </p:cNvCxnSpPr>
          <p:nvPr/>
        </p:nvCxnSpPr>
        <p:spPr>
          <a:xfrm>
            <a:off x="3381812" y="4257272"/>
            <a:ext cx="0" cy="47910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511625-F71C-A89D-66C8-B69D0956BB9C}"/>
              </a:ext>
            </a:extLst>
          </p:cNvPr>
          <p:cNvCxnSpPr>
            <a:cxnSpLocks/>
          </p:cNvCxnSpPr>
          <p:nvPr/>
        </p:nvCxnSpPr>
        <p:spPr>
          <a:xfrm rot="16200000">
            <a:off x="3371179" y="4249960"/>
            <a:ext cx="0" cy="47910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354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Oval 122">
            <a:extLst>
              <a:ext uri="{FF2B5EF4-FFF2-40B4-BE49-F238E27FC236}">
                <a16:creationId xmlns:a16="http://schemas.microsoft.com/office/drawing/2014/main" id="{D3C806C2-3623-FE76-C4F5-A2476FEB8974}"/>
              </a:ext>
            </a:extLst>
          </p:cNvPr>
          <p:cNvSpPr/>
          <p:nvPr/>
        </p:nvSpPr>
        <p:spPr>
          <a:xfrm>
            <a:off x="537727" y="2055835"/>
            <a:ext cx="2686038" cy="2691418"/>
          </a:xfrm>
          <a:prstGeom prst="ellipse">
            <a:avLst/>
          </a:prstGeom>
          <a:solidFill>
            <a:srgbClr val="712B75"/>
          </a:solidFill>
          <a:ln w="76200"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35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0CCEEB86-FCF2-7929-0833-0D8905F82980}"/>
              </a:ext>
            </a:extLst>
          </p:cNvPr>
          <p:cNvSpPr/>
          <p:nvPr/>
        </p:nvSpPr>
        <p:spPr>
          <a:xfrm>
            <a:off x="944088" y="2464886"/>
            <a:ext cx="1873316" cy="18733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52400">
              <a:schemeClr val="accent3">
                <a:satMod val="175000"/>
                <a:alpha val="35000"/>
              </a:schemeClr>
            </a:glow>
            <a:innerShdw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410CA51-BF75-925D-1D21-36162C0A80A0}"/>
              </a:ext>
            </a:extLst>
          </p:cNvPr>
          <p:cNvSpPr/>
          <p:nvPr/>
        </p:nvSpPr>
        <p:spPr>
          <a:xfrm>
            <a:off x="1055862" y="2576660"/>
            <a:ext cx="1649768" cy="1649768"/>
          </a:xfrm>
          <a:prstGeom prst="ellipse">
            <a:avLst/>
          </a:prstGeom>
          <a:solidFill>
            <a:srgbClr val="C74B5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35348780-88B7-D764-A81F-A5A1A0E3B5CE}"/>
              </a:ext>
            </a:extLst>
          </p:cNvPr>
          <p:cNvSpPr txBox="1"/>
          <p:nvPr/>
        </p:nvSpPr>
        <p:spPr>
          <a:xfrm>
            <a:off x="939340" y="2721321"/>
            <a:ext cx="3036731" cy="132343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7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z West of China" pitchFamily="2" charset="0"/>
              </a:rPr>
              <a:t>Thảo</a:t>
            </a:r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z West of China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z West of China" pitchFamily="2" charset="0"/>
              </a:rPr>
              <a:t>luận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Fz West of China" pitchFamily="2" charset="0"/>
            </a:endParaRP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z West of China" pitchFamily="2" charset="0"/>
              </a:rPr>
              <a:t>  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z West of China" pitchFamily="2" charset="0"/>
              </a:rPr>
              <a:t>nhóm</a:t>
            </a:r>
            <a:endParaRPr lang="en-US" sz="4000" b="1" dirty="0"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Fz West of China" pitchFamily="2" charset="0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83B2455-36A3-622C-350A-7873825F379B}"/>
              </a:ext>
            </a:extLst>
          </p:cNvPr>
          <p:cNvSpPr/>
          <p:nvPr/>
        </p:nvSpPr>
        <p:spPr>
          <a:xfrm>
            <a:off x="3534399" y="144379"/>
            <a:ext cx="3310290" cy="1813174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509C176-539F-C6C4-7FC1-2E5531BE36C0}"/>
              </a:ext>
            </a:extLst>
          </p:cNvPr>
          <p:cNvGrpSpPr/>
          <p:nvPr/>
        </p:nvGrpSpPr>
        <p:grpSpPr>
          <a:xfrm>
            <a:off x="7032270" y="2668774"/>
            <a:ext cx="1504630" cy="1497944"/>
            <a:chOff x="3778320" y="2704692"/>
            <a:chExt cx="1679506" cy="1672042"/>
          </a:xfrm>
        </p:grpSpPr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B5B62E15-3F56-EE50-2633-76E05F7D7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78320" y="2704692"/>
              <a:ext cx="1679506" cy="1672042"/>
            </a:xfrm>
            <a:prstGeom prst="rect">
              <a:avLst/>
            </a:prstGeom>
            <a:effectLst>
              <a:glow rad="127000">
                <a:srgbClr val="00FF4E">
                  <a:alpha val="50000"/>
                </a:srgbClr>
              </a:glow>
            </a:effectLst>
          </p:spPr>
        </p:pic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69E14049-976A-8C73-2DEA-77BBDF42547B}"/>
                </a:ext>
              </a:extLst>
            </p:cNvPr>
            <p:cNvSpPr/>
            <p:nvPr/>
          </p:nvSpPr>
          <p:spPr>
            <a:xfrm>
              <a:off x="4412457" y="3318095"/>
              <a:ext cx="413300" cy="429290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>
                  <a:alpha val="49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753C3AE6-7DF4-D78E-6F49-094014D1AC88}"/>
                </a:ext>
              </a:extLst>
            </p:cNvPr>
            <p:cNvSpPr/>
            <p:nvPr/>
          </p:nvSpPr>
          <p:spPr>
            <a:xfrm>
              <a:off x="4483170" y="3401441"/>
              <a:ext cx="269806" cy="269806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11D1396E-8B31-82A3-B3C6-FFFB9F0CFC8B}"/>
              </a:ext>
            </a:extLst>
          </p:cNvPr>
          <p:cNvGrpSpPr/>
          <p:nvPr/>
        </p:nvGrpSpPr>
        <p:grpSpPr>
          <a:xfrm>
            <a:off x="8021905" y="2733541"/>
            <a:ext cx="252786" cy="252786"/>
            <a:chOff x="457200" y="3895493"/>
            <a:chExt cx="327574" cy="327574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8E781A11-E635-80E5-3A7C-BEAF3FF74E5B}"/>
                </a:ext>
              </a:extLst>
            </p:cNvPr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06B5D060-EFF1-6A2C-5E86-DC6E37647E77}"/>
                </a:ext>
              </a:extLst>
            </p:cNvPr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03F3C1F-27A4-364D-289C-9DA5CBC48FF0}"/>
              </a:ext>
            </a:extLst>
          </p:cNvPr>
          <p:cNvGrpSpPr/>
          <p:nvPr/>
        </p:nvGrpSpPr>
        <p:grpSpPr>
          <a:xfrm>
            <a:off x="7206002" y="2733541"/>
            <a:ext cx="252786" cy="252786"/>
            <a:chOff x="457200" y="3895493"/>
            <a:chExt cx="327574" cy="327574"/>
          </a:xfrm>
        </p:grpSpPr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95870C9C-B804-773A-024E-E4BC88689A86}"/>
                </a:ext>
              </a:extLst>
            </p:cNvPr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C49A603F-13F9-6552-5C2E-DAC186BA7E6A}"/>
                </a:ext>
              </a:extLst>
            </p:cNvPr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B5B877C9-8EA6-884A-4044-083652856F6E}"/>
              </a:ext>
            </a:extLst>
          </p:cNvPr>
          <p:cNvGrpSpPr/>
          <p:nvPr/>
        </p:nvGrpSpPr>
        <p:grpSpPr>
          <a:xfrm>
            <a:off x="8277422" y="2086051"/>
            <a:ext cx="3819835" cy="671028"/>
            <a:chOff x="4746315" y="2514600"/>
            <a:chExt cx="3819835" cy="671028"/>
          </a:xfrm>
        </p:grpSpPr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B849142-58ED-4250-7F47-7D6184BDD9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46315" y="2521541"/>
              <a:ext cx="575457" cy="66408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2F9B608D-8B47-879D-EB00-DB4078BC7BE3}"/>
                </a:ext>
              </a:extLst>
            </p:cNvPr>
            <p:cNvCxnSpPr/>
            <p:nvPr/>
          </p:nvCxnSpPr>
          <p:spPr>
            <a:xfrm flipH="1">
              <a:off x="5314950" y="2514600"/>
              <a:ext cx="3251200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690E10E3-F53B-B9A0-F337-25B63DB0B3B0}"/>
              </a:ext>
            </a:extLst>
          </p:cNvPr>
          <p:cNvGrpSpPr/>
          <p:nvPr/>
        </p:nvGrpSpPr>
        <p:grpSpPr>
          <a:xfrm>
            <a:off x="3631286" y="2057808"/>
            <a:ext cx="3596873" cy="675737"/>
            <a:chOff x="472440" y="2506339"/>
            <a:chExt cx="3481351" cy="486543"/>
          </a:xfrm>
        </p:grpSpPr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D3B21873-D358-92DD-BCCB-332FD1BD4FB2}"/>
                </a:ext>
              </a:extLst>
            </p:cNvPr>
            <p:cNvCxnSpPr/>
            <p:nvPr/>
          </p:nvCxnSpPr>
          <p:spPr>
            <a:xfrm flipH="1" flipV="1">
              <a:off x="3643707" y="2506339"/>
              <a:ext cx="310084" cy="486543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B6FDB92D-7777-5115-1BA3-569E0A452D00}"/>
                </a:ext>
              </a:extLst>
            </p:cNvPr>
            <p:cNvCxnSpPr/>
            <p:nvPr/>
          </p:nvCxnSpPr>
          <p:spPr>
            <a:xfrm flipH="1">
              <a:off x="472440" y="2514600"/>
              <a:ext cx="3169562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" name="nhóm 1">
            <a:extLst>
              <a:ext uri="{FF2B5EF4-FFF2-40B4-BE49-F238E27FC236}">
                <a16:creationId xmlns:a16="http://schemas.microsoft.com/office/drawing/2014/main" id="{07C08A80-DCC8-5F28-87EE-5BA6CCE2CFC7}"/>
              </a:ext>
            </a:extLst>
          </p:cNvPr>
          <p:cNvSpPr txBox="1"/>
          <p:nvPr/>
        </p:nvSpPr>
        <p:spPr>
          <a:xfrm>
            <a:off x="3469039" y="1668726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NHÓM 1</a:t>
            </a:r>
            <a:endParaRPr lang="vi-VN" sz="2000" b="1" dirty="0"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Nhóm 2">
            <a:extLst>
              <a:ext uri="{FF2B5EF4-FFF2-40B4-BE49-F238E27FC236}">
                <a16:creationId xmlns:a16="http://schemas.microsoft.com/office/drawing/2014/main" id="{20B08D18-29A5-8430-9EBB-C399675AF001}"/>
              </a:ext>
            </a:extLst>
          </p:cNvPr>
          <p:cNvSpPr txBox="1"/>
          <p:nvPr/>
        </p:nvSpPr>
        <p:spPr>
          <a:xfrm>
            <a:off x="8890000" y="1670595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 2</a:t>
            </a:r>
            <a:endParaRPr lang="vi-VN" sz="2000" b="1" dirty="0"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1813C3A3-5938-A88F-CF8B-045D738FFF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444" y="265981"/>
            <a:ext cx="1380146" cy="1380146"/>
          </a:xfrm>
          <a:prstGeom prst="rect">
            <a:avLst/>
          </a:prstGeom>
        </p:spPr>
      </p:pic>
      <p:sp>
        <p:nvSpPr>
          <p:cNvPr id="159" name="Left Bracket 158">
            <a:extLst>
              <a:ext uri="{FF2B5EF4-FFF2-40B4-BE49-F238E27FC236}">
                <a16:creationId xmlns:a16="http://schemas.microsoft.com/office/drawing/2014/main" id="{D5CBE00E-B79B-6DE8-3EE1-BDC4E9814700}"/>
              </a:ext>
            </a:extLst>
          </p:cNvPr>
          <p:cNvSpPr/>
          <p:nvPr/>
        </p:nvSpPr>
        <p:spPr>
          <a:xfrm rot="16200000">
            <a:off x="5138186" y="340177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0" name="Left Bracket 159">
            <a:extLst>
              <a:ext uri="{FF2B5EF4-FFF2-40B4-BE49-F238E27FC236}">
                <a16:creationId xmlns:a16="http://schemas.microsoft.com/office/drawing/2014/main" id="{6B22DEBD-ABED-3998-3346-00C82BCB8B90}"/>
              </a:ext>
            </a:extLst>
          </p:cNvPr>
          <p:cNvSpPr/>
          <p:nvPr/>
        </p:nvSpPr>
        <p:spPr>
          <a:xfrm rot="16200000" flipH="1">
            <a:off x="5130338" y="100969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3C1F1638-4A4B-20FB-94EA-583CA1A9E7C9}"/>
              </a:ext>
            </a:extLst>
          </p:cNvPr>
          <p:cNvSpPr/>
          <p:nvPr/>
        </p:nvSpPr>
        <p:spPr>
          <a:xfrm>
            <a:off x="8815106" y="203535"/>
            <a:ext cx="3258224" cy="1836884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2421E399-1CAA-F967-B2B8-60CF2DB0EC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655" y="343202"/>
            <a:ext cx="1352520" cy="1352520"/>
          </a:xfrm>
          <a:prstGeom prst="rect">
            <a:avLst/>
          </a:prstGeom>
        </p:spPr>
      </p:pic>
      <p:sp>
        <p:nvSpPr>
          <p:cNvPr id="163" name="Left Bracket 162">
            <a:extLst>
              <a:ext uri="{FF2B5EF4-FFF2-40B4-BE49-F238E27FC236}">
                <a16:creationId xmlns:a16="http://schemas.microsoft.com/office/drawing/2014/main" id="{570AB97B-A233-E06B-A9D0-3E6ED495D160}"/>
              </a:ext>
            </a:extLst>
          </p:cNvPr>
          <p:cNvSpPr/>
          <p:nvPr/>
        </p:nvSpPr>
        <p:spPr>
          <a:xfrm rot="16200000" flipH="1">
            <a:off x="10373158" y="162309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AAFEB4EA-0B32-66CF-E4CB-7D475D71E52D}"/>
              </a:ext>
            </a:extLst>
          </p:cNvPr>
          <p:cNvGrpSpPr/>
          <p:nvPr/>
        </p:nvGrpSpPr>
        <p:grpSpPr>
          <a:xfrm>
            <a:off x="8059935" y="3924903"/>
            <a:ext cx="252786" cy="252786"/>
            <a:chOff x="457200" y="3895493"/>
            <a:chExt cx="327574" cy="327574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BC6E5008-96CB-750F-1B66-A2CC45AA35F7}"/>
                </a:ext>
              </a:extLst>
            </p:cNvPr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4899892B-10A0-3427-D137-CD884DEC74E2}"/>
                </a:ext>
              </a:extLst>
            </p:cNvPr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B1E5E92E-D7D2-D874-1BD0-7568D04407D4}"/>
              </a:ext>
            </a:extLst>
          </p:cNvPr>
          <p:cNvGrpSpPr/>
          <p:nvPr/>
        </p:nvGrpSpPr>
        <p:grpSpPr>
          <a:xfrm>
            <a:off x="7228159" y="3978699"/>
            <a:ext cx="252786" cy="252786"/>
            <a:chOff x="457200" y="3895493"/>
            <a:chExt cx="327574" cy="327574"/>
          </a:xfrm>
        </p:grpSpPr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B955E519-F920-9267-6162-A4A16282C021}"/>
                </a:ext>
              </a:extLst>
            </p:cNvPr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C65D1B0F-8659-E3B9-251D-EF74E9BF641D}"/>
                </a:ext>
              </a:extLst>
            </p:cNvPr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3129BF6-6EF8-F070-9775-ABFADBEFFB8E}"/>
              </a:ext>
            </a:extLst>
          </p:cNvPr>
          <p:cNvGrpSpPr/>
          <p:nvPr/>
        </p:nvGrpSpPr>
        <p:grpSpPr>
          <a:xfrm>
            <a:off x="3644809" y="4208530"/>
            <a:ext cx="3606303" cy="345693"/>
            <a:chOff x="472440" y="4096313"/>
            <a:chExt cx="3459655" cy="248952"/>
          </a:xfrm>
        </p:grpSpPr>
        <p:cxnSp>
          <p:nvCxnSpPr>
            <p:cNvPr id="171" name="Straight Connector 170">
              <a:extLst>
                <a:ext uri="{FF2B5EF4-FFF2-40B4-BE49-F238E27FC236}">
                  <a16:creationId xmlns:a16="http://schemas.microsoft.com/office/drawing/2014/main" id="{8547D33D-2DC0-D021-482C-2E6E2B88A57F}"/>
                </a:ext>
              </a:extLst>
            </p:cNvPr>
            <p:cNvCxnSpPr/>
            <p:nvPr/>
          </p:nvCxnSpPr>
          <p:spPr>
            <a:xfrm flipH="1">
              <a:off x="3661910" y="4096313"/>
              <a:ext cx="270185" cy="248952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B8950545-759C-7211-C1FB-3A3A3FED1B30}"/>
                </a:ext>
              </a:extLst>
            </p:cNvPr>
            <p:cNvCxnSpPr/>
            <p:nvPr/>
          </p:nvCxnSpPr>
          <p:spPr>
            <a:xfrm flipH="1">
              <a:off x="472440" y="4343400"/>
              <a:ext cx="3169561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7FC39AC0-AD33-B95F-B48D-778E9C1FE228}"/>
              </a:ext>
            </a:extLst>
          </p:cNvPr>
          <p:cNvGrpSpPr/>
          <p:nvPr/>
        </p:nvGrpSpPr>
        <p:grpSpPr>
          <a:xfrm>
            <a:off x="8303838" y="4196942"/>
            <a:ext cx="3797629" cy="387171"/>
            <a:chOff x="4901871" y="3963638"/>
            <a:chExt cx="3797629" cy="387171"/>
          </a:xfrm>
        </p:grpSpPr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F870943A-5A3B-0492-42D8-438D6C01CEBD}"/>
                </a:ext>
              </a:extLst>
            </p:cNvPr>
            <p:cNvCxnSpPr/>
            <p:nvPr/>
          </p:nvCxnSpPr>
          <p:spPr>
            <a:xfrm>
              <a:off x="4901871" y="3963638"/>
              <a:ext cx="539405" cy="387171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EA3B4222-62E3-BD45-19B5-40784710B1E1}"/>
                </a:ext>
              </a:extLst>
            </p:cNvPr>
            <p:cNvCxnSpPr/>
            <p:nvPr/>
          </p:nvCxnSpPr>
          <p:spPr>
            <a:xfrm flipH="1">
              <a:off x="5441276" y="4343400"/>
              <a:ext cx="3258224" cy="0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635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Nhóm 3">
            <a:extLst>
              <a:ext uri="{FF2B5EF4-FFF2-40B4-BE49-F238E27FC236}">
                <a16:creationId xmlns:a16="http://schemas.microsoft.com/office/drawing/2014/main" id="{21764C9F-1F3F-02AD-73BD-DF67D811EA59}"/>
              </a:ext>
            </a:extLst>
          </p:cNvPr>
          <p:cNvSpPr txBox="1"/>
          <p:nvPr/>
        </p:nvSpPr>
        <p:spPr>
          <a:xfrm>
            <a:off x="3252238" y="4612264"/>
            <a:ext cx="3696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NHÓM 3</a:t>
            </a:r>
            <a:endParaRPr lang="vi-VN" sz="2000" b="1" dirty="0"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Nhóm 4">
            <a:extLst>
              <a:ext uri="{FF2B5EF4-FFF2-40B4-BE49-F238E27FC236}">
                <a16:creationId xmlns:a16="http://schemas.microsoft.com/office/drawing/2014/main" id="{00BBB654-ACDA-C00F-564E-4F472C8B0D39}"/>
              </a:ext>
            </a:extLst>
          </p:cNvPr>
          <p:cNvSpPr txBox="1"/>
          <p:nvPr/>
        </p:nvSpPr>
        <p:spPr>
          <a:xfrm>
            <a:off x="8774856" y="4670658"/>
            <a:ext cx="330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FF4E"/>
                </a:solidFill>
                <a:effectLst>
                  <a:glow rad="101600">
                    <a:srgbClr val="00FF4E"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NHÓM 4</a:t>
            </a:r>
            <a:endParaRPr lang="vi-VN" sz="2000" b="1" dirty="0">
              <a:solidFill>
                <a:srgbClr val="00FF4E"/>
              </a:solidFill>
              <a:effectLst>
                <a:glow rad="101600">
                  <a:srgbClr val="00FF4E"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0D88E7F8-57AD-2DF9-7133-475CAEF6321E}"/>
              </a:ext>
            </a:extLst>
          </p:cNvPr>
          <p:cNvSpPr/>
          <p:nvPr/>
        </p:nvSpPr>
        <p:spPr>
          <a:xfrm>
            <a:off x="3604740" y="4594458"/>
            <a:ext cx="3248705" cy="2057038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9" name="Picture 178">
            <a:extLst>
              <a:ext uri="{FF2B5EF4-FFF2-40B4-BE49-F238E27FC236}">
                <a16:creationId xmlns:a16="http://schemas.microsoft.com/office/drawing/2014/main" id="{15E3F2F5-9EE4-5BC0-3F8B-22C0AA162F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38" y="5166970"/>
            <a:ext cx="1407653" cy="140765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Left Bracket 179">
            <a:extLst>
              <a:ext uri="{FF2B5EF4-FFF2-40B4-BE49-F238E27FC236}">
                <a16:creationId xmlns:a16="http://schemas.microsoft.com/office/drawing/2014/main" id="{253E0200-4166-38BF-ADA8-AB522968DBBA}"/>
              </a:ext>
            </a:extLst>
          </p:cNvPr>
          <p:cNvSpPr/>
          <p:nvPr/>
        </p:nvSpPr>
        <p:spPr>
          <a:xfrm rot="16200000">
            <a:off x="5201222" y="3347319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1" name="Left Bracket 180">
            <a:extLst>
              <a:ext uri="{FF2B5EF4-FFF2-40B4-BE49-F238E27FC236}">
                <a16:creationId xmlns:a16="http://schemas.microsoft.com/office/drawing/2014/main" id="{3C0F8DA0-AD8A-ED4A-3B33-86CDF8326109}"/>
              </a:ext>
            </a:extLst>
          </p:cNvPr>
          <p:cNvSpPr/>
          <p:nvPr/>
        </p:nvSpPr>
        <p:spPr>
          <a:xfrm rot="16200000" flipH="1">
            <a:off x="5199088" y="3105457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E2AFDB04-73D6-9601-71E5-F69CB1EB3E2F}"/>
              </a:ext>
            </a:extLst>
          </p:cNvPr>
          <p:cNvSpPr/>
          <p:nvPr/>
        </p:nvSpPr>
        <p:spPr>
          <a:xfrm>
            <a:off x="8843545" y="4807852"/>
            <a:ext cx="3202694" cy="1877641"/>
          </a:xfrm>
          <a:prstGeom prst="rect">
            <a:avLst/>
          </a:prstGeom>
          <a:solidFill>
            <a:srgbClr val="008CF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6BB80A20-7CAE-34BE-A7A6-9F63334AEAB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649" y="5239743"/>
            <a:ext cx="1320777" cy="1320777"/>
          </a:xfrm>
          <a:prstGeom prst="rect">
            <a:avLst/>
          </a:prstGeom>
        </p:spPr>
      </p:pic>
      <p:sp>
        <p:nvSpPr>
          <p:cNvPr id="184" name="Left Bracket 183">
            <a:extLst>
              <a:ext uri="{FF2B5EF4-FFF2-40B4-BE49-F238E27FC236}">
                <a16:creationId xmlns:a16="http://schemas.microsoft.com/office/drawing/2014/main" id="{5FA2EA1B-60EF-D203-B98D-D9890C2F3EE7}"/>
              </a:ext>
            </a:extLst>
          </p:cNvPr>
          <p:cNvSpPr/>
          <p:nvPr/>
        </p:nvSpPr>
        <p:spPr>
          <a:xfrm rot="16200000">
            <a:off x="10403473" y="3356457"/>
            <a:ext cx="111088" cy="3240881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5" name="Left Bracket 184">
            <a:extLst>
              <a:ext uri="{FF2B5EF4-FFF2-40B4-BE49-F238E27FC236}">
                <a16:creationId xmlns:a16="http://schemas.microsoft.com/office/drawing/2014/main" id="{CA553D67-0FBE-C940-5602-731DABCEC370}"/>
              </a:ext>
            </a:extLst>
          </p:cNvPr>
          <p:cNvSpPr/>
          <p:nvPr/>
        </p:nvSpPr>
        <p:spPr>
          <a:xfrm rot="16200000" flipH="1">
            <a:off x="10406379" y="3078869"/>
            <a:ext cx="105279" cy="3240882"/>
          </a:xfrm>
          <a:prstGeom prst="leftBracket">
            <a:avLst/>
          </a:prstGeom>
          <a:ln w="12700">
            <a:solidFill>
              <a:srgbClr val="008CF5"/>
            </a:solidFill>
          </a:ln>
          <a:effectLst>
            <a:glow rad="127000">
              <a:srgbClr val="008CF5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BDA21AF8-D740-B3B3-FCDD-CAE4CF606548}"/>
              </a:ext>
            </a:extLst>
          </p:cNvPr>
          <p:cNvGrpSpPr/>
          <p:nvPr/>
        </p:nvGrpSpPr>
        <p:grpSpPr>
          <a:xfrm>
            <a:off x="6903478" y="3321712"/>
            <a:ext cx="252786" cy="252786"/>
            <a:chOff x="457200" y="3895493"/>
            <a:chExt cx="327574" cy="327574"/>
          </a:xfrm>
        </p:grpSpPr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EB2E39E9-B397-9746-624D-335F2B20EF92}"/>
                </a:ext>
              </a:extLst>
            </p:cNvPr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0A6E8423-0A51-8906-F537-6B3EFA39A916}"/>
                </a:ext>
              </a:extLst>
            </p:cNvPr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260F9EE8-DDF2-7C14-6629-5B10B7C0F947}"/>
              </a:ext>
            </a:extLst>
          </p:cNvPr>
          <p:cNvGrpSpPr/>
          <p:nvPr/>
        </p:nvGrpSpPr>
        <p:grpSpPr>
          <a:xfrm>
            <a:off x="8351619" y="3313190"/>
            <a:ext cx="252786" cy="252786"/>
            <a:chOff x="457200" y="3895493"/>
            <a:chExt cx="327574" cy="327574"/>
          </a:xfrm>
        </p:grpSpPr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29736132-38B6-FE21-0312-A772F2D425BE}"/>
                </a:ext>
              </a:extLst>
            </p:cNvPr>
            <p:cNvSpPr/>
            <p:nvPr/>
          </p:nvSpPr>
          <p:spPr>
            <a:xfrm>
              <a:off x="457200" y="3895493"/>
              <a:ext cx="327574" cy="327574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0749F20C-CC7B-DBB3-6407-CB9C7380BFF6}"/>
                </a:ext>
              </a:extLst>
            </p:cNvPr>
            <p:cNvSpPr/>
            <p:nvPr/>
          </p:nvSpPr>
          <p:spPr>
            <a:xfrm>
              <a:off x="550827" y="3984862"/>
              <a:ext cx="140318" cy="140318"/>
            </a:xfrm>
            <a:prstGeom prst="ellipse">
              <a:avLst/>
            </a:prstGeom>
            <a:solidFill>
              <a:srgbClr val="008C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2790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5" presetClass="emph" presetSubtype="0" repeatCount="200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8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1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6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8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800"/>
                            </p:stCondLst>
                            <p:childTnLst>
                              <p:par>
                                <p:cTn id="62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00039 -0.22987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300"/>
                            </p:stCondLst>
                            <p:childTnLst>
                              <p:par>
                                <p:cTn id="6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3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600"/>
                            </p:stCondLst>
                            <p:childTnLst>
                              <p:par>
                                <p:cTn id="69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250"/>
                            </p:stCondLst>
                            <p:childTnLst>
                              <p:par>
                                <p:cTn id="7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3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5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50"/>
                            </p:stCondLst>
                            <p:childTnLst>
                              <p:par>
                                <p:cTn id="8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9" dur="3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35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1.875E-6 -0.2259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3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300"/>
                            </p:stCondLst>
                            <p:childTnLst>
                              <p:par>
                                <p:cTn id="1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8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-0.00169 0.25162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2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6" dur="3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800"/>
                            </p:stCondLst>
                            <p:childTnLst>
                              <p:par>
                                <p:cTn id="128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450"/>
                            </p:stCondLst>
                            <p:childTnLst>
                              <p:par>
                                <p:cTn id="13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3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3750"/>
                            </p:stCondLst>
                            <p:childTnLst>
                              <p:par>
                                <p:cTn id="1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425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445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4450"/>
                            </p:stCondLst>
                            <p:childTnLst>
                              <p:par>
                                <p:cTn id="15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00261 0.24908 " pathEditMode="relative" rAng="0" ptsTypes="AA">
                                      <p:cBhvr>
                                        <p:cTn id="153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950"/>
                            </p:stCondLst>
                            <p:childTnLst>
                              <p:par>
                                <p:cTn id="15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7" dur="3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25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900"/>
                            </p:stCondLst>
                            <p:childTnLst>
                              <p:par>
                                <p:cTn id="16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3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3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6200"/>
                            </p:stCondLst>
                            <p:childTnLst>
                              <p:par>
                                <p:cTn id="17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3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3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3" grpId="1" animBg="1"/>
      <p:bldP spid="124" grpId="0" animBg="1"/>
      <p:bldP spid="125" grpId="0" animBg="1"/>
      <p:bldP spid="138" grpId="0"/>
      <p:bldP spid="138" grpId="1"/>
      <p:bldP spid="139" grpId="0" animBg="1"/>
      <p:bldP spid="156" grpId="0"/>
      <p:bldP spid="157" grpId="0"/>
      <p:bldP spid="159" grpId="0" animBg="1"/>
      <p:bldP spid="160" grpId="0" animBg="1"/>
      <p:bldP spid="160" grpId="1" animBg="1"/>
      <p:bldP spid="161" grpId="0" animBg="1"/>
      <p:bldP spid="163" grpId="0" animBg="1"/>
      <p:bldP spid="163" grpId="1" animBg="1"/>
      <p:bldP spid="176" grpId="0"/>
      <p:bldP spid="177" grpId="0"/>
      <p:bldP spid="178" grpId="0" animBg="1"/>
      <p:bldP spid="180" grpId="0" animBg="1"/>
      <p:bldP spid="180" grpId="1" animBg="1"/>
      <p:bldP spid="181" grpId="0" animBg="1"/>
      <p:bldP spid="182" grpId="0" animBg="1"/>
      <p:bldP spid="184" grpId="0" animBg="1"/>
      <p:bldP spid="184" grpId="1" animBg="1"/>
      <p:bldP spid="18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7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9537663-BA1F-05DE-9BE4-6C114D32EB44}"/>
              </a:ext>
            </a:extLst>
          </p:cNvPr>
          <p:cNvSpPr txBox="1"/>
          <p:nvPr/>
        </p:nvSpPr>
        <p:spPr>
          <a:xfrm>
            <a:off x="2254819" y="425133"/>
            <a:ext cx="9601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BIỆN PHÁP PHÒNG, TRỊ BỆNH CHO VẬT NUÔI.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3AB98-7F12-8EC0-C8DB-3C0B1D785D31}"/>
              </a:ext>
            </a:extLst>
          </p:cNvPr>
          <p:cNvSpPr txBox="1"/>
          <p:nvPr/>
        </p:nvSpPr>
        <p:spPr>
          <a:xfrm>
            <a:off x="2511493" y="1699382"/>
            <a:ext cx="62956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spc="-1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73D30-B53F-0686-1F0C-95CDE5F6D0F3}"/>
              </a:ext>
            </a:extLst>
          </p:cNvPr>
          <p:cNvSpPr txBox="1"/>
          <p:nvPr/>
        </p:nvSpPr>
        <p:spPr>
          <a:xfrm>
            <a:off x="2511492" y="2407268"/>
            <a:ext cx="62956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spc="-1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427EDD-EDBE-F6D5-B575-D920133B8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5" y="3870102"/>
            <a:ext cx="2509406" cy="2476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41AB5C-1076-960E-23F0-454BECAC3E03}"/>
              </a:ext>
            </a:extLst>
          </p:cNvPr>
          <p:cNvSpPr txBox="1"/>
          <p:nvPr/>
        </p:nvSpPr>
        <p:spPr>
          <a:xfrm>
            <a:off x="3415784" y="3262768"/>
            <a:ext cx="823589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4000" b="1" spc="-1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pPr algn="just"/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1,2.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4000" i="1" spc="-150" dirty="0"/>
          </a:p>
        </p:txBody>
      </p:sp>
    </p:spTree>
    <p:extLst>
      <p:ext uri="{BB962C8B-B14F-4D97-AF65-F5344CB8AC3E}">
        <p14:creationId xmlns:p14="http://schemas.microsoft.com/office/powerpoint/2010/main" val="2634315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FE7AD00C-DACD-D34E-DA43-EC9DAC70D8A6}"/>
              </a:ext>
            </a:extLst>
          </p:cNvPr>
          <p:cNvGrpSpPr/>
          <p:nvPr/>
        </p:nvGrpSpPr>
        <p:grpSpPr>
          <a:xfrm>
            <a:off x="232872" y="155334"/>
            <a:ext cx="5330134" cy="5330134"/>
            <a:chOff x="232872" y="155334"/>
            <a:chExt cx="5330134" cy="5330134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46306DD-E0B9-25F0-C342-6A64584E1F40}"/>
                </a:ext>
              </a:extLst>
            </p:cNvPr>
            <p:cNvGrpSpPr/>
            <p:nvPr/>
          </p:nvGrpSpPr>
          <p:grpSpPr>
            <a:xfrm>
              <a:off x="876634" y="799096"/>
              <a:ext cx="4042611" cy="4042611"/>
              <a:chOff x="876634" y="799096"/>
              <a:chExt cx="4042611" cy="4042611"/>
            </a:xfrm>
            <a:blipFill dpi="0" rotWithShape="1">
              <a:blip r:embed="rId2"/>
              <a:srcRect/>
              <a:stretch>
                <a:fillRect l="-1000" t="-2000" r="-1000" b="-1000"/>
              </a:stretch>
            </a:blipFill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4B11658-E0A6-CFB1-B441-2A9CE006BDC1}"/>
                  </a:ext>
                </a:extLst>
              </p:cNvPr>
              <p:cNvSpPr/>
              <p:nvPr/>
            </p:nvSpPr>
            <p:spPr>
              <a:xfrm>
                <a:off x="876635" y="799097"/>
                <a:ext cx="1838323" cy="1850275"/>
              </a:xfrm>
              <a:custGeom>
                <a:avLst/>
                <a:gdLst>
                  <a:gd name="connsiteX0" fmla="*/ 1373067 w 1838323"/>
                  <a:gd name="connsiteY0" fmla="*/ 0 h 1850275"/>
                  <a:gd name="connsiteX1" fmla="*/ 1838323 w 1838323"/>
                  <a:gd name="connsiteY1" fmla="*/ 0 h 1850275"/>
                  <a:gd name="connsiteX2" fmla="*/ 0 w 1838323"/>
                  <a:gd name="connsiteY2" fmla="*/ 1850275 h 1850275"/>
                  <a:gd name="connsiteX3" fmla="*/ 0 w 1838323"/>
                  <a:gd name="connsiteY3" fmla="*/ 1381994 h 1850275"/>
                  <a:gd name="connsiteX4" fmla="*/ 1373067 w 1838323"/>
                  <a:gd name="connsiteY4" fmla="*/ 0 h 1850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8323" h="1850275">
                    <a:moveTo>
                      <a:pt x="1373067" y="0"/>
                    </a:moveTo>
                    <a:lnTo>
                      <a:pt x="1838323" y="0"/>
                    </a:lnTo>
                    <a:lnTo>
                      <a:pt x="0" y="1850275"/>
                    </a:lnTo>
                    <a:lnTo>
                      <a:pt x="0" y="1381994"/>
                    </a:lnTo>
                    <a:lnTo>
                      <a:pt x="137306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85FB66AA-7AB8-1DBE-AEA1-E2FDF5AA290B}"/>
                  </a:ext>
                </a:extLst>
              </p:cNvPr>
              <p:cNvGrpSpPr/>
              <p:nvPr/>
            </p:nvGrpSpPr>
            <p:grpSpPr>
              <a:xfrm>
                <a:off x="876634" y="799096"/>
                <a:ext cx="4042611" cy="4042611"/>
                <a:chOff x="876634" y="799096"/>
                <a:chExt cx="4042611" cy="4042611"/>
              </a:xfrm>
              <a:grpFill/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8574BA5A-68FB-8F0A-B499-5A20EC672A3E}"/>
                    </a:ext>
                  </a:extLst>
                </p:cNvPr>
                <p:cNvSpPr/>
                <p:nvPr/>
              </p:nvSpPr>
              <p:spPr>
                <a:xfrm>
                  <a:off x="3537252" y="799096"/>
                  <a:ext cx="1381993" cy="1373066"/>
                </a:xfrm>
                <a:custGeom>
                  <a:avLst/>
                  <a:gdLst>
                    <a:gd name="connsiteX0" fmla="*/ 0 w 1381993"/>
                    <a:gd name="connsiteY0" fmla="*/ 0 h 1373066"/>
                    <a:gd name="connsiteX1" fmla="*/ 1021028 w 1381993"/>
                    <a:gd name="connsiteY1" fmla="*/ 0 h 1373066"/>
                    <a:gd name="connsiteX2" fmla="*/ 1381993 w 1381993"/>
                    <a:gd name="connsiteY2" fmla="*/ 360965 h 1373066"/>
                    <a:gd name="connsiteX3" fmla="*/ 1381993 w 1381993"/>
                    <a:gd name="connsiteY3" fmla="*/ 1373066 h 1373066"/>
                    <a:gd name="connsiteX4" fmla="*/ 0 w 1381993"/>
                    <a:gd name="connsiteY4" fmla="*/ 0 h 1373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1993" h="1373066">
                      <a:moveTo>
                        <a:pt x="0" y="0"/>
                      </a:moveTo>
                      <a:lnTo>
                        <a:pt x="1021028" y="0"/>
                      </a:lnTo>
                      <a:cubicBezTo>
                        <a:pt x="1220383" y="0"/>
                        <a:pt x="1381993" y="161610"/>
                        <a:pt x="1381993" y="360965"/>
                      </a:cubicBezTo>
                      <a:lnTo>
                        <a:pt x="1381993" y="13730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E8B137A6-5EC0-A9D0-6062-D2427DD87FC3}"/>
                    </a:ext>
                  </a:extLst>
                </p:cNvPr>
                <p:cNvGrpSpPr/>
                <p:nvPr/>
              </p:nvGrpSpPr>
              <p:grpSpPr>
                <a:xfrm>
                  <a:off x="876634" y="799096"/>
                  <a:ext cx="4042611" cy="4042611"/>
                  <a:chOff x="876634" y="799096"/>
                  <a:chExt cx="4042611" cy="4042611"/>
                </a:xfrm>
                <a:grpFill/>
              </p:grpSpPr>
              <p:sp>
                <p:nvSpPr>
                  <p:cNvPr id="34" name="Freeform: Shape 33">
                    <a:extLst>
                      <a:ext uri="{FF2B5EF4-FFF2-40B4-BE49-F238E27FC236}">
                        <a16:creationId xmlns:a16="http://schemas.microsoft.com/office/drawing/2014/main" id="{EAC46398-942E-1DDC-7766-5A3572A8F382}"/>
                      </a:ext>
                    </a:extLst>
                  </p:cNvPr>
                  <p:cNvSpPr/>
                  <p:nvPr/>
                </p:nvSpPr>
                <p:spPr>
                  <a:xfrm>
                    <a:off x="3080922" y="2991432"/>
                    <a:ext cx="1838323" cy="1850275"/>
                  </a:xfrm>
                  <a:custGeom>
                    <a:avLst/>
                    <a:gdLst>
                      <a:gd name="connsiteX0" fmla="*/ 1838323 w 1838323"/>
                      <a:gd name="connsiteY0" fmla="*/ 0 h 1850275"/>
                      <a:gd name="connsiteX1" fmla="*/ 1838323 w 1838323"/>
                      <a:gd name="connsiteY1" fmla="*/ 468283 h 1850275"/>
                      <a:gd name="connsiteX2" fmla="*/ 465258 w 1838323"/>
                      <a:gd name="connsiteY2" fmla="*/ 1850275 h 1850275"/>
                      <a:gd name="connsiteX3" fmla="*/ 0 w 1838323"/>
                      <a:gd name="connsiteY3" fmla="*/ 1850275 h 1850275"/>
                      <a:gd name="connsiteX4" fmla="*/ 1838323 w 1838323"/>
                      <a:gd name="connsiteY4" fmla="*/ 0 h 1850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38323" h="1850275">
                        <a:moveTo>
                          <a:pt x="1838323" y="0"/>
                        </a:moveTo>
                        <a:lnTo>
                          <a:pt x="1838323" y="468283"/>
                        </a:lnTo>
                        <a:lnTo>
                          <a:pt x="465258" y="1850275"/>
                        </a:lnTo>
                        <a:lnTo>
                          <a:pt x="0" y="1850275"/>
                        </a:lnTo>
                        <a:lnTo>
                          <a:pt x="1838323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96B14C1B-C85D-E7F9-CEC7-A4F24B8C7B4C}"/>
                      </a:ext>
                    </a:extLst>
                  </p:cNvPr>
                  <p:cNvGrpSpPr/>
                  <p:nvPr/>
                </p:nvGrpSpPr>
                <p:grpSpPr>
                  <a:xfrm>
                    <a:off x="876634" y="799096"/>
                    <a:ext cx="4042611" cy="4042610"/>
                    <a:chOff x="876634" y="799096"/>
                    <a:chExt cx="4042611" cy="4042610"/>
                  </a:xfrm>
                  <a:grpFill/>
                </p:grpSpPr>
                <p:sp>
                  <p:nvSpPr>
                    <p:cNvPr id="30" name="Freeform: Shape 29">
                      <a:extLst>
                        <a:ext uri="{FF2B5EF4-FFF2-40B4-BE49-F238E27FC236}">
                          <a16:creationId xmlns:a16="http://schemas.microsoft.com/office/drawing/2014/main" id="{C97F6F09-9D61-820E-352E-07344E75EC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6635" y="799096"/>
                      <a:ext cx="1373067" cy="1381994"/>
                    </a:xfrm>
                    <a:custGeom>
                      <a:avLst/>
                      <a:gdLst>
                        <a:gd name="connsiteX0" fmla="*/ 360965 w 1373067"/>
                        <a:gd name="connsiteY0" fmla="*/ 0 h 1381994"/>
                        <a:gd name="connsiteX1" fmla="*/ 1373067 w 1373067"/>
                        <a:gd name="connsiteY1" fmla="*/ 0 h 1381994"/>
                        <a:gd name="connsiteX2" fmla="*/ 0 w 1373067"/>
                        <a:gd name="connsiteY2" fmla="*/ 1381994 h 1381994"/>
                        <a:gd name="connsiteX3" fmla="*/ 0 w 1373067"/>
                        <a:gd name="connsiteY3" fmla="*/ 360965 h 1381994"/>
                        <a:gd name="connsiteX4" fmla="*/ 360965 w 1373067"/>
                        <a:gd name="connsiteY4" fmla="*/ 0 h 1381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73067" h="1381994">
                          <a:moveTo>
                            <a:pt x="360965" y="0"/>
                          </a:moveTo>
                          <a:lnTo>
                            <a:pt x="1373067" y="0"/>
                          </a:lnTo>
                          <a:lnTo>
                            <a:pt x="0" y="1381994"/>
                          </a:lnTo>
                          <a:lnTo>
                            <a:pt x="0" y="360965"/>
                          </a:lnTo>
                          <a:cubicBezTo>
                            <a:pt x="0" y="161610"/>
                            <a:pt x="161610" y="0"/>
                            <a:pt x="360965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" name="Freeform: Shape 28">
                      <a:extLst>
                        <a:ext uri="{FF2B5EF4-FFF2-40B4-BE49-F238E27FC236}">
                          <a16:creationId xmlns:a16="http://schemas.microsoft.com/office/drawing/2014/main" id="{D9092187-B16F-5818-E0CD-CCF89F5EAD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6634" y="799096"/>
                      <a:ext cx="4042610" cy="4042610"/>
                    </a:xfrm>
                    <a:custGeom>
                      <a:avLst/>
                      <a:gdLst>
                        <a:gd name="connsiteX0" fmla="*/ 1838323 w 4042610"/>
                        <a:gd name="connsiteY0" fmla="*/ 0 h 4042610"/>
                        <a:gd name="connsiteX1" fmla="*/ 2192335 w 4042610"/>
                        <a:gd name="connsiteY1" fmla="*/ 0 h 4042610"/>
                        <a:gd name="connsiteX2" fmla="*/ 4042610 w 4042610"/>
                        <a:gd name="connsiteY2" fmla="*/ 1838323 h 4042610"/>
                        <a:gd name="connsiteX3" fmla="*/ 4042610 w 4042610"/>
                        <a:gd name="connsiteY3" fmla="*/ 2192335 h 4042610"/>
                        <a:gd name="connsiteX4" fmla="*/ 2204287 w 4042610"/>
                        <a:gd name="connsiteY4" fmla="*/ 4042610 h 4042610"/>
                        <a:gd name="connsiteX5" fmla="*/ 1850275 w 4042610"/>
                        <a:gd name="connsiteY5" fmla="*/ 4042610 h 4042610"/>
                        <a:gd name="connsiteX6" fmla="*/ 0 w 4042610"/>
                        <a:gd name="connsiteY6" fmla="*/ 2204287 h 4042610"/>
                        <a:gd name="connsiteX7" fmla="*/ 0 w 4042610"/>
                        <a:gd name="connsiteY7" fmla="*/ 1850275 h 4042610"/>
                        <a:gd name="connsiteX8" fmla="*/ 1838323 w 4042610"/>
                        <a:gd name="connsiteY8" fmla="*/ 0 h 40426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042610" h="4042610">
                          <a:moveTo>
                            <a:pt x="1838323" y="0"/>
                          </a:moveTo>
                          <a:lnTo>
                            <a:pt x="2192335" y="0"/>
                          </a:lnTo>
                          <a:lnTo>
                            <a:pt x="4042610" y="1838323"/>
                          </a:lnTo>
                          <a:lnTo>
                            <a:pt x="4042610" y="2192335"/>
                          </a:lnTo>
                          <a:lnTo>
                            <a:pt x="2204287" y="4042610"/>
                          </a:lnTo>
                          <a:lnTo>
                            <a:pt x="1850275" y="4042610"/>
                          </a:lnTo>
                          <a:lnTo>
                            <a:pt x="0" y="2204287"/>
                          </a:lnTo>
                          <a:lnTo>
                            <a:pt x="0" y="1850275"/>
                          </a:lnTo>
                          <a:lnTo>
                            <a:pt x="1838323" y="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" name="Freeform: Shape 24">
                      <a:extLst>
                        <a:ext uri="{FF2B5EF4-FFF2-40B4-BE49-F238E27FC236}">
                          <a16:creationId xmlns:a16="http://schemas.microsoft.com/office/drawing/2014/main" id="{1D5207C4-DBB5-6F2B-5A01-D967CA8445B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6180" y="3459714"/>
                      <a:ext cx="1373065" cy="1381992"/>
                    </a:xfrm>
                    <a:custGeom>
                      <a:avLst/>
                      <a:gdLst>
                        <a:gd name="connsiteX0" fmla="*/ 1373065 w 1373065"/>
                        <a:gd name="connsiteY0" fmla="*/ 0 h 1381992"/>
                        <a:gd name="connsiteX1" fmla="*/ 1373065 w 1373065"/>
                        <a:gd name="connsiteY1" fmla="*/ 1021027 h 1381992"/>
                        <a:gd name="connsiteX2" fmla="*/ 1012100 w 1373065"/>
                        <a:gd name="connsiteY2" fmla="*/ 1381992 h 1381992"/>
                        <a:gd name="connsiteX3" fmla="*/ 0 w 1373065"/>
                        <a:gd name="connsiteY3" fmla="*/ 1381992 h 1381992"/>
                        <a:gd name="connsiteX4" fmla="*/ 1373065 w 1373065"/>
                        <a:gd name="connsiteY4" fmla="*/ 0 h 1381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73065" h="1381992">
                          <a:moveTo>
                            <a:pt x="1373065" y="0"/>
                          </a:moveTo>
                          <a:lnTo>
                            <a:pt x="1373065" y="1021027"/>
                          </a:lnTo>
                          <a:cubicBezTo>
                            <a:pt x="1373065" y="1220382"/>
                            <a:pt x="1211455" y="1381992"/>
                            <a:pt x="1012100" y="1381992"/>
                          </a:cubicBezTo>
                          <a:lnTo>
                            <a:pt x="0" y="1381992"/>
                          </a:lnTo>
                          <a:lnTo>
                            <a:pt x="1373065" y="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EC8F889B-AEDF-3DCF-5326-85EEE23B44C6}"/>
                    </a:ext>
                  </a:extLst>
                </p:cNvPr>
                <p:cNvSpPr/>
                <p:nvPr/>
              </p:nvSpPr>
              <p:spPr>
                <a:xfrm>
                  <a:off x="876635" y="3468640"/>
                  <a:ext cx="1381993" cy="1373066"/>
                </a:xfrm>
                <a:custGeom>
                  <a:avLst/>
                  <a:gdLst>
                    <a:gd name="connsiteX0" fmla="*/ 0 w 1381993"/>
                    <a:gd name="connsiteY0" fmla="*/ 0 h 1373066"/>
                    <a:gd name="connsiteX1" fmla="*/ 1381993 w 1381993"/>
                    <a:gd name="connsiteY1" fmla="*/ 1373066 h 1373066"/>
                    <a:gd name="connsiteX2" fmla="*/ 360965 w 1381993"/>
                    <a:gd name="connsiteY2" fmla="*/ 1373066 h 1373066"/>
                    <a:gd name="connsiteX3" fmla="*/ 0 w 1381993"/>
                    <a:gd name="connsiteY3" fmla="*/ 1012101 h 1373066"/>
                    <a:gd name="connsiteX4" fmla="*/ 0 w 1381993"/>
                    <a:gd name="connsiteY4" fmla="*/ 0 h 1373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1993" h="1373066">
                      <a:moveTo>
                        <a:pt x="0" y="0"/>
                      </a:moveTo>
                      <a:lnTo>
                        <a:pt x="1381993" y="1373066"/>
                      </a:lnTo>
                      <a:lnTo>
                        <a:pt x="360965" y="1373066"/>
                      </a:lnTo>
                      <a:cubicBezTo>
                        <a:pt x="161610" y="1373066"/>
                        <a:pt x="0" y="1211456"/>
                        <a:pt x="0" y="101210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15A983-4AC0-9A61-8864-147C5BE77BB3}"/>
                </a:ext>
              </a:extLst>
            </p:cNvPr>
            <p:cNvGrpSpPr/>
            <p:nvPr/>
          </p:nvGrpSpPr>
          <p:grpSpPr>
            <a:xfrm>
              <a:off x="232872" y="155334"/>
              <a:ext cx="5330134" cy="5330134"/>
              <a:chOff x="232872" y="155334"/>
              <a:chExt cx="5330134" cy="5330134"/>
            </a:xfrm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A915022-B4A9-3E20-58AF-2F01D51BBE64}"/>
                  </a:ext>
                </a:extLst>
              </p:cNvPr>
              <p:cNvSpPr/>
              <p:nvPr/>
            </p:nvSpPr>
            <p:spPr>
              <a:xfrm>
                <a:off x="3068970" y="799097"/>
                <a:ext cx="1850275" cy="1838323"/>
              </a:xfrm>
              <a:custGeom>
                <a:avLst/>
                <a:gdLst>
                  <a:gd name="connsiteX0" fmla="*/ 0 w 1850275"/>
                  <a:gd name="connsiteY0" fmla="*/ 0 h 1838323"/>
                  <a:gd name="connsiteX1" fmla="*/ 468282 w 1850275"/>
                  <a:gd name="connsiteY1" fmla="*/ 0 h 1838323"/>
                  <a:gd name="connsiteX2" fmla="*/ 1850275 w 1850275"/>
                  <a:gd name="connsiteY2" fmla="*/ 1373066 h 1838323"/>
                  <a:gd name="connsiteX3" fmla="*/ 1850275 w 1850275"/>
                  <a:gd name="connsiteY3" fmla="*/ 1838323 h 1838323"/>
                  <a:gd name="connsiteX4" fmla="*/ 0 w 1850275"/>
                  <a:gd name="connsiteY4" fmla="*/ 0 h 183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0275" h="1838323">
                    <a:moveTo>
                      <a:pt x="0" y="0"/>
                    </a:moveTo>
                    <a:lnTo>
                      <a:pt x="468282" y="0"/>
                    </a:lnTo>
                    <a:lnTo>
                      <a:pt x="1850275" y="1373066"/>
                    </a:lnTo>
                    <a:lnTo>
                      <a:pt x="1850275" y="183832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C7A696C-E69C-98CE-B493-89F45FC88F94}"/>
                  </a:ext>
                </a:extLst>
              </p:cNvPr>
              <p:cNvSpPr/>
              <p:nvPr/>
            </p:nvSpPr>
            <p:spPr>
              <a:xfrm>
                <a:off x="876635" y="3003384"/>
                <a:ext cx="1850275" cy="1838323"/>
              </a:xfrm>
              <a:custGeom>
                <a:avLst/>
                <a:gdLst>
                  <a:gd name="connsiteX0" fmla="*/ 0 w 1850275"/>
                  <a:gd name="connsiteY0" fmla="*/ 0 h 1838323"/>
                  <a:gd name="connsiteX1" fmla="*/ 1850275 w 1850275"/>
                  <a:gd name="connsiteY1" fmla="*/ 1838323 h 1838323"/>
                  <a:gd name="connsiteX2" fmla="*/ 1381993 w 1850275"/>
                  <a:gd name="connsiteY2" fmla="*/ 1838323 h 1838323"/>
                  <a:gd name="connsiteX3" fmla="*/ 0 w 1850275"/>
                  <a:gd name="connsiteY3" fmla="*/ 465257 h 1838323"/>
                  <a:gd name="connsiteX4" fmla="*/ 0 w 1850275"/>
                  <a:gd name="connsiteY4" fmla="*/ 0 h 183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0275" h="1838323">
                    <a:moveTo>
                      <a:pt x="0" y="0"/>
                    </a:moveTo>
                    <a:lnTo>
                      <a:pt x="1850275" y="1838323"/>
                    </a:lnTo>
                    <a:lnTo>
                      <a:pt x="1381993" y="1838323"/>
                    </a:lnTo>
                    <a:lnTo>
                      <a:pt x="0" y="465257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DBF85DCF-3991-1D10-F845-09384EFBDD56}"/>
                  </a:ext>
                </a:extLst>
              </p:cNvPr>
              <p:cNvSpPr/>
              <p:nvPr/>
            </p:nvSpPr>
            <p:spPr>
              <a:xfrm>
                <a:off x="2249701" y="155334"/>
                <a:ext cx="1287550" cy="643762"/>
              </a:xfrm>
              <a:custGeom>
                <a:avLst/>
                <a:gdLst>
                  <a:gd name="connsiteX0" fmla="*/ 639603 w 1287550"/>
                  <a:gd name="connsiteY0" fmla="*/ 0 h 643762"/>
                  <a:gd name="connsiteX1" fmla="*/ 1287550 w 1287550"/>
                  <a:gd name="connsiteY1" fmla="*/ 643762 h 643762"/>
                  <a:gd name="connsiteX2" fmla="*/ 819268 w 1287550"/>
                  <a:gd name="connsiteY2" fmla="*/ 643762 h 643762"/>
                  <a:gd name="connsiteX3" fmla="*/ 641115 w 1287550"/>
                  <a:gd name="connsiteY3" fmla="*/ 466760 h 643762"/>
                  <a:gd name="connsiteX4" fmla="*/ 465256 w 1287550"/>
                  <a:gd name="connsiteY4" fmla="*/ 643762 h 643762"/>
                  <a:gd name="connsiteX5" fmla="*/ 0 w 1287550"/>
                  <a:gd name="connsiteY5" fmla="*/ 643762 h 643762"/>
                  <a:gd name="connsiteX6" fmla="*/ 639603 w 1287550"/>
                  <a:gd name="connsiteY6" fmla="*/ 0 h 64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7550" h="643762">
                    <a:moveTo>
                      <a:pt x="639603" y="0"/>
                    </a:moveTo>
                    <a:lnTo>
                      <a:pt x="1287550" y="643762"/>
                    </a:lnTo>
                    <a:lnTo>
                      <a:pt x="819268" y="643762"/>
                    </a:lnTo>
                    <a:lnTo>
                      <a:pt x="641115" y="466760"/>
                    </a:lnTo>
                    <a:lnTo>
                      <a:pt x="465256" y="643762"/>
                    </a:lnTo>
                    <a:lnTo>
                      <a:pt x="0" y="643762"/>
                    </a:lnTo>
                    <a:lnTo>
                      <a:pt x="63960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77F2BF8-1892-4B48-311A-6CFFB74C0614}"/>
                  </a:ext>
                </a:extLst>
              </p:cNvPr>
              <p:cNvSpPr/>
              <p:nvPr/>
            </p:nvSpPr>
            <p:spPr>
              <a:xfrm>
                <a:off x="4919244" y="2172162"/>
                <a:ext cx="643762" cy="1287552"/>
              </a:xfrm>
              <a:custGeom>
                <a:avLst/>
                <a:gdLst>
                  <a:gd name="connsiteX0" fmla="*/ 0 w 643762"/>
                  <a:gd name="connsiteY0" fmla="*/ 0 h 1287552"/>
                  <a:gd name="connsiteX1" fmla="*/ 643762 w 643762"/>
                  <a:gd name="connsiteY1" fmla="*/ 639604 h 1287552"/>
                  <a:gd name="connsiteX2" fmla="*/ 0 w 643762"/>
                  <a:gd name="connsiteY2" fmla="*/ 1287552 h 1287552"/>
                  <a:gd name="connsiteX3" fmla="*/ 0 w 643762"/>
                  <a:gd name="connsiteY3" fmla="*/ 819269 h 1287552"/>
                  <a:gd name="connsiteX4" fmla="*/ 177002 w 643762"/>
                  <a:gd name="connsiteY4" fmla="*/ 641116 h 1287552"/>
                  <a:gd name="connsiteX5" fmla="*/ 0 w 643762"/>
                  <a:gd name="connsiteY5" fmla="*/ 465257 h 1287552"/>
                  <a:gd name="connsiteX6" fmla="*/ 0 w 643762"/>
                  <a:gd name="connsiteY6" fmla="*/ 0 h 128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3762" h="1287552">
                    <a:moveTo>
                      <a:pt x="0" y="0"/>
                    </a:moveTo>
                    <a:lnTo>
                      <a:pt x="643762" y="639604"/>
                    </a:lnTo>
                    <a:lnTo>
                      <a:pt x="0" y="1287552"/>
                    </a:lnTo>
                    <a:lnTo>
                      <a:pt x="0" y="819269"/>
                    </a:lnTo>
                    <a:lnTo>
                      <a:pt x="177002" y="641116"/>
                    </a:lnTo>
                    <a:lnTo>
                      <a:pt x="0" y="465257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467EB715-2067-ED0D-DA23-E253F30B5F61}"/>
                  </a:ext>
                </a:extLst>
              </p:cNvPr>
              <p:cNvSpPr/>
              <p:nvPr/>
            </p:nvSpPr>
            <p:spPr>
              <a:xfrm>
                <a:off x="232872" y="2181090"/>
                <a:ext cx="643762" cy="1287550"/>
              </a:xfrm>
              <a:custGeom>
                <a:avLst/>
                <a:gdLst>
                  <a:gd name="connsiteX0" fmla="*/ 643762 w 643762"/>
                  <a:gd name="connsiteY0" fmla="*/ 0 h 1287550"/>
                  <a:gd name="connsiteX1" fmla="*/ 643762 w 643762"/>
                  <a:gd name="connsiteY1" fmla="*/ 468281 h 1287550"/>
                  <a:gd name="connsiteX2" fmla="*/ 466760 w 643762"/>
                  <a:gd name="connsiteY2" fmla="*/ 646434 h 1287550"/>
                  <a:gd name="connsiteX3" fmla="*/ 643762 w 643762"/>
                  <a:gd name="connsiteY3" fmla="*/ 822293 h 1287550"/>
                  <a:gd name="connsiteX4" fmla="*/ 643762 w 643762"/>
                  <a:gd name="connsiteY4" fmla="*/ 1287550 h 1287550"/>
                  <a:gd name="connsiteX5" fmla="*/ 0 w 643762"/>
                  <a:gd name="connsiteY5" fmla="*/ 647947 h 1287550"/>
                  <a:gd name="connsiteX6" fmla="*/ 643762 w 643762"/>
                  <a:gd name="connsiteY6" fmla="*/ 0 h 128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3762" h="1287550">
                    <a:moveTo>
                      <a:pt x="643762" y="0"/>
                    </a:moveTo>
                    <a:lnTo>
                      <a:pt x="643762" y="468281"/>
                    </a:lnTo>
                    <a:lnTo>
                      <a:pt x="466760" y="646434"/>
                    </a:lnTo>
                    <a:lnTo>
                      <a:pt x="643762" y="822293"/>
                    </a:lnTo>
                    <a:lnTo>
                      <a:pt x="643762" y="1287550"/>
                    </a:lnTo>
                    <a:lnTo>
                      <a:pt x="0" y="647947"/>
                    </a:lnTo>
                    <a:lnTo>
                      <a:pt x="64376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16514DD-DDE2-C147-15E3-7F4E83526187}"/>
                  </a:ext>
                </a:extLst>
              </p:cNvPr>
              <p:cNvSpPr/>
              <p:nvPr/>
            </p:nvSpPr>
            <p:spPr>
              <a:xfrm>
                <a:off x="2258627" y="4841706"/>
                <a:ext cx="1287552" cy="643762"/>
              </a:xfrm>
              <a:custGeom>
                <a:avLst/>
                <a:gdLst>
                  <a:gd name="connsiteX0" fmla="*/ 0 w 1287552"/>
                  <a:gd name="connsiteY0" fmla="*/ 0 h 643762"/>
                  <a:gd name="connsiteX1" fmla="*/ 468282 w 1287552"/>
                  <a:gd name="connsiteY1" fmla="*/ 0 h 643762"/>
                  <a:gd name="connsiteX2" fmla="*/ 646435 w 1287552"/>
                  <a:gd name="connsiteY2" fmla="*/ 177002 h 643762"/>
                  <a:gd name="connsiteX3" fmla="*/ 822294 w 1287552"/>
                  <a:gd name="connsiteY3" fmla="*/ 0 h 643762"/>
                  <a:gd name="connsiteX4" fmla="*/ 1287552 w 1287552"/>
                  <a:gd name="connsiteY4" fmla="*/ 0 h 643762"/>
                  <a:gd name="connsiteX5" fmla="*/ 647948 w 1287552"/>
                  <a:gd name="connsiteY5" fmla="*/ 643762 h 643762"/>
                  <a:gd name="connsiteX6" fmla="*/ 0 w 1287552"/>
                  <a:gd name="connsiteY6" fmla="*/ 0 h 64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7552" h="643762">
                    <a:moveTo>
                      <a:pt x="0" y="0"/>
                    </a:moveTo>
                    <a:lnTo>
                      <a:pt x="468282" y="0"/>
                    </a:lnTo>
                    <a:lnTo>
                      <a:pt x="646435" y="177002"/>
                    </a:lnTo>
                    <a:lnTo>
                      <a:pt x="822294" y="0"/>
                    </a:lnTo>
                    <a:lnTo>
                      <a:pt x="1287552" y="0"/>
                    </a:lnTo>
                    <a:lnTo>
                      <a:pt x="647948" y="643762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8E5A63C8-2239-7100-97A3-ED0C6B16BB9C}"/>
              </a:ext>
            </a:extLst>
          </p:cNvPr>
          <p:cNvGrpSpPr/>
          <p:nvPr/>
        </p:nvGrpSpPr>
        <p:grpSpPr>
          <a:xfrm>
            <a:off x="6628991" y="1349895"/>
            <a:ext cx="5330134" cy="5330134"/>
            <a:chOff x="6628991" y="1349895"/>
            <a:chExt cx="5330134" cy="533013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3E26D63-F956-5AEB-46D6-EE81EE5F0B72}"/>
                </a:ext>
              </a:extLst>
            </p:cNvPr>
            <p:cNvGrpSpPr/>
            <p:nvPr/>
          </p:nvGrpSpPr>
          <p:grpSpPr>
            <a:xfrm>
              <a:off x="7272753" y="1993657"/>
              <a:ext cx="4042611" cy="4042611"/>
              <a:chOff x="876634" y="799096"/>
              <a:chExt cx="4042611" cy="4042611"/>
            </a:xfrm>
            <a:blipFill dpi="0" rotWithShape="1">
              <a:blip r:embed="rId3"/>
              <a:srcRect/>
              <a:stretch>
                <a:fillRect t="-2000" r="-1000" b="-1000"/>
              </a:stretch>
            </a:blipFill>
          </p:grpSpPr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E868A82-8A22-BDE9-CB6E-DEF5964121FE}"/>
                  </a:ext>
                </a:extLst>
              </p:cNvPr>
              <p:cNvSpPr/>
              <p:nvPr/>
            </p:nvSpPr>
            <p:spPr>
              <a:xfrm>
                <a:off x="876635" y="799097"/>
                <a:ext cx="1838323" cy="1850275"/>
              </a:xfrm>
              <a:custGeom>
                <a:avLst/>
                <a:gdLst>
                  <a:gd name="connsiteX0" fmla="*/ 1373067 w 1838323"/>
                  <a:gd name="connsiteY0" fmla="*/ 0 h 1850275"/>
                  <a:gd name="connsiteX1" fmla="*/ 1838323 w 1838323"/>
                  <a:gd name="connsiteY1" fmla="*/ 0 h 1850275"/>
                  <a:gd name="connsiteX2" fmla="*/ 0 w 1838323"/>
                  <a:gd name="connsiteY2" fmla="*/ 1850275 h 1850275"/>
                  <a:gd name="connsiteX3" fmla="*/ 0 w 1838323"/>
                  <a:gd name="connsiteY3" fmla="*/ 1381994 h 1850275"/>
                  <a:gd name="connsiteX4" fmla="*/ 1373067 w 1838323"/>
                  <a:gd name="connsiteY4" fmla="*/ 0 h 1850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8323" h="1850275">
                    <a:moveTo>
                      <a:pt x="1373067" y="0"/>
                    </a:moveTo>
                    <a:lnTo>
                      <a:pt x="1838323" y="0"/>
                    </a:lnTo>
                    <a:lnTo>
                      <a:pt x="0" y="1850275"/>
                    </a:lnTo>
                    <a:lnTo>
                      <a:pt x="0" y="1381994"/>
                    </a:lnTo>
                    <a:lnTo>
                      <a:pt x="137306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431D914F-7555-5A74-DC56-7D6C23E469BC}"/>
                  </a:ext>
                </a:extLst>
              </p:cNvPr>
              <p:cNvGrpSpPr/>
              <p:nvPr/>
            </p:nvGrpSpPr>
            <p:grpSpPr>
              <a:xfrm>
                <a:off x="876634" y="799096"/>
                <a:ext cx="4042611" cy="4042611"/>
                <a:chOff x="876634" y="799096"/>
                <a:chExt cx="4042611" cy="4042611"/>
              </a:xfrm>
              <a:grpFill/>
            </p:grpSpPr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C46EC5B7-CD7A-2C87-7407-D3440078A78C}"/>
                    </a:ext>
                  </a:extLst>
                </p:cNvPr>
                <p:cNvSpPr/>
                <p:nvPr/>
              </p:nvSpPr>
              <p:spPr>
                <a:xfrm>
                  <a:off x="3537252" y="799096"/>
                  <a:ext cx="1381993" cy="1373066"/>
                </a:xfrm>
                <a:custGeom>
                  <a:avLst/>
                  <a:gdLst>
                    <a:gd name="connsiteX0" fmla="*/ 0 w 1381993"/>
                    <a:gd name="connsiteY0" fmla="*/ 0 h 1373066"/>
                    <a:gd name="connsiteX1" fmla="*/ 1021028 w 1381993"/>
                    <a:gd name="connsiteY1" fmla="*/ 0 h 1373066"/>
                    <a:gd name="connsiteX2" fmla="*/ 1381993 w 1381993"/>
                    <a:gd name="connsiteY2" fmla="*/ 360965 h 1373066"/>
                    <a:gd name="connsiteX3" fmla="*/ 1381993 w 1381993"/>
                    <a:gd name="connsiteY3" fmla="*/ 1373066 h 1373066"/>
                    <a:gd name="connsiteX4" fmla="*/ 0 w 1381993"/>
                    <a:gd name="connsiteY4" fmla="*/ 0 h 1373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1993" h="1373066">
                      <a:moveTo>
                        <a:pt x="0" y="0"/>
                      </a:moveTo>
                      <a:lnTo>
                        <a:pt x="1021028" y="0"/>
                      </a:lnTo>
                      <a:cubicBezTo>
                        <a:pt x="1220383" y="0"/>
                        <a:pt x="1381993" y="161610"/>
                        <a:pt x="1381993" y="360965"/>
                      </a:cubicBezTo>
                      <a:lnTo>
                        <a:pt x="1381993" y="13730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9" name="Group 48">
                  <a:extLst>
                    <a:ext uri="{FF2B5EF4-FFF2-40B4-BE49-F238E27FC236}">
                      <a16:creationId xmlns:a16="http://schemas.microsoft.com/office/drawing/2014/main" id="{6F3997B2-7C2A-9079-65B4-6232E57671D2}"/>
                    </a:ext>
                  </a:extLst>
                </p:cNvPr>
                <p:cNvGrpSpPr/>
                <p:nvPr/>
              </p:nvGrpSpPr>
              <p:grpSpPr>
                <a:xfrm>
                  <a:off x="876634" y="799096"/>
                  <a:ext cx="4042611" cy="4042611"/>
                  <a:chOff x="876634" y="799096"/>
                  <a:chExt cx="4042611" cy="4042611"/>
                </a:xfrm>
                <a:grpFill/>
              </p:grpSpPr>
              <p:sp>
                <p:nvSpPr>
                  <p:cNvPr id="51" name="Freeform: Shape 50">
                    <a:extLst>
                      <a:ext uri="{FF2B5EF4-FFF2-40B4-BE49-F238E27FC236}">
                        <a16:creationId xmlns:a16="http://schemas.microsoft.com/office/drawing/2014/main" id="{FA9DBB13-2334-C286-31C4-754BC576D2F9}"/>
                      </a:ext>
                    </a:extLst>
                  </p:cNvPr>
                  <p:cNvSpPr/>
                  <p:nvPr/>
                </p:nvSpPr>
                <p:spPr>
                  <a:xfrm>
                    <a:off x="3080922" y="2991432"/>
                    <a:ext cx="1838323" cy="1850275"/>
                  </a:xfrm>
                  <a:custGeom>
                    <a:avLst/>
                    <a:gdLst>
                      <a:gd name="connsiteX0" fmla="*/ 1838323 w 1838323"/>
                      <a:gd name="connsiteY0" fmla="*/ 0 h 1850275"/>
                      <a:gd name="connsiteX1" fmla="*/ 1838323 w 1838323"/>
                      <a:gd name="connsiteY1" fmla="*/ 468283 h 1850275"/>
                      <a:gd name="connsiteX2" fmla="*/ 465258 w 1838323"/>
                      <a:gd name="connsiteY2" fmla="*/ 1850275 h 1850275"/>
                      <a:gd name="connsiteX3" fmla="*/ 0 w 1838323"/>
                      <a:gd name="connsiteY3" fmla="*/ 1850275 h 1850275"/>
                      <a:gd name="connsiteX4" fmla="*/ 1838323 w 1838323"/>
                      <a:gd name="connsiteY4" fmla="*/ 0 h 18502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38323" h="1850275">
                        <a:moveTo>
                          <a:pt x="1838323" y="0"/>
                        </a:moveTo>
                        <a:lnTo>
                          <a:pt x="1838323" y="468283"/>
                        </a:lnTo>
                        <a:lnTo>
                          <a:pt x="465258" y="1850275"/>
                        </a:lnTo>
                        <a:lnTo>
                          <a:pt x="0" y="1850275"/>
                        </a:lnTo>
                        <a:lnTo>
                          <a:pt x="1838323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52" name="Group 51">
                    <a:extLst>
                      <a:ext uri="{FF2B5EF4-FFF2-40B4-BE49-F238E27FC236}">
                        <a16:creationId xmlns:a16="http://schemas.microsoft.com/office/drawing/2014/main" id="{AB39D196-62EF-A51B-B181-FBCDC5F7DA1E}"/>
                      </a:ext>
                    </a:extLst>
                  </p:cNvPr>
                  <p:cNvGrpSpPr/>
                  <p:nvPr/>
                </p:nvGrpSpPr>
                <p:grpSpPr>
                  <a:xfrm>
                    <a:off x="876634" y="799096"/>
                    <a:ext cx="4042611" cy="4042610"/>
                    <a:chOff x="876634" y="799096"/>
                    <a:chExt cx="4042611" cy="4042610"/>
                  </a:xfrm>
                  <a:grpFill/>
                </p:grpSpPr>
                <p:sp>
                  <p:nvSpPr>
                    <p:cNvPr id="53" name="Freeform: Shape 52">
                      <a:extLst>
                        <a:ext uri="{FF2B5EF4-FFF2-40B4-BE49-F238E27FC236}">
                          <a16:creationId xmlns:a16="http://schemas.microsoft.com/office/drawing/2014/main" id="{F757FBF7-ACC3-9E54-1AA4-75CE9E3145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6635" y="799096"/>
                      <a:ext cx="1373067" cy="1381994"/>
                    </a:xfrm>
                    <a:custGeom>
                      <a:avLst/>
                      <a:gdLst>
                        <a:gd name="connsiteX0" fmla="*/ 360965 w 1373067"/>
                        <a:gd name="connsiteY0" fmla="*/ 0 h 1381994"/>
                        <a:gd name="connsiteX1" fmla="*/ 1373067 w 1373067"/>
                        <a:gd name="connsiteY1" fmla="*/ 0 h 1381994"/>
                        <a:gd name="connsiteX2" fmla="*/ 0 w 1373067"/>
                        <a:gd name="connsiteY2" fmla="*/ 1381994 h 1381994"/>
                        <a:gd name="connsiteX3" fmla="*/ 0 w 1373067"/>
                        <a:gd name="connsiteY3" fmla="*/ 360965 h 1381994"/>
                        <a:gd name="connsiteX4" fmla="*/ 360965 w 1373067"/>
                        <a:gd name="connsiteY4" fmla="*/ 0 h 13819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73067" h="1381994">
                          <a:moveTo>
                            <a:pt x="360965" y="0"/>
                          </a:moveTo>
                          <a:lnTo>
                            <a:pt x="1373067" y="0"/>
                          </a:lnTo>
                          <a:lnTo>
                            <a:pt x="0" y="1381994"/>
                          </a:lnTo>
                          <a:lnTo>
                            <a:pt x="0" y="360965"/>
                          </a:lnTo>
                          <a:cubicBezTo>
                            <a:pt x="0" y="161610"/>
                            <a:pt x="161610" y="0"/>
                            <a:pt x="360965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" name="Freeform: Shape 53">
                      <a:extLst>
                        <a:ext uri="{FF2B5EF4-FFF2-40B4-BE49-F238E27FC236}">
                          <a16:creationId xmlns:a16="http://schemas.microsoft.com/office/drawing/2014/main" id="{2D825E97-2B62-7010-BD5A-FCC3759EFF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76634" y="799096"/>
                      <a:ext cx="4042610" cy="4042610"/>
                    </a:xfrm>
                    <a:custGeom>
                      <a:avLst/>
                      <a:gdLst>
                        <a:gd name="connsiteX0" fmla="*/ 1838323 w 4042610"/>
                        <a:gd name="connsiteY0" fmla="*/ 0 h 4042610"/>
                        <a:gd name="connsiteX1" fmla="*/ 2192335 w 4042610"/>
                        <a:gd name="connsiteY1" fmla="*/ 0 h 4042610"/>
                        <a:gd name="connsiteX2" fmla="*/ 4042610 w 4042610"/>
                        <a:gd name="connsiteY2" fmla="*/ 1838323 h 4042610"/>
                        <a:gd name="connsiteX3" fmla="*/ 4042610 w 4042610"/>
                        <a:gd name="connsiteY3" fmla="*/ 2192335 h 4042610"/>
                        <a:gd name="connsiteX4" fmla="*/ 2204287 w 4042610"/>
                        <a:gd name="connsiteY4" fmla="*/ 4042610 h 4042610"/>
                        <a:gd name="connsiteX5" fmla="*/ 1850275 w 4042610"/>
                        <a:gd name="connsiteY5" fmla="*/ 4042610 h 4042610"/>
                        <a:gd name="connsiteX6" fmla="*/ 0 w 4042610"/>
                        <a:gd name="connsiteY6" fmla="*/ 2204287 h 4042610"/>
                        <a:gd name="connsiteX7" fmla="*/ 0 w 4042610"/>
                        <a:gd name="connsiteY7" fmla="*/ 1850275 h 4042610"/>
                        <a:gd name="connsiteX8" fmla="*/ 1838323 w 4042610"/>
                        <a:gd name="connsiteY8" fmla="*/ 0 h 40426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042610" h="4042610">
                          <a:moveTo>
                            <a:pt x="1838323" y="0"/>
                          </a:moveTo>
                          <a:lnTo>
                            <a:pt x="2192335" y="0"/>
                          </a:lnTo>
                          <a:lnTo>
                            <a:pt x="4042610" y="1838323"/>
                          </a:lnTo>
                          <a:lnTo>
                            <a:pt x="4042610" y="2192335"/>
                          </a:lnTo>
                          <a:lnTo>
                            <a:pt x="2204287" y="4042610"/>
                          </a:lnTo>
                          <a:lnTo>
                            <a:pt x="1850275" y="4042610"/>
                          </a:lnTo>
                          <a:lnTo>
                            <a:pt x="0" y="2204287"/>
                          </a:lnTo>
                          <a:lnTo>
                            <a:pt x="0" y="1850275"/>
                          </a:lnTo>
                          <a:lnTo>
                            <a:pt x="1838323" y="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id="{57EF8D55-3E51-49D4-9A56-6597E7AB7C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6180" y="3459714"/>
                      <a:ext cx="1373065" cy="1381992"/>
                    </a:xfrm>
                    <a:custGeom>
                      <a:avLst/>
                      <a:gdLst>
                        <a:gd name="connsiteX0" fmla="*/ 1373065 w 1373065"/>
                        <a:gd name="connsiteY0" fmla="*/ 0 h 1381992"/>
                        <a:gd name="connsiteX1" fmla="*/ 1373065 w 1373065"/>
                        <a:gd name="connsiteY1" fmla="*/ 1021027 h 1381992"/>
                        <a:gd name="connsiteX2" fmla="*/ 1012100 w 1373065"/>
                        <a:gd name="connsiteY2" fmla="*/ 1381992 h 1381992"/>
                        <a:gd name="connsiteX3" fmla="*/ 0 w 1373065"/>
                        <a:gd name="connsiteY3" fmla="*/ 1381992 h 1381992"/>
                        <a:gd name="connsiteX4" fmla="*/ 1373065 w 1373065"/>
                        <a:gd name="connsiteY4" fmla="*/ 0 h 13819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373065" h="1381992">
                          <a:moveTo>
                            <a:pt x="1373065" y="0"/>
                          </a:moveTo>
                          <a:lnTo>
                            <a:pt x="1373065" y="1021027"/>
                          </a:lnTo>
                          <a:cubicBezTo>
                            <a:pt x="1373065" y="1220382"/>
                            <a:pt x="1211455" y="1381992"/>
                            <a:pt x="1012100" y="1381992"/>
                          </a:cubicBezTo>
                          <a:lnTo>
                            <a:pt x="0" y="1381992"/>
                          </a:lnTo>
                          <a:lnTo>
                            <a:pt x="1373065" y="0"/>
                          </a:ln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9107932E-FA8F-752A-E2A9-EF02832A41B1}"/>
                    </a:ext>
                  </a:extLst>
                </p:cNvPr>
                <p:cNvSpPr/>
                <p:nvPr/>
              </p:nvSpPr>
              <p:spPr>
                <a:xfrm>
                  <a:off x="876635" y="3468640"/>
                  <a:ext cx="1381993" cy="1373066"/>
                </a:xfrm>
                <a:custGeom>
                  <a:avLst/>
                  <a:gdLst>
                    <a:gd name="connsiteX0" fmla="*/ 0 w 1381993"/>
                    <a:gd name="connsiteY0" fmla="*/ 0 h 1373066"/>
                    <a:gd name="connsiteX1" fmla="*/ 1381993 w 1381993"/>
                    <a:gd name="connsiteY1" fmla="*/ 1373066 h 1373066"/>
                    <a:gd name="connsiteX2" fmla="*/ 360965 w 1381993"/>
                    <a:gd name="connsiteY2" fmla="*/ 1373066 h 1373066"/>
                    <a:gd name="connsiteX3" fmla="*/ 0 w 1381993"/>
                    <a:gd name="connsiteY3" fmla="*/ 1012101 h 1373066"/>
                    <a:gd name="connsiteX4" fmla="*/ 0 w 1381993"/>
                    <a:gd name="connsiteY4" fmla="*/ 0 h 13730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1993" h="1373066">
                      <a:moveTo>
                        <a:pt x="0" y="0"/>
                      </a:moveTo>
                      <a:lnTo>
                        <a:pt x="1381993" y="1373066"/>
                      </a:lnTo>
                      <a:lnTo>
                        <a:pt x="360965" y="1373066"/>
                      </a:lnTo>
                      <a:cubicBezTo>
                        <a:pt x="161610" y="1373066"/>
                        <a:pt x="0" y="1211456"/>
                        <a:pt x="0" y="101210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94D9EFE-BD7A-5349-226F-162875228264}"/>
                </a:ext>
              </a:extLst>
            </p:cNvPr>
            <p:cNvGrpSpPr/>
            <p:nvPr/>
          </p:nvGrpSpPr>
          <p:grpSpPr>
            <a:xfrm>
              <a:off x="6628991" y="1349895"/>
              <a:ext cx="5330134" cy="5330134"/>
              <a:chOff x="232872" y="155334"/>
              <a:chExt cx="5330134" cy="5330134"/>
            </a:xfrm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5874B726-F6F5-87AD-53A4-6A12E2E9851E}"/>
                  </a:ext>
                </a:extLst>
              </p:cNvPr>
              <p:cNvSpPr/>
              <p:nvPr/>
            </p:nvSpPr>
            <p:spPr>
              <a:xfrm>
                <a:off x="3068970" y="799097"/>
                <a:ext cx="1850275" cy="1838323"/>
              </a:xfrm>
              <a:custGeom>
                <a:avLst/>
                <a:gdLst>
                  <a:gd name="connsiteX0" fmla="*/ 0 w 1850275"/>
                  <a:gd name="connsiteY0" fmla="*/ 0 h 1838323"/>
                  <a:gd name="connsiteX1" fmla="*/ 468282 w 1850275"/>
                  <a:gd name="connsiteY1" fmla="*/ 0 h 1838323"/>
                  <a:gd name="connsiteX2" fmla="*/ 1850275 w 1850275"/>
                  <a:gd name="connsiteY2" fmla="*/ 1373066 h 1838323"/>
                  <a:gd name="connsiteX3" fmla="*/ 1850275 w 1850275"/>
                  <a:gd name="connsiteY3" fmla="*/ 1838323 h 1838323"/>
                  <a:gd name="connsiteX4" fmla="*/ 0 w 1850275"/>
                  <a:gd name="connsiteY4" fmla="*/ 0 h 183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0275" h="1838323">
                    <a:moveTo>
                      <a:pt x="0" y="0"/>
                    </a:moveTo>
                    <a:lnTo>
                      <a:pt x="468282" y="0"/>
                    </a:lnTo>
                    <a:lnTo>
                      <a:pt x="1850275" y="1373066"/>
                    </a:lnTo>
                    <a:lnTo>
                      <a:pt x="1850275" y="183832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D3233AB-A860-DC08-E728-B06775EB9B58}"/>
                  </a:ext>
                </a:extLst>
              </p:cNvPr>
              <p:cNvSpPr/>
              <p:nvPr/>
            </p:nvSpPr>
            <p:spPr>
              <a:xfrm>
                <a:off x="876635" y="3003384"/>
                <a:ext cx="1850275" cy="1838323"/>
              </a:xfrm>
              <a:custGeom>
                <a:avLst/>
                <a:gdLst>
                  <a:gd name="connsiteX0" fmla="*/ 0 w 1850275"/>
                  <a:gd name="connsiteY0" fmla="*/ 0 h 1838323"/>
                  <a:gd name="connsiteX1" fmla="*/ 1850275 w 1850275"/>
                  <a:gd name="connsiteY1" fmla="*/ 1838323 h 1838323"/>
                  <a:gd name="connsiteX2" fmla="*/ 1381993 w 1850275"/>
                  <a:gd name="connsiteY2" fmla="*/ 1838323 h 1838323"/>
                  <a:gd name="connsiteX3" fmla="*/ 0 w 1850275"/>
                  <a:gd name="connsiteY3" fmla="*/ 465257 h 1838323"/>
                  <a:gd name="connsiteX4" fmla="*/ 0 w 1850275"/>
                  <a:gd name="connsiteY4" fmla="*/ 0 h 1838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0275" h="1838323">
                    <a:moveTo>
                      <a:pt x="0" y="0"/>
                    </a:moveTo>
                    <a:lnTo>
                      <a:pt x="1850275" y="1838323"/>
                    </a:lnTo>
                    <a:lnTo>
                      <a:pt x="1381993" y="1838323"/>
                    </a:lnTo>
                    <a:lnTo>
                      <a:pt x="0" y="465257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FABDD01D-2E32-4DB5-4D55-1468288DD13D}"/>
                  </a:ext>
                </a:extLst>
              </p:cNvPr>
              <p:cNvSpPr/>
              <p:nvPr/>
            </p:nvSpPr>
            <p:spPr>
              <a:xfrm>
                <a:off x="2249701" y="155334"/>
                <a:ext cx="1287550" cy="643762"/>
              </a:xfrm>
              <a:custGeom>
                <a:avLst/>
                <a:gdLst>
                  <a:gd name="connsiteX0" fmla="*/ 639603 w 1287550"/>
                  <a:gd name="connsiteY0" fmla="*/ 0 h 643762"/>
                  <a:gd name="connsiteX1" fmla="*/ 1287550 w 1287550"/>
                  <a:gd name="connsiteY1" fmla="*/ 643762 h 643762"/>
                  <a:gd name="connsiteX2" fmla="*/ 819268 w 1287550"/>
                  <a:gd name="connsiteY2" fmla="*/ 643762 h 643762"/>
                  <a:gd name="connsiteX3" fmla="*/ 641115 w 1287550"/>
                  <a:gd name="connsiteY3" fmla="*/ 466760 h 643762"/>
                  <a:gd name="connsiteX4" fmla="*/ 465256 w 1287550"/>
                  <a:gd name="connsiteY4" fmla="*/ 643762 h 643762"/>
                  <a:gd name="connsiteX5" fmla="*/ 0 w 1287550"/>
                  <a:gd name="connsiteY5" fmla="*/ 643762 h 643762"/>
                  <a:gd name="connsiteX6" fmla="*/ 639603 w 1287550"/>
                  <a:gd name="connsiteY6" fmla="*/ 0 h 64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7550" h="643762">
                    <a:moveTo>
                      <a:pt x="639603" y="0"/>
                    </a:moveTo>
                    <a:lnTo>
                      <a:pt x="1287550" y="643762"/>
                    </a:lnTo>
                    <a:lnTo>
                      <a:pt x="819268" y="643762"/>
                    </a:lnTo>
                    <a:lnTo>
                      <a:pt x="641115" y="466760"/>
                    </a:lnTo>
                    <a:lnTo>
                      <a:pt x="465256" y="643762"/>
                    </a:lnTo>
                    <a:lnTo>
                      <a:pt x="0" y="643762"/>
                    </a:lnTo>
                    <a:lnTo>
                      <a:pt x="639603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8BB5FB-E561-2791-91EF-BAD81616AF6C}"/>
                  </a:ext>
                </a:extLst>
              </p:cNvPr>
              <p:cNvSpPr/>
              <p:nvPr/>
            </p:nvSpPr>
            <p:spPr>
              <a:xfrm>
                <a:off x="4919244" y="2172162"/>
                <a:ext cx="643762" cy="1287552"/>
              </a:xfrm>
              <a:custGeom>
                <a:avLst/>
                <a:gdLst>
                  <a:gd name="connsiteX0" fmla="*/ 0 w 643762"/>
                  <a:gd name="connsiteY0" fmla="*/ 0 h 1287552"/>
                  <a:gd name="connsiteX1" fmla="*/ 643762 w 643762"/>
                  <a:gd name="connsiteY1" fmla="*/ 639604 h 1287552"/>
                  <a:gd name="connsiteX2" fmla="*/ 0 w 643762"/>
                  <a:gd name="connsiteY2" fmla="*/ 1287552 h 1287552"/>
                  <a:gd name="connsiteX3" fmla="*/ 0 w 643762"/>
                  <a:gd name="connsiteY3" fmla="*/ 819269 h 1287552"/>
                  <a:gd name="connsiteX4" fmla="*/ 177002 w 643762"/>
                  <a:gd name="connsiteY4" fmla="*/ 641116 h 1287552"/>
                  <a:gd name="connsiteX5" fmla="*/ 0 w 643762"/>
                  <a:gd name="connsiteY5" fmla="*/ 465257 h 1287552"/>
                  <a:gd name="connsiteX6" fmla="*/ 0 w 643762"/>
                  <a:gd name="connsiteY6" fmla="*/ 0 h 1287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3762" h="1287552">
                    <a:moveTo>
                      <a:pt x="0" y="0"/>
                    </a:moveTo>
                    <a:lnTo>
                      <a:pt x="643762" y="639604"/>
                    </a:lnTo>
                    <a:lnTo>
                      <a:pt x="0" y="1287552"/>
                    </a:lnTo>
                    <a:lnTo>
                      <a:pt x="0" y="819269"/>
                    </a:lnTo>
                    <a:lnTo>
                      <a:pt x="177002" y="641116"/>
                    </a:lnTo>
                    <a:lnTo>
                      <a:pt x="0" y="465257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BD53EC2-A359-5434-3462-D6EE4A26CB4E}"/>
                  </a:ext>
                </a:extLst>
              </p:cNvPr>
              <p:cNvSpPr/>
              <p:nvPr/>
            </p:nvSpPr>
            <p:spPr>
              <a:xfrm>
                <a:off x="232872" y="2181090"/>
                <a:ext cx="643762" cy="1287550"/>
              </a:xfrm>
              <a:custGeom>
                <a:avLst/>
                <a:gdLst>
                  <a:gd name="connsiteX0" fmla="*/ 643762 w 643762"/>
                  <a:gd name="connsiteY0" fmla="*/ 0 h 1287550"/>
                  <a:gd name="connsiteX1" fmla="*/ 643762 w 643762"/>
                  <a:gd name="connsiteY1" fmla="*/ 468281 h 1287550"/>
                  <a:gd name="connsiteX2" fmla="*/ 466760 w 643762"/>
                  <a:gd name="connsiteY2" fmla="*/ 646434 h 1287550"/>
                  <a:gd name="connsiteX3" fmla="*/ 643762 w 643762"/>
                  <a:gd name="connsiteY3" fmla="*/ 822293 h 1287550"/>
                  <a:gd name="connsiteX4" fmla="*/ 643762 w 643762"/>
                  <a:gd name="connsiteY4" fmla="*/ 1287550 h 1287550"/>
                  <a:gd name="connsiteX5" fmla="*/ 0 w 643762"/>
                  <a:gd name="connsiteY5" fmla="*/ 647947 h 1287550"/>
                  <a:gd name="connsiteX6" fmla="*/ 643762 w 643762"/>
                  <a:gd name="connsiteY6" fmla="*/ 0 h 128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3762" h="1287550">
                    <a:moveTo>
                      <a:pt x="643762" y="0"/>
                    </a:moveTo>
                    <a:lnTo>
                      <a:pt x="643762" y="468281"/>
                    </a:lnTo>
                    <a:lnTo>
                      <a:pt x="466760" y="646434"/>
                    </a:lnTo>
                    <a:lnTo>
                      <a:pt x="643762" y="822293"/>
                    </a:lnTo>
                    <a:lnTo>
                      <a:pt x="643762" y="1287550"/>
                    </a:lnTo>
                    <a:lnTo>
                      <a:pt x="0" y="647947"/>
                    </a:lnTo>
                    <a:lnTo>
                      <a:pt x="643762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FA77781-5325-9A8B-7FB7-03E2C256BAC4}"/>
                  </a:ext>
                </a:extLst>
              </p:cNvPr>
              <p:cNvSpPr/>
              <p:nvPr/>
            </p:nvSpPr>
            <p:spPr>
              <a:xfrm>
                <a:off x="2258627" y="4841706"/>
                <a:ext cx="1287552" cy="643762"/>
              </a:xfrm>
              <a:custGeom>
                <a:avLst/>
                <a:gdLst>
                  <a:gd name="connsiteX0" fmla="*/ 0 w 1287552"/>
                  <a:gd name="connsiteY0" fmla="*/ 0 h 643762"/>
                  <a:gd name="connsiteX1" fmla="*/ 468282 w 1287552"/>
                  <a:gd name="connsiteY1" fmla="*/ 0 h 643762"/>
                  <a:gd name="connsiteX2" fmla="*/ 646435 w 1287552"/>
                  <a:gd name="connsiteY2" fmla="*/ 177002 h 643762"/>
                  <a:gd name="connsiteX3" fmla="*/ 822294 w 1287552"/>
                  <a:gd name="connsiteY3" fmla="*/ 0 h 643762"/>
                  <a:gd name="connsiteX4" fmla="*/ 1287552 w 1287552"/>
                  <a:gd name="connsiteY4" fmla="*/ 0 h 643762"/>
                  <a:gd name="connsiteX5" fmla="*/ 647948 w 1287552"/>
                  <a:gd name="connsiteY5" fmla="*/ 643762 h 643762"/>
                  <a:gd name="connsiteX6" fmla="*/ 0 w 1287552"/>
                  <a:gd name="connsiteY6" fmla="*/ 0 h 643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7552" h="643762">
                    <a:moveTo>
                      <a:pt x="0" y="0"/>
                    </a:moveTo>
                    <a:lnTo>
                      <a:pt x="468282" y="0"/>
                    </a:lnTo>
                    <a:lnTo>
                      <a:pt x="646435" y="177002"/>
                    </a:lnTo>
                    <a:lnTo>
                      <a:pt x="822294" y="0"/>
                    </a:lnTo>
                    <a:lnTo>
                      <a:pt x="1287552" y="0"/>
                    </a:lnTo>
                    <a:lnTo>
                      <a:pt x="647948" y="643762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3" name="Right Triangle 62">
            <a:extLst>
              <a:ext uri="{FF2B5EF4-FFF2-40B4-BE49-F238E27FC236}">
                <a16:creationId xmlns:a16="http://schemas.microsoft.com/office/drawing/2014/main" id="{0901DA96-F375-600D-CD5B-9B8280598634}"/>
              </a:ext>
            </a:extLst>
          </p:cNvPr>
          <p:cNvSpPr/>
          <p:nvPr/>
        </p:nvSpPr>
        <p:spPr>
          <a:xfrm rot="5400000">
            <a:off x="0" y="0"/>
            <a:ext cx="1276350" cy="127635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4" name="Right Triangle 1023">
            <a:extLst>
              <a:ext uri="{FF2B5EF4-FFF2-40B4-BE49-F238E27FC236}">
                <a16:creationId xmlns:a16="http://schemas.microsoft.com/office/drawing/2014/main" id="{D359639B-531B-1588-5B1F-5822340C8E90}"/>
              </a:ext>
            </a:extLst>
          </p:cNvPr>
          <p:cNvSpPr/>
          <p:nvPr/>
        </p:nvSpPr>
        <p:spPr>
          <a:xfrm rot="16200000">
            <a:off x="11074504" y="5728441"/>
            <a:ext cx="1106591" cy="110659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TextBox 1028">
            <a:extLst>
              <a:ext uri="{FF2B5EF4-FFF2-40B4-BE49-F238E27FC236}">
                <a16:creationId xmlns:a16="http://schemas.microsoft.com/office/drawing/2014/main" id="{A3F9266A-7A9D-9F04-1032-4794E4A5542B}"/>
              </a:ext>
            </a:extLst>
          </p:cNvPr>
          <p:cNvSpPr txBox="1"/>
          <p:nvPr/>
        </p:nvSpPr>
        <p:spPr>
          <a:xfrm>
            <a:off x="3268074" y="18790"/>
            <a:ext cx="9405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H1. </a:t>
            </a:r>
            <a:endParaRPr lang="en-US" sz="4000" spc="-150" dirty="0"/>
          </a:p>
        </p:txBody>
      </p:sp>
      <p:sp>
        <p:nvSpPr>
          <p:cNvPr id="1031" name="TextBox 1030">
            <a:extLst>
              <a:ext uri="{FF2B5EF4-FFF2-40B4-BE49-F238E27FC236}">
                <a16:creationId xmlns:a16="http://schemas.microsoft.com/office/drawing/2014/main" id="{2A8F1CCD-AA01-A43A-F929-D3988C68AC22}"/>
              </a:ext>
            </a:extLst>
          </p:cNvPr>
          <p:cNvSpPr txBox="1"/>
          <p:nvPr/>
        </p:nvSpPr>
        <p:spPr>
          <a:xfrm>
            <a:off x="4112335" y="0"/>
            <a:ext cx="22447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Phẫu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4000" dirty="0"/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AECED411-4FCB-7DAE-4BF8-612298C5408F}"/>
              </a:ext>
            </a:extLst>
          </p:cNvPr>
          <p:cNvSpPr txBox="1"/>
          <p:nvPr/>
        </p:nvSpPr>
        <p:spPr>
          <a:xfrm>
            <a:off x="7562081" y="6118244"/>
            <a:ext cx="9405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H2. </a:t>
            </a:r>
            <a:endParaRPr lang="en-US" sz="4000" spc="-150" dirty="0"/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3105E7BB-8499-CDD2-B59F-57286A422040}"/>
              </a:ext>
            </a:extLst>
          </p:cNvPr>
          <p:cNvSpPr txBox="1"/>
          <p:nvPr/>
        </p:nvSpPr>
        <p:spPr>
          <a:xfrm>
            <a:off x="8406342" y="6099454"/>
            <a:ext cx="25987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endParaRPr lang="en-US" sz="4000" dirty="0"/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B0AB6FCF-A800-38DE-B0B9-8FBAC353C1E1}"/>
              </a:ext>
            </a:extLst>
          </p:cNvPr>
          <p:cNvSpPr txBox="1"/>
          <p:nvPr/>
        </p:nvSpPr>
        <p:spPr>
          <a:xfrm>
            <a:off x="7074314" y="-21671"/>
            <a:ext cx="49478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/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78791C81-381E-A5D6-ED4D-C3F250F34D31}"/>
              </a:ext>
            </a:extLst>
          </p:cNvPr>
          <p:cNvSpPr txBox="1"/>
          <p:nvPr/>
        </p:nvSpPr>
        <p:spPr>
          <a:xfrm>
            <a:off x="103468" y="5384330"/>
            <a:ext cx="65742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spc="-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spc="-300" dirty="0"/>
          </a:p>
        </p:txBody>
      </p:sp>
      <p:sp>
        <p:nvSpPr>
          <p:cNvPr id="1036" name="Arrow: Left 1035">
            <a:extLst>
              <a:ext uri="{FF2B5EF4-FFF2-40B4-BE49-F238E27FC236}">
                <a16:creationId xmlns:a16="http://schemas.microsoft.com/office/drawing/2014/main" id="{32D447F8-F153-50FD-559A-13E000C271C7}"/>
              </a:ext>
            </a:extLst>
          </p:cNvPr>
          <p:cNvSpPr/>
          <p:nvPr/>
        </p:nvSpPr>
        <p:spPr>
          <a:xfrm rot="10800000" flipV="1">
            <a:off x="6395326" y="288502"/>
            <a:ext cx="588859" cy="240887"/>
          </a:xfrm>
          <a:prstGeom prst="leftArrow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Arrow: Left 1036">
            <a:extLst>
              <a:ext uri="{FF2B5EF4-FFF2-40B4-BE49-F238E27FC236}">
                <a16:creationId xmlns:a16="http://schemas.microsoft.com/office/drawing/2014/main" id="{168CE75B-1B9D-5CB1-76F7-0669ECB89DF6}"/>
              </a:ext>
            </a:extLst>
          </p:cNvPr>
          <p:cNvSpPr/>
          <p:nvPr/>
        </p:nvSpPr>
        <p:spPr>
          <a:xfrm rot="10800000" flipH="1" flipV="1">
            <a:off x="6697887" y="6358148"/>
            <a:ext cx="588859" cy="240887"/>
          </a:xfrm>
          <a:prstGeom prst="leftArrow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05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" grpId="0"/>
      <p:bldP spid="1031" grpId="0"/>
      <p:bldP spid="1032" grpId="0"/>
      <p:bldP spid="1033" grpId="0"/>
      <p:bldP spid="1034" grpId="0"/>
      <p:bldP spid="1035" grpId="0"/>
      <p:bldP spid="1036" grpId="0" animBg="1"/>
      <p:bldP spid="10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7000" r="-2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9537663-BA1F-05DE-9BE4-6C114D32EB44}"/>
              </a:ext>
            </a:extLst>
          </p:cNvPr>
          <p:cNvSpPr txBox="1"/>
          <p:nvPr/>
        </p:nvSpPr>
        <p:spPr>
          <a:xfrm>
            <a:off x="2254819" y="425133"/>
            <a:ext cx="9601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III. MỘT SỐ BIỆN PHÁP PHÒNG, TRỊ BỆNH CHO VẬT NUÔI.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3AB98-7F12-8EC0-C8DB-3C0B1D785D31}"/>
              </a:ext>
            </a:extLst>
          </p:cNvPr>
          <p:cNvSpPr txBox="1"/>
          <p:nvPr/>
        </p:nvSpPr>
        <p:spPr>
          <a:xfrm>
            <a:off x="2511493" y="1699382"/>
            <a:ext cx="62956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spc="-1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73D30-B53F-0686-1F0C-95CDE5F6D0F3}"/>
              </a:ext>
            </a:extLst>
          </p:cNvPr>
          <p:cNvSpPr txBox="1"/>
          <p:nvPr/>
        </p:nvSpPr>
        <p:spPr>
          <a:xfrm>
            <a:off x="2511492" y="2407268"/>
            <a:ext cx="62956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spc="-1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41AB5C-1076-960E-23F0-454BECAC3E03}"/>
              </a:ext>
            </a:extLst>
          </p:cNvPr>
          <p:cNvSpPr txBox="1"/>
          <p:nvPr/>
        </p:nvSpPr>
        <p:spPr>
          <a:xfrm>
            <a:off x="4153721" y="3034961"/>
            <a:ext cx="22952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spc="-1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4000" i="1" spc="-1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i="1" spc="-150" dirty="0"/>
          </a:p>
        </p:txBody>
      </p:sp>
    </p:spTree>
    <p:extLst>
      <p:ext uri="{BB962C8B-B14F-4D97-AF65-F5344CB8AC3E}">
        <p14:creationId xmlns:p14="http://schemas.microsoft.com/office/powerpoint/2010/main" val="2845280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baoquangtri.vn/portals/0/tiensy/1-2-2012-1554756867gfh767897098098-0-09.jpg">
            <a:extLst>
              <a:ext uri="{FF2B5EF4-FFF2-40B4-BE49-F238E27FC236}">
                <a16:creationId xmlns:a16="http://schemas.microsoft.com/office/drawing/2014/main" id="{1E41E732-EFA4-1C72-B7D4-B624658B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271" y="3682667"/>
            <a:ext cx="404812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nld.vcmedia.vn/1aTT9VxwkqLTeMN54a2sShLT5y7H/Image/2013/03/h2_5a628.jpg">
            <a:extLst>
              <a:ext uri="{FF2B5EF4-FFF2-40B4-BE49-F238E27FC236}">
                <a16:creationId xmlns:a16="http://schemas.microsoft.com/office/drawing/2014/main" id="{1B1C119D-625A-F385-1A5F-A35B3E2C3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6" y="183482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Triangle 3">
            <a:extLst>
              <a:ext uri="{FF2B5EF4-FFF2-40B4-BE49-F238E27FC236}">
                <a16:creationId xmlns:a16="http://schemas.microsoft.com/office/drawing/2014/main" id="{5367B605-8361-A299-938C-48D0B5FF65A8}"/>
              </a:ext>
            </a:extLst>
          </p:cNvPr>
          <p:cNvSpPr/>
          <p:nvPr/>
        </p:nvSpPr>
        <p:spPr>
          <a:xfrm rot="5400000">
            <a:off x="0" y="0"/>
            <a:ext cx="1276350" cy="127635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653E7733-4817-F099-4464-4E4C1E7BFC70}"/>
              </a:ext>
            </a:extLst>
          </p:cNvPr>
          <p:cNvSpPr/>
          <p:nvPr/>
        </p:nvSpPr>
        <p:spPr>
          <a:xfrm rot="16200000">
            <a:off x="11074504" y="5728441"/>
            <a:ext cx="1106591" cy="110659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9850879-B5D7-62CD-F59A-90EBD429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5484" y="183482"/>
            <a:ext cx="3816516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mổ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Bắt quả tang cơ sở giết mổ heo nhiễm bệnh đưa đi tiêu thụ">
            <a:extLst>
              <a:ext uri="{FF2B5EF4-FFF2-40B4-BE49-F238E27FC236}">
                <a16:creationId xmlns:a16="http://schemas.microsoft.com/office/drawing/2014/main" id="{425116FA-FFFC-B4E2-668C-6C2CF353D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190" y="183482"/>
            <a:ext cx="40386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hát hiện lợn nhiễm bệnh dịch tả lợn châu Phi từ tỉnh ngoài về Hải Phòng  tiêu thụ">
            <a:extLst>
              <a:ext uri="{FF2B5EF4-FFF2-40B4-BE49-F238E27FC236}">
                <a16:creationId xmlns:a16="http://schemas.microsoft.com/office/drawing/2014/main" id="{9D67F3DA-22A0-5C59-9073-845FAA9A6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973" y="3668128"/>
            <a:ext cx="4038599" cy="303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A26A141B-5C21-F2C7-71B3-7017573C6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04" y="4509406"/>
            <a:ext cx="381651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altLang="vi-VN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6ED6DD-BDEF-C768-5660-80F7DB328B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73" y="3886530"/>
            <a:ext cx="2434595" cy="2452629"/>
          </a:xfrm>
          <a:prstGeom prst="rect">
            <a:avLst/>
          </a:prstGeom>
        </p:spPr>
      </p:pic>
      <p:pic>
        <p:nvPicPr>
          <p:cNvPr id="13" name="Picture 12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E92DB3DC-B6FE-A36E-861A-CBC740068E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766" y="608096"/>
            <a:ext cx="2395459" cy="239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lue Curtains With Spotlight Or Flash Stock Photo - Download Image Now -  Curtain, Spotlight, Awards Ceremony - iStock">
            <a:extLst>
              <a:ext uri="{FF2B5EF4-FFF2-40B4-BE49-F238E27FC236}">
                <a16:creationId xmlns:a16="http://schemas.microsoft.com/office/drawing/2014/main" id="{3D8B88EE-70AC-660C-71BA-B45A1D10C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389964"/>
            <a:ext cx="12192000" cy="811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88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" r="-1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A01147-7BBD-1172-881C-89E7A2266CBA}"/>
              </a:ext>
            </a:extLst>
          </p:cNvPr>
          <p:cNvSpPr txBox="1"/>
          <p:nvPr/>
        </p:nvSpPr>
        <p:spPr>
          <a:xfrm>
            <a:off x="2898650" y="3715445"/>
            <a:ext cx="6394699" cy="1569660"/>
          </a:xfrm>
          <a:prstGeom prst="rect">
            <a:avLst/>
          </a:prstGeom>
          <a:noFill/>
          <a:effectLst>
            <a:glow rad="1079500">
              <a:schemeClr val="accent4">
                <a:satMod val="175000"/>
                <a:alpha val="59000"/>
              </a:schemeClr>
            </a:glow>
            <a:outerShdw blurRad="50800" dist="38100" dir="16200000" sx="167000" sy="167000" rotWithShape="0">
              <a:prstClr val="black">
                <a:alpha val="89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59000"/>
                    </a:schemeClr>
                  </a:glow>
                </a:effectLst>
                <a:latin typeface="Fz FZShiTianSongS Cloud" panose="02000500000000000000" pitchFamily="2" charset="0"/>
              </a:rPr>
              <a:t>LUYỆN TẬP</a:t>
            </a:r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00942B08-8553-15C1-CBCB-C2C6CE097C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4853"/>
            </a:avLst>
          </a:prstGeom>
          <a:solidFill>
            <a:srgbClr val="051F60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4B080D-02C9-881C-BFB9-340122BD34C4}"/>
              </a:ext>
            </a:extLst>
          </p:cNvPr>
          <p:cNvSpPr/>
          <p:nvPr/>
        </p:nvSpPr>
        <p:spPr>
          <a:xfrm rot="5400000">
            <a:off x="5996740" y="-49127"/>
            <a:ext cx="80208" cy="7112666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9A0C81-152B-5FD4-F38A-70D81182EE1C}"/>
              </a:ext>
            </a:extLst>
          </p:cNvPr>
          <p:cNvSpPr/>
          <p:nvPr/>
        </p:nvSpPr>
        <p:spPr>
          <a:xfrm rot="5400000">
            <a:off x="5996740" y="1896670"/>
            <a:ext cx="80208" cy="7112666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5FF092-2066-BA12-7CFB-9EAD6EA6EEF4}"/>
              </a:ext>
            </a:extLst>
          </p:cNvPr>
          <p:cNvSpPr/>
          <p:nvPr/>
        </p:nvSpPr>
        <p:spPr>
          <a:xfrm>
            <a:off x="9512969" y="3547309"/>
            <a:ext cx="80208" cy="1865589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D4FAF1-EC51-AE73-DF0A-550FD039BF17}"/>
              </a:ext>
            </a:extLst>
          </p:cNvPr>
          <p:cNvSpPr/>
          <p:nvPr/>
        </p:nvSpPr>
        <p:spPr>
          <a:xfrm>
            <a:off x="2480511" y="3547310"/>
            <a:ext cx="80208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193911-0A38-0A72-1038-53F53F5E2FBA}"/>
              </a:ext>
            </a:extLst>
          </p:cNvPr>
          <p:cNvSpPr/>
          <p:nvPr/>
        </p:nvSpPr>
        <p:spPr>
          <a:xfrm>
            <a:off x="2480510" y="5060324"/>
            <a:ext cx="80209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3600E2-A4BF-0FAF-FE70-08567A6D4479}"/>
              </a:ext>
            </a:extLst>
          </p:cNvPr>
          <p:cNvSpPr/>
          <p:nvPr/>
        </p:nvSpPr>
        <p:spPr>
          <a:xfrm>
            <a:off x="341194" y="3043451"/>
            <a:ext cx="1801385" cy="24496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7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0" presetID="22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4" presetID="22" presetClass="exit" presetSubtype="8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38" presetID="22" presetClass="exit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42" presetID="22" presetClass="exit" presetSubtype="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46" presetID="22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50" presetID="2" presetClass="exit" presetSubtype="8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5" grpId="0" animBg="1"/>
          <p:bldP spid="5" grpId="1" animBg="1"/>
          <p:bldP spid="6" grpId="0" animBg="1"/>
          <p:bldP spid="6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0" presetID="22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3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4" presetID="22" presetClass="exit" presetSubtype="8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3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38" presetID="22" presetClass="exit" presetSubtype="4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42" presetID="22" presetClass="exit" presetSubtype="2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46" presetID="22" presetClass="exit" presetSubtype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50" presetID="2" presetClass="exit" presetSubtype="8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5" grpId="0" animBg="1"/>
          <p:bldP spid="5" grpId="1" animBg="1"/>
          <p:bldP spid="6" grpId="0" animBg="1"/>
          <p:bldP spid="6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C5A5248-20FA-FB42-AB98-CA6252688EB5}"/>
              </a:ext>
            </a:extLst>
          </p:cNvPr>
          <p:cNvGrpSpPr/>
          <p:nvPr/>
        </p:nvGrpSpPr>
        <p:grpSpPr>
          <a:xfrm>
            <a:off x="6106883" y="336884"/>
            <a:ext cx="5456476" cy="37868545"/>
            <a:chOff x="6096000" y="75628"/>
            <a:chExt cx="5456476" cy="3786854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B67E96-B9BC-99C8-5E9A-6A5B6671B1CD}"/>
                </a:ext>
              </a:extLst>
            </p:cNvPr>
            <p:cNvGrpSpPr/>
            <p:nvPr/>
          </p:nvGrpSpPr>
          <p:grpSpPr>
            <a:xfrm>
              <a:off x="6096000" y="75628"/>
              <a:ext cx="5456476" cy="6015789"/>
              <a:chOff x="8669754" y="726527"/>
              <a:chExt cx="3066047" cy="4908884"/>
            </a:xfrm>
          </p:grpSpPr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B582161A-D623-4DFD-8251-EBA453DAF639}"/>
                  </a:ext>
                </a:extLst>
              </p:cNvPr>
              <p:cNvSpPr/>
              <p:nvPr/>
            </p:nvSpPr>
            <p:spPr>
              <a:xfrm>
                <a:off x="8669754" y="726527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237B486D-970C-2DB8-6686-6AEF79D1179E}"/>
                  </a:ext>
                </a:extLst>
              </p:cNvPr>
              <p:cNvSpPr/>
              <p:nvPr/>
            </p:nvSpPr>
            <p:spPr>
              <a:xfrm>
                <a:off x="9001497" y="1133021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1FA1A680-B252-4F3C-5CDB-77BCF46A5F4F}"/>
                  </a:ext>
                </a:extLst>
              </p:cNvPr>
              <p:cNvSpPr/>
              <p:nvPr/>
            </p:nvSpPr>
            <p:spPr>
              <a:xfrm>
                <a:off x="8867300" y="1039183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5611A84-7BF7-EDFF-C07F-B85CF5359D35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Nhốt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dõi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94443FA-43B3-1928-47CB-3476BAE11910}"/>
                </a:ext>
              </a:extLst>
            </p:cNvPr>
            <p:cNvGrpSpPr/>
            <p:nvPr/>
          </p:nvGrpSpPr>
          <p:grpSpPr>
            <a:xfrm>
              <a:off x="6096000" y="6404211"/>
              <a:ext cx="5456476" cy="6015789"/>
              <a:chOff x="8669754" y="939711"/>
              <a:chExt cx="3066047" cy="4908884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A6A63D72-174C-F5D5-A476-BBF2FF71D6BF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384A491C-8216-8E67-0DD3-16EF22859116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57F09A65-F7AE-32A4-E716-E5D8E068345E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96C3C5D-53C8-C915-96EB-0F9680ABC9A1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khỏe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mổ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E8B2BF3-EB90-0019-1F38-43E41978C8F5}"/>
                </a:ext>
              </a:extLst>
            </p:cNvPr>
            <p:cNvGrpSpPr/>
            <p:nvPr/>
          </p:nvGrpSpPr>
          <p:grpSpPr>
            <a:xfrm>
              <a:off x="6096000" y="12800684"/>
              <a:ext cx="5456476" cy="6015789"/>
              <a:chOff x="8669754" y="939711"/>
              <a:chExt cx="3066047" cy="4908884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2ECCAC1-AAB7-09C2-A633-C268A13E5C8A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47F8E482-94E3-B3EB-B81E-820ABBDC5BC8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9D96C703-7A18-619D-F4EF-5AFAA8AE6951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D8C379E-1ADC-1E37-BCB0-C3A8AACB5BEF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thú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kiểm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B1EDB69-8612-45C2-F015-C4A5B16D3078}"/>
                </a:ext>
              </a:extLst>
            </p:cNvPr>
            <p:cNvGrpSpPr/>
            <p:nvPr/>
          </p:nvGrpSpPr>
          <p:grpSpPr>
            <a:xfrm>
              <a:off x="6096000" y="19197157"/>
              <a:ext cx="5456476" cy="6015789"/>
              <a:chOff x="8669754" y="939711"/>
              <a:chExt cx="3066047" cy="4908884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0160259A-FABC-E870-8690-C1CAD873539D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A7169CA2-7341-CB5C-102F-2CBAB5F82DE4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56D4500D-4F75-A910-A4AC-48653612E4AA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382D387-AFDF-0AFC-C8D7-C96743285ACD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Vệ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khử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khuẩn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chuồng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trại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ABBEBA1-37D3-21F4-F218-E64C4EEAB22D}"/>
                </a:ext>
              </a:extLst>
            </p:cNvPr>
            <p:cNvGrpSpPr/>
            <p:nvPr/>
          </p:nvGrpSpPr>
          <p:grpSpPr>
            <a:xfrm>
              <a:off x="6096000" y="25631038"/>
              <a:ext cx="5456476" cy="6015789"/>
              <a:chOff x="8669754" y="939711"/>
              <a:chExt cx="3066047" cy="4908884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449C2B34-56FA-BC4A-2EE7-D51BC0334F62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835A1620-3430-75E5-8347-A812C7E843C8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AC35B424-F3E2-7E68-E72F-8AC01185F2AE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65BCA1A4-7B2F-29AF-9B94-8851A4FF7F19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2285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Vứt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xuống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mương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61D3D07-C109-FCC7-34BC-BF6F40075F34}"/>
                </a:ext>
              </a:extLst>
            </p:cNvPr>
            <p:cNvGrpSpPr/>
            <p:nvPr/>
          </p:nvGrpSpPr>
          <p:grpSpPr>
            <a:xfrm>
              <a:off x="6096000" y="31928384"/>
              <a:ext cx="5456476" cy="6015789"/>
              <a:chOff x="8669754" y="939711"/>
              <a:chExt cx="3066047" cy="4908884"/>
            </a:xfrm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BFE52B5F-D479-CFE8-8060-727DB077F308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490A70EB-22CC-95B6-AF97-CA7FF1471ECB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9DF7EC1C-1804-2E48-40C7-BF4E83F8D305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17B7F3C-E758-97B7-6FF3-963E2B08AF31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sang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nơi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31F310D4-690C-E492-4EDB-38D017E28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4179549"/>
            <a:ext cx="1285714" cy="1295238"/>
          </a:xfrm>
          <a:prstGeom prst="rect">
            <a:avLst/>
          </a:prstGeom>
        </p:spPr>
      </p:pic>
      <p:pic>
        <p:nvPicPr>
          <p:cNvPr id="104" name="Picture 103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CD0B6F3F-36E3-907D-04F3-657B23D8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10376703"/>
            <a:ext cx="1266667" cy="126666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E73D07D-7CAA-4A73-9C0A-F66D0C9FD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16656623"/>
            <a:ext cx="1285714" cy="129523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21B966A-E119-DE75-6452-84A2695CF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22814016"/>
            <a:ext cx="1285714" cy="1295238"/>
          </a:xfrm>
          <a:prstGeom prst="rect">
            <a:avLst/>
          </a:prstGeom>
        </p:spPr>
      </p:pic>
      <p:pic>
        <p:nvPicPr>
          <p:cNvPr id="107" name="Picture 106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98552D73-7CE5-8916-0070-ADB36359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96" y="29822123"/>
            <a:ext cx="1266667" cy="1266667"/>
          </a:xfrm>
          <a:prstGeom prst="rect">
            <a:avLst/>
          </a:prstGeom>
        </p:spPr>
      </p:pic>
      <p:pic>
        <p:nvPicPr>
          <p:cNvPr id="108" name="Picture 107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19AF6715-023E-E6A3-7D27-2505E39ED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36024630"/>
            <a:ext cx="1266667" cy="1266667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575AE11-068B-71CE-CD1D-ED2E3291C2F5}"/>
              </a:ext>
            </a:extLst>
          </p:cNvPr>
          <p:cNvSpPr/>
          <p:nvPr/>
        </p:nvSpPr>
        <p:spPr>
          <a:xfrm>
            <a:off x="-20790" y="-113991"/>
            <a:ext cx="12192000" cy="6897429"/>
          </a:xfrm>
          <a:custGeom>
            <a:avLst/>
            <a:gdLst>
              <a:gd name="connsiteX0" fmla="*/ 6803598 w 12192000"/>
              <a:gd name="connsiteY0" fmla="*/ 656970 h 6897429"/>
              <a:gd name="connsiteX1" fmla="*/ 6299060 w 12192000"/>
              <a:gd name="connsiteY1" fmla="*/ 1161508 h 6897429"/>
              <a:gd name="connsiteX2" fmla="*/ 6299060 w 12192000"/>
              <a:gd name="connsiteY2" fmla="*/ 5726489 h 6897429"/>
              <a:gd name="connsiteX3" fmla="*/ 6803598 w 12192000"/>
              <a:gd name="connsiteY3" fmla="*/ 6231027 h 6897429"/>
              <a:gd name="connsiteX4" fmla="*/ 11047938 w 12192000"/>
              <a:gd name="connsiteY4" fmla="*/ 6231027 h 6897429"/>
              <a:gd name="connsiteX5" fmla="*/ 11552476 w 12192000"/>
              <a:gd name="connsiteY5" fmla="*/ 5726489 h 6897429"/>
              <a:gd name="connsiteX6" fmla="*/ 11552476 w 12192000"/>
              <a:gd name="connsiteY6" fmla="*/ 1161508 h 6897429"/>
              <a:gd name="connsiteX7" fmla="*/ 11047938 w 12192000"/>
              <a:gd name="connsiteY7" fmla="*/ 656970 h 6897429"/>
              <a:gd name="connsiteX8" fmla="*/ 0 w 12192000"/>
              <a:gd name="connsiteY8" fmla="*/ 0 h 6897429"/>
              <a:gd name="connsiteX9" fmla="*/ 12192000 w 12192000"/>
              <a:gd name="connsiteY9" fmla="*/ 0 h 6897429"/>
              <a:gd name="connsiteX10" fmla="*/ 12192000 w 12192000"/>
              <a:gd name="connsiteY10" fmla="*/ 6897429 h 6897429"/>
              <a:gd name="connsiteX11" fmla="*/ 0 w 12192000"/>
              <a:gd name="connsiteY11" fmla="*/ 6897429 h 689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97429">
                <a:moveTo>
                  <a:pt x="6803598" y="656970"/>
                </a:moveTo>
                <a:cubicBezTo>
                  <a:pt x="6524949" y="656970"/>
                  <a:pt x="6299060" y="882859"/>
                  <a:pt x="6299060" y="1161508"/>
                </a:cubicBezTo>
                <a:lnTo>
                  <a:pt x="6299060" y="5726489"/>
                </a:lnTo>
                <a:cubicBezTo>
                  <a:pt x="6299060" y="6005138"/>
                  <a:pt x="6524949" y="6231027"/>
                  <a:pt x="6803598" y="6231027"/>
                </a:cubicBezTo>
                <a:lnTo>
                  <a:pt x="11047938" y="6231027"/>
                </a:lnTo>
                <a:cubicBezTo>
                  <a:pt x="11326587" y="6231027"/>
                  <a:pt x="11552476" y="6005138"/>
                  <a:pt x="11552476" y="5726489"/>
                </a:cubicBezTo>
                <a:lnTo>
                  <a:pt x="11552476" y="1161508"/>
                </a:lnTo>
                <a:cubicBezTo>
                  <a:pt x="11552476" y="882859"/>
                  <a:pt x="11326587" y="656970"/>
                  <a:pt x="11047938" y="65697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7429"/>
                </a:lnTo>
                <a:lnTo>
                  <a:pt x="0" y="6897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963133-3906-AF66-810F-455DCD483941}"/>
              </a:ext>
            </a:extLst>
          </p:cNvPr>
          <p:cNvSpPr txBox="1"/>
          <p:nvPr/>
        </p:nvSpPr>
        <p:spPr>
          <a:xfrm>
            <a:off x="418390" y="3565285"/>
            <a:ext cx="477281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(√)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(X)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11EA06-4135-BD1A-51B0-3B5AADE385A4}"/>
              </a:ext>
            </a:extLst>
          </p:cNvPr>
          <p:cNvSpPr txBox="1"/>
          <p:nvPr/>
        </p:nvSpPr>
        <p:spPr>
          <a:xfrm>
            <a:off x="591321" y="1817757"/>
            <a:ext cx="4599886" cy="1107996"/>
          </a:xfrm>
          <a:prstGeom prst="rect">
            <a:avLst/>
          </a:prstGeom>
          <a:noFill/>
          <a:effectLst>
            <a:glow rad="1079500">
              <a:schemeClr val="accent4">
                <a:satMod val="175000"/>
                <a:alpha val="59000"/>
              </a:schemeClr>
            </a:glow>
            <a:outerShdw blurRad="50800" dist="38100" dir="16200000" sx="167000" sy="167000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59000"/>
                    </a:schemeClr>
                  </a:glow>
                </a:effectLst>
                <a:latin typeface="Fz FZShiTianSongS Cloud" panose="02000500000000000000" pitchFamily="2" charset="0"/>
              </a:rPr>
              <a:t>LUYỆN TẬP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7FC9F2-0277-63DE-81DC-F5E414EDEEDF}"/>
              </a:ext>
            </a:extLst>
          </p:cNvPr>
          <p:cNvSpPr/>
          <p:nvPr/>
        </p:nvSpPr>
        <p:spPr>
          <a:xfrm rot="5400000" flipH="1">
            <a:off x="2743774" y="-847688"/>
            <a:ext cx="92026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4B10C1-5D23-6257-806A-1443FD5FDE57}"/>
              </a:ext>
            </a:extLst>
          </p:cNvPr>
          <p:cNvSpPr/>
          <p:nvPr/>
        </p:nvSpPr>
        <p:spPr>
          <a:xfrm rot="5400000">
            <a:off x="2743774" y="925301"/>
            <a:ext cx="92025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97E530-9123-9C16-E04C-0BC809857CEB}"/>
              </a:ext>
            </a:extLst>
          </p:cNvPr>
          <p:cNvSpPr/>
          <p:nvPr/>
        </p:nvSpPr>
        <p:spPr>
          <a:xfrm>
            <a:off x="5039099" y="1384973"/>
            <a:ext cx="80208" cy="1865589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3838C4-46BC-9DCE-82EB-34F71F75A361}"/>
              </a:ext>
            </a:extLst>
          </p:cNvPr>
          <p:cNvSpPr/>
          <p:nvPr/>
        </p:nvSpPr>
        <p:spPr>
          <a:xfrm>
            <a:off x="511113" y="1384973"/>
            <a:ext cx="80208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211EB6-A7FA-99F7-A0F7-39AABB93F8B7}"/>
              </a:ext>
            </a:extLst>
          </p:cNvPr>
          <p:cNvSpPr/>
          <p:nvPr/>
        </p:nvSpPr>
        <p:spPr>
          <a:xfrm>
            <a:off x="511112" y="2817204"/>
            <a:ext cx="80209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C71DEB6F-2D26-9E50-8D70-C8F6EFDDE84A}"/>
              </a:ext>
            </a:extLst>
          </p:cNvPr>
          <p:cNvSpPr/>
          <p:nvPr/>
        </p:nvSpPr>
        <p:spPr>
          <a:xfrm rot="5400000">
            <a:off x="-30675" y="-118829"/>
            <a:ext cx="1276350" cy="127635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07BD9357-5D38-69C9-CF7A-6502014AA6F0}"/>
              </a:ext>
            </a:extLst>
          </p:cNvPr>
          <p:cNvSpPr/>
          <p:nvPr/>
        </p:nvSpPr>
        <p:spPr>
          <a:xfrm rot="16200000">
            <a:off x="11238003" y="5908066"/>
            <a:ext cx="1106591" cy="110659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950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C5A5248-20FA-FB42-AB98-CA6252688EB5}"/>
              </a:ext>
            </a:extLst>
          </p:cNvPr>
          <p:cNvGrpSpPr/>
          <p:nvPr/>
        </p:nvGrpSpPr>
        <p:grpSpPr>
          <a:xfrm>
            <a:off x="6106883" y="-5998601"/>
            <a:ext cx="5456476" cy="37868545"/>
            <a:chOff x="6096000" y="75628"/>
            <a:chExt cx="5456476" cy="3786854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B67E96-B9BC-99C8-5E9A-6A5B6671B1CD}"/>
                </a:ext>
              </a:extLst>
            </p:cNvPr>
            <p:cNvGrpSpPr/>
            <p:nvPr/>
          </p:nvGrpSpPr>
          <p:grpSpPr>
            <a:xfrm>
              <a:off x="6096000" y="75628"/>
              <a:ext cx="5456476" cy="6015789"/>
              <a:chOff x="8669754" y="726527"/>
              <a:chExt cx="3066047" cy="4908884"/>
            </a:xfrm>
          </p:grpSpPr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B582161A-D623-4DFD-8251-EBA453DAF639}"/>
                  </a:ext>
                </a:extLst>
              </p:cNvPr>
              <p:cNvSpPr/>
              <p:nvPr/>
            </p:nvSpPr>
            <p:spPr>
              <a:xfrm>
                <a:off x="8669754" y="726527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237B486D-970C-2DB8-6686-6AEF79D1179E}"/>
                  </a:ext>
                </a:extLst>
              </p:cNvPr>
              <p:cNvSpPr/>
              <p:nvPr/>
            </p:nvSpPr>
            <p:spPr>
              <a:xfrm>
                <a:off x="9001497" y="1133021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1FA1A680-B252-4F3C-5CDB-77BCF46A5F4F}"/>
                  </a:ext>
                </a:extLst>
              </p:cNvPr>
              <p:cNvSpPr/>
              <p:nvPr/>
            </p:nvSpPr>
            <p:spPr>
              <a:xfrm>
                <a:off x="8867300" y="1039183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5611A84-7BF7-EDFF-C07F-B85CF5359D35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Nhốt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dõi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94443FA-43B3-1928-47CB-3476BAE11910}"/>
                </a:ext>
              </a:extLst>
            </p:cNvPr>
            <p:cNvGrpSpPr/>
            <p:nvPr/>
          </p:nvGrpSpPr>
          <p:grpSpPr>
            <a:xfrm>
              <a:off x="6096000" y="6404211"/>
              <a:ext cx="5456476" cy="6015789"/>
              <a:chOff x="8669754" y="939711"/>
              <a:chExt cx="3066047" cy="4908884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A6A63D72-174C-F5D5-A476-BBF2FF71D6BF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384A491C-8216-8E67-0DD3-16EF22859116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57F09A65-F7AE-32A4-E716-E5D8E068345E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96C3C5D-53C8-C915-96EB-0F9680ABC9A1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khỏe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mổ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E8B2BF3-EB90-0019-1F38-43E41978C8F5}"/>
                </a:ext>
              </a:extLst>
            </p:cNvPr>
            <p:cNvGrpSpPr/>
            <p:nvPr/>
          </p:nvGrpSpPr>
          <p:grpSpPr>
            <a:xfrm>
              <a:off x="6096000" y="12800684"/>
              <a:ext cx="5456476" cy="6015789"/>
              <a:chOff x="8669754" y="939711"/>
              <a:chExt cx="3066047" cy="4908884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2ECCAC1-AAB7-09C2-A633-C268A13E5C8A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47F8E482-94E3-B3EB-B81E-820ABBDC5BC8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9D96C703-7A18-619D-F4EF-5AFAA8AE6951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D8C379E-1ADC-1E37-BCB0-C3A8AACB5BEF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thú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kiểm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B1EDB69-8612-45C2-F015-C4A5B16D3078}"/>
                </a:ext>
              </a:extLst>
            </p:cNvPr>
            <p:cNvGrpSpPr/>
            <p:nvPr/>
          </p:nvGrpSpPr>
          <p:grpSpPr>
            <a:xfrm>
              <a:off x="6096000" y="19197157"/>
              <a:ext cx="5456476" cy="6015789"/>
              <a:chOff x="8669754" y="939711"/>
              <a:chExt cx="3066047" cy="4908884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0160259A-FABC-E870-8690-C1CAD873539D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A7169CA2-7341-CB5C-102F-2CBAB5F82DE4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56D4500D-4F75-A910-A4AC-48653612E4AA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382D387-AFDF-0AFC-C8D7-C96743285ACD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Vệ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khử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khuẩn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chuồng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trại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ABBEBA1-37D3-21F4-F218-E64C4EEAB22D}"/>
                </a:ext>
              </a:extLst>
            </p:cNvPr>
            <p:cNvGrpSpPr/>
            <p:nvPr/>
          </p:nvGrpSpPr>
          <p:grpSpPr>
            <a:xfrm>
              <a:off x="6096000" y="25631038"/>
              <a:ext cx="5456476" cy="6015789"/>
              <a:chOff x="8669754" y="939711"/>
              <a:chExt cx="3066047" cy="4908884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449C2B34-56FA-BC4A-2EE7-D51BC0334F62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835A1620-3430-75E5-8347-A812C7E843C8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AC35B424-F3E2-7E68-E72F-8AC01185F2AE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65BCA1A4-7B2F-29AF-9B94-8851A4FF7F19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2285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Vứt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xuống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mương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61D3D07-C109-FCC7-34BC-BF6F40075F34}"/>
                </a:ext>
              </a:extLst>
            </p:cNvPr>
            <p:cNvGrpSpPr/>
            <p:nvPr/>
          </p:nvGrpSpPr>
          <p:grpSpPr>
            <a:xfrm>
              <a:off x="6096000" y="31928384"/>
              <a:ext cx="5456476" cy="6015789"/>
              <a:chOff x="8669754" y="939711"/>
              <a:chExt cx="3066047" cy="4908884"/>
            </a:xfrm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BFE52B5F-D479-CFE8-8060-727DB077F308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490A70EB-22CC-95B6-AF97-CA7FF1471ECB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9DF7EC1C-1804-2E48-40C7-BF4E83F8D305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17B7F3C-E758-97B7-6FF3-963E2B08AF31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sang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nơi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31F310D4-690C-E492-4EDB-38D017E28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-2155936"/>
            <a:ext cx="1285714" cy="1295238"/>
          </a:xfrm>
          <a:prstGeom prst="rect">
            <a:avLst/>
          </a:prstGeom>
        </p:spPr>
      </p:pic>
      <p:pic>
        <p:nvPicPr>
          <p:cNvPr id="104" name="Picture 103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CD0B6F3F-36E3-907D-04F3-657B23D8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4041218"/>
            <a:ext cx="1266667" cy="126666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E73D07D-7CAA-4A73-9C0A-F66D0C9FD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10321138"/>
            <a:ext cx="1285714" cy="129523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21B966A-E119-DE75-6452-84A2695CF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16478531"/>
            <a:ext cx="1285714" cy="1295238"/>
          </a:xfrm>
          <a:prstGeom prst="rect">
            <a:avLst/>
          </a:prstGeom>
        </p:spPr>
      </p:pic>
      <p:pic>
        <p:nvPicPr>
          <p:cNvPr id="107" name="Picture 106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98552D73-7CE5-8916-0070-ADB36359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96" y="23486638"/>
            <a:ext cx="1266667" cy="1266667"/>
          </a:xfrm>
          <a:prstGeom prst="rect">
            <a:avLst/>
          </a:prstGeom>
        </p:spPr>
      </p:pic>
      <p:pic>
        <p:nvPicPr>
          <p:cNvPr id="108" name="Picture 107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19AF6715-023E-E6A3-7D27-2505E39ED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29689145"/>
            <a:ext cx="1266667" cy="1266667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575AE11-068B-71CE-CD1D-ED2E3291C2F5}"/>
              </a:ext>
            </a:extLst>
          </p:cNvPr>
          <p:cNvSpPr/>
          <p:nvPr/>
        </p:nvSpPr>
        <p:spPr>
          <a:xfrm>
            <a:off x="-20790" y="-113991"/>
            <a:ext cx="12192000" cy="6897429"/>
          </a:xfrm>
          <a:custGeom>
            <a:avLst/>
            <a:gdLst>
              <a:gd name="connsiteX0" fmla="*/ 6803598 w 12192000"/>
              <a:gd name="connsiteY0" fmla="*/ 656970 h 6897429"/>
              <a:gd name="connsiteX1" fmla="*/ 6299060 w 12192000"/>
              <a:gd name="connsiteY1" fmla="*/ 1161508 h 6897429"/>
              <a:gd name="connsiteX2" fmla="*/ 6299060 w 12192000"/>
              <a:gd name="connsiteY2" fmla="*/ 5726489 h 6897429"/>
              <a:gd name="connsiteX3" fmla="*/ 6803598 w 12192000"/>
              <a:gd name="connsiteY3" fmla="*/ 6231027 h 6897429"/>
              <a:gd name="connsiteX4" fmla="*/ 11047938 w 12192000"/>
              <a:gd name="connsiteY4" fmla="*/ 6231027 h 6897429"/>
              <a:gd name="connsiteX5" fmla="*/ 11552476 w 12192000"/>
              <a:gd name="connsiteY5" fmla="*/ 5726489 h 6897429"/>
              <a:gd name="connsiteX6" fmla="*/ 11552476 w 12192000"/>
              <a:gd name="connsiteY6" fmla="*/ 1161508 h 6897429"/>
              <a:gd name="connsiteX7" fmla="*/ 11047938 w 12192000"/>
              <a:gd name="connsiteY7" fmla="*/ 656970 h 6897429"/>
              <a:gd name="connsiteX8" fmla="*/ 0 w 12192000"/>
              <a:gd name="connsiteY8" fmla="*/ 0 h 6897429"/>
              <a:gd name="connsiteX9" fmla="*/ 12192000 w 12192000"/>
              <a:gd name="connsiteY9" fmla="*/ 0 h 6897429"/>
              <a:gd name="connsiteX10" fmla="*/ 12192000 w 12192000"/>
              <a:gd name="connsiteY10" fmla="*/ 6897429 h 6897429"/>
              <a:gd name="connsiteX11" fmla="*/ 0 w 12192000"/>
              <a:gd name="connsiteY11" fmla="*/ 6897429 h 689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97429">
                <a:moveTo>
                  <a:pt x="6803598" y="656970"/>
                </a:moveTo>
                <a:cubicBezTo>
                  <a:pt x="6524949" y="656970"/>
                  <a:pt x="6299060" y="882859"/>
                  <a:pt x="6299060" y="1161508"/>
                </a:cubicBezTo>
                <a:lnTo>
                  <a:pt x="6299060" y="5726489"/>
                </a:lnTo>
                <a:cubicBezTo>
                  <a:pt x="6299060" y="6005138"/>
                  <a:pt x="6524949" y="6231027"/>
                  <a:pt x="6803598" y="6231027"/>
                </a:cubicBezTo>
                <a:lnTo>
                  <a:pt x="11047938" y="6231027"/>
                </a:lnTo>
                <a:cubicBezTo>
                  <a:pt x="11326587" y="6231027"/>
                  <a:pt x="11552476" y="6005138"/>
                  <a:pt x="11552476" y="5726489"/>
                </a:cubicBezTo>
                <a:lnTo>
                  <a:pt x="11552476" y="1161508"/>
                </a:lnTo>
                <a:cubicBezTo>
                  <a:pt x="11552476" y="882859"/>
                  <a:pt x="11326587" y="656970"/>
                  <a:pt x="11047938" y="65697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7429"/>
                </a:lnTo>
                <a:lnTo>
                  <a:pt x="0" y="6897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963133-3906-AF66-810F-455DCD483941}"/>
              </a:ext>
            </a:extLst>
          </p:cNvPr>
          <p:cNvSpPr txBox="1"/>
          <p:nvPr/>
        </p:nvSpPr>
        <p:spPr>
          <a:xfrm>
            <a:off x="418390" y="3565285"/>
            <a:ext cx="477281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(√)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(X)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11EA06-4135-BD1A-51B0-3B5AADE385A4}"/>
              </a:ext>
            </a:extLst>
          </p:cNvPr>
          <p:cNvSpPr txBox="1"/>
          <p:nvPr/>
        </p:nvSpPr>
        <p:spPr>
          <a:xfrm>
            <a:off x="591321" y="1817757"/>
            <a:ext cx="4599886" cy="1107996"/>
          </a:xfrm>
          <a:prstGeom prst="rect">
            <a:avLst/>
          </a:prstGeom>
          <a:noFill/>
          <a:effectLst>
            <a:glow rad="1079500">
              <a:schemeClr val="accent4">
                <a:satMod val="175000"/>
                <a:alpha val="59000"/>
              </a:schemeClr>
            </a:glow>
            <a:outerShdw blurRad="50800" dist="38100" dir="16200000" sx="167000" sy="167000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59000"/>
                    </a:schemeClr>
                  </a:glow>
                </a:effectLst>
                <a:latin typeface="Fz FZShiTianSongS Cloud" panose="02000500000000000000" pitchFamily="2" charset="0"/>
              </a:rPr>
              <a:t>LUYỆN TẬP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7FC9F2-0277-63DE-81DC-F5E414EDEEDF}"/>
              </a:ext>
            </a:extLst>
          </p:cNvPr>
          <p:cNvSpPr/>
          <p:nvPr/>
        </p:nvSpPr>
        <p:spPr>
          <a:xfrm rot="5400000" flipH="1">
            <a:off x="2743774" y="-847688"/>
            <a:ext cx="92026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4B10C1-5D23-6257-806A-1443FD5FDE57}"/>
              </a:ext>
            </a:extLst>
          </p:cNvPr>
          <p:cNvSpPr/>
          <p:nvPr/>
        </p:nvSpPr>
        <p:spPr>
          <a:xfrm rot="5400000">
            <a:off x="2743774" y="938908"/>
            <a:ext cx="92025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97E530-9123-9C16-E04C-0BC809857CEB}"/>
              </a:ext>
            </a:extLst>
          </p:cNvPr>
          <p:cNvSpPr/>
          <p:nvPr/>
        </p:nvSpPr>
        <p:spPr>
          <a:xfrm>
            <a:off x="5039099" y="1384973"/>
            <a:ext cx="80208" cy="1865589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3838C4-46BC-9DCE-82EB-34F71F75A361}"/>
              </a:ext>
            </a:extLst>
          </p:cNvPr>
          <p:cNvSpPr/>
          <p:nvPr/>
        </p:nvSpPr>
        <p:spPr>
          <a:xfrm>
            <a:off x="511113" y="1384973"/>
            <a:ext cx="80208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211EB6-A7FA-99F7-A0F7-39AABB93F8B7}"/>
              </a:ext>
            </a:extLst>
          </p:cNvPr>
          <p:cNvSpPr/>
          <p:nvPr/>
        </p:nvSpPr>
        <p:spPr>
          <a:xfrm>
            <a:off x="511112" y="2830811"/>
            <a:ext cx="80209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C71DEB6F-2D26-9E50-8D70-C8F6EFDDE84A}"/>
              </a:ext>
            </a:extLst>
          </p:cNvPr>
          <p:cNvSpPr/>
          <p:nvPr/>
        </p:nvSpPr>
        <p:spPr>
          <a:xfrm rot="5400000">
            <a:off x="-30675" y="-118829"/>
            <a:ext cx="1276350" cy="127635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07BD9357-5D38-69C9-CF7A-6502014AA6F0}"/>
              </a:ext>
            </a:extLst>
          </p:cNvPr>
          <p:cNvSpPr/>
          <p:nvPr/>
        </p:nvSpPr>
        <p:spPr>
          <a:xfrm rot="16200000">
            <a:off x="11238003" y="5908066"/>
            <a:ext cx="1106591" cy="110659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04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C5A5248-20FA-FB42-AB98-CA6252688EB5}"/>
              </a:ext>
            </a:extLst>
          </p:cNvPr>
          <p:cNvGrpSpPr/>
          <p:nvPr/>
        </p:nvGrpSpPr>
        <p:grpSpPr>
          <a:xfrm>
            <a:off x="6106883" y="-12399401"/>
            <a:ext cx="5456476" cy="37868545"/>
            <a:chOff x="6096000" y="75628"/>
            <a:chExt cx="5456476" cy="3786854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B67E96-B9BC-99C8-5E9A-6A5B6671B1CD}"/>
                </a:ext>
              </a:extLst>
            </p:cNvPr>
            <p:cNvGrpSpPr/>
            <p:nvPr/>
          </p:nvGrpSpPr>
          <p:grpSpPr>
            <a:xfrm>
              <a:off x="6096000" y="75628"/>
              <a:ext cx="5456476" cy="6015789"/>
              <a:chOff x="8669754" y="726527"/>
              <a:chExt cx="3066047" cy="4908884"/>
            </a:xfrm>
          </p:grpSpPr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B582161A-D623-4DFD-8251-EBA453DAF639}"/>
                  </a:ext>
                </a:extLst>
              </p:cNvPr>
              <p:cNvSpPr/>
              <p:nvPr/>
            </p:nvSpPr>
            <p:spPr>
              <a:xfrm>
                <a:off x="8669754" y="726527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237B486D-970C-2DB8-6686-6AEF79D1179E}"/>
                  </a:ext>
                </a:extLst>
              </p:cNvPr>
              <p:cNvSpPr/>
              <p:nvPr/>
            </p:nvSpPr>
            <p:spPr>
              <a:xfrm>
                <a:off x="9001497" y="1133021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1FA1A680-B252-4F3C-5CDB-77BCF46A5F4F}"/>
                  </a:ext>
                </a:extLst>
              </p:cNvPr>
              <p:cNvSpPr/>
              <p:nvPr/>
            </p:nvSpPr>
            <p:spPr>
              <a:xfrm>
                <a:off x="8867300" y="1039183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5611A84-7BF7-EDFF-C07F-B85CF5359D35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Nhốt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dõi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94443FA-43B3-1928-47CB-3476BAE11910}"/>
                </a:ext>
              </a:extLst>
            </p:cNvPr>
            <p:cNvGrpSpPr/>
            <p:nvPr/>
          </p:nvGrpSpPr>
          <p:grpSpPr>
            <a:xfrm>
              <a:off x="6096000" y="6404211"/>
              <a:ext cx="5456476" cy="6015789"/>
              <a:chOff x="8669754" y="939711"/>
              <a:chExt cx="3066047" cy="4908884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A6A63D72-174C-F5D5-A476-BBF2FF71D6BF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384A491C-8216-8E67-0DD3-16EF22859116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57F09A65-F7AE-32A4-E716-E5D8E068345E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96C3C5D-53C8-C915-96EB-0F9680ABC9A1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khỏe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mổ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E8B2BF3-EB90-0019-1F38-43E41978C8F5}"/>
                </a:ext>
              </a:extLst>
            </p:cNvPr>
            <p:cNvGrpSpPr/>
            <p:nvPr/>
          </p:nvGrpSpPr>
          <p:grpSpPr>
            <a:xfrm>
              <a:off x="6096000" y="12800684"/>
              <a:ext cx="5456476" cy="6015789"/>
              <a:chOff x="8669754" y="939711"/>
              <a:chExt cx="3066047" cy="4908884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2ECCAC1-AAB7-09C2-A633-C268A13E5C8A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47F8E482-94E3-B3EB-B81E-820ABBDC5BC8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9D96C703-7A18-619D-F4EF-5AFAA8AE6951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D8C379E-1ADC-1E37-BCB0-C3A8AACB5BEF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thú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kiểm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B1EDB69-8612-45C2-F015-C4A5B16D3078}"/>
                </a:ext>
              </a:extLst>
            </p:cNvPr>
            <p:cNvGrpSpPr/>
            <p:nvPr/>
          </p:nvGrpSpPr>
          <p:grpSpPr>
            <a:xfrm>
              <a:off x="6096000" y="19197157"/>
              <a:ext cx="5456476" cy="6015789"/>
              <a:chOff x="8669754" y="939711"/>
              <a:chExt cx="3066047" cy="4908884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0160259A-FABC-E870-8690-C1CAD873539D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A7169CA2-7341-CB5C-102F-2CBAB5F82DE4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56D4500D-4F75-A910-A4AC-48653612E4AA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382D387-AFDF-0AFC-C8D7-C96743285ACD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Vệ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khử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khuẩn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chuồng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trại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ABBEBA1-37D3-21F4-F218-E64C4EEAB22D}"/>
                </a:ext>
              </a:extLst>
            </p:cNvPr>
            <p:cNvGrpSpPr/>
            <p:nvPr/>
          </p:nvGrpSpPr>
          <p:grpSpPr>
            <a:xfrm>
              <a:off x="6096000" y="25631038"/>
              <a:ext cx="5456476" cy="6015789"/>
              <a:chOff x="8669754" y="939711"/>
              <a:chExt cx="3066047" cy="4908884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449C2B34-56FA-BC4A-2EE7-D51BC0334F62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835A1620-3430-75E5-8347-A812C7E843C8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AC35B424-F3E2-7E68-E72F-8AC01185F2AE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65BCA1A4-7B2F-29AF-9B94-8851A4FF7F19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2285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Vứt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xuống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mương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61D3D07-C109-FCC7-34BC-BF6F40075F34}"/>
                </a:ext>
              </a:extLst>
            </p:cNvPr>
            <p:cNvGrpSpPr/>
            <p:nvPr/>
          </p:nvGrpSpPr>
          <p:grpSpPr>
            <a:xfrm>
              <a:off x="6096000" y="31928384"/>
              <a:ext cx="5456476" cy="6015789"/>
              <a:chOff x="8669754" y="939711"/>
              <a:chExt cx="3066047" cy="4908884"/>
            </a:xfrm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BFE52B5F-D479-CFE8-8060-727DB077F308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490A70EB-22CC-95B6-AF97-CA7FF1471ECB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9DF7EC1C-1804-2E48-40C7-BF4E83F8D305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17B7F3C-E758-97B7-6FF3-963E2B08AF31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sang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nơi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31F310D4-690C-E492-4EDB-38D017E28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-8556736"/>
            <a:ext cx="1285714" cy="1295238"/>
          </a:xfrm>
          <a:prstGeom prst="rect">
            <a:avLst/>
          </a:prstGeom>
        </p:spPr>
      </p:pic>
      <p:pic>
        <p:nvPicPr>
          <p:cNvPr id="104" name="Picture 103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CD0B6F3F-36E3-907D-04F3-657B23D8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-2359582"/>
            <a:ext cx="1266667" cy="126666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E73D07D-7CAA-4A73-9C0A-F66D0C9FD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3920338"/>
            <a:ext cx="1285714" cy="129523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21B966A-E119-DE75-6452-84A2695CF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10077731"/>
            <a:ext cx="1285714" cy="1295238"/>
          </a:xfrm>
          <a:prstGeom prst="rect">
            <a:avLst/>
          </a:prstGeom>
        </p:spPr>
      </p:pic>
      <p:pic>
        <p:nvPicPr>
          <p:cNvPr id="107" name="Picture 106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98552D73-7CE5-8916-0070-ADB36359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96" y="17085838"/>
            <a:ext cx="1266667" cy="1266667"/>
          </a:xfrm>
          <a:prstGeom prst="rect">
            <a:avLst/>
          </a:prstGeom>
        </p:spPr>
      </p:pic>
      <p:pic>
        <p:nvPicPr>
          <p:cNvPr id="108" name="Picture 107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19AF6715-023E-E6A3-7D27-2505E39ED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23288345"/>
            <a:ext cx="1266667" cy="1266667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575AE11-068B-71CE-CD1D-ED2E3291C2F5}"/>
              </a:ext>
            </a:extLst>
          </p:cNvPr>
          <p:cNvSpPr/>
          <p:nvPr/>
        </p:nvSpPr>
        <p:spPr>
          <a:xfrm>
            <a:off x="-20790" y="-113991"/>
            <a:ext cx="12192000" cy="6897429"/>
          </a:xfrm>
          <a:custGeom>
            <a:avLst/>
            <a:gdLst>
              <a:gd name="connsiteX0" fmla="*/ 6803598 w 12192000"/>
              <a:gd name="connsiteY0" fmla="*/ 656970 h 6897429"/>
              <a:gd name="connsiteX1" fmla="*/ 6299060 w 12192000"/>
              <a:gd name="connsiteY1" fmla="*/ 1161508 h 6897429"/>
              <a:gd name="connsiteX2" fmla="*/ 6299060 w 12192000"/>
              <a:gd name="connsiteY2" fmla="*/ 5726489 h 6897429"/>
              <a:gd name="connsiteX3" fmla="*/ 6803598 w 12192000"/>
              <a:gd name="connsiteY3" fmla="*/ 6231027 h 6897429"/>
              <a:gd name="connsiteX4" fmla="*/ 11047938 w 12192000"/>
              <a:gd name="connsiteY4" fmla="*/ 6231027 h 6897429"/>
              <a:gd name="connsiteX5" fmla="*/ 11552476 w 12192000"/>
              <a:gd name="connsiteY5" fmla="*/ 5726489 h 6897429"/>
              <a:gd name="connsiteX6" fmla="*/ 11552476 w 12192000"/>
              <a:gd name="connsiteY6" fmla="*/ 1161508 h 6897429"/>
              <a:gd name="connsiteX7" fmla="*/ 11047938 w 12192000"/>
              <a:gd name="connsiteY7" fmla="*/ 656970 h 6897429"/>
              <a:gd name="connsiteX8" fmla="*/ 0 w 12192000"/>
              <a:gd name="connsiteY8" fmla="*/ 0 h 6897429"/>
              <a:gd name="connsiteX9" fmla="*/ 12192000 w 12192000"/>
              <a:gd name="connsiteY9" fmla="*/ 0 h 6897429"/>
              <a:gd name="connsiteX10" fmla="*/ 12192000 w 12192000"/>
              <a:gd name="connsiteY10" fmla="*/ 6897429 h 6897429"/>
              <a:gd name="connsiteX11" fmla="*/ 0 w 12192000"/>
              <a:gd name="connsiteY11" fmla="*/ 6897429 h 689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97429">
                <a:moveTo>
                  <a:pt x="6803598" y="656970"/>
                </a:moveTo>
                <a:cubicBezTo>
                  <a:pt x="6524949" y="656970"/>
                  <a:pt x="6299060" y="882859"/>
                  <a:pt x="6299060" y="1161508"/>
                </a:cubicBezTo>
                <a:lnTo>
                  <a:pt x="6299060" y="5726489"/>
                </a:lnTo>
                <a:cubicBezTo>
                  <a:pt x="6299060" y="6005138"/>
                  <a:pt x="6524949" y="6231027"/>
                  <a:pt x="6803598" y="6231027"/>
                </a:cubicBezTo>
                <a:lnTo>
                  <a:pt x="11047938" y="6231027"/>
                </a:lnTo>
                <a:cubicBezTo>
                  <a:pt x="11326587" y="6231027"/>
                  <a:pt x="11552476" y="6005138"/>
                  <a:pt x="11552476" y="5726489"/>
                </a:cubicBezTo>
                <a:lnTo>
                  <a:pt x="11552476" y="1161508"/>
                </a:lnTo>
                <a:cubicBezTo>
                  <a:pt x="11552476" y="882859"/>
                  <a:pt x="11326587" y="656970"/>
                  <a:pt x="11047938" y="65697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7429"/>
                </a:lnTo>
                <a:lnTo>
                  <a:pt x="0" y="6897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963133-3906-AF66-810F-455DCD483941}"/>
              </a:ext>
            </a:extLst>
          </p:cNvPr>
          <p:cNvSpPr txBox="1"/>
          <p:nvPr/>
        </p:nvSpPr>
        <p:spPr>
          <a:xfrm>
            <a:off x="418390" y="3565285"/>
            <a:ext cx="477281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(√)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(X)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11EA06-4135-BD1A-51B0-3B5AADE385A4}"/>
              </a:ext>
            </a:extLst>
          </p:cNvPr>
          <p:cNvSpPr txBox="1"/>
          <p:nvPr/>
        </p:nvSpPr>
        <p:spPr>
          <a:xfrm>
            <a:off x="591321" y="1817757"/>
            <a:ext cx="4599886" cy="1107996"/>
          </a:xfrm>
          <a:prstGeom prst="rect">
            <a:avLst/>
          </a:prstGeom>
          <a:noFill/>
          <a:effectLst>
            <a:glow rad="1079500">
              <a:schemeClr val="accent4">
                <a:satMod val="175000"/>
                <a:alpha val="59000"/>
              </a:schemeClr>
            </a:glow>
            <a:outerShdw blurRad="50800" dist="38100" dir="16200000" sx="167000" sy="167000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59000"/>
                    </a:schemeClr>
                  </a:glow>
                </a:effectLst>
                <a:latin typeface="Fz FZShiTianSongS Cloud" panose="02000500000000000000" pitchFamily="2" charset="0"/>
              </a:rPr>
              <a:t>LUYỆN TẬP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7FC9F2-0277-63DE-81DC-F5E414EDEEDF}"/>
              </a:ext>
            </a:extLst>
          </p:cNvPr>
          <p:cNvSpPr/>
          <p:nvPr/>
        </p:nvSpPr>
        <p:spPr>
          <a:xfrm rot="5400000" flipH="1">
            <a:off x="2743774" y="-847688"/>
            <a:ext cx="92026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4B10C1-5D23-6257-806A-1443FD5FDE57}"/>
              </a:ext>
            </a:extLst>
          </p:cNvPr>
          <p:cNvSpPr/>
          <p:nvPr/>
        </p:nvSpPr>
        <p:spPr>
          <a:xfrm rot="5400000">
            <a:off x="2743774" y="938908"/>
            <a:ext cx="92025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97E530-9123-9C16-E04C-0BC809857CEB}"/>
              </a:ext>
            </a:extLst>
          </p:cNvPr>
          <p:cNvSpPr/>
          <p:nvPr/>
        </p:nvSpPr>
        <p:spPr>
          <a:xfrm>
            <a:off x="5039099" y="1384973"/>
            <a:ext cx="80208" cy="1865589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3838C4-46BC-9DCE-82EB-34F71F75A361}"/>
              </a:ext>
            </a:extLst>
          </p:cNvPr>
          <p:cNvSpPr/>
          <p:nvPr/>
        </p:nvSpPr>
        <p:spPr>
          <a:xfrm>
            <a:off x="511113" y="1384973"/>
            <a:ext cx="80208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211EB6-A7FA-99F7-A0F7-39AABB93F8B7}"/>
              </a:ext>
            </a:extLst>
          </p:cNvPr>
          <p:cNvSpPr/>
          <p:nvPr/>
        </p:nvSpPr>
        <p:spPr>
          <a:xfrm>
            <a:off x="511112" y="2830811"/>
            <a:ext cx="80209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C71DEB6F-2D26-9E50-8D70-C8F6EFDDE84A}"/>
              </a:ext>
            </a:extLst>
          </p:cNvPr>
          <p:cNvSpPr/>
          <p:nvPr/>
        </p:nvSpPr>
        <p:spPr>
          <a:xfrm rot="5400000">
            <a:off x="-30675" y="-118829"/>
            <a:ext cx="1276350" cy="127635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07BD9357-5D38-69C9-CF7A-6502014AA6F0}"/>
              </a:ext>
            </a:extLst>
          </p:cNvPr>
          <p:cNvSpPr/>
          <p:nvPr/>
        </p:nvSpPr>
        <p:spPr>
          <a:xfrm rot="16200000">
            <a:off x="11238003" y="5908066"/>
            <a:ext cx="1106591" cy="110659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08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C5A5248-20FA-FB42-AB98-CA6252688EB5}"/>
              </a:ext>
            </a:extLst>
          </p:cNvPr>
          <p:cNvGrpSpPr/>
          <p:nvPr/>
        </p:nvGrpSpPr>
        <p:grpSpPr>
          <a:xfrm>
            <a:off x="6106883" y="-18794397"/>
            <a:ext cx="5456476" cy="37868545"/>
            <a:chOff x="6096000" y="75628"/>
            <a:chExt cx="5456476" cy="3786854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B67E96-B9BC-99C8-5E9A-6A5B6671B1CD}"/>
                </a:ext>
              </a:extLst>
            </p:cNvPr>
            <p:cNvGrpSpPr/>
            <p:nvPr/>
          </p:nvGrpSpPr>
          <p:grpSpPr>
            <a:xfrm>
              <a:off x="6096000" y="75628"/>
              <a:ext cx="5456476" cy="6015789"/>
              <a:chOff x="8669754" y="726527"/>
              <a:chExt cx="3066047" cy="4908884"/>
            </a:xfrm>
          </p:grpSpPr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B582161A-D623-4DFD-8251-EBA453DAF639}"/>
                  </a:ext>
                </a:extLst>
              </p:cNvPr>
              <p:cNvSpPr/>
              <p:nvPr/>
            </p:nvSpPr>
            <p:spPr>
              <a:xfrm>
                <a:off x="8669754" y="726527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237B486D-970C-2DB8-6686-6AEF79D1179E}"/>
                  </a:ext>
                </a:extLst>
              </p:cNvPr>
              <p:cNvSpPr/>
              <p:nvPr/>
            </p:nvSpPr>
            <p:spPr>
              <a:xfrm>
                <a:off x="9001497" y="1133021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1FA1A680-B252-4F3C-5CDB-77BCF46A5F4F}"/>
                  </a:ext>
                </a:extLst>
              </p:cNvPr>
              <p:cNvSpPr/>
              <p:nvPr/>
            </p:nvSpPr>
            <p:spPr>
              <a:xfrm>
                <a:off x="8867300" y="1039183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5611A84-7BF7-EDFF-C07F-B85CF5359D35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Nhốt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dõi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94443FA-43B3-1928-47CB-3476BAE11910}"/>
                </a:ext>
              </a:extLst>
            </p:cNvPr>
            <p:cNvGrpSpPr/>
            <p:nvPr/>
          </p:nvGrpSpPr>
          <p:grpSpPr>
            <a:xfrm>
              <a:off x="6096000" y="6404211"/>
              <a:ext cx="5456476" cy="6015789"/>
              <a:chOff x="8669754" y="939711"/>
              <a:chExt cx="3066047" cy="4908884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A6A63D72-174C-F5D5-A476-BBF2FF71D6BF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384A491C-8216-8E67-0DD3-16EF22859116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57F09A65-F7AE-32A4-E716-E5D8E068345E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96C3C5D-53C8-C915-96EB-0F9680ABC9A1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khỏe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mổ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E8B2BF3-EB90-0019-1F38-43E41978C8F5}"/>
                </a:ext>
              </a:extLst>
            </p:cNvPr>
            <p:cNvGrpSpPr/>
            <p:nvPr/>
          </p:nvGrpSpPr>
          <p:grpSpPr>
            <a:xfrm>
              <a:off x="6096000" y="12800684"/>
              <a:ext cx="5456476" cy="6015789"/>
              <a:chOff x="8669754" y="939711"/>
              <a:chExt cx="3066047" cy="4908884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2ECCAC1-AAB7-09C2-A633-C268A13E5C8A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47F8E482-94E3-B3EB-B81E-820ABBDC5BC8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9D96C703-7A18-619D-F4EF-5AFAA8AE6951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D8C379E-1ADC-1E37-BCB0-C3A8AACB5BEF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thú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kiểm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B1EDB69-8612-45C2-F015-C4A5B16D3078}"/>
                </a:ext>
              </a:extLst>
            </p:cNvPr>
            <p:cNvGrpSpPr/>
            <p:nvPr/>
          </p:nvGrpSpPr>
          <p:grpSpPr>
            <a:xfrm>
              <a:off x="6096000" y="19197157"/>
              <a:ext cx="5456476" cy="6015789"/>
              <a:chOff x="8669754" y="939711"/>
              <a:chExt cx="3066047" cy="4908884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0160259A-FABC-E870-8690-C1CAD873539D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A7169CA2-7341-CB5C-102F-2CBAB5F82DE4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56D4500D-4F75-A910-A4AC-48653612E4AA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382D387-AFDF-0AFC-C8D7-C96743285ACD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Vệ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khử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khuẩn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chuồng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trại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ABBEBA1-37D3-21F4-F218-E64C4EEAB22D}"/>
                </a:ext>
              </a:extLst>
            </p:cNvPr>
            <p:cNvGrpSpPr/>
            <p:nvPr/>
          </p:nvGrpSpPr>
          <p:grpSpPr>
            <a:xfrm>
              <a:off x="6096000" y="25631038"/>
              <a:ext cx="5456476" cy="6015789"/>
              <a:chOff x="8669754" y="939711"/>
              <a:chExt cx="3066047" cy="4908884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449C2B34-56FA-BC4A-2EE7-D51BC0334F62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835A1620-3430-75E5-8347-A812C7E843C8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AC35B424-F3E2-7E68-E72F-8AC01185F2AE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65BCA1A4-7B2F-29AF-9B94-8851A4FF7F19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2285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Vứt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xuống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mương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61D3D07-C109-FCC7-34BC-BF6F40075F34}"/>
                </a:ext>
              </a:extLst>
            </p:cNvPr>
            <p:cNvGrpSpPr/>
            <p:nvPr/>
          </p:nvGrpSpPr>
          <p:grpSpPr>
            <a:xfrm>
              <a:off x="6096000" y="31928384"/>
              <a:ext cx="5456476" cy="6015789"/>
              <a:chOff x="8669754" y="939711"/>
              <a:chExt cx="3066047" cy="4908884"/>
            </a:xfrm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BFE52B5F-D479-CFE8-8060-727DB077F308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490A70EB-22CC-95B6-AF97-CA7FF1471ECB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9DF7EC1C-1804-2E48-40C7-BF4E83F8D305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17B7F3C-E758-97B7-6FF3-963E2B08AF31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sang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nơi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31F310D4-690C-E492-4EDB-38D017E28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-14951732"/>
            <a:ext cx="1285714" cy="1295238"/>
          </a:xfrm>
          <a:prstGeom prst="rect">
            <a:avLst/>
          </a:prstGeom>
        </p:spPr>
      </p:pic>
      <p:pic>
        <p:nvPicPr>
          <p:cNvPr id="104" name="Picture 103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CD0B6F3F-36E3-907D-04F3-657B23D8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-8754578"/>
            <a:ext cx="1266667" cy="126666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E73D07D-7CAA-4A73-9C0A-F66D0C9FD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-2474658"/>
            <a:ext cx="1285714" cy="129523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21B966A-E119-DE75-6452-84A2695CF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3682735"/>
            <a:ext cx="1285714" cy="1295238"/>
          </a:xfrm>
          <a:prstGeom prst="rect">
            <a:avLst/>
          </a:prstGeom>
        </p:spPr>
      </p:pic>
      <p:pic>
        <p:nvPicPr>
          <p:cNvPr id="107" name="Picture 106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98552D73-7CE5-8916-0070-ADB36359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96" y="10690842"/>
            <a:ext cx="1266667" cy="1266667"/>
          </a:xfrm>
          <a:prstGeom prst="rect">
            <a:avLst/>
          </a:prstGeom>
        </p:spPr>
      </p:pic>
      <p:pic>
        <p:nvPicPr>
          <p:cNvPr id="108" name="Picture 107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19AF6715-023E-E6A3-7D27-2505E39ED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16893349"/>
            <a:ext cx="1266667" cy="1266667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575AE11-068B-71CE-CD1D-ED2E3291C2F5}"/>
              </a:ext>
            </a:extLst>
          </p:cNvPr>
          <p:cNvSpPr/>
          <p:nvPr/>
        </p:nvSpPr>
        <p:spPr>
          <a:xfrm>
            <a:off x="-20790" y="-113991"/>
            <a:ext cx="12192000" cy="6897429"/>
          </a:xfrm>
          <a:custGeom>
            <a:avLst/>
            <a:gdLst>
              <a:gd name="connsiteX0" fmla="*/ 6803598 w 12192000"/>
              <a:gd name="connsiteY0" fmla="*/ 656970 h 6897429"/>
              <a:gd name="connsiteX1" fmla="*/ 6299060 w 12192000"/>
              <a:gd name="connsiteY1" fmla="*/ 1161508 h 6897429"/>
              <a:gd name="connsiteX2" fmla="*/ 6299060 w 12192000"/>
              <a:gd name="connsiteY2" fmla="*/ 5726489 h 6897429"/>
              <a:gd name="connsiteX3" fmla="*/ 6803598 w 12192000"/>
              <a:gd name="connsiteY3" fmla="*/ 6231027 h 6897429"/>
              <a:gd name="connsiteX4" fmla="*/ 11047938 w 12192000"/>
              <a:gd name="connsiteY4" fmla="*/ 6231027 h 6897429"/>
              <a:gd name="connsiteX5" fmla="*/ 11552476 w 12192000"/>
              <a:gd name="connsiteY5" fmla="*/ 5726489 h 6897429"/>
              <a:gd name="connsiteX6" fmla="*/ 11552476 w 12192000"/>
              <a:gd name="connsiteY6" fmla="*/ 1161508 h 6897429"/>
              <a:gd name="connsiteX7" fmla="*/ 11047938 w 12192000"/>
              <a:gd name="connsiteY7" fmla="*/ 656970 h 6897429"/>
              <a:gd name="connsiteX8" fmla="*/ 0 w 12192000"/>
              <a:gd name="connsiteY8" fmla="*/ 0 h 6897429"/>
              <a:gd name="connsiteX9" fmla="*/ 12192000 w 12192000"/>
              <a:gd name="connsiteY9" fmla="*/ 0 h 6897429"/>
              <a:gd name="connsiteX10" fmla="*/ 12192000 w 12192000"/>
              <a:gd name="connsiteY10" fmla="*/ 6897429 h 6897429"/>
              <a:gd name="connsiteX11" fmla="*/ 0 w 12192000"/>
              <a:gd name="connsiteY11" fmla="*/ 6897429 h 689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97429">
                <a:moveTo>
                  <a:pt x="6803598" y="656970"/>
                </a:moveTo>
                <a:cubicBezTo>
                  <a:pt x="6524949" y="656970"/>
                  <a:pt x="6299060" y="882859"/>
                  <a:pt x="6299060" y="1161508"/>
                </a:cubicBezTo>
                <a:lnTo>
                  <a:pt x="6299060" y="5726489"/>
                </a:lnTo>
                <a:cubicBezTo>
                  <a:pt x="6299060" y="6005138"/>
                  <a:pt x="6524949" y="6231027"/>
                  <a:pt x="6803598" y="6231027"/>
                </a:cubicBezTo>
                <a:lnTo>
                  <a:pt x="11047938" y="6231027"/>
                </a:lnTo>
                <a:cubicBezTo>
                  <a:pt x="11326587" y="6231027"/>
                  <a:pt x="11552476" y="6005138"/>
                  <a:pt x="11552476" y="5726489"/>
                </a:cubicBezTo>
                <a:lnTo>
                  <a:pt x="11552476" y="1161508"/>
                </a:lnTo>
                <a:cubicBezTo>
                  <a:pt x="11552476" y="882859"/>
                  <a:pt x="11326587" y="656970"/>
                  <a:pt x="11047938" y="65697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7429"/>
                </a:lnTo>
                <a:lnTo>
                  <a:pt x="0" y="6897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963133-3906-AF66-810F-455DCD483941}"/>
              </a:ext>
            </a:extLst>
          </p:cNvPr>
          <p:cNvSpPr txBox="1"/>
          <p:nvPr/>
        </p:nvSpPr>
        <p:spPr>
          <a:xfrm>
            <a:off x="418390" y="3565285"/>
            <a:ext cx="477281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(√)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(X)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11EA06-4135-BD1A-51B0-3B5AADE385A4}"/>
              </a:ext>
            </a:extLst>
          </p:cNvPr>
          <p:cNvSpPr txBox="1"/>
          <p:nvPr/>
        </p:nvSpPr>
        <p:spPr>
          <a:xfrm>
            <a:off x="591321" y="1817757"/>
            <a:ext cx="4599886" cy="1107996"/>
          </a:xfrm>
          <a:prstGeom prst="rect">
            <a:avLst/>
          </a:prstGeom>
          <a:noFill/>
          <a:effectLst>
            <a:glow rad="1079500">
              <a:schemeClr val="accent4">
                <a:satMod val="175000"/>
                <a:alpha val="59000"/>
              </a:schemeClr>
            </a:glow>
            <a:outerShdw blurRad="50800" dist="38100" dir="16200000" sx="167000" sy="167000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59000"/>
                    </a:schemeClr>
                  </a:glow>
                </a:effectLst>
                <a:latin typeface="Fz FZShiTianSongS Cloud" panose="02000500000000000000" pitchFamily="2" charset="0"/>
              </a:rPr>
              <a:t>LUYỆN TẬP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7FC9F2-0277-63DE-81DC-F5E414EDEEDF}"/>
              </a:ext>
            </a:extLst>
          </p:cNvPr>
          <p:cNvSpPr/>
          <p:nvPr/>
        </p:nvSpPr>
        <p:spPr>
          <a:xfrm rot="5400000" flipH="1">
            <a:off x="2743774" y="-847688"/>
            <a:ext cx="92026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4B10C1-5D23-6257-806A-1443FD5FDE57}"/>
              </a:ext>
            </a:extLst>
          </p:cNvPr>
          <p:cNvSpPr/>
          <p:nvPr/>
        </p:nvSpPr>
        <p:spPr>
          <a:xfrm rot="5400000">
            <a:off x="2743774" y="938908"/>
            <a:ext cx="92025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97E530-9123-9C16-E04C-0BC809857CEB}"/>
              </a:ext>
            </a:extLst>
          </p:cNvPr>
          <p:cNvSpPr/>
          <p:nvPr/>
        </p:nvSpPr>
        <p:spPr>
          <a:xfrm>
            <a:off x="5039099" y="1384973"/>
            <a:ext cx="80208" cy="1865589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3838C4-46BC-9DCE-82EB-34F71F75A361}"/>
              </a:ext>
            </a:extLst>
          </p:cNvPr>
          <p:cNvSpPr/>
          <p:nvPr/>
        </p:nvSpPr>
        <p:spPr>
          <a:xfrm>
            <a:off x="511113" y="1384973"/>
            <a:ext cx="80208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211EB6-A7FA-99F7-A0F7-39AABB93F8B7}"/>
              </a:ext>
            </a:extLst>
          </p:cNvPr>
          <p:cNvSpPr/>
          <p:nvPr/>
        </p:nvSpPr>
        <p:spPr>
          <a:xfrm>
            <a:off x="511112" y="2830811"/>
            <a:ext cx="80209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C71DEB6F-2D26-9E50-8D70-C8F6EFDDE84A}"/>
              </a:ext>
            </a:extLst>
          </p:cNvPr>
          <p:cNvSpPr/>
          <p:nvPr/>
        </p:nvSpPr>
        <p:spPr>
          <a:xfrm rot="5400000">
            <a:off x="-30675" y="-118829"/>
            <a:ext cx="1276350" cy="127635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07BD9357-5D38-69C9-CF7A-6502014AA6F0}"/>
              </a:ext>
            </a:extLst>
          </p:cNvPr>
          <p:cNvSpPr/>
          <p:nvPr/>
        </p:nvSpPr>
        <p:spPr>
          <a:xfrm rot="16200000">
            <a:off x="11238003" y="5908066"/>
            <a:ext cx="1106591" cy="110659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56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2D9D4C-5DDC-DEDC-2885-AE4177AE35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D085832-1056-E185-9E7B-306858EF4DC4}"/>
              </a:ext>
            </a:extLst>
          </p:cNvPr>
          <p:cNvGrpSpPr/>
          <p:nvPr/>
        </p:nvGrpSpPr>
        <p:grpSpPr>
          <a:xfrm>
            <a:off x="-12079336" y="0"/>
            <a:ext cx="12846427" cy="6871417"/>
            <a:chOff x="-262543" y="-31322"/>
            <a:chExt cx="12846427" cy="685800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1ADD2B6-3C20-526F-169E-15E89A66D86E}"/>
                </a:ext>
              </a:extLst>
            </p:cNvPr>
            <p:cNvGrpSpPr/>
            <p:nvPr/>
          </p:nvGrpSpPr>
          <p:grpSpPr>
            <a:xfrm>
              <a:off x="-262543" y="-31322"/>
              <a:ext cx="12846427" cy="6858000"/>
              <a:chOff x="-838054" y="-31322"/>
              <a:chExt cx="12846427" cy="6858000"/>
            </a:xfrm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37BFFA3-A8CF-B601-742E-BFF22C2E206D}"/>
                  </a:ext>
                </a:extLst>
              </p:cNvPr>
              <p:cNvSpPr/>
              <p:nvPr/>
            </p:nvSpPr>
            <p:spPr>
              <a:xfrm>
                <a:off x="-838054" y="-31322"/>
                <a:ext cx="12192000" cy="6858000"/>
              </a:xfrm>
              <a:prstGeom prst="rect">
                <a:avLst/>
              </a:prstGeom>
              <a:solidFill>
                <a:srgbClr val="F24A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2B90C3A4-2E2F-DBA2-3CC6-04746D7B38CF}"/>
                  </a:ext>
                </a:extLst>
              </p:cNvPr>
              <p:cNvSpPr/>
              <p:nvPr/>
            </p:nvSpPr>
            <p:spPr>
              <a:xfrm>
                <a:off x="10945583" y="4205036"/>
                <a:ext cx="1062790" cy="1872916"/>
              </a:xfrm>
              <a:custGeom>
                <a:avLst/>
                <a:gdLst>
                  <a:gd name="connsiteX0" fmla="*/ 126332 w 1062790"/>
                  <a:gd name="connsiteY0" fmla="*/ 0 h 1872916"/>
                  <a:gd name="connsiteX1" fmla="*/ 1062790 w 1062790"/>
                  <a:gd name="connsiteY1" fmla="*/ 936458 h 1872916"/>
                  <a:gd name="connsiteX2" fmla="*/ 126332 w 1062790"/>
                  <a:gd name="connsiteY2" fmla="*/ 1872916 h 1872916"/>
                  <a:gd name="connsiteX3" fmla="*/ 0 w 1062790"/>
                  <a:gd name="connsiteY3" fmla="*/ 1860181 h 1872916"/>
                  <a:gd name="connsiteX4" fmla="*/ 0 w 1062790"/>
                  <a:gd name="connsiteY4" fmla="*/ 12736 h 1872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790" h="1872916">
                    <a:moveTo>
                      <a:pt x="126332" y="0"/>
                    </a:moveTo>
                    <a:cubicBezTo>
                      <a:pt x="643523" y="0"/>
                      <a:pt x="1062790" y="419267"/>
                      <a:pt x="1062790" y="936458"/>
                    </a:cubicBezTo>
                    <a:cubicBezTo>
                      <a:pt x="1062790" y="1453649"/>
                      <a:pt x="643523" y="1872916"/>
                      <a:pt x="126332" y="1872916"/>
                    </a:cubicBezTo>
                    <a:lnTo>
                      <a:pt x="0" y="1860181"/>
                    </a:lnTo>
                    <a:lnTo>
                      <a:pt x="0" y="12736"/>
                    </a:lnTo>
                    <a:close/>
                  </a:path>
                </a:pathLst>
              </a:custGeom>
              <a:solidFill>
                <a:srgbClr val="F24A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345DC35-B016-9300-E465-B535B986EC76}"/>
                </a:ext>
              </a:extLst>
            </p:cNvPr>
            <p:cNvSpPr txBox="1"/>
            <p:nvPr/>
          </p:nvSpPr>
          <p:spPr>
            <a:xfrm>
              <a:off x="8261294" y="689745"/>
              <a:ext cx="25243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-3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 VỤ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087AE2B-A0E0-0297-0C90-E5DFC4A6C8D1}"/>
                </a:ext>
              </a:extLst>
            </p:cNvPr>
            <p:cNvSpPr txBox="1"/>
            <p:nvPr/>
          </p:nvSpPr>
          <p:spPr>
            <a:xfrm>
              <a:off x="6833910" y="1509607"/>
              <a:ext cx="5079007" cy="4392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lang="en-US" sz="4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/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1.Video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endParaRPr lang="en-US" sz="4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just"/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2.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chế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endParaRPr lang="en-US" sz="4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endParaRPr lang="en-US" sz="4000" b="1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ta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98ABFE40-EEBD-F602-E257-B44256BF8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21268" y="487657"/>
            <a:ext cx="8670846" cy="6340539"/>
          </a:xfrm>
          <a:custGeom>
            <a:avLst/>
            <a:gdLst>
              <a:gd name="connsiteX0" fmla="*/ 1308322 w 8945117"/>
              <a:gd name="connsiteY0" fmla="*/ 404025 h 6538996"/>
              <a:gd name="connsiteX1" fmla="*/ 1308322 w 8945117"/>
              <a:gd name="connsiteY1" fmla="*/ 5424869 h 6538996"/>
              <a:gd name="connsiteX2" fmla="*/ 7571479 w 8945117"/>
              <a:gd name="connsiteY2" fmla="*/ 5424869 h 6538996"/>
              <a:gd name="connsiteX3" fmla="*/ 7571479 w 8945117"/>
              <a:gd name="connsiteY3" fmla="*/ 404025 h 6538996"/>
              <a:gd name="connsiteX4" fmla="*/ 0 w 8945117"/>
              <a:gd name="connsiteY4" fmla="*/ 0 h 6538996"/>
              <a:gd name="connsiteX5" fmla="*/ 8945117 w 8945117"/>
              <a:gd name="connsiteY5" fmla="*/ 0 h 6538996"/>
              <a:gd name="connsiteX6" fmla="*/ 8945117 w 8945117"/>
              <a:gd name="connsiteY6" fmla="*/ 6538996 h 6538996"/>
              <a:gd name="connsiteX7" fmla="*/ 0 w 8945117"/>
              <a:gd name="connsiteY7" fmla="*/ 6538996 h 653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45117" h="6538996">
                <a:moveTo>
                  <a:pt x="1308322" y="404025"/>
                </a:moveTo>
                <a:lnTo>
                  <a:pt x="1308322" y="5424869"/>
                </a:lnTo>
                <a:lnTo>
                  <a:pt x="7571479" y="5424869"/>
                </a:lnTo>
                <a:lnTo>
                  <a:pt x="7571479" y="404025"/>
                </a:lnTo>
                <a:close/>
                <a:moveTo>
                  <a:pt x="0" y="0"/>
                </a:moveTo>
                <a:lnTo>
                  <a:pt x="8945117" y="0"/>
                </a:lnTo>
                <a:lnTo>
                  <a:pt x="8945117" y="6538996"/>
                </a:lnTo>
                <a:lnTo>
                  <a:pt x="0" y="6538996"/>
                </a:lnTo>
                <a:close/>
              </a:path>
            </a:pathLst>
          </a:custGeom>
        </p:spPr>
      </p:pic>
      <p:pic>
        <p:nvPicPr>
          <p:cNvPr id="5" name="CHĂN NUOI">
            <a:hlinkClick r:id="" action="ppaction://media"/>
            <a:extLst>
              <a:ext uri="{FF2B5EF4-FFF2-40B4-BE49-F238E27FC236}">
                <a16:creationId xmlns:a16="http://schemas.microsoft.com/office/drawing/2014/main" id="{3F734167-2330-D2E7-0E2C-FB5D468DA9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355" y="803213"/>
            <a:ext cx="6168047" cy="514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00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653 -0.00186 L 0.92734 0.0043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3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6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C5A5248-20FA-FB42-AB98-CA6252688EB5}"/>
              </a:ext>
            </a:extLst>
          </p:cNvPr>
          <p:cNvGrpSpPr/>
          <p:nvPr/>
        </p:nvGrpSpPr>
        <p:grpSpPr>
          <a:xfrm>
            <a:off x="6106883" y="-25195197"/>
            <a:ext cx="5456476" cy="37868545"/>
            <a:chOff x="6096000" y="75628"/>
            <a:chExt cx="5456476" cy="3786854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B67E96-B9BC-99C8-5E9A-6A5B6671B1CD}"/>
                </a:ext>
              </a:extLst>
            </p:cNvPr>
            <p:cNvGrpSpPr/>
            <p:nvPr/>
          </p:nvGrpSpPr>
          <p:grpSpPr>
            <a:xfrm>
              <a:off x="6096000" y="75628"/>
              <a:ext cx="5456476" cy="6015789"/>
              <a:chOff x="8669754" y="726527"/>
              <a:chExt cx="3066047" cy="4908884"/>
            </a:xfrm>
          </p:grpSpPr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B582161A-D623-4DFD-8251-EBA453DAF639}"/>
                  </a:ext>
                </a:extLst>
              </p:cNvPr>
              <p:cNvSpPr/>
              <p:nvPr/>
            </p:nvSpPr>
            <p:spPr>
              <a:xfrm>
                <a:off x="8669754" y="726527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237B486D-970C-2DB8-6686-6AEF79D1179E}"/>
                  </a:ext>
                </a:extLst>
              </p:cNvPr>
              <p:cNvSpPr/>
              <p:nvPr/>
            </p:nvSpPr>
            <p:spPr>
              <a:xfrm>
                <a:off x="9001497" y="1133021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1FA1A680-B252-4F3C-5CDB-77BCF46A5F4F}"/>
                  </a:ext>
                </a:extLst>
              </p:cNvPr>
              <p:cNvSpPr/>
              <p:nvPr/>
            </p:nvSpPr>
            <p:spPr>
              <a:xfrm>
                <a:off x="8867300" y="1039183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5611A84-7BF7-EDFF-C07F-B85CF5359D35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Nhốt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dõi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94443FA-43B3-1928-47CB-3476BAE11910}"/>
                </a:ext>
              </a:extLst>
            </p:cNvPr>
            <p:cNvGrpSpPr/>
            <p:nvPr/>
          </p:nvGrpSpPr>
          <p:grpSpPr>
            <a:xfrm>
              <a:off x="6096000" y="6404211"/>
              <a:ext cx="5456476" cy="6015789"/>
              <a:chOff x="8669754" y="939711"/>
              <a:chExt cx="3066047" cy="4908884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A6A63D72-174C-F5D5-A476-BBF2FF71D6BF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384A491C-8216-8E67-0DD3-16EF22859116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57F09A65-F7AE-32A4-E716-E5D8E068345E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96C3C5D-53C8-C915-96EB-0F9680ABC9A1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khỏe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mổ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E8B2BF3-EB90-0019-1F38-43E41978C8F5}"/>
                </a:ext>
              </a:extLst>
            </p:cNvPr>
            <p:cNvGrpSpPr/>
            <p:nvPr/>
          </p:nvGrpSpPr>
          <p:grpSpPr>
            <a:xfrm>
              <a:off x="6096000" y="12800684"/>
              <a:ext cx="5456476" cy="6015789"/>
              <a:chOff x="8669754" y="939711"/>
              <a:chExt cx="3066047" cy="4908884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2ECCAC1-AAB7-09C2-A633-C268A13E5C8A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47F8E482-94E3-B3EB-B81E-820ABBDC5BC8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9D96C703-7A18-619D-F4EF-5AFAA8AE6951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D8C379E-1ADC-1E37-BCB0-C3A8AACB5BEF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thú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kiểm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B1EDB69-8612-45C2-F015-C4A5B16D3078}"/>
                </a:ext>
              </a:extLst>
            </p:cNvPr>
            <p:cNvGrpSpPr/>
            <p:nvPr/>
          </p:nvGrpSpPr>
          <p:grpSpPr>
            <a:xfrm>
              <a:off x="6096000" y="19197157"/>
              <a:ext cx="5456476" cy="6015789"/>
              <a:chOff x="8669754" y="939711"/>
              <a:chExt cx="3066047" cy="4908884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0160259A-FABC-E870-8690-C1CAD873539D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A7169CA2-7341-CB5C-102F-2CBAB5F82DE4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56D4500D-4F75-A910-A4AC-48653612E4AA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382D387-AFDF-0AFC-C8D7-C96743285ACD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Vệ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khử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khuẩn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chuồng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trại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ABBEBA1-37D3-21F4-F218-E64C4EEAB22D}"/>
                </a:ext>
              </a:extLst>
            </p:cNvPr>
            <p:cNvGrpSpPr/>
            <p:nvPr/>
          </p:nvGrpSpPr>
          <p:grpSpPr>
            <a:xfrm>
              <a:off x="6096000" y="25631038"/>
              <a:ext cx="5456476" cy="6015789"/>
              <a:chOff x="8669754" y="939711"/>
              <a:chExt cx="3066047" cy="4908884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449C2B34-56FA-BC4A-2EE7-D51BC0334F62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835A1620-3430-75E5-8347-A812C7E843C8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AC35B424-F3E2-7E68-E72F-8AC01185F2AE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65BCA1A4-7B2F-29AF-9B94-8851A4FF7F19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2285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Vứt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xuống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mương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61D3D07-C109-FCC7-34BC-BF6F40075F34}"/>
                </a:ext>
              </a:extLst>
            </p:cNvPr>
            <p:cNvGrpSpPr/>
            <p:nvPr/>
          </p:nvGrpSpPr>
          <p:grpSpPr>
            <a:xfrm>
              <a:off x="6096000" y="31928384"/>
              <a:ext cx="5456476" cy="6015789"/>
              <a:chOff x="8669754" y="939711"/>
              <a:chExt cx="3066047" cy="4908884"/>
            </a:xfrm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BFE52B5F-D479-CFE8-8060-727DB077F308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490A70EB-22CC-95B6-AF97-CA7FF1471ECB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9DF7EC1C-1804-2E48-40C7-BF4E83F8D305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17B7F3C-E758-97B7-6FF3-963E2B08AF31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sang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nơi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31F310D4-690C-E492-4EDB-38D017E28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-21352532"/>
            <a:ext cx="1285714" cy="1295238"/>
          </a:xfrm>
          <a:prstGeom prst="rect">
            <a:avLst/>
          </a:prstGeom>
        </p:spPr>
      </p:pic>
      <p:pic>
        <p:nvPicPr>
          <p:cNvPr id="104" name="Picture 103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CD0B6F3F-36E3-907D-04F3-657B23D8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-15155378"/>
            <a:ext cx="1266667" cy="126666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E73D07D-7CAA-4A73-9C0A-F66D0C9FD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-8875458"/>
            <a:ext cx="1285714" cy="129523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21B966A-E119-DE75-6452-84A2695CF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-2718065"/>
            <a:ext cx="1285714" cy="1295238"/>
          </a:xfrm>
          <a:prstGeom prst="rect">
            <a:avLst/>
          </a:prstGeom>
        </p:spPr>
      </p:pic>
      <p:pic>
        <p:nvPicPr>
          <p:cNvPr id="107" name="Picture 106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98552D73-7CE5-8916-0070-ADB36359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96" y="4290042"/>
            <a:ext cx="1266667" cy="1266667"/>
          </a:xfrm>
          <a:prstGeom prst="rect">
            <a:avLst/>
          </a:prstGeom>
        </p:spPr>
      </p:pic>
      <p:pic>
        <p:nvPicPr>
          <p:cNvPr id="108" name="Picture 107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19AF6715-023E-E6A3-7D27-2505E39ED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10492549"/>
            <a:ext cx="1266667" cy="1266667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575AE11-068B-71CE-CD1D-ED2E3291C2F5}"/>
              </a:ext>
            </a:extLst>
          </p:cNvPr>
          <p:cNvSpPr/>
          <p:nvPr/>
        </p:nvSpPr>
        <p:spPr>
          <a:xfrm>
            <a:off x="-20790" y="-113991"/>
            <a:ext cx="12192000" cy="6897429"/>
          </a:xfrm>
          <a:custGeom>
            <a:avLst/>
            <a:gdLst>
              <a:gd name="connsiteX0" fmla="*/ 6803598 w 12192000"/>
              <a:gd name="connsiteY0" fmla="*/ 656970 h 6897429"/>
              <a:gd name="connsiteX1" fmla="*/ 6299060 w 12192000"/>
              <a:gd name="connsiteY1" fmla="*/ 1161508 h 6897429"/>
              <a:gd name="connsiteX2" fmla="*/ 6299060 w 12192000"/>
              <a:gd name="connsiteY2" fmla="*/ 5726489 h 6897429"/>
              <a:gd name="connsiteX3" fmla="*/ 6803598 w 12192000"/>
              <a:gd name="connsiteY3" fmla="*/ 6231027 h 6897429"/>
              <a:gd name="connsiteX4" fmla="*/ 11047938 w 12192000"/>
              <a:gd name="connsiteY4" fmla="*/ 6231027 h 6897429"/>
              <a:gd name="connsiteX5" fmla="*/ 11552476 w 12192000"/>
              <a:gd name="connsiteY5" fmla="*/ 5726489 h 6897429"/>
              <a:gd name="connsiteX6" fmla="*/ 11552476 w 12192000"/>
              <a:gd name="connsiteY6" fmla="*/ 1161508 h 6897429"/>
              <a:gd name="connsiteX7" fmla="*/ 11047938 w 12192000"/>
              <a:gd name="connsiteY7" fmla="*/ 656970 h 6897429"/>
              <a:gd name="connsiteX8" fmla="*/ 0 w 12192000"/>
              <a:gd name="connsiteY8" fmla="*/ 0 h 6897429"/>
              <a:gd name="connsiteX9" fmla="*/ 12192000 w 12192000"/>
              <a:gd name="connsiteY9" fmla="*/ 0 h 6897429"/>
              <a:gd name="connsiteX10" fmla="*/ 12192000 w 12192000"/>
              <a:gd name="connsiteY10" fmla="*/ 6897429 h 6897429"/>
              <a:gd name="connsiteX11" fmla="*/ 0 w 12192000"/>
              <a:gd name="connsiteY11" fmla="*/ 6897429 h 689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97429">
                <a:moveTo>
                  <a:pt x="6803598" y="656970"/>
                </a:moveTo>
                <a:cubicBezTo>
                  <a:pt x="6524949" y="656970"/>
                  <a:pt x="6299060" y="882859"/>
                  <a:pt x="6299060" y="1161508"/>
                </a:cubicBezTo>
                <a:lnTo>
                  <a:pt x="6299060" y="5726489"/>
                </a:lnTo>
                <a:cubicBezTo>
                  <a:pt x="6299060" y="6005138"/>
                  <a:pt x="6524949" y="6231027"/>
                  <a:pt x="6803598" y="6231027"/>
                </a:cubicBezTo>
                <a:lnTo>
                  <a:pt x="11047938" y="6231027"/>
                </a:lnTo>
                <a:cubicBezTo>
                  <a:pt x="11326587" y="6231027"/>
                  <a:pt x="11552476" y="6005138"/>
                  <a:pt x="11552476" y="5726489"/>
                </a:cubicBezTo>
                <a:lnTo>
                  <a:pt x="11552476" y="1161508"/>
                </a:lnTo>
                <a:cubicBezTo>
                  <a:pt x="11552476" y="882859"/>
                  <a:pt x="11326587" y="656970"/>
                  <a:pt x="11047938" y="65697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7429"/>
                </a:lnTo>
                <a:lnTo>
                  <a:pt x="0" y="6897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963133-3906-AF66-810F-455DCD483941}"/>
              </a:ext>
            </a:extLst>
          </p:cNvPr>
          <p:cNvSpPr txBox="1"/>
          <p:nvPr/>
        </p:nvSpPr>
        <p:spPr>
          <a:xfrm>
            <a:off x="418390" y="3565285"/>
            <a:ext cx="477281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(√)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(X)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11EA06-4135-BD1A-51B0-3B5AADE385A4}"/>
              </a:ext>
            </a:extLst>
          </p:cNvPr>
          <p:cNvSpPr txBox="1"/>
          <p:nvPr/>
        </p:nvSpPr>
        <p:spPr>
          <a:xfrm>
            <a:off x="591321" y="1817757"/>
            <a:ext cx="4599886" cy="1107996"/>
          </a:xfrm>
          <a:prstGeom prst="rect">
            <a:avLst/>
          </a:prstGeom>
          <a:noFill/>
          <a:effectLst>
            <a:glow rad="1079500">
              <a:schemeClr val="accent4">
                <a:satMod val="175000"/>
                <a:alpha val="59000"/>
              </a:schemeClr>
            </a:glow>
            <a:outerShdw blurRad="50800" dist="38100" dir="16200000" sx="167000" sy="167000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59000"/>
                    </a:schemeClr>
                  </a:glow>
                </a:effectLst>
                <a:latin typeface="Fz FZShiTianSongS Cloud" panose="02000500000000000000" pitchFamily="2" charset="0"/>
              </a:rPr>
              <a:t>LUYỆN TẬP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7FC9F2-0277-63DE-81DC-F5E414EDEEDF}"/>
              </a:ext>
            </a:extLst>
          </p:cNvPr>
          <p:cNvSpPr/>
          <p:nvPr/>
        </p:nvSpPr>
        <p:spPr>
          <a:xfrm rot="5400000" flipH="1">
            <a:off x="2743774" y="-847688"/>
            <a:ext cx="92026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4B10C1-5D23-6257-806A-1443FD5FDE57}"/>
              </a:ext>
            </a:extLst>
          </p:cNvPr>
          <p:cNvSpPr/>
          <p:nvPr/>
        </p:nvSpPr>
        <p:spPr>
          <a:xfrm rot="5400000">
            <a:off x="2743774" y="938908"/>
            <a:ext cx="92025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97E530-9123-9C16-E04C-0BC809857CEB}"/>
              </a:ext>
            </a:extLst>
          </p:cNvPr>
          <p:cNvSpPr/>
          <p:nvPr/>
        </p:nvSpPr>
        <p:spPr>
          <a:xfrm>
            <a:off x="5039099" y="1384973"/>
            <a:ext cx="80208" cy="1865589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3838C4-46BC-9DCE-82EB-34F71F75A361}"/>
              </a:ext>
            </a:extLst>
          </p:cNvPr>
          <p:cNvSpPr/>
          <p:nvPr/>
        </p:nvSpPr>
        <p:spPr>
          <a:xfrm>
            <a:off x="511113" y="1384973"/>
            <a:ext cx="80208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211EB6-A7FA-99F7-A0F7-39AABB93F8B7}"/>
              </a:ext>
            </a:extLst>
          </p:cNvPr>
          <p:cNvSpPr/>
          <p:nvPr/>
        </p:nvSpPr>
        <p:spPr>
          <a:xfrm>
            <a:off x="511112" y="2830811"/>
            <a:ext cx="80209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C71DEB6F-2D26-9E50-8D70-C8F6EFDDE84A}"/>
              </a:ext>
            </a:extLst>
          </p:cNvPr>
          <p:cNvSpPr/>
          <p:nvPr/>
        </p:nvSpPr>
        <p:spPr>
          <a:xfrm rot="5400000">
            <a:off x="-30675" y="-118829"/>
            <a:ext cx="1276350" cy="127635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07BD9357-5D38-69C9-CF7A-6502014AA6F0}"/>
              </a:ext>
            </a:extLst>
          </p:cNvPr>
          <p:cNvSpPr/>
          <p:nvPr/>
        </p:nvSpPr>
        <p:spPr>
          <a:xfrm rot="16200000">
            <a:off x="11238003" y="5908066"/>
            <a:ext cx="1106591" cy="110659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70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C5A5248-20FA-FB42-AB98-CA6252688EB5}"/>
              </a:ext>
            </a:extLst>
          </p:cNvPr>
          <p:cNvGrpSpPr/>
          <p:nvPr/>
        </p:nvGrpSpPr>
        <p:grpSpPr>
          <a:xfrm>
            <a:off x="6106883" y="-31498026"/>
            <a:ext cx="5456476" cy="37868545"/>
            <a:chOff x="6096000" y="75628"/>
            <a:chExt cx="5456476" cy="3786854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0B67E96-B9BC-99C8-5E9A-6A5B6671B1CD}"/>
                </a:ext>
              </a:extLst>
            </p:cNvPr>
            <p:cNvGrpSpPr/>
            <p:nvPr/>
          </p:nvGrpSpPr>
          <p:grpSpPr>
            <a:xfrm>
              <a:off x="6096000" y="75628"/>
              <a:ext cx="5456476" cy="6015789"/>
              <a:chOff x="8669754" y="726527"/>
              <a:chExt cx="3066047" cy="4908884"/>
            </a:xfrm>
          </p:grpSpPr>
          <p:sp>
            <p:nvSpPr>
              <p:cNvPr id="122" name="Rectangle: Rounded Corners 121">
                <a:extLst>
                  <a:ext uri="{FF2B5EF4-FFF2-40B4-BE49-F238E27FC236}">
                    <a16:creationId xmlns:a16="http://schemas.microsoft.com/office/drawing/2014/main" id="{B582161A-D623-4DFD-8251-EBA453DAF639}"/>
                  </a:ext>
                </a:extLst>
              </p:cNvPr>
              <p:cNvSpPr/>
              <p:nvPr/>
            </p:nvSpPr>
            <p:spPr>
              <a:xfrm>
                <a:off x="8669754" y="726527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237B486D-970C-2DB8-6686-6AEF79D1179E}"/>
                  </a:ext>
                </a:extLst>
              </p:cNvPr>
              <p:cNvSpPr/>
              <p:nvPr/>
            </p:nvSpPr>
            <p:spPr>
              <a:xfrm>
                <a:off x="9001497" y="1133021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: Rounded Corners 123">
                <a:extLst>
                  <a:ext uri="{FF2B5EF4-FFF2-40B4-BE49-F238E27FC236}">
                    <a16:creationId xmlns:a16="http://schemas.microsoft.com/office/drawing/2014/main" id="{1FA1A680-B252-4F3C-5CDB-77BCF46A5F4F}"/>
                  </a:ext>
                </a:extLst>
              </p:cNvPr>
              <p:cNvSpPr/>
              <p:nvPr/>
            </p:nvSpPr>
            <p:spPr>
              <a:xfrm>
                <a:off x="8867300" y="1039183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75611A84-7BF7-EDFF-C07F-B85CF5359D35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Nhốt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dõi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94443FA-43B3-1928-47CB-3476BAE11910}"/>
                </a:ext>
              </a:extLst>
            </p:cNvPr>
            <p:cNvGrpSpPr/>
            <p:nvPr/>
          </p:nvGrpSpPr>
          <p:grpSpPr>
            <a:xfrm>
              <a:off x="6096000" y="6404211"/>
              <a:ext cx="5456476" cy="6015789"/>
              <a:chOff x="8669754" y="939711"/>
              <a:chExt cx="3066047" cy="4908884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A6A63D72-174C-F5D5-A476-BBF2FF71D6BF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384A491C-8216-8E67-0DD3-16EF22859116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57F09A65-F7AE-32A4-E716-E5D8E068345E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96C3C5D-53C8-C915-96EB-0F9680ABC9A1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khỏe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mổ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thịt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ốm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E8B2BF3-EB90-0019-1F38-43E41978C8F5}"/>
                </a:ext>
              </a:extLst>
            </p:cNvPr>
            <p:cNvGrpSpPr/>
            <p:nvPr/>
          </p:nvGrpSpPr>
          <p:grpSpPr>
            <a:xfrm>
              <a:off x="6096000" y="12800684"/>
              <a:ext cx="5456476" cy="6015789"/>
              <a:chOff x="8669754" y="939711"/>
              <a:chExt cx="3066047" cy="4908884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2ECCAC1-AAB7-09C2-A633-C268A13E5C8A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47F8E482-94E3-B3EB-B81E-820ABBDC5BC8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9D96C703-7A18-619D-F4EF-5AFAA8AE6951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D8C379E-1ADC-1E37-BCB0-C3A8AACB5BEF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Báo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bộ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thú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y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kiểm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B1EDB69-8612-45C2-F015-C4A5B16D3078}"/>
                </a:ext>
              </a:extLst>
            </p:cNvPr>
            <p:cNvGrpSpPr/>
            <p:nvPr/>
          </p:nvGrpSpPr>
          <p:grpSpPr>
            <a:xfrm>
              <a:off x="6096000" y="19197157"/>
              <a:ext cx="5456476" cy="6015789"/>
              <a:chOff x="8669754" y="939711"/>
              <a:chExt cx="3066047" cy="4908884"/>
            </a:xfrm>
          </p:grpSpPr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0160259A-FABC-E870-8690-C1CAD873539D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A7169CA2-7341-CB5C-102F-2CBAB5F82DE4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56D4500D-4F75-A910-A4AC-48653612E4AA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B382D387-AFDF-0AFC-C8D7-C96743285ACD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Vệ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khử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khuẩn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chuồng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trại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9ABBEBA1-37D3-21F4-F218-E64C4EEAB22D}"/>
                </a:ext>
              </a:extLst>
            </p:cNvPr>
            <p:cNvGrpSpPr/>
            <p:nvPr/>
          </p:nvGrpSpPr>
          <p:grpSpPr>
            <a:xfrm>
              <a:off x="6096000" y="25631038"/>
              <a:ext cx="5456476" cy="6015789"/>
              <a:chOff x="8669754" y="939711"/>
              <a:chExt cx="3066047" cy="4908884"/>
            </a:xfrm>
          </p:grpSpPr>
          <p:sp>
            <p:nvSpPr>
              <p:cNvPr id="89" name="Rectangle: Rounded Corners 88">
                <a:extLst>
                  <a:ext uri="{FF2B5EF4-FFF2-40B4-BE49-F238E27FC236}">
                    <a16:creationId xmlns:a16="http://schemas.microsoft.com/office/drawing/2014/main" id="{449C2B34-56FA-BC4A-2EE7-D51BC0334F62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: Rounded Corners 89">
                <a:extLst>
                  <a:ext uri="{FF2B5EF4-FFF2-40B4-BE49-F238E27FC236}">
                    <a16:creationId xmlns:a16="http://schemas.microsoft.com/office/drawing/2014/main" id="{835A1620-3430-75E5-8347-A812C7E843C8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AC35B424-F3E2-7E68-E72F-8AC01185F2AE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65BCA1A4-7B2F-29AF-9B94-8851A4FF7F19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2285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Vứt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xuống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mương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chỗ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vắng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261D3D07-C109-FCC7-34BC-BF6F40075F34}"/>
                </a:ext>
              </a:extLst>
            </p:cNvPr>
            <p:cNvGrpSpPr/>
            <p:nvPr/>
          </p:nvGrpSpPr>
          <p:grpSpPr>
            <a:xfrm>
              <a:off x="6096000" y="31928384"/>
              <a:ext cx="5456476" cy="6015789"/>
              <a:chOff x="8669754" y="939711"/>
              <a:chExt cx="3066047" cy="4908884"/>
            </a:xfrm>
          </p:grpSpPr>
          <p:sp>
            <p:nvSpPr>
              <p:cNvPr id="95" name="Rectangle: Rounded Corners 94">
                <a:extLst>
                  <a:ext uri="{FF2B5EF4-FFF2-40B4-BE49-F238E27FC236}">
                    <a16:creationId xmlns:a16="http://schemas.microsoft.com/office/drawing/2014/main" id="{BFE52B5F-D479-CFE8-8060-727DB077F308}"/>
                  </a:ext>
                </a:extLst>
              </p:cNvPr>
              <p:cNvSpPr/>
              <p:nvPr/>
            </p:nvSpPr>
            <p:spPr>
              <a:xfrm>
                <a:off x="8669754" y="939711"/>
                <a:ext cx="3066047" cy="4908884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: Rounded Corners 95">
                <a:extLst>
                  <a:ext uri="{FF2B5EF4-FFF2-40B4-BE49-F238E27FC236}">
                    <a16:creationId xmlns:a16="http://schemas.microsoft.com/office/drawing/2014/main" id="{490A70EB-22CC-95B6-AF97-CA7FF1471ECB}"/>
                  </a:ext>
                </a:extLst>
              </p:cNvPr>
              <p:cNvSpPr/>
              <p:nvPr/>
            </p:nvSpPr>
            <p:spPr>
              <a:xfrm>
                <a:off x="9001497" y="1346205"/>
                <a:ext cx="2624579" cy="4184587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9DF7EC1C-1804-2E48-40C7-BF4E83F8D305}"/>
                  </a:ext>
                </a:extLst>
              </p:cNvPr>
              <p:cNvSpPr/>
              <p:nvPr/>
            </p:nvSpPr>
            <p:spPr>
              <a:xfrm>
                <a:off x="8867300" y="1252367"/>
                <a:ext cx="2651621" cy="4143306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917B7F3C-E758-97B7-6FF3-963E2B08AF31}"/>
                  </a:ext>
                </a:extLst>
              </p:cNvPr>
              <p:cNvSpPr txBox="1"/>
              <p:nvPr/>
            </p:nvSpPr>
            <p:spPr>
              <a:xfrm>
                <a:off x="9018770" y="1841181"/>
                <a:ext cx="2368015" cy="17329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nuôi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sang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nơi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tránh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pic>
        <p:nvPicPr>
          <p:cNvPr id="103" name="Picture 102">
            <a:extLst>
              <a:ext uri="{FF2B5EF4-FFF2-40B4-BE49-F238E27FC236}">
                <a16:creationId xmlns:a16="http://schemas.microsoft.com/office/drawing/2014/main" id="{31F310D4-690C-E492-4EDB-38D017E28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-27655361"/>
            <a:ext cx="1285714" cy="1295238"/>
          </a:xfrm>
          <a:prstGeom prst="rect">
            <a:avLst/>
          </a:prstGeom>
        </p:spPr>
      </p:pic>
      <p:pic>
        <p:nvPicPr>
          <p:cNvPr id="104" name="Picture 103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CD0B6F3F-36E3-907D-04F3-657B23D81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-21458207"/>
            <a:ext cx="1266667" cy="1266667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4E73D07D-7CAA-4A73-9C0A-F66D0C9FD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-15178287"/>
            <a:ext cx="1285714" cy="1295238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B21B966A-E119-DE75-6452-84A2695CF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-9020894"/>
            <a:ext cx="1285714" cy="1295238"/>
          </a:xfrm>
          <a:prstGeom prst="rect">
            <a:avLst/>
          </a:prstGeom>
        </p:spPr>
      </p:pic>
      <p:pic>
        <p:nvPicPr>
          <p:cNvPr id="107" name="Picture 106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98552D73-7CE5-8916-0070-ADB363595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796" y="-2012787"/>
            <a:ext cx="1266667" cy="1266667"/>
          </a:xfrm>
          <a:prstGeom prst="rect">
            <a:avLst/>
          </a:prstGeom>
        </p:spPr>
      </p:pic>
      <p:pic>
        <p:nvPicPr>
          <p:cNvPr id="108" name="Picture 107" descr="A picture containing connector&#10;&#10;Description automatically generated">
            <a:extLst>
              <a:ext uri="{FF2B5EF4-FFF2-40B4-BE49-F238E27FC236}">
                <a16:creationId xmlns:a16="http://schemas.microsoft.com/office/drawing/2014/main" id="{19AF6715-023E-E6A3-7D27-2505E39ED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49" y="4189720"/>
            <a:ext cx="1266667" cy="1266667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575AE11-068B-71CE-CD1D-ED2E3291C2F5}"/>
              </a:ext>
            </a:extLst>
          </p:cNvPr>
          <p:cNvSpPr/>
          <p:nvPr/>
        </p:nvSpPr>
        <p:spPr>
          <a:xfrm>
            <a:off x="-20790" y="-113991"/>
            <a:ext cx="12192000" cy="6897429"/>
          </a:xfrm>
          <a:custGeom>
            <a:avLst/>
            <a:gdLst>
              <a:gd name="connsiteX0" fmla="*/ 6803598 w 12192000"/>
              <a:gd name="connsiteY0" fmla="*/ 656970 h 6897429"/>
              <a:gd name="connsiteX1" fmla="*/ 6299060 w 12192000"/>
              <a:gd name="connsiteY1" fmla="*/ 1161508 h 6897429"/>
              <a:gd name="connsiteX2" fmla="*/ 6299060 w 12192000"/>
              <a:gd name="connsiteY2" fmla="*/ 5726489 h 6897429"/>
              <a:gd name="connsiteX3" fmla="*/ 6803598 w 12192000"/>
              <a:gd name="connsiteY3" fmla="*/ 6231027 h 6897429"/>
              <a:gd name="connsiteX4" fmla="*/ 11047938 w 12192000"/>
              <a:gd name="connsiteY4" fmla="*/ 6231027 h 6897429"/>
              <a:gd name="connsiteX5" fmla="*/ 11552476 w 12192000"/>
              <a:gd name="connsiteY5" fmla="*/ 5726489 h 6897429"/>
              <a:gd name="connsiteX6" fmla="*/ 11552476 w 12192000"/>
              <a:gd name="connsiteY6" fmla="*/ 1161508 h 6897429"/>
              <a:gd name="connsiteX7" fmla="*/ 11047938 w 12192000"/>
              <a:gd name="connsiteY7" fmla="*/ 656970 h 6897429"/>
              <a:gd name="connsiteX8" fmla="*/ 0 w 12192000"/>
              <a:gd name="connsiteY8" fmla="*/ 0 h 6897429"/>
              <a:gd name="connsiteX9" fmla="*/ 12192000 w 12192000"/>
              <a:gd name="connsiteY9" fmla="*/ 0 h 6897429"/>
              <a:gd name="connsiteX10" fmla="*/ 12192000 w 12192000"/>
              <a:gd name="connsiteY10" fmla="*/ 6897429 h 6897429"/>
              <a:gd name="connsiteX11" fmla="*/ 0 w 12192000"/>
              <a:gd name="connsiteY11" fmla="*/ 6897429 h 689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97429">
                <a:moveTo>
                  <a:pt x="6803598" y="656970"/>
                </a:moveTo>
                <a:cubicBezTo>
                  <a:pt x="6524949" y="656970"/>
                  <a:pt x="6299060" y="882859"/>
                  <a:pt x="6299060" y="1161508"/>
                </a:cubicBezTo>
                <a:lnTo>
                  <a:pt x="6299060" y="5726489"/>
                </a:lnTo>
                <a:cubicBezTo>
                  <a:pt x="6299060" y="6005138"/>
                  <a:pt x="6524949" y="6231027"/>
                  <a:pt x="6803598" y="6231027"/>
                </a:cubicBezTo>
                <a:lnTo>
                  <a:pt x="11047938" y="6231027"/>
                </a:lnTo>
                <a:cubicBezTo>
                  <a:pt x="11326587" y="6231027"/>
                  <a:pt x="11552476" y="6005138"/>
                  <a:pt x="11552476" y="5726489"/>
                </a:cubicBezTo>
                <a:lnTo>
                  <a:pt x="11552476" y="1161508"/>
                </a:lnTo>
                <a:cubicBezTo>
                  <a:pt x="11552476" y="882859"/>
                  <a:pt x="11326587" y="656970"/>
                  <a:pt x="11047938" y="65697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7429"/>
                </a:lnTo>
                <a:lnTo>
                  <a:pt x="0" y="6897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963133-3906-AF66-810F-455DCD483941}"/>
              </a:ext>
            </a:extLst>
          </p:cNvPr>
          <p:cNvSpPr txBox="1"/>
          <p:nvPr/>
        </p:nvSpPr>
        <p:spPr>
          <a:xfrm>
            <a:off x="418390" y="3565285"/>
            <a:ext cx="477281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(√)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(X)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11EA06-4135-BD1A-51B0-3B5AADE385A4}"/>
              </a:ext>
            </a:extLst>
          </p:cNvPr>
          <p:cNvSpPr txBox="1"/>
          <p:nvPr/>
        </p:nvSpPr>
        <p:spPr>
          <a:xfrm>
            <a:off x="591321" y="1817757"/>
            <a:ext cx="4599886" cy="1107996"/>
          </a:xfrm>
          <a:prstGeom prst="rect">
            <a:avLst/>
          </a:prstGeom>
          <a:noFill/>
          <a:effectLst>
            <a:glow rad="1079500">
              <a:schemeClr val="accent4">
                <a:satMod val="175000"/>
                <a:alpha val="59000"/>
              </a:schemeClr>
            </a:glow>
            <a:outerShdw blurRad="50800" dist="38100" dir="16200000" sx="167000" sy="167000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59000"/>
                    </a:schemeClr>
                  </a:glow>
                </a:effectLst>
                <a:latin typeface="Fz FZShiTianSongS Cloud" panose="02000500000000000000" pitchFamily="2" charset="0"/>
              </a:rPr>
              <a:t>LUYỆN TẬP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7FC9F2-0277-63DE-81DC-F5E414EDEEDF}"/>
              </a:ext>
            </a:extLst>
          </p:cNvPr>
          <p:cNvSpPr/>
          <p:nvPr/>
        </p:nvSpPr>
        <p:spPr>
          <a:xfrm rot="5400000" flipH="1">
            <a:off x="2743774" y="-847688"/>
            <a:ext cx="92026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4B10C1-5D23-6257-806A-1443FD5FDE57}"/>
              </a:ext>
            </a:extLst>
          </p:cNvPr>
          <p:cNvSpPr/>
          <p:nvPr/>
        </p:nvSpPr>
        <p:spPr>
          <a:xfrm rot="5400000">
            <a:off x="2743774" y="938908"/>
            <a:ext cx="92025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97E530-9123-9C16-E04C-0BC809857CEB}"/>
              </a:ext>
            </a:extLst>
          </p:cNvPr>
          <p:cNvSpPr/>
          <p:nvPr/>
        </p:nvSpPr>
        <p:spPr>
          <a:xfrm>
            <a:off x="5039099" y="1384973"/>
            <a:ext cx="80208" cy="1865589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3838C4-46BC-9DCE-82EB-34F71F75A361}"/>
              </a:ext>
            </a:extLst>
          </p:cNvPr>
          <p:cNvSpPr/>
          <p:nvPr/>
        </p:nvSpPr>
        <p:spPr>
          <a:xfrm>
            <a:off x="511113" y="1384973"/>
            <a:ext cx="80208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211EB6-A7FA-99F7-A0F7-39AABB93F8B7}"/>
              </a:ext>
            </a:extLst>
          </p:cNvPr>
          <p:cNvSpPr/>
          <p:nvPr/>
        </p:nvSpPr>
        <p:spPr>
          <a:xfrm>
            <a:off x="511112" y="2830811"/>
            <a:ext cx="80209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C71DEB6F-2D26-9E50-8D70-C8F6EFDDE84A}"/>
              </a:ext>
            </a:extLst>
          </p:cNvPr>
          <p:cNvSpPr/>
          <p:nvPr/>
        </p:nvSpPr>
        <p:spPr>
          <a:xfrm rot="5400000">
            <a:off x="-30675" y="-118829"/>
            <a:ext cx="1276350" cy="127635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07BD9357-5D38-69C9-CF7A-6502014AA6F0}"/>
              </a:ext>
            </a:extLst>
          </p:cNvPr>
          <p:cNvSpPr/>
          <p:nvPr/>
        </p:nvSpPr>
        <p:spPr>
          <a:xfrm rot="16200000">
            <a:off x="11238003" y="5908066"/>
            <a:ext cx="1106591" cy="110659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84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A4E3402-8CB7-FB75-0A6F-491F069E18A4}"/>
              </a:ext>
            </a:extLst>
          </p:cNvPr>
          <p:cNvGrpSpPr/>
          <p:nvPr/>
        </p:nvGrpSpPr>
        <p:grpSpPr>
          <a:xfrm>
            <a:off x="6106883" y="354730"/>
            <a:ext cx="23562127" cy="6015789"/>
            <a:chOff x="6106883" y="354730"/>
            <a:chExt cx="23562127" cy="60157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1044408-5906-86A2-3960-B3FEF220064E}"/>
                </a:ext>
              </a:extLst>
            </p:cNvPr>
            <p:cNvGrpSpPr/>
            <p:nvPr/>
          </p:nvGrpSpPr>
          <p:grpSpPr>
            <a:xfrm>
              <a:off x="6106883" y="354730"/>
              <a:ext cx="5456476" cy="6015789"/>
              <a:chOff x="6106883" y="354730"/>
              <a:chExt cx="5456476" cy="6015789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A5D5F30-CBC5-A3A9-AFEB-D65BCC1D8C9F}"/>
                  </a:ext>
                </a:extLst>
              </p:cNvPr>
              <p:cNvSpPr/>
              <p:nvPr/>
            </p:nvSpPr>
            <p:spPr>
              <a:xfrm>
                <a:off x="6106883" y="354730"/>
                <a:ext cx="5456476" cy="6015789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C4AE919E-7237-1588-E56E-109178D0CCC3}"/>
                  </a:ext>
                </a:extLst>
              </p:cNvPr>
              <p:cNvSpPr/>
              <p:nvPr/>
            </p:nvSpPr>
            <p:spPr>
              <a:xfrm>
                <a:off x="6697268" y="852884"/>
                <a:ext cx="4670820" cy="5128170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4AB41354-1C58-0805-5DB6-73FB4ED4F6E6}"/>
                  </a:ext>
                </a:extLst>
              </p:cNvPr>
              <p:cNvSpPr/>
              <p:nvPr/>
            </p:nvSpPr>
            <p:spPr>
              <a:xfrm>
                <a:off x="6458445" y="737887"/>
                <a:ext cx="4718945" cy="5077581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364F74-01DB-C86A-1D4A-1C37BD00E7D6}"/>
                  </a:ext>
                </a:extLst>
              </p:cNvPr>
              <p:cNvSpPr txBox="1"/>
              <p:nvPr/>
            </p:nvSpPr>
            <p:spPr>
              <a:xfrm>
                <a:off x="6728008" y="1459473"/>
                <a:ext cx="421422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cúm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A2F8EB-5AAB-743B-5146-3D8C82CFCC4C}"/>
                </a:ext>
              </a:extLst>
            </p:cNvPr>
            <p:cNvGrpSpPr/>
            <p:nvPr/>
          </p:nvGrpSpPr>
          <p:grpSpPr>
            <a:xfrm>
              <a:off x="12153744" y="354730"/>
              <a:ext cx="5456476" cy="6015789"/>
              <a:chOff x="6106883" y="354730"/>
              <a:chExt cx="5456476" cy="6015789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A79EE302-9C99-5C8B-C44F-89C33F47D92A}"/>
                  </a:ext>
                </a:extLst>
              </p:cNvPr>
              <p:cNvSpPr/>
              <p:nvPr/>
            </p:nvSpPr>
            <p:spPr>
              <a:xfrm>
                <a:off x="6106883" y="354730"/>
                <a:ext cx="5456476" cy="6015789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D767B09-690D-7E11-A92E-50B4CC485523}"/>
                  </a:ext>
                </a:extLst>
              </p:cNvPr>
              <p:cNvSpPr/>
              <p:nvPr/>
            </p:nvSpPr>
            <p:spPr>
              <a:xfrm>
                <a:off x="6697268" y="852884"/>
                <a:ext cx="4670820" cy="5128170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02019968-DB7E-F8AA-750C-E59E1D65C341}"/>
                  </a:ext>
                </a:extLst>
              </p:cNvPr>
              <p:cNvSpPr/>
              <p:nvPr/>
            </p:nvSpPr>
            <p:spPr>
              <a:xfrm>
                <a:off x="6458445" y="737887"/>
                <a:ext cx="4718945" cy="5077581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81FB4A-AF4A-F4D7-5951-FBA313300DBB}"/>
                  </a:ext>
                </a:extLst>
              </p:cNvPr>
              <p:cNvSpPr txBox="1"/>
              <p:nvPr/>
            </p:nvSpPr>
            <p:spPr>
              <a:xfrm>
                <a:off x="6728008" y="1459473"/>
                <a:ext cx="4214227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xương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loãng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xương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51D6CA6-953A-AA5C-8A02-BCAD6BA611C6}"/>
                </a:ext>
              </a:extLst>
            </p:cNvPr>
            <p:cNvGrpSpPr/>
            <p:nvPr/>
          </p:nvGrpSpPr>
          <p:grpSpPr>
            <a:xfrm>
              <a:off x="18183139" y="354730"/>
              <a:ext cx="5456476" cy="6015789"/>
              <a:chOff x="6106883" y="354730"/>
              <a:chExt cx="5456476" cy="6015789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612FF87-0BFE-216C-9E2D-EBECA486F941}"/>
                  </a:ext>
                </a:extLst>
              </p:cNvPr>
              <p:cNvSpPr/>
              <p:nvPr/>
            </p:nvSpPr>
            <p:spPr>
              <a:xfrm>
                <a:off x="6106883" y="354730"/>
                <a:ext cx="5456476" cy="6015789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00757DB-6F57-25FC-FB7B-5D8D4024E8AE}"/>
                  </a:ext>
                </a:extLst>
              </p:cNvPr>
              <p:cNvSpPr/>
              <p:nvPr/>
            </p:nvSpPr>
            <p:spPr>
              <a:xfrm>
                <a:off x="6697268" y="852884"/>
                <a:ext cx="4670820" cy="5128170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29002C5-2CA5-0A94-F577-B2C9B2B0466D}"/>
                  </a:ext>
                </a:extLst>
              </p:cNvPr>
              <p:cNvSpPr/>
              <p:nvPr/>
            </p:nvSpPr>
            <p:spPr>
              <a:xfrm>
                <a:off x="6458445" y="737887"/>
                <a:ext cx="4718945" cy="5077581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32FCD1-3498-E12D-0C01-471CDBA5BFB2}"/>
                  </a:ext>
                </a:extLst>
              </p:cNvPr>
              <p:cNvSpPr txBox="1"/>
              <p:nvPr/>
            </p:nvSpPr>
            <p:spPr>
              <a:xfrm>
                <a:off x="6728008" y="1459473"/>
                <a:ext cx="421422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gà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C743BFC-671B-77B2-007A-EB7C33F0C62C}"/>
                </a:ext>
              </a:extLst>
            </p:cNvPr>
            <p:cNvGrpSpPr/>
            <p:nvPr/>
          </p:nvGrpSpPr>
          <p:grpSpPr>
            <a:xfrm>
              <a:off x="24212534" y="354730"/>
              <a:ext cx="5456476" cy="6015789"/>
              <a:chOff x="6106883" y="354730"/>
              <a:chExt cx="5456476" cy="6015789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2D45F784-F19B-58C0-77AA-DD87E23804D0}"/>
                  </a:ext>
                </a:extLst>
              </p:cNvPr>
              <p:cNvSpPr/>
              <p:nvPr/>
            </p:nvSpPr>
            <p:spPr>
              <a:xfrm>
                <a:off x="6106883" y="354730"/>
                <a:ext cx="5456476" cy="6015789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32A3752-6A14-8F9C-2335-F70868D143F7}"/>
                  </a:ext>
                </a:extLst>
              </p:cNvPr>
              <p:cNvSpPr/>
              <p:nvPr/>
            </p:nvSpPr>
            <p:spPr>
              <a:xfrm>
                <a:off x="6697268" y="852884"/>
                <a:ext cx="4670820" cy="5128170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BDBBB66-A899-E941-AAB9-747D9772CCAF}"/>
                  </a:ext>
                </a:extLst>
              </p:cNvPr>
              <p:cNvSpPr/>
              <p:nvPr/>
            </p:nvSpPr>
            <p:spPr>
              <a:xfrm>
                <a:off x="6458445" y="737887"/>
                <a:ext cx="4718945" cy="5077581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3F13986-0234-4849-3FCD-3F602D1E271A}"/>
                  </a:ext>
                </a:extLst>
              </p:cNvPr>
              <p:cNvSpPr txBox="1"/>
              <p:nvPr/>
            </p:nvSpPr>
            <p:spPr>
              <a:xfrm>
                <a:off x="6728008" y="1459473"/>
                <a:ext cx="421422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tụ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huyết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242E0AC-A528-79C8-8A62-61624A052654}"/>
              </a:ext>
            </a:extLst>
          </p:cNvPr>
          <p:cNvSpPr txBox="1"/>
          <p:nvPr/>
        </p:nvSpPr>
        <p:spPr>
          <a:xfrm>
            <a:off x="6963162" y="3852103"/>
            <a:ext cx="3743607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vi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858177-CA8A-2058-C5E3-CBECA3C89CDF}"/>
              </a:ext>
            </a:extLst>
          </p:cNvPr>
          <p:cNvSpPr txBox="1"/>
          <p:nvPr/>
        </p:nvSpPr>
        <p:spPr>
          <a:xfrm>
            <a:off x="12610390" y="3852103"/>
            <a:ext cx="4468531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D294BD1-54D0-79D2-F669-6FED10AD6810}"/>
              </a:ext>
            </a:extLst>
          </p:cNvPr>
          <p:cNvSpPr txBox="1"/>
          <p:nvPr/>
        </p:nvSpPr>
        <p:spPr>
          <a:xfrm>
            <a:off x="18588179" y="3852103"/>
            <a:ext cx="4600153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B72433-70F5-204A-3F53-C06E55FB1109}"/>
              </a:ext>
            </a:extLst>
          </p:cNvPr>
          <p:cNvSpPr txBox="1"/>
          <p:nvPr/>
        </p:nvSpPr>
        <p:spPr>
          <a:xfrm>
            <a:off x="25068968" y="3852103"/>
            <a:ext cx="3743607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vi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575AE11-068B-71CE-CD1D-ED2E3291C2F5}"/>
              </a:ext>
            </a:extLst>
          </p:cNvPr>
          <p:cNvSpPr/>
          <p:nvPr/>
        </p:nvSpPr>
        <p:spPr>
          <a:xfrm>
            <a:off x="-20790" y="-113991"/>
            <a:ext cx="12192000" cy="6897429"/>
          </a:xfrm>
          <a:custGeom>
            <a:avLst/>
            <a:gdLst>
              <a:gd name="connsiteX0" fmla="*/ 6803598 w 12192000"/>
              <a:gd name="connsiteY0" fmla="*/ 656970 h 6897429"/>
              <a:gd name="connsiteX1" fmla="*/ 6299060 w 12192000"/>
              <a:gd name="connsiteY1" fmla="*/ 1161508 h 6897429"/>
              <a:gd name="connsiteX2" fmla="*/ 6299060 w 12192000"/>
              <a:gd name="connsiteY2" fmla="*/ 5726489 h 6897429"/>
              <a:gd name="connsiteX3" fmla="*/ 6803598 w 12192000"/>
              <a:gd name="connsiteY3" fmla="*/ 6231027 h 6897429"/>
              <a:gd name="connsiteX4" fmla="*/ 11047938 w 12192000"/>
              <a:gd name="connsiteY4" fmla="*/ 6231027 h 6897429"/>
              <a:gd name="connsiteX5" fmla="*/ 11552476 w 12192000"/>
              <a:gd name="connsiteY5" fmla="*/ 5726489 h 6897429"/>
              <a:gd name="connsiteX6" fmla="*/ 11552476 w 12192000"/>
              <a:gd name="connsiteY6" fmla="*/ 1161508 h 6897429"/>
              <a:gd name="connsiteX7" fmla="*/ 11047938 w 12192000"/>
              <a:gd name="connsiteY7" fmla="*/ 656970 h 6897429"/>
              <a:gd name="connsiteX8" fmla="*/ 0 w 12192000"/>
              <a:gd name="connsiteY8" fmla="*/ 0 h 6897429"/>
              <a:gd name="connsiteX9" fmla="*/ 12192000 w 12192000"/>
              <a:gd name="connsiteY9" fmla="*/ 0 h 6897429"/>
              <a:gd name="connsiteX10" fmla="*/ 12192000 w 12192000"/>
              <a:gd name="connsiteY10" fmla="*/ 6897429 h 6897429"/>
              <a:gd name="connsiteX11" fmla="*/ 0 w 12192000"/>
              <a:gd name="connsiteY11" fmla="*/ 6897429 h 689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97429">
                <a:moveTo>
                  <a:pt x="6803598" y="656970"/>
                </a:moveTo>
                <a:cubicBezTo>
                  <a:pt x="6524949" y="656970"/>
                  <a:pt x="6299060" y="882859"/>
                  <a:pt x="6299060" y="1161508"/>
                </a:cubicBezTo>
                <a:lnTo>
                  <a:pt x="6299060" y="5726489"/>
                </a:lnTo>
                <a:cubicBezTo>
                  <a:pt x="6299060" y="6005138"/>
                  <a:pt x="6524949" y="6231027"/>
                  <a:pt x="6803598" y="6231027"/>
                </a:cubicBezTo>
                <a:lnTo>
                  <a:pt x="11047938" y="6231027"/>
                </a:lnTo>
                <a:cubicBezTo>
                  <a:pt x="11326587" y="6231027"/>
                  <a:pt x="11552476" y="6005138"/>
                  <a:pt x="11552476" y="5726489"/>
                </a:cubicBezTo>
                <a:lnTo>
                  <a:pt x="11552476" y="1161508"/>
                </a:lnTo>
                <a:cubicBezTo>
                  <a:pt x="11552476" y="882859"/>
                  <a:pt x="11326587" y="656970"/>
                  <a:pt x="11047938" y="65697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7429"/>
                </a:lnTo>
                <a:lnTo>
                  <a:pt x="0" y="6897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963133-3906-AF66-810F-455DCD483941}"/>
              </a:ext>
            </a:extLst>
          </p:cNvPr>
          <p:cNvSpPr txBox="1"/>
          <p:nvPr/>
        </p:nvSpPr>
        <p:spPr>
          <a:xfrm>
            <a:off x="418390" y="3565285"/>
            <a:ext cx="47728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400" spc="-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11EA06-4135-BD1A-51B0-3B5AADE385A4}"/>
              </a:ext>
            </a:extLst>
          </p:cNvPr>
          <p:cNvSpPr txBox="1"/>
          <p:nvPr/>
        </p:nvSpPr>
        <p:spPr>
          <a:xfrm>
            <a:off x="591321" y="1817757"/>
            <a:ext cx="4599886" cy="1107996"/>
          </a:xfrm>
          <a:prstGeom prst="rect">
            <a:avLst/>
          </a:prstGeom>
          <a:noFill/>
          <a:effectLst>
            <a:glow rad="1079500">
              <a:schemeClr val="accent4">
                <a:satMod val="175000"/>
                <a:alpha val="59000"/>
              </a:schemeClr>
            </a:glow>
            <a:outerShdw blurRad="50800" dist="38100" dir="16200000" sx="167000" sy="167000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59000"/>
                    </a:schemeClr>
                  </a:glow>
                </a:effectLst>
                <a:latin typeface="Fz FZShiTianSongS Cloud" panose="02000500000000000000" pitchFamily="2" charset="0"/>
              </a:rPr>
              <a:t>LUYỆN TẬP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7FC9F2-0277-63DE-81DC-F5E414EDEEDF}"/>
              </a:ext>
            </a:extLst>
          </p:cNvPr>
          <p:cNvSpPr/>
          <p:nvPr/>
        </p:nvSpPr>
        <p:spPr>
          <a:xfrm rot="5400000" flipH="1">
            <a:off x="2743774" y="-847688"/>
            <a:ext cx="92026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4B10C1-5D23-6257-806A-1443FD5FDE57}"/>
              </a:ext>
            </a:extLst>
          </p:cNvPr>
          <p:cNvSpPr/>
          <p:nvPr/>
        </p:nvSpPr>
        <p:spPr>
          <a:xfrm rot="5400000">
            <a:off x="2743774" y="938908"/>
            <a:ext cx="92025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97E530-9123-9C16-E04C-0BC809857CEB}"/>
              </a:ext>
            </a:extLst>
          </p:cNvPr>
          <p:cNvSpPr/>
          <p:nvPr/>
        </p:nvSpPr>
        <p:spPr>
          <a:xfrm>
            <a:off x="5039099" y="1384973"/>
            <a:ext cx="80208" cy="1865589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3838C4-46BC-9DCE-82EB-34F71F75A361}"/>
              </a:ext>
            </a:extLst>
          </p:cNvPr>
          <p:cNvSpPr/>
          <p:nvPr/>
        </p:nvSpPr>
        <p:spPr>
          <a:xfrm>
            <a:off x="511113" y="1384973"/>
            <a:ext cx="80208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211EB6-A7FA-99F7-A0F7-39AABB93F8B7}"/>
              </a:ext>
            </a:extLst>
          </p:cNvPr>
          <p:cNvSpPr/>
          <p:nvPr/>
        </p:nvSpPr>
        <p:spPr>
          <a:xfrm>
            <a:off x="511112" y="2830811"/>
            <a:ext cx="80209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C71DEB6F-2D26-9E50-8D70-C8F6EFDDE84A}"/>
              </a:ext>
            </a:extLst>
          </p:cNvPr>
          <p:cNvSpPr/>
          <p:nvPr/>
        </p:nvSpPr>
        <p:spPr>
          <a:xfrm rot="5400000">
            <a:off x="-30675" y="-118829"/>
            <a:ext cx="1276350" cy="127635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07BD9357-5D38-69C9-CF7A-6502014AA6F0}"/>
              </a:ext>
            </a:extLst>
          </p:cNvPr>
          <p:cNvSpPr/>
          <p:nvPr/>
        </p:nvSpPr>
        <p:spPr>
          <a:xfrm rot="16200000">
            <a:off x="11238003" y="5908066"/>
            <a:ext cx="1106591" cy="110659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6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A4E3402-8CB7-FB75-0A6F-491F069E18A4}"/>
              </a:ext>
            </a:extLst>
          </p:cNvPr>
          <p:cNvGrpSpPr/>
          <p:nvPr/>
        </p:nvGrpSpPr>
        <p:grpSpPr>
          <a:xfrm>
            <a:off x="53447" y="354730"/>
            <a:ext cx="23562127" cy="6015789"/>
            <a:chOff x="6106883" y="354730"/>
            <a:chExt cx="23562127" cy="60157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1044408-5906-86A2-3960-B3FEF220064E}"/>
                </a:ext>
              </a:extLst>
            </p:cNvPr>
            <p:cNvGrpSpPr/>
            <p:nvPr/>
          </p:nvGrpSpPr>
          <p:grpSpPr>
            <a:xfrm>
              <a:off x="6106883" y="354730"/>
              <a:ext cx="5456476" cy="6015789"/>
              <a:chOff x="6106883" y="354730"/>
              <a:chExt cx="5456476" cy="6015789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A5D5F30-CBC5-A3A9-AFEB-D65BCC1D8C9F}"/>
                  </a:ext>
                </a:extLst>
              </p:cNvPr>
              <p:cNvSpPr/>
              <p:nvPr/>
            </p:nvSpPr>
            <p:spPr>
              <a:xfrm>
                <a:off x="6106883" y="354730"/>
                <a:ext cx="5456476" cy="6015789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C4AE919E-7237-1588-E56E-109178D0CCC3}"/>
                  </a:ext>
                </a:extLst>
              </p:cNvPr>
              <p:cNvSpPr/>
              <p:nvPr/>
            </p:nvSpPr>
            <p:spPr>
              <a:xfrm>
                <a:off x="6697268" y="852884"/>
                <a:ext cx="4670820" cy="5128170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4AB41354-1C58-0805-5DB6-73FB4ED4F6E6}"/>
                  </a:ext>
                </a:extLst>
              </p:cNvPr>
              <p:cNvSpPr/>
              <p:nvPr/>
            </p:nvSpPr>
            <p:spPr>
              <a:xfrm>
                <a:off x="6458445" y="737887"/>
                <a:ext cx="4718945" cy="5077581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364F74-01DB-C86A-1D4A-1C37BD00E7D6}"/>
                  </a:ext>
                </a:extLst>
              </p:cNvPr>
              <p:cNvSpPr txBox="1"/>
              <p:nvPr/>
            </p:nvSpPr>
            <p:spPr>
              <a:xfrm>
                <a:off x="6728008" y="1459473"/>
                <a:ext cx="421422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cúm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A2F8EB-5AAB-743B-5146-3D8C82CFCC4C}"/>
                </a:ext>
              </a:extLst>
            </p:cNvPr>
            <p:cNvGrpSpPr/>
            <p:nvPr/>
          </p:nvGrpSpPr>
          <p:grpSpPr>
            <a:xfrm>
              <a:off x="12153744" y="354730"/>
              <a:ext cx="5456476" cy="6015789"/>
              <a:chOff x="6106883" y="354730"/>
              <a:chExt cx="5456476" cy="6015789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A79EE302-9C99-5C8B-C44F-89C33F47D92A}"/>
                  </a:ext>
                </a:extLst>
              </p:cNvPr>
              <p:cNvSpPr/>
              <p:nvPr/>
            </p:nvSpPr>
            <p:spPr>
              <a:xfrm>
                <a:off x="6106883" y="354730"/>
                <a:ext cx="5456476" cy="6015789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D767B09-690D-7E11-A92E-50B4CC485523}"/>
                  </a:ext>
                </a:extLst>
              </p:cNvPr>
              <p:cNvSpPr/>
              <p:nvPr/>
            </p:nvSpPr>
            <p:spPr>
              <a:xfrm>
                <a:off x="6697268" y="852884"/>
                <a:ext cx="4670820" cy="5128170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02019968-DB7E-F8AA-750C-E59E1D65C341}"/>
                  </a:ext>
                </a:extLst>
              </p:cNvPr>
              <p:cNvSpPr/>
              <p:nvPr/>
            </p:nvSpPr>
            <p:spPr>
              <a:xfrm>
                <a:off x="6458445" y="737887"/>
                <a:ext cx="4718945" cy="5077581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81FB4A-AF4A-F4D7-5951-FBA313300DBB}"/>
                  </a:ext>
                </a:extLst>
              </p:cNvPr>
              <p:cNvSpPr txBox="1"/>
              <p:nvPr/>
            </p:nvSpPr>
            <p:spPr>
              <a:xfrm>
                <a:off x="6728008" y="1459473"/>
                <a:ext cx="4214227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xương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loãng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xương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51D6CA6-953A-AA5C-8A02-BCAD6BA611C6}"/>
                </a:ext>
              </a:extLst>
            </p:cNvPr>
            <p:cNvGrpSpPr/>
            <p:nvPr/>
          </p:nvGrpSpPr>
          <p:grpSpPr>
            <a:xfrm>
              <a:off x="18183139" y="354730"/>
              <a:ext cx="5456476" cy="6015789"/>
              <a:chOff x="6106883" y="354730"/>
              <a:chExt cx="5456476" cy="6015789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612FF87-0BFE-216C-9E2D-EBECA486F941}"/>
                  </a:ext>
                </a:extLst>
              </p:cNvPr>
              <p:cNvSpPr/>
              <p:nvPr/>
            </p:nvSpPr>
            <p:spPr>
              <a:xfrm>
                <a:off x="6106883" y="354730"/>
                <a:ext cx="5456476" cy="6015789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00757DB-6F57-25FC-FB7B-5D8D4024E8AE}"/>
                  </a:ext>
                </a:extLst>
              </p:cNvPr>
              <p:cNvSpPr/>
              <p:nvPr/>
            </p:nvSpPr>
            <p:spPr>
              <a:xfrm>
                <a:off x="6697268" y="852884"/>
                <a:ext cx="4670820" cy="5128170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29002C5-2CA5-0A94-F577-B2C9B2B0466D}"/>
                  </a:ext>
                </a:extLst>
              </p:cNvPr>
              <p:cNvSpPr/>
              <p:nvPr/>
            </p:nvSpPr>
            <p:spPr>
              <a:xfrm>
                <a:off x="6458445" y="737887"/>
                <a:ext cx="4718945" cy="5077581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32FCD1-3498-E12D-0C01-471CDBA5BFB2}"/>
                  </a:ext>
                </a:extLst>
              </p:cNvPr>
              <p:cNvSpPr txBox="1"/>
              <p:nvPr/>
            </p:nvSpPr>
            <p:spPr>
              <a:xfrm>
                <a:off x="6728008" y="1459473"/>
                <a:ext cx="421422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gà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C743BFC-671B-77B2-007A-EB7C33F0C62C}"/>
                </a:ext>
              </a:extLst>
            </p:cNvPr>
            <p:cNvGrpSpPr/>
            <p:nvPr/>
          </p:nvGrpSpPr>
          <p:grpSpPr>
            <a:xfrm>
              <a:off x="24212534" y="354730"/>
              <a:ext cx="5456476" cy="6015789"/>
              <a:chOff x="6106883" y="354730"/>
              <a:chExt cx="5456476" cy="6015789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2D45F784-F19B-58C0-77AA-DD87E23804D0}"/>
                  </a:ext>
                </a:extLst>
              </p:cNvPr>
              <p:cNvSpPr/>
              <p:nvPr/>
            </p:nvSpPr>
            <p:spPr>
              <a:xfrm>
                <a:off x="6106883" y="354730"/>
                <a:ext cx="5456476" cy="6015789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32A3752-6A14-8F9C-2335-F70868D143F7}"/>
                  </a:ext>
                </a:extLst>
              </p:cNvPr>
              <p:cNvSpPr/>
              <p:nvPr/>
            </p:nvSpPr>
            <p:spPr>
              <a:xfrm>
                <a:off x="6697268" y="852884"/>
                <a:ext cx="4670820" cy="5128170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BDBBB66-A899-E941-AAB9-747D9772CCAF}"/>
                  </a:ext>
                </a:extLst>
              </p:cNvPr>
              <p:cNvSpPr/>
              <p:nvPr/>
            </p:nvSpPr>
            <p:spPr>
              <a:xfrm>
                <a:off x="6458445" y="737887"/>
                <a:ext cx="4718945" cy="5077581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3F13986-0234-4849-3FCD-3F602D1E271A}"/>
                  </a:ext>
                </a:extLst>
              </p:cNvPr>
              <p:cNvSpPr txBox="1"/>
              <p:nvPr/>
            </p:nvSpPr>
            <p:spPr>
              <a:xfrm>
                <a:off x="6728008" y="1459473"/>
                <a:ext cx="421422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tụ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huyết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242E0AC-A528-79C8-8A62-61624A052654}"/>
              </a:ext>
            </a:extLst>
          </p:cNvPr>
          <p:cNvSpPr txBox="1"/>
          <p:nvPr/>
        </p:nvSpPr>
        <p:spPr>
          <a:xfrm>
            <a:off x="909726" y="3852103"/>
            <a:ext cx="3743607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vi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858177-CA8A-2058-C5E3-CBECA3C89CDF}"/>
              </a:ext>
            </a:extLst>
          </p:cNvPr>
          <p:cNvSpPr txBox="1"/>
          <p:nvPr/>
        </p:nvSpPr>
        <p:spPr>
          <a:xfrm>
            <a:off x="6556954" y="3852103"/>
            <a:ext cx="4468531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D294BD1-54D0-79D2-F669-6FED10AD6810}"/>
              </a:ext>
            </a:extLst>
          </p:cNvPr>
          <p:cNvSpPr txBox="1"/>
          <p:nvPr/>
        </p:nvSpPr>
        <p:spPr>
          <a:xfrm>
            <a:off x="12534743" y="3852103"/>
            <a:ext cx="4600153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B72433-70F5-204A-3F53-C06E55FB1109}"/>
              </a:ext>
            </a:extLst>
          </p:cNvPr>
          <p:cNvSpPr txBox="1"/>
          <p:nvPr/>
        </p:nvSpPr>
        <p:spPr>
          <a:xfrm>
            <a:off x="19015532" y="3852103"/>
            <a:ext cx="3743607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vi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575AE11-068B-71CE-CD1D-ED2E3291C2F5}"/>
              </a:ext>
            </a:extLst>
          </p:cNvPr>
          <p:cNvSpPr/>
          <p:nvPr/>
        </p:nvSpPr>
        <p:spPr>
          <a:xfrm>
            <a:off x="-20790" y="-113991"/>
            <a:ext cx="12192000" cy="6897429"/>
          </a:xfrm>
          <a:custGeom>
            <a:avLst/>
            <a:gdLst>
              <a:gd name="connsiteX0" fmla="*/ 6803598 w 12192000"/>
              <a:gd name="connsiteY0" fmla="*/ 656970 h 6897429"/>
              <a:gd name="connsiteX1" fmla="*/ 6299060 w 12192000"/>
              <a:gd name="connsiteY1" fmla="*/ 1161508 h 6897429"/>
              <a:gd name="connsiteX2" fmla="*/ 6299060 w 12192000"/>
              <a:gd name="connsiteY2" fmla="*/ 5726489 h 6897429"/>
              <a:gd name="connsiteX3" fmla="*/ 6803598 w 12192000"/>
              <a:gd name="connsiteY3" fmla="*/ 6231027 h 6897429"/>
              <a:gd name="connsiteX4" fmla="*/ 11047938 w 12192000"/>
              <a:gd name="connsiteY4" fmla="*/ 6231027 h 6897429"/>
              <a:gd name="connsiteX5" fmla="*/ 11552476 w 12192000"/>
              <a:gd name="connsiteY5" fmla="*/ 5726489 h 6897429"/>
              <a:gd name="connsiteX6" fmla="*/ 11552476 w 12192000"/>
              <a:gd name="connsiteY6" fmla="*/ 1161508 h 6897429"/>
              <a:gd name="connsiteX7" fmla="*/ 11047938 w 12192000"/>
              <a:gd name="connsiteY7" fmla="*/ 656970 h 6897429"/>
              <a:gd name="connsiteX8" fmla="*/ 0 w 12192000"/>
              <a:gd name="connsiteY8" fmla="*/ 0 h 6897429"/>
              <a:gd name="connsiteX9" fmla="*/ 12192000 w 12192000"/>
              <a:gd name="connsiteY9" fmla="*/ 0 h 6897429"/>
              <a:gd name="connsiteX10" fmla="*/ 12192000 w 12192000"/>
              <a:gd name="connsiteY10" fmla="*/ 6897429 h 6897429"/>
              <a:gd name="connsiteX11" fmla="*/ 0 w 12192000"/>
              <a:gd name="connsiteY11" fmla="*/ 6897429 h 689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97429">
                <a:moveTo>
                  <a:pt x="6803598" y="656970"/>
                </a:moveTo>
                <a:cubicBezTo>
                  <a:pt x="6524949" y="656970"/>
                  <a:pt x="6299060" y="882859"/>
                  <a:pt x="6299060" y="1161508"/>
                </a:cubicBezTo>
                <a:lnTo>
                  <a:pt x="6299060" y="5726489"/>
                </a:lnTo>
                <a:cubicBezTo>
                  <a:pt x="6299060" y="6005138"/>
                  <a:pt x="6524949" y="6231027"/>
                  <a:pt x="6803598" y="6231027"/>
                </a:cubicBezTo>
                <a:lnTo>
                  <a:pt x="11047938" y="6231027"/>
                </a:lnTo>
                <a:cubicBezTo>
                  <a:pt x="11326587" y="6231027"/>
                  <a:pt x="11552476" y="6005138"/>
                  <a:pt x="11552476" y="5726489"/>
                </a:cubicBezTo>
                <a:lnTo>
                  <a:pt x="11552476" y="1161508"/>
                </a:lnTo>
                <a:cubicBezTo>
                  <a:pt x="11552476" y="882859"/>
                  <a:pt x="11326587" y="656970"/>
                  <a:pt x="11047938" y="65697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7429"/>
                </a:lnTo>
                <a:lnTo>
                  <a:pt x="0" y="6897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963133-3906-AF66-810F-455DCD483941}"/>
              </a:ext>
            </a:extLst>
          </p:cNvPr>
          <p:cNvSpPr txBox="1"/>
          <p:nvPr/>
        </p:nvSpPr>
        <p:spPr>
          <a:xfrm>
            <a:off x="418390" y="3565285"/>
            <a:ext cx="47728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400" spc="-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11EA06-4135-BD1A-51B0-3B5AADE385A4}"/>
              </a:ext>
            </a:extLst>
          </p:cNvPr>
          <p:cNvSpPr txBox="1"/>
          <p:nvPr/>
        </p:nvSpPr>
        <p:spPr>
          <a:xfrm>
            <a:off x="591321" y="1817757"/>
            <a:ext cx="4599886" cy="1107996"/>
          </a:xfrm>
          <a:prstGeom prst="rect">
            <a:avLst/>
          </a:prstGeom>
          <a:noFill/>
          <a:effectLst>
            <a:glow rad="1079500">
              <a:schemeClr val="accent4">
                <a:satMod val="175000"/>
                <a:alpha val="59000"/>
              </a:schemeClr>
            </a:glow>
            <a:outerShdw blurRad="50800" dist="38100" dir="16200000" sx="167000" sy="167000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59000"/>
                    </a:schemeClr>
                  </a:glow>
                </a:effectLst>
                <a:latin typeface="Fz FZShiTianSongS Cloud" panose="02000500000000000000" pitchFamily="2" charset="0"/>
              </a:rPr>
              <a:t>LUYỆN TẬP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7FC9F2-0277-63DE-81DC-F5E414EDEEDF}"/>
              </a:ext>
            </a:extLst>
          </p:cNvPr>
          <p:cNvSpPr/>
          <p:nvPr/>
        </p:nvSpPr>
        <p:spPr>
          <a:xfrm rot="5400000" flipH="1">
            <a:off x="2743774" y="-847688"/>
            <a:ext cx="92026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4B10C1-5D23-6257-806A-1443FD5FDE57}"/>
              </a:ext>
            </a:extLst>
          </p:cNvPr>
          <p:cNvSpPr/>
          <p:nvPr/>
        </p:nvSpPr>
        <p:spPr>
          <a:xfrm rot="5400000">
            <a:off x="2743774" y="938908"/>
            <a:ext cx="92025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97E530-9123-9C16-E04C-0BC809857CEB}"/>
              </a:ext>
            </a:extLst>
          </p:cNvPr>
          <p:cNvSpPr/>
          <p:nvPr/>
        </p:nvSpPr>
        <p:spPr>
          <a:xfrm>
            <a:off x="5039099" y="1384973"/>
            <a:ext cx="80208" cy="1865589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3838C4-46BC-9DCE-82EB-34F71F75A361}"/>
              </a:ext>
            </a:extLst>
          </p:cNvPr>
          <p:cNvSpPr/>
          <p:nvPr/>
        </p:nvSpPr>
        <p:spPr>
          <a:xfrm>
            <a:off x="511113" y="1384973"/>
            <a:ext cx="80208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211EB6-A7FA-99F7-A0F7-39AABB93F8B7}"/>
              </a:ext>
            </a:extLst>
          </p:cNvPr>
          <p:cNvSpPr/>
          <p:nvPr/>
        </p:nvSpPr>
        <p:spPr>
          <a:xfrm>
            <a:off x="511112" y="2830811"/>
            <a:ext cx="80209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C71DEB6F-2D26-9E50-8D70-C8F6EFDDE84A}"/>
              </a:ext>
            </a:extLst>
          </p:cNvPr>
          <p:cNvSpPr/>
          <p:nvPr/>
        </p:nvSpPr>
        <p:spPr>
          <a:xfrm rot="5400000">
            <a:off x="-30675" y="-118829"/>
            <a:ext cx="1276350" cy="127635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07BD9357-5D38-69C9-CF7A-6502014AA6F0}"/>
              </a:ext>
            </a:extLst>
          </p:cNvPr>
          <p:cNvSpPr/>
          <p:nvPr/>
        </p:nvSpPr>
        <p:spPr>
          <a:xfrm rot="16200000">
            <a:off x="11238003" y="5908066"/>
            <a:ext cx="1106591" cy="110659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37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A4E3402-8CB7-FB75-0A6F-491F069E18A4}"/>
              </a:ext>
            </a:extLst>
          </p:cNvPr>
          <p:cNvGrpSpPr/>
          <p:nvPr/>
        </p:nvGrpSpPr>
        <p:grpSpPr>
          <a:xfrm>
            <a:off x="-5955467" y="354730"/>
            <a:ext cx="23562127" cy="6015789"/>
            <a:chOff x="6106883" y="354730"/>
            <a:chExt cx="23562127" cy="60157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1044408-5906-86A2-3960-B3FEF220064E}"/>
                </a:ext>
              </a:extLst>
            </p:cNvPr>
            <p:cNvGrpSpPr/>
            <p:nvPr/>
          </p:nvGrpSpPr>
          <p:grpSpPr>
            <a:xfrm>
              <a:off x="6106883" y="354730"/>
              <a:ext cx="5456476" cy="6015789"/>
              <a:chOff x="6106883" y="354730"/>
              <a:chExt cx="5456476" cy="6015789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A5D5F30-CBC5-A3A9-AFEB-D65BCC1D8C9F}"/>
                  </a:ext>
                </a:extLst>
              </p:cNvPr>
              <p:cNvSpPr/>
              <p:nvPr/>
            </p:nvSpPr>
            <p:spPr>
              <a:xfrm>
                <a:off x="6106883" y="354730"/>
                <a:ext cx="5456476" cy="6015789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C4AE919E-7237-1588-E56E-109178D0CCC3}"/>
                  </a:ext>
                </a:extLst>
              </p:cNvPr>
              <p:cNvSpPr/>
              <p:nvPr/>
            </p:nvSpPr>
            <p:spPr>
              <a:xfrm>
                <a:off x="6697268" y="852884"/>
                <a:ext cx="4670820" cy="5128170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4AB41354-1C58-0805-5DB6-73FB4ED4F6E6}"/>
                  </a:ext>
                </a:extLst>
              </p:cNvPr>
              <p:cNvSpPr/>
              <p:nvPr/>
            </p:nvSpPr>
            <p:spPr>
              <a:xfrm>
                <a:off x="6458445" y="737887"/>
                <a:ext cx="4718945" cy="5077581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364F74-01DB-C86A-1D4A-1C37BD00E7D6}"/>
                  </a:ext>
                </a:extLst>
              </p:cNvPr>
              <p:cNvSpPr txBox="1"/>
              <p:nvPr/>
            </p:nvSpPr>
            <p:spPr>
              <a:xfrm>
                <a:off x="6728008" y="1459473"/>
                <a:ext cx="421422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cúm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A2F8EB-5AAB-743B-5146-3D8C82CFCC4C}"/>
                </a:ext>
              </a:extLst>
            </p:cNvPr>
            <p:cNvGrpSpPr/>
            <p:nvPr/>
          </p:nvGrpSpPr>
          <p:grpSpPr>
            <a:xfrm>
              <a:off x="12153744" y="354730"/>
              <a:ext cx="5456476" cy="6015789"/>
              <a:chOff x="6106883" y="354730"/>
              <a:chExt cx="5456476" cy="6015789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A79EE302-9C99-5C8B-C44F-89C33F47D92A}"/>
                  </a:ext>
                </a:extLst>
              </p:cNvPr>
              <p:cNvSpPr/>
              <p:nvPr/>
            </p:nvSpPr>
            <p:spPr>
              <a:xfrm>
                <a:off x="6106883" y="354730"/>
                <a:ext cx="5456476" cy="6015789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D767B09-690D-7E11-A92E-50B4CC485523}"/>
                  </a:ext>
                </a:extLst>
              </p:cNvPr>
              <p:cNvSpPr/>
              <p:nvPr/>
            </p:nvSpPr>
            <p:spPr>
              <a:xfrm>
                <a:off x="6697268" y="852884"/>
                <a:ext cx="4670820" cy="5128170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02019968-DB7E-F8AA-750C-E59E1D65C341}"/>
                  </a:ext>
                </a:extLst>
              </p:cNvPr>
              <p:cNvSpPr/>
              <p:nvPr/>
            </p:nvSpPr>
            <p:spPr>
              <a:xfrm>
                <a:off x="6458445" y="737887"/>
                <a:ext cx="4718945" cy="5077581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81FB4A-AF4A-F4D7-5951-FBA313300DBB}"/>
                  </a:ext>
                </a:extLst>
              </p:cNvPr>
              <p:cNvSpPr txBox="1"/>
              <p:nvPr/>
            </p:nvSpPr>
            <p:spPr>
              <a:xfrm>
                <a:off x="6728008" y="1459473"/>
                <a:ext cx="4214227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xương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loãng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xương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51D6CA6-953A-AA5C-8A02-BCAD6BA611C6}"/>
                </a:ext>
              </a:extLst>
            </p:cNvPr>
            <p:cNvGrpSpPr/>
            <p:nvPr/>
          </p:nvGrpSpPr>
          <p:grpSpPr>
            <a:xfrm>
              <a:off x="18183139" y="354730"/>
              <a:ext cx="5456476" cy="6015789"/>
              <a:chOff x="6106883" y="354730"/>
              <a:chExt cx="5456476" cy="6015789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612FF87-0BFE-216C-9E2D-EBECA486F941}"/>
                  </a:ext>
                </a:extLst>
              </p:cNvPr>
              <p:cNvSpPr/>
              <p:nvPr/>
            </p:nvSpPr>
            <p:spPr>
              <a:xfrm>
                <a:off x="6106883" y="354730"/>
                <a:ext cx="5456476" cy="6015789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00757DB-6F57-25FC-FB7B-5D8D4024E8AE}"/>
                  </a:ext>
                </a:extLst>
              </p:cNvPr>
              <p:cNvSpPr/>
              <p:nvPr/>
            </p:nvSpPr>
            <p:spPr>
              <a:xfrm>
                <a:off x="6697268" y="852884"/>
                <a:ext cx="4670820" cy="5128170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29002C5-2CA5-0A94-F577-B2C9B2B0466D}"/>
                  </a:ext>
                </a:extLst>
              </p:cNvPr>
              <p:cNvSpPr/>
              <p:nvPr/>
            </p:nvSpPr>
            <p:spPr>
              <a:xfrm>
                <a:off x="6458445" y="737887"/>
                <a:ext cx="4718945" cy="5077581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32FCD1-3498-E12D-0C01-471CDBA5BFB2}"/>
                  </a:ext>
                </a:extLst>
              </p:cNvPr>
              <p:cNvSpPr txBox="1"/>
              <p:nvPr/>
            </p:nvSpPr>
            <p:spPr>
              <a:xfrm>
                <a:off x="6728008" y="1459473"/>
                <a:ext cx="421422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gà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C743BFC-671B-77B2-007A-EB7C33F0C62C}"/>
                </a:ext>
              </a:extLst>
            </p:cNvPr>
            <p:cNvGrpSpPr/>
            <p:nvPr/>
          </p:nvGrpSpPr>
          <p:grpSpPr>
            <a:xfrm>
              <a:off x="24212534" y="354730"/>
              <a:ext cx="5456476" cy="6015789"/>
              <a:chOff x="6106883" y="354730"/>
              <a:chExt cx="5456476" cy="6015789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2D45F784-F19B-58C0-77AA-DD87E23804D0}"/>
                  </a:ext>
                </a:extLst>
              </p:cNvPr>
              <p:cNvSpPr/>
              <p:nvPr/>
            </p:nvSpPr>
            <p:spPr>
              <a:xfrm>
                <a:off x="6106883" y="354730"/>
                <a:ext cx="5456476" cy="6015789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32A3752-6A14-8F9C-2335-F70868D143F7}"/>
                  </a:ext>
                </a:extLst>
              </p:cNvPr>
              <p:cNvSpPr/>
              <p:nvPr/>
            </p:nvSpPr>
            <p:spPr>
              <a:xfrm>
                <a:off x="6697268" y="852884"/>
                <a:ext cx="4670820" cy="5128170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BDBBB66-A899-E941-AAB9-747D9772CCAF}"/>
                  </a:ext>
                </a:extLst>
              </p:cNvPr>
              <p:cNvSpPr/>
              <p:nvPr/>
            </p:nvSpPr>
            <p:spPr>
              <a:xfrm>
                <a:off x="6458445" y="737887"/>
                <a:ext cx="4718945" cy="5077581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3F13986-0234-4849-3FCD-3F602D1E271A}"/>
                  </a:ext>
                </a:extLst>
              </p:cNvPr>
              <p:cNvSpPr txBox="1"/>
              <p:nvPr/>
            </p:nvSpPr>
            <p:spPr>
              <a:xfrm>
                <a:off x="6728008" y="1459473"/>
                <a:ext cx="421422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tụ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huyết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242E0AC-A528-79C8-8A62-61624A052654}"/>
              </a:ext>
            </a:extLst>
          </p:cNvPr>
          <p:cNvSpPr txBox="1"/>
          <p:nvPr/>
        </p:nvSpPr>
        <p:spPr>
          <a:xfrm>
            <a:off x="-5099188" y="3852103"/>
            <a:ext cx="3743607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vi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858177-CA8A-2058-C5E3-CBECA3C89CDF}"/>
              </a:ext>
            </a:extLst>
          </p:cNvPr>
          <p:cNvSpPr txBox="1"/>
          <p:nvPr/>
        </p:nvSpPr>
        <p:spPr>
          <a:xfrm>
            <a:off x="548040" y="3852103"/>
            <a:ext cx="4468531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D294BD1-54D0-79D2-F669-6FED10AD6810}"/>
              </a:ext>
            </a:extLst>
          </p:cNvPr>
          <p:cNvSpPr txBox="1"/>
          <p:nvPr/>
        </p:nvSpPr>
        <p:spPr>
          <a:xfrm>
            <a:off x="6525829" y="3852103"/>
            <a:ext cx="4600153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B72433-70F5-204A-3F53-C06E55FB1109}"/>
              </a:ext>
            </a:extLst>
          </p:cNvPr>
          <p:cNvSpPr txBox="1"/>
          <p:nvPr/>
        </p:nvSpPr>
        <p:spPr>
          <a:xfrm>
            <a:off x="13006618" y="3852103"/>
            <a:ext cx="3743607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vi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575AE11-068B-71CE-CD1D-ED2E3291C2F5}"/>
              </a:ext>
            </a:extLst>
          </p:cNvPr>
          <p:cNvSpPr/>
          <p:nvPr/>
        </p:nvSpPr>
        <p:spPr>
          <a:xfrm>
            <a:off x="-20790" y="-113991"/>
            <a:ext cx="12192000" cy="6897429"/>
          </a:xfrm>
          <a:custGeom>
            <a:avLst/>
            <a:gdLst>
              <a:gd name="connsiteX0" fmla="*/ 6803598 w 12192000"/>
              <a:gd name="connsiteY0" fmla="*/ 656970 h 6897429"/>
              <a:gd name="connsiteX1" fmla="*/ 6299060 w 12192000"/>
              <a:gd name="connsiteY1" fmla="*/ 1161508 h 6897429"/>
              <a:gd name="connsiteX2" fmla="*/ 6299060 w 12192000"/>
              <a:gd name="connsiteY2" fmla="*/ 5726489 h 6897429"/>
              <a:gd name="connsiteX3" fmla="*/ 6803598 w 12192000"/>
              <a:gd name="connsiteY3" fmla="*/ 6231027 h 6897429"/>
              <a:gd name="connsiteX4" fmla="*/ 11047938 w 12192000"/>
              <a:gd name="connsiteY4" fmla="*/ 6231027 h 6897429"/>
              <a:gd name="connsiteX5" fmla="*/ 11552476 w 12192000"/>
              <a:gd name="connsiteY5" fmla="*/ 5726489 h 6897429"/>
              <a:gd name="connsiteX6" fmla="*/ 11552476 w 12192000"/>
              <a:gd name="connsiteY6" fmla="*/ 1161508 h 6897429"/>
              <a:gd name="connsiteX7" fmla="*/ 11047938 w 12192000"/>
              <a:gd name="connsiteY7" fmla="*/ 656970 h 6897429"/>
              <a:gd name="connsiteX8" fmla="*/ 0 w 12192000"/>
              <a:gd name="connsiteY8" fmla="*/ 0 h 6897429"/>
              <a:gd name="connsiteX9" fmla="*/ 12192000 w 12192000"/>
              <a:gd name="connsiteY9" fmla="*/ 0 h 6897429"/>
              <a:gd name="connsiteX10" fmla="*/ 12192000 w 12192000"/>
              <a:gd name="connsiteY10" fmla="*/ 6897429 h 6897429"/>
              <a:gd name="connsiteX11" fmla="*/ 0 w 12192000"/>
              <a:gd name="connsiteY11" fmla="*/ 6897429 h 689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97429">
                <a:moveTo>
                  <a:pt x="6803598" y="656970"/>
                </a:moveTo>
                <a:cubicBezTo>
                  <a:pt x="6524949" y="656970"/>
                  <a:pt x="6299060" y="882859"/>
                  <a:pt x="6299060" y="1161508"/>
                </a:cubicBezTo>
                <a:lnTo>
                  <a:pt x="6299060" y="5726489"/>
                </a:lnTo>
                <a:cubicBezTo>
                  <a:pt x="6299060" y="6005138"/>
                  <a:pt x="6524949" y="6231027"/>
                  <a:pt x="6803598" y="6231027"/>
                </a:cubicBezTo>
                <a:lnTo>
                  <a:pt x="11047938" y="6231027"/>
                </a:lnTo>
                <a:cubicBezTo>
                  <a:pt x="11326587" y="6231027"/>
                  <a:pt x="11552476" y="6005138"/>
                  <a:pt x="11552476" y="5726489"/>
                </a:cubicBezTo>
                <a:lnTo>
                  <a:pt x="11552476" y="1161508"/>
                </a:lnTo>
                <a:cubicBezTo>
                  <a:pt x="11552476" y="882859"/>
                  <a:pt x="11326587" y="656970"/>
                  <a:pt x="11047938" y="65697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7429"/>
                </a:lnTo>
                <a:lnTo>
                  <a:pt x="0" y="6897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963133-3906-AF66-810F-455DCD483941}"/>
              </a:ext>
            </a:extLst>
          </p:cNvPr>
          <p:cNvSpPr txBox="1"/>
          <p:nvPr/>
        </p:nvSpPr>
        <p:spPr>
          <a:xfrm>
            <a:off x="418390" y="3565285"/>
            <a:ext cx="47728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400" spc="-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11EA06-4135-BD1A-51B0-3B5AADE385A4}"/>
              </a:ext>
            </a:extLst>
          </p:cNvPr>
          <p:cNvSpPr txBox="1"/>
          <p:nvPr/>
        </p:nvSpPr>
        <p:spPr>
          <a:xfrm>
            <a:off x="591321" y="1817757"/>
            <a:ext cx="4599886" cy="1107996"/>
          </a:xfrm>
          <a:prstGeom prst="rect">
            <a:avLst/>
          </a:prstGeom>
          <a:noFill/>
          <a:effectLst>
            <a:glow rad="1079500">
              <a:schemeClr val="accent4">
                <a:satMod val="175000"/>
                <a:alpha val="59000"/>
              </a:schemeClr>
            </a:glow>
            <a:outerShdw blurRad="50800" dist="38100" dir="16200000" sx="167000" sy="167000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59000"/>
                    </a:schemeClr>
                  </a:glow>
                </a:effectLst>
                <a:latin typeface="Fz FZShiTianSongS Cloud" panose="02000500000000000000" pitchFamily="2" charset="0"/>
              </a:rPr>
              <a:t>LUYỆN TẬP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7FC9F2-0277-63DE-81DC-F5E414EDEEDF}"/>
              </a:ext>
            </a:extLst>
          </p:cNvPr>
          <p:cNvSpPr/>
          <p:nvPr/>
        </p:nvSpPr>
        <p:spPr>
          <a:xfrm rot="5400000" flipH="1">
            <a:off x="2743774" y="-847688"/>
            <a:ext cx="92026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4B10C1-5D23-6257-806A-1443FD5FDE57}"/>
              </a:ext>
            </a:extLst>
          </p:cNvPr>
          <p:cNvSpPr/>
          <p:nvPr/>
        </p:nvSpPr>
        <p:spPr>
          <a:xfrm rot="5400000">
            <a:off x="2743774" y="938908"/>
            <a:ext cx="92025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97E530-9123-9C16-E04C-0BC809857CEB}"/>
              </a:ext>
            </a:extLst>
          </p:cNvPr>
          <p:cNvSpPr/>
          <p:nvPr/>
        </p:nvSpPr>
        <p:spPr>
          <a:xfrm>
            <a:off x="5039099" y="1384973"/>
            <a:ext cx="80208" cy="1865589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3838C4-46BC-9DCE-82EB-34F71F75A361}"/>
              </a:ext>
            </a:extLst>
          </p:cNvPr>
          <p:cNvSpPr/>
          <p:nvPr/>
        </p:nvSpPr>
        <p:spPr>
          <a:xfrm>
            <a:off x="511113" y="1384973"/>
            <a:ext cx="80208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211EB6-A7FA-99F7-A0F7-39AABB93F8B7}"/>
              </a:ext>
            </a:extLst>
          </p:cNvPr>
          <p:cNvSpPr/>
          <p:nvPr/>
        </p:nvSpPr>
        <p:spPr>
          <a:xfrm>
            <a:off x="511112" y="2830811"/>
            <a:ext cx="80209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C71DEB6F-2D26-9E50-8D70-C8F6EFDDE84A}"/>
              </a:ext>
            </a:extLst>
          </p:cNvPr>
          <p:cNvSpPr/>
          <p:nvPr/>
        </p:nvSpPr>
        <p:spPr>
          <a:xfrm rot="5400000">
            <a:off x="-30675" y="-118829"/>
            <a:ext cx="1276350" cy="127635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07BD9357-5D38-69C9-CF7A-6502014AA6F0}"/>
              </a:ext>
            </a:extLst>
          </p:cNvPr>
          <p:cNvSpPr/>
          <p:nvPr/>
        </p:nvSpPr>
        <p:spPr>
          <a:xfrm rot="16200000">
            <a:off x="11238003" y="5908066"/>
            <a:ext cx="1106591" cy="110659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40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A4E3402-8CB7-FB75-0A6F-491F069E18A4}"/>
              </a:ext>
            </a:extLst>
          </p:cNvPr>
          <p:cNvGrpSpPr/>
          <p:nvPr/>
        </p:nvGrpSpPr>
        <p:grpSpPr>
          <a:xfrm>
            <a:off x="-11975238" y="354730"/>
            <a:ext cx="23562127" cy="6015789"/>
            <a:chOff x="6106883" y="354730"/>
            <a:chExt cx="23562127" cy="601578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1044408-5906-86A2-3960-B3FEF220064E}"/>
                </a:ext>
              </a:extLst>
            </p:cNvPr>
            <p:cNvGrpSpPr/>
            <p:nvPr/>
          </p:nvGrpSpPr>
          <p:grpSpPr>
            <a:xfrm>
              <a:off x="6106883" y="354730"/>
              <a:ext cx="5456476" cy="6015789"/>
              <a:chOff x="6106883" y="354730"/>
              <a:chExt cx="5456476" cy="6015789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A5D5F30-CBC5-A3A9-AFEB-D65BCC1D8C9F}"/>
                  </a:ext>
                </a:extLst>
              </p:cNvPr>
              <p:cNvSpPr/>
              <p:nvPr/>
            </p:nvSpPr>
            <p:spPr>
              <a:xfrm>
                <a:off x="6106883" y="354730"/>
                <a:ext cx="5456476" cy="6015789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C4AE919E-7237-1588-E56E-109178D0CCC3}"/>
                  </a:ext>
                </a:extLst>
              </p:cNvPr>
              <p:cNvSpPr/>
              <p:nvPr/>
            </p:nvSpPr>
            <p:spPr>
              <a:xfrm>
                <a:off x="6697268" y="852884"/>
                <a:ext cx="4670820" cy="5128170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4AB41354-1C58-0805-5DB6-73FB4ED4F6E6}"/>
                  </a:ext>
                </a:extLst>
              </p:cNvPr>
              <p:cNvSpPr/>
              <p:nvPr/>
            </p:nvSpPr>
            <p:spPr>
              <a:xfrm>
                <a:off x="6458445" y="737887"/>
                <a:ext cx="4718945" cy="5077581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B364F74-01DB-C86A-1D4A-1C37BD00E7D6}"/>
                  </a:ext>
                </a:extLst>
              </p:cNvPr>
              <p:cNvSpPr txBox="1"/>
              <p:nvPr/>
            </p:nvSpPr>
            <p:spPr>
              <a:xfrm>
                <a:off x="6728008" y="1459473"/>
                <a:ext cx="421422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cúm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0A2F8EB-5AAB-743B-5146-3D8C82CFCC4C}"/>
                </a:ext>
              </a:extLst>
            </p:cNvPr>
            <p:cNvGrpSpPr/>
            <p:nvPr/>
          </p:nvGrpSpPr>
          <p:grpSpPr>
            <a:xfrm>
              <a:off x="12153744" y="354730"/>
              <a:ext cx="5456476" cy="6015789"/>
              <a:chOff x="6106883" y="354730"/>
              <a:chExt cx="5456476" cy="6015789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A79EE302-9C99-5C8B-C44F-89C33F47D92A}"/>
                  </a:ext>
                </a:extLst>
              </p:cNvPr>
              <p:cNvSpPr/>
              <p:nvPr/>
            </p:nvSpPr>
            <p:spPr>
              <a:xfrm>
                <a:off x="6106883" y="354730"/>
                <a:ext cx="5456476" cy="6015789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3D767B09-690D-7E11-A92E-50B4CC485523}"/>
                  </a:ext>
                </a:extLst>
              </p:cNvPr>
              <p:cNvSpPr/>
              <p:nvPr/>
            </p:nvSpPr>
            <p:spPr>
              <a:xfrm>
                <a:off x="6697268" y="852884"/>
                <a:ext cx="4670820" cy="5128170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02019968-DB7E-F8AA-750C-E59E1D65C341}"/>
                  </a:ext>
                </a:extLst>
              </p:cNvPr>
              <p:cNvSpPr/>
              <p:nvPr/>
            </p:nvSpPr>
            <p:spPr>
              <a:xfrm>
                <a:off x="6458445" y="737887"/>
                <a:ext cx="4718945" cy="5077581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881FB4A-AF4A-F4D7-5951-FBA313300DBB}"/>
                  </a:ext>
                </a:extLst>
              </p:cNvPr>
              <p:cNvSpPr txBox="1"/>
              <p:nvPr/>
            </p:nvSpPr>
            <p:spPr>
              <a:xfrm>
                <a:off x="6728008" y="1459473"/>
                <a:ext cx="4214227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còi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xương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loãng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xương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51D6CA6-953A-AA5C-8A02-BCAD6BA611C6}"/>
                </a:ext>
              </a:extLst>
            </p:cNvPr>
            <p:cNvGrpSpPr/>
            <p:nvPr/>
          </p:nvGrpSpPr>
          <p:grpSpPr>
            <a:xfrm>
              <a:off x="18183139" y="354730"/>
              <a:ext cx="5456476" cy="6015789"/>
              <a:chOff x="6106883" y="354730"/>
              <a:chExt cx="5456476" cy="6015789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612FF87-0BFE-216C-9E2D-EBECA486F941}"/>
                  </a:ext>
                </a:extLst>
              </p:cNvPr>
              <p:cNvSpPr/>
              <p:nvPr/>
            </p:nvSpPr>
            <p:spPr>
              <a:xfrm>
                <a:off x="6106883" y="354730"/>
                <a:ext cx="5456476" cy="6015789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00757DB-6F57-25FC-FB7B-5D8D4024E8AE}"/>
                  </a:ext>
                </a:extLst>
              </p:cNvPr>
              <p:cNvSpPr/>
              <p:nvPr/>
            </p:nvSpPr>
            <p:spPr>
              <a:xfrm>
                <a:off x="6697268" y="852884"/>
                <a:ext cx="4670820" cy="5128170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29002C5-2CA5-0A94-F577-B2C9B2B0466D}"/>
                  </a:ext>
                </a:extLst>
              </p:cNvPr>
              <p:cNvSpPr/>
              <p:nvPr/>
            </p:nvSpPr>
            <p:spPr>
              <a:xfrm>
                <a:off x="6458445" y="737887"/>
                <a:ext cx="4718945" cy="5077581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32FCD1-3498-E12D-0C01-471CDBA5BFB2}"/>
                  </a:ext>
                </a:extLst>
              </p:cNvPr>
              <p:cNvSpPr txBox="1"/>
              <p:nvPr/>
            </p:nvSpPr>
            <p:spPr>
              <a:xfrm>
                <a:off x="6728008" y="1459473"/>
                <a:ext cx="421422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cảm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gà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C743BFC-671B-77B2-007A-EB7C33F0C62C}"/>
                </a:ext>
              </a:extLst>
            </p:cNvPr>
            <p:cNvGrpSpPr/>
            <p:nvPr/>
          </p:nvGrpSpPr>
          <p:grpSpPr>
            <a:xfrm>
              <a:off x="24212534" y="354730"/>
              <a:ext cx="5456476" cy="6015789"/>
              <a:chOff x="6106883" y="354730"/>
              <a:chExt cx="5456476" cy="6015789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2D45F784-F19B-58C0-77AA-DD87E23804D0}"/>
                  </a:ext>
                </a:extLst>
              </p:cNvPr>
              <p:cNvSpPr/>
              <p:nvPr/>
            </p:nvSpPr>
            <p:spPr>
              <a:xfrm>
                <a:off x="6106883" y="354730"/>
                <a:ext cx="5456476" cy="6015789"/>
              </a:xfrm>
              <a:prstGeom prst="roundRect">
                <a:avLst>
                  <a:gd name="adj" fmla="val 9604"/>
                </a:avLst>
              </a:prstGeom>
              <a:gradFill flip="none" rotWithShape="1">
                <a:gsLst>
                  <a:gs pos="0">
                    <a:schemeClr val="accent5">
                      <a:lumMod val="75000"/>
                    </a:schemeClr>
                  </a:gs>
                  <a:gs pos="89000">
                    <a:schemeClr val="accent5">
                      <a:lumMod val="75000"/>
                      <a:tint val="23500"/>
                      <a:satMod val="160000"/>
                    </a:schemeClr>
                  </a:gs>
                </a:gsLst>
                <a:lin ang="135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E32A3752-6A14-8F9C-2335-F70868D143F7}"/>
                  </a:ext>
                </a:extLst>
              </p:cNvPr>
              <p:cNvSpPr/>
              <p:nvPr/>
            </p:nvSpPr>
            <p:spPr>
              <a:xfrm>
                <a:off x="6697268" y="852884"/>
                <a:ext cx="4670820" cy="5128170"/>
              </a:xfrm>
              <a:prstGeom prst="roundRect">
                <a:avLst>
                  <a:gd name="adj" fmla="val 11979"/>
                </a:avLst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BDBBB66-A899-E941-AAB9-747D9772CCAF}"/>
                  </a:ext>
                </a:extLst>
              </p:cNvPr>
              <p:cNvSpPr/>
              <p:nvPr/>
            </p:nvSpPr>
            <p:spPr>
              <a:xfrm>
                <a:off x="6458445" y="737887"/>
                <a:ext cx="4718945" cy="5077581"/>
              </a:xfrm>
              <a:prstGeom prst="roundRect">
                <a:avLst>
                  <a:gd name="adj" fmla="val 119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3F13986-0234-4849-3FCD-3F602D1E271A}"/>
                  </a:ext>
                </a:extLst>
              </p:cNvPr>
              <p:cNvSpPr txBox="1"/>
              <p:nvPr/>
            </p:nvSpPr>
            <p:spPr>
              <a:xfrm>
                <a:off x="6728008" y="1459473"/>
                <a:ext cx="421422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Bệnh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tụ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huyết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trùng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400" dirty="0" err="1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4400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242E0AC-A528-79C8-8A62-61624A052654}"/>
              </a:ext>
            </a:extLst>
          </p:cNvPr>
          <p:cNvSpPr txBox="1"/>
          <p:nvPr/>
        </p:nvSpPr>
        <p:spPr>
          <a:xfrm>
            <a:off x="-11118959" y="3852103"/>
            <a:ext cx="3743607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vi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F858177-CA8A-2058-C5E3-CBECA3C89CDF}"/>
              </a:ext>
            </a:extLst>
          </p:cNvPr>
          <p:cNvSpPr txBox="1"/>
          <p:nvPr/>
        </p:nvSpPr>
        <p:spPr>
          <a:xfrm>
            <a:off x="-5471731" y="3852103"/>
            <a:ext cx="4468531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D294BD1-54D0-79D2-F669-6FED10AD6810}"/>
              </a:ext>
            </a:extLst>
          </p:cNvPr>
          <p:cNvSpPr txBox="1"/>
          <p:nvPr/>
        </p:nvSpPr>
        <p:spPr>
          <a:xfrm>
            <a:off x="506058" y="3852103"/>
            <a:ext cx="4600153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-15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spc="-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9B72433-70F5-204A-3F53-C06E55FB1109}"/>
              </a:ext>
            </a:extLst>
          </p:cNvPr>
          <p:cNvSpPr txBox="1"/>
          <p:nvPr/>
        </p:nvSpPr>
        <p:spPr>
          <a:xfrm>
            <a:off x="6986847" y="3852103"/>
            <a:ext cx="3743607" cy="14465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 vi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575AE11-068B-71CE-CD1D-ED2E3291C2F5}"/>
              </a:ext>
            </a:extLst>
          </p:cNvPr>
          <p:cNvSpPr/>
          <p:nvPr/>
        </p:nvSpPr>
        <p:spPr>
          <a:xfrm>
            <a:off x="-20790" y="-113991"/>
            <a:ext cx="12192000" cy="6897429"/>
          </a:xfrm>
          <a:custGeom>
            <a:avLst/>
            <a:gdLst>
              <a:gd name="connsiteX0" fmla="*/ 6803598 w 12192000"/>
              <a:gd name="connsiteY0" fmla="*/ 656970 h 6897429"/>
              <a:gd name="connsiteX1" fmla="*/ 6299060 w 12192000"/>
              <a:gd name="connsiteY1" fmla="*/ 1161508 h 6897429"/>
              <a:gd name="connsiteX2" fmla="*/ 6299060 w 12192000"/>
              <a:gd name="connsiteY2" fmla="*/ 5726489 h 6897429"/>
              <a:gd name="connsiteX3" fmla="*/ 6803598 w 12192000"/>
              <a:gd name="connsiteY3" fmla="*/ 6231027 h 6897429"/>
              <a:gd name="connsiteX4" fmla="*/ 11047938 w 12192000"/>
              <a:gd name="connsiteY4" fmla="*/ 6231027 h 6897429"/>
              <a:gd name="connsiteX5" fmla="*/ 11552476 w 12192000"/>
              <a:gd name="connsiteY5" fmla="*/ 5726489 h 6897429"/>
              <a:gd name="connsiteX6" fmla="*/ 11552476 w 12192000"/>
              <a:gd name="connsiteY6" fmla="*/ 1161508 h 6897429"/>
              <a:gd name="connsiteX7" fmla="*/ 11047938 w 12192000"/>
              <a:gd name="connsiteY7" fmla="*/ 656970 h 6897429"/>
              <a:gd name="connsiteX8" fmla="*/ 0 w 12192000"/>
              <a:gd name="connsiteY8" fmla="*/ 0 h 6897429"/>
              <a:gd name="connsiteX9" fmla="*/ 12192000 w 12192000"/>
              <a:gd name="connsiteY9" fmla="*/ 0 h 6897429"/>
              <a:gd name="connsiteX10" fmla="*/ 12192000 w 12192000"/>
              <a:gd name="connsiteY10" fmla="*/ 6897429 h 6897429"/>
              <a:gd name="connsiteX11" fmla="*/ 0 w 12192000"/>
              <a:gd name="connsiteY11" fmla="*/ 6897429 h 689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97429">
                <a:moveTo>
                  <a:pt x="6803598" y="656970"/>
                </a:moveTo>
                <a:cubicBezTo>
                  <a:pt x="6524949" y="656970"/>
                  <a:pt x="6299060" y="882859"/>
                  <a:pt x="6299060" y="1161508"/>
                </a:cubicBezTo>
                <a:lnTo>
                  <a:pt x="6299060" y="5726489"/>
                </a:lnTo>
                <a:cubicBezTo>
                  <a:pt x="6299060" y="6005138"/>
                  <a:pt x="6524949" y="6231027"/>
                  <a:pt x="6803598" y="6231027"/>
                </a:cubicBezTo>
                <a:lnTo>
                  <a:pt x="11047938" y="6231027"/>
                </a:lnTo>
                <a:cubicBezTo>
                  <a:pt x="11326587" y="6231027"/>
                  <a:pt x="11552476" y="6005138"/>
                  <a:pt x="11552476" y="5726489"/>
                </a:cubicBezTo>
                <a:lnTo>
                  <a:pt x="11552476" y="1161508"/>
                </a:lnTo>
                <a:cubicBezTo>
                  <a:pt x="11552476" y="882859"/>
                  <a:pt x="11326587" y="656970"/>
                  <a:pt x="11047938" y="65697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97429"/>
                </a:lnTo>
                <a:lnTo>
                  <a:pt x="0" y="68974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963133-3906-AF66-810F-455DCD483941}"/>
              </a:ext>
            </a:extLst>
          </p:cNvPr>
          <p:cNvSpPr txBox="1"/>
          <p:nvPr/>
        </p:nvSpPr>
        <p:spPr>
          <a:xfrm>
            <a:off x="418390" y="3565285"/>
            <a:ext cx="477281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400" spc="-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spc="-3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400" spc="-3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611EA06-4135-BD1A-51B0-3B5AADE385A4}"/>
              </a:ext>
            </a:extLst>
          </p:cNvPr>
          <p:cNvSpPr txBox="1"/>
          <p:nvPr/>
        </p:nvSpPr>
        <p:spPr>
          <a:xfrm>
            <a:off x="591321" y="1817757"/>
            <a:ext cx="4599886" cy="1107996"/>
          </a:xfrm>
          <a:prstGeom prst="rect">
            <a:avLst/>
          </a:prstGeom>
          <a:noFill/>
          <a:effectLst>
            <a:glow rad="1079500">
              <a:schemeClr val="accent4">
                <a:satMod val="175000"/>
                <a:alpha val="59000"/>
              </a:schemeClr>
            </a:glow>
            <a:outerShdw blurRad="50800" dist="38100" dir="16200000" sx="167000" sy="167000" rotWithShape="0">
              <a:prstClr val="black">
                <a:alpha val="89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76200">
                    <a:schemeClr val="accent4">
                      <a:satMod val="175000"/>
                      <a:alpha val="59000"/>
                    </a:schemeClr>
                  </a:glow>
                </a:effectLst>
                <a:latin typeface="Fz FZShiTianSongS Cloud" panose="02000500000000000000" pitchFamily="2" charset="0"/>
              </a:rPr>
              <a:t>LUYỆN TẬP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7FC9F2-0277-63DE-81DC-F5E414EDEEDF}"/>
              </a:ext>
            </a:extLst>
          </p:cNvPr>
          <p:cNvSpPr/>
          <p:nvPr/>
        </p:nvSpPr>
        <p:spPr>
          <a:xfrm rot="5400000" flipH="1">
            <a:off x="2743774" y="-847688"/>
            <a:ext cx="92026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04B10C1-5D23-6257-806A-1443FD5FDE57}"/>
              </a:ext>
            </a:extLst>
          </p:cNvPr>
          <p:cNvSpPr/>
          <p:nvPr/>
        </p:nvSpPr>
        <p:spPr>
          <a:xfrm rot="5400000">
            <a:off x="2743774" y="938908"/>
            <a:ext cx="92025" cy="455734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97E530-9123-9C16-E04C-0BC809857CEB}"/>
              </a:ext>
            </a:extLst>
          </p:cNvPr>
          <p:cNvSpPr/>
          <p:nvPr/>
        </p:nvSpPr>
        <p:spPr>
          <a:xfrm>
            <a:off x="5039099" y="1384973"/>
            <a:ext cx="80208" cy="1865589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3838C4-46BC-9DCE-82EB-34F71F75A361}"/>
              </a:ext>
            </a:extLst>
          </p:cNvPr>
          <p:cNvSpPr/>
          <p:nvPr/>
        </p:nvSpPr>
        <p:spPr>
          <a:xfrm>
            <a:off x="511113" y="1384973"/>
            <a:ext cx="80208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D211EB6-A7FA-99F7-A0F7-39AABB93F8B7}"/>
              </a:ext>
            </a:extLst>
          </p:cNvPr>
          <p:cNvSpPr/>
          <p:nvPr/>
        </p:nvSpPr>
        <p:spPr>
          <a:xfrm>
            <a:off x="511112" y="2830811"/>
            <a:ext cx="80209" cy="392678"/>
          </a:xfrm>
          <a:prstGeom prst="rect">
            <a:avLst/>
          </a:prstGeom>
          <a:solidFill>
            <a:srgbClr val="051F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Triangle 34">
            <a:extLst>
              <a:ext uri="{FF2B5EF4-FFF2-40B4-BE49-F238E27FC236}">
                <a16:creationId xmlns:a16="http://schemas.microsoft.com/office/drawing/2014/main" id="{C71DEB6F-2D26-9E50-8D70-C8F6EFDDE84A}"/>
              </a:ext>
            </a:extLst>
          </p:cNvPr>
          <p:cNvSpPr/>
          <p:nvPr/>
        </p:nvSpPr>
        <p:spPr>
          <a:xfrm rot="5400000">
            <a:off x="-30675" y="-118829"/>
            <a:ext cx="1276350" cy="127635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07BD9357-5D38-69C9-CF7A-6502014AA6F0}"/>
              </a:ext>
            </a:extLst>
          </p:cNvPr>
          <p:cNvSpPr/>
          <p:nvPr/>
        </p:nvSpPr>
        <p:spPr>
          <a:xfrm rot="16200000">
            <a:off x="11238003" y="5908066"/>
            <a:ext cx="1106591" cy="110659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1771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2D9D4C-5DDC-DEDC-2885-AE4177AE35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C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0BE8E85-4731-EA3B-7385-B029EB982DF6}"/>
              </a:ext>
            </a:extLst>
          </p:cNvPr>
          <p:cNvSpPr/>
          <p:nvPr/>
        </p:nvSpPr>
        <p:spPr>
          <a:xfrm>
            <a:off x="623862" y="1546877"/>
            <a:ext cx="3756722" cy="3764246"/>
          </a:xfrm>
          <a:prstGeom prst="ellipse">
            <a:avLst/>
          </a:prstGeom>
          <a:solidFill>
            <a:srgbClr val="712B75"/>
          </a:solidFill>
          <a:ln w="76200">
            <a:solidFill>
              <a:schemeClr val="bg1"/>
            </a:solidFill>
          </a:ln>
          <a:effectLst>
            <a:glow rad="139700">
              <a:schemeClr val="accent3">
                <a:satMod val="175000"/>
                <a:alpha val="35000"/>
              </a:schemeClr>
            </a:glow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26743F-4D7D-713B-C68D-BA6A25834E2F}"/>
              </a:ext>
            </a:extLst>
          </p:cNvPr>
          <p:cNvSpPr/>
          <p:nvPr/>
        </p:nvSpPr>
        <p:spPr>
          <a:xfrm>
            <a:off x="1192203" y="2118980"/>
            <a:ext cx="2620040" cy="262004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52400">
              <a:schemeClr val="accent3">
                <a:satMod val="175000"/>
                <a:alpha val="35000"/>
              </a:schemeClr>
            </a:glow>
            <a:innerShdw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7D6C409-B607-6AE1-9DED-E464E0BC99C3}"/>
              </a:ext>
            </a:extLst>
          </p:cNvPr>
          <p:cNvSpPr/>
          <p:nvPr/>
        </p:nvSpPr>
        <p:spPr>
          <a:xfrm>
            <a:off x="1348532" y="2275309"/>
            <a:ext cx="2307383" cy="2307383"/>
          </a:xfrm>
          <a:prstGeom prst="ellipse">
            <a:avLst/>
          </a:prstGeom>
          <a:solidFill>
            <a:srgbClr val="C74B50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2254CE-04A8-7C3D-2F0D-20DA5217C828}"/>
              </a:ext>
            </a:extLst>
          </p:cNvPr>
          <p:cNvSpPr txBox="1"/>
          <p:nvPr/>
        </p:nvSpPr>
        <p:spPr>
          <a:xfrm>
            <a:off x="1451495" y="2379896"/>
            <a:ext cx="1917348" cy="193899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97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z West of China" pitchFamily="2" charset="0"/>
              </a:rPr>
              <a:t>VẬN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z West of China" pitchFamily="2" charset="0"/>
              </a:rPr>
              <a:t> DỤNG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21B2D1A-5CA4-10B4-F80C-3D0F0DFF5C1A}"/>
              </a:ext>
            </a:extLst>
          </p:cNvPr>
          <p:cNvCxnSpPr>
            <a:cxnSpLocks/>
          </p:cNvCxnSpPr>
          <p:nvPr/>
        </p:nvCxnSpPr>
        <p:spPr>
          <a:xfrm>
            <a:off x="300459" y="1170591"/>
            <a:ext cx="0" cy="172289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5146B1A-9B3E-1AF3-7397-A4598F33D197}"/>
              </a:ext>
            </a:extLst>
          </p:cNvPr>
          <p:cNvSpPr txBox="1"/>
          <p:nvPr/>
        </p:nvSpPr>
        <p:spPr>
          <a:xfrm>
            <a:off x="4272777" y="135921"/>
            <a:ext cx="7618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spc="-15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7" name="Graphic 6" descr="Business Growth with solid fill">
            <a:extLst>
              <a:ext uri="{FF2B5EF4-FFF2-40B4-BE49-F238E27FC236}">
                <a16:creationId xmlns:a16="http://schemas.microsoft.com/office/drawing/2014/main" id="{21F664BE-350E-DC39-18C2-BA778095E2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0346" y="378377"/>
            <a:ext cx="1748273" cy="9144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BEE421-2E40-E3C9-17B5-F82E49B2B9D3}"/>
              </a:ext>
            </a:extLst>
          </p:cNvPr>
          <p:cNvCxnSpPr>
            <a:cxnSpLocks/>
          </p:cNvCxnSpPr>
          <p:nvPr/>
        </p:nvCxnSpPr>
        <p:spPr>
          <a:xfrm>
            <a:off x="300459" y="2978021"/>
            <a:ext cx="0" cy="172289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9DDD50-EE91-DD3B-3651-E105AC49EF37}"/>
              </a:ext>
            </a:extLst>
          </p:cNvPr>
          <p:cNvCxnSpPr>
            <a:cxnSpLocks/>
          </p:cNvCxnSpPr>
          <p:nvPr/>
        </p:nvCxnSpPr>
        <p:spPr>
          <a:xfrm>
            <a:off x="300459" y="4785451"/>
            <a:ext cx="0" cy="172289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Table 21">
            <a:extLst>
              <a:ext uri="{FF2B5EF4-FFF2-40B4-BE49-F238E27FC236}">
                <a16:creationId xmlns:a16="http://schemas.microsoft.com/office/drawing/2014/main" id="{91CC1C3E-E9B0-73B4-BE13-A884BCF44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405105"/>
              </p:ext>
            </p:extLst>
          </p:nvPr>
        </p:nvGraphicFramePr>
        <p:xfrm>
          <a:off x="4764170" y="2841438"/>
          <a:ext cx="7127373" cy="366691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375791">
                  <a:extLst>
                    <a:ext uri="{9D8B030D-6E8A-4147-A177-3AD203B41FA5}">
                      <a16:colId xmlns:a16="http://schemas.microsoft.com/office/drawing/2014/main" val="1737789448"/>
                    </a:ext>
                  </a:extLst>
                </a:gridCol>
                <a:gridCol w="2375791">
                  <a:extLst>
                    <a:ext uri="{9D8B030D-6E8A-4147-A177-3AD203B41FA5}">
                      <a16:colId xmlns:a16="http://schemas.microsoft.com/office/drawing/2014/main" val="1684268688"/>
                    </a:ext>
                  </a:extLst>
                </a:gridCol>
                <a:gridCol w="2375791">
                  <a:extLst>
                    <a:ext uri="{9D8B030D-6E8A-4147-A177-3AD203B41FA5}">
                      <a16:colId xmlns:a16="http://schemas.microsoft.com/office/drawing/2014/main" val="752514429"/>
                    </a:ext>
                  </a:extLst>
                </a:gridCol>
              </a:tblGrid>
              <a:tr h="91672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6511282"/>
                  </a:ext>
                </a:extLst>
              </a:tr>
              <a:tr h="9167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007338"/>
                  </a:ext>
                </a:extLst>
              </a:tr>
              <a:tr h="9167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073675"/>
                  </a:ext>
                </a:extLst>
              </a:tr>
              <a:tr h="9167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644113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6CFA1476-3018-0B8E-C927-47D0707897B4}"/>
              </a:ext>
            </a:extLst>
          </p:cNvPr>
          <p:cNvSpPr txBox="1"/>
          <p:nvPr/>
        </p:nvSpPr>
        <p:spPr>
          <a:xfrm>
            <a:off x="5004446" y="3031298"/>
            <a:ext cx="1925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0B7C496-9382-917A-9A23-8C6BCCA65258}"/>
              </a:ext>
            </a:extLst>
          </p:cNvPr>
          <p:cNvSpPr txBox="1"/>
          <p:nvPr/>
        </p:nvSpPr>
        <p:spPr>
          <a:xfrm>
            <a:off x="7157098" y="3031298"/>
            <a:ext cx="2275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3FCC7D-1C09-4E80-4815-4DA55FBED260}"/>
              </a:ext>
            </a:extLst>
          </p:cNvPr>
          <p:cNvSpPr txBox="1"/>
          <p:nvPr/>
        </p:nvSpPr>
        <p:spPr>
          <a:xfrm>
            <a:off x="9623219" y="3038659"/>
            <a:ext cx="2275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B638E6-1809-74D7-73C5-7E621F5BEC2C}"/>
              </a:ext>
            </a:extLst>
          </p:cNvPr>
          <p:cNvSpPr txBox="1"/>
          <p:nvPr/>
        </p:nvSpPr>
        <p:spPr>
          <a:xfrm>
            <a:off x="5013356" y="3856854"/>
            <a:ext cx="1925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240073-1C08-CD7F-CA6D-CCFB17C5FAC3}"/>
              </a:ext>
            </a:extLst>
          </p:cNvPr>
          <p:cNvSpPr txBox="1"/>
          <p:nvPr/>
        </p:nvSpPr>
        <p:spPr>
          <a:xfrm>
            <a:off x="5004445" y="4777340"/>
            <a:ext cx="1925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BD15AA8-1D65-30E0-CDD7-369AA915AFB5}"/>
              </a:ext>
            </a:extLst>
          </p:cNvPr>
          <p:cNvSpPr txBox="1"/>
          <p:nvPr/>
        </p:nvSpPr>
        <p:spPr>
          <a:xfrm>
            <a:off x="5022266" y="5697826"/>
            <a:ext cx="1925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30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5" presetClass="emph" presetSubtype="0" repeatCount="200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800"/>
                            </p:stCondLst>
                            <p:childTnLst>
                              <p:par>
                                <p:cTn id="3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1"/>
                            </p:stCondLst>
                            <p:childTnLst>
                              <p:par>
                                <p:cTn id="5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10" grpId="0" animBg="1"/>
      <p:bldP spid="31" grpId="0"/>
      <p:bldP spid="31" grpId="1"/>
      <p:bldP spid="6" grpId="0"/>
      <p:bldP spid="22" grpId="0"/>
      <p:bldP spid="32" grpId="0"/>
      <p:bldP spid="33" grpId="0"/>
      <p:bldP spid="34" grpId="0"/>
      <p:bldP spid="35" grpId="0"/>
      <p:bldP spid="3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8000" r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7228DA-0A07-B49D-7180-E71D36D73CEC}"/>
              </a:ext>
            </a:extLst>
          </p:cNvPr>
          <p:cNvSpPr txBox="1"/>
          <p:nvPr/>
        </p:nvSpPr>
        <p:spPr>
          <a:xfrm>
            <a:off x="4095483" y="1970468"/>
            <a:ext cx="37735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z Wild Hammers" panose="02000506000000020004" pitchFamily="2" charset="0"/>
                <a:cs typeface="Iskoola Pota" panose="020B0604020202020204" pitchFamily="34" charset="0"/>
              </a:rPr>
              <a:t>      VỀ NHÀ</a:t>
            </a:r>
          </a:p>
          <a:p>
            <a:pPr algn="ctr"/>
            <a:r>
              <a:rPr lang="en-US" sz="4000" spc="-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4000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000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000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000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12. </a:t>
            </a:r>
            <a:r>
              <a:rPr lang="en-US" sz="4000" spc="-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000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4000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30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spc="-3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533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B594D9-B853-40F3-F581-3F7C7F137C94}"/>
              </a:ext>
            </a:extLst>
          </p:cNvPr>
          <p:cNvSpPr/>
          <p:nvPr/>
        </p:nvSpPr>
        <p:spPr>
          <a:xfrm>
            <a:off x="97364" y="95250"/>
            <a:ext cx="11971866" cy="6667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53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8" t="16713" b="14111"/>
          <a:stretch>
            <a:fillRect/>
          </a:stretch>
        </p:blipFill>
        <p:spPr bwMode="auto">
          <a:xfrm>
            <a:off x="1658063" y="-431800"/>
            <a:ext cx="9139767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1" y="142875"/>
            <a:ext cx="1631951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05833" y="95250"/>
            <a:ext cx="11971867" cy="6635751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17" y="3206751"/>
            <a:ext cx="5750984" cy="477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53" y="971549"/>
            <a:ext cx="3685116" cy="575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298343" y="1803401"/>
            <a:ext cx="721001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rgbClr val="00206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SVN-Whimsy" panose="02040603050506020204" pitchFamily="18" charset="0"/>
              </a:rPr>
              <a:t>TIẾT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33708768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984620-458C-90A4-4098-E849E9DE17EF}"/>
              </a:ext>
            </a:extLst>
          </p:cNvPr>
          <p:cNvSpPr/>
          <p:nvPr/>
        </p:nvSpPr>
        <p:spPr>
          <a:xfrm rot="2680077">
            <a:off x="4450226" y="1850354"/>
            <a:ext cx="3215346" cy="3215346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BB43D3-3E5E-5A88-34BB-8DB57137A2EE}"/>
              </a:ext>
            </a:extLst>
          </p:cNvPr>
          <p:cNvSpPr/>
          <p:nvPr/>
        </p:nvSpPr>
        <p:spPr>
          <a:xfrm rot="2680077">
            <a:off x="5625902" y="3026031"/>
            <a:ext cx="863992" cy="863992"/>
          </a:xfrm>
          <a:prstGeom prst="rect">
            <a:avLst/>
          </a:prstGeom>
          <a:solidFill>
            <a:srgbClr val="FFFF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CBE0B3-2821-C63F-943F-D33DC9EC7D5A}"/>
              </a:ext>
            </a:extLst>
          </p:cNvPr>
          <p:cNvCxnSpPr>
            <a:cxnSpLocks/>
          </p:cNvCxnSpPr>
          <p:nvPr/>
        </p:nvCxnSpPr>
        <p:spPr>
          <a:xfrm flipH="1">
            <a:off x="4586514" y="1959429"/>
            <a:ext cx="1471386" cy="1507671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39700">
              <a:srgbClr val="00B0F0">
                <a:alpha val="6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87339C-7446-3784-1CDE-8C8ED6276332}"/>
              </a:ext>
            </a:extLst>
          </p:cNvPr>
          <p:cNvCxnSpPr>
            <a:cxnSpLocks/>
          </p:cNvCxnSpPr>
          <p:nvPr/>
        </p:nvCxnSpPr>
        <p:spPr>
          <a:xfrm flipH="1" flipV="1">
            <a:off x="6051133" y="1950356"/>
            <a:ext cx="1471386" cy="1507671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39700">
              <a:srgbClr val="00B0F0">
                <a:alpha val="6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3AC996-89EA-C454-02EA-989BF2DF62B5}"/>
              </a:ext>
            </a:extLst>
          </p:cNvPr>
          <p:cNvCxnSpPr>
            <a:cxnSpLocks/>
          </p:cNvCxnSpPr>
          <p:nvPr/>
        </p:nvCxnSpPr>
        <p:spPr>
          <a:xfrm flipH="1" flipV="1">
            <a:off x="4586512" y="3473707"/>
            <a:ext cx="1471386" cy="1507671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39700">
              <a:srgbClr val="00B0F0">
                <a:alpha val="6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487E26-CCC7-3F83-04C6-421223C72B22}"/>
              </a:ext>
            </a:extLst>
          </p:cNvPr>
          <p:cNvCxnSpPr>
            <a:cxnSpLocks/>
          </p:cNvCxnSpPr>
          <p:nvPr/>
        </p:nvCxnSpPr>
        <p:spPr>
          <a:xfrm flipH="1">
            <a:off x="6051134" y="3455561"/>
            <a:ext cx="1471386" cy="1507671"/>
          </a:xfrm>
          <a:prstGeom prst="line">
            <a:avLst/>
          </a:prstGeom>
          <a:ln w="38100">
            <a:solidFill>
              <a:schemeClr val="bg1"/>
            </a:solidFill>
          </a:ln>
          <a:effectLst>
            <a:glow rad="139700">
              <a:srgbClr val="00B0F0">
                <a:alpha val="68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190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>
            <a:fillRect l="55000" t="14000" r="2000" b="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BB43D3-3E5E-5A88-34BB-8DB57137A2EE}"/>
              </a:ext>
            </a:extLst>
          </p:cNvPr>
          <p:cNvSpPr/>
          <p:nvPr/>
        </p:nvSpPr>
        <p:spPr>
          <a:xfrm rot="2680077">
            <a:off x="5812909" y="3228098"/>
            <a:ext cx="489542" cy="489542"/>
          </a:xfrm>
          <a:prstGeom prst="rect">
            <a:avLst/>
          </a:prstGeom>
          <a:solidFill>
            <a:srgbClr val="FFFF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78B99-C157-3E38-CE23-DA9D78E19582}"/>
              </a:ext>
            </a:extLst>
          </p:cNvPr>
          <p:cNvSpPr txBox="1"/>
          <p:nvPr/>
        </p:nvSpPr>
        <p:spPr>
          <a:xfrm>
            <a:off x="1612230" y="818147"/>
            <a:ext cx="4350419" cy="1107996"/>
          </a:xfrm>
          <a:prstGeom prst="rect">
            <a:avLst/>
          </a:prstGeom>
          <a:noFill/>
          <a:effectLst>
            <a:outerShdw blurRad="50800" dist="38100" sx="130000" sy="130000" algn="l" rotWithShape="0">
              <a:srgbClr val="FF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z West of China" pitchFamily="2" charset="0"/>
              </a:rPr>
              <a:t>Tiết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z West of China" pitchFamily="2" charset="0"/>
              </a:rPr>
              <a:t> 23 - </a:t>
            </a:r>
            <a:r>
              <a:rPr lang="en-US" sz="6600" b="1" dirty="0" err="1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z West of China" pitchFamily="2" charset="0"/>
              </a:rPr>
              <a:t>Bài</a:t>
            </a:r>
            <a:r>
              <a:rPr lang="en-US" sz="6600" b="1" dirty="0">
                <a:ln w="38100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z West of China" pitchFamily="2" charset="0"/>
              </a:rPr>
              <a:t> 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4D188C-0B95-FA4A-F34E-A4AA06385DF9}"/>
              </a:ext>
            </a:extLst>
          </p:cNvPr>
          <p:cNvSpPr txBox="1"/>
          <p:nvPr/>
        </p:nvSpPr>
        <p:spPr>
          <a:xfrm>
            <a:off x="187583" y="2367171"/>
            <a:ext cx="7247933" cy="2132640"/>
          </a:xfrm>
          <a:prstGeom prst="rect">
            <a:avLst/>
          </a:prstGeom>
          <a:noFill/>
          <a:effectLst>
            <a:outerShdw blurRad="152400" dist="228600" dir="5400000" sx="1000" sy="1000" algn="ctr" rotWithShape="0">
              <a:srgbClr val="FFFF00">
                <a:alpha val="7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b="1" spc="600" dirty="0">
                <a:ln w="1905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Fz West of China" pitchFamily="2" charset="0"/>
              </a:rPr>
              <a:t>PHÒNG VÀ TRỊ BỆNH</a:t>
            </a:r>
          </a:p>
          <a:p>
            <a:r>
              <a:rPr lang="en-US" sz="6600" b="1" spc="600" dirty="0">
                <a:ln w="19050">
                  <a:solidFill>
                    <a:srgbClr val="FFFF00"/>
                  </a:solidFill>
                </a:ln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Fz West of China" pitchFamily="2" charset="0"/>
              </a:rPr>
              <a:t>     CHO VẬT NUÔI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0EB7E2-029A-E5BA-5F2E-1FFAAB39D73E}"/>
              </a:ext>
            </a:extLst>
          </p:cNvPr>
          <p:cNvSpPr/>
          <p:nvPr/>
        </p:nvSpPr>
        <p:spPr>
          <a:xfrm>
            <a:off x="93571" y="136978"/>
            <a:ext cx="12004417" cy="6584044"/>
          </a:xfrm>
          <a:prstGeom prst="rect">
            <a:avLst/>
          </a:prstGeom>
          <a:solidFill>
            <a:srgbClr val="CCFF99">
              <a:alpha val="22000"/>
            </a:srgbClr>
          </a:solidFill>
          <a:ln w="762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550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32761 -0.000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0 L 0.38295 -0.00069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-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01"/>
                            </p:stCondLst>
                            <p:childTnLst>
                              <p:par>
                                <p:cTn id="1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17709 0.2094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C58225E-B319-245B-87A4-879AC4590AE2}"/>
              </a:ext>
            </a:extLst>
          </p:cNvPr>
          <p:cNvSpPr/>
          <p:nvPr/>
        </p:nvSpPr>
        <p:spPr>
          <a:xfrm>
            <a:off x="271511" y="2035342"/>
            <a:ext cx="2776187" cy="277618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085AE89-E6BB-94A6-519A-3469C604A944}"/>
              </a:ext>
            </a:extLst>
          </p:cNvPr>
          <p:cNvSpPr/>
          <p:nvPr/>
        </p:nvSpPr>
        <p:spPr>
          <a:xfrm>
            <a:off x="451383" y="2224839"/>
            <a:ext cx="2416442" cy="2416442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E0FCF764-D93C-C229-A83C-E8FC6CA97945}"/>
              </a:ext>
            </a:extLst>
          </p:cNvPr>
          <p:cNvSpPr/>
          <p:nvPr/>
        </p:nvSpPr>
        <p:spPr>
          <a:xfrm>
            <a:off x="-32080" y="1748590"/>
            <a:ext cx="3383369" cy="3383369"/>
          </a:xfrm>
          <a:prstGeom prst="arc">
            <a:avLst>
              <a:gd name="adj1" fmla="val 16200000"/>
              <a:gd name="adj2" fmla="val 5418684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23C5375-4AC6-B74D-D2F2-121933ED4D0F}"/>
              </a:ext>
            </a:extLst>
          </p:cNvPr>
          <p:cNvSpPr/>
          <p:nvPr/>
        </p:nvSpPr>
        <p:spPr>
          <a:xfrm>
            <a:off x="1496933" y="1480371"/>
            <a:ext cx="457200" cy="457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B9EEBE-8032-94B8-A03F-ACB1A22E41DE}"/>
              </a:ext>
            </a:extLst>
          </p:cNvPr>
          <p:cNvCxnSpPr>
            <a:cxnSpLocks/>
            <a:stCxn id="5" idx="7"/>
          </p:cNvCxnSpPr>
          <p:nvPr/>
        </p:nvCxnSpPr>
        <p:spPr>
          <a:xfrm flipV="1">
            <a:off x="1887178" y="1259025"/>
            <a:ext cx="625422" cy="288301"/>
          </a:xfrm>
          <a:prstGeom prst="line">
            <a:avLst/>
          </a:prstGeom>
          <a:ln w="571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E5A628C-5D97-DB4A-A665-88EBE0A6E66D}"/>
              </a:ext>
            </a:extLst>
          </p:cNvPr>
          <p:cNvCxnSpPr>
            <a:cxnSpLocks/>
          </p:cNvCxnSpPr>
          <p:nvPr/>
        </p:nvCxnSpPr>
        <p:spPr>
          <a:xfrm flipV="1">
            <a:off x="2611263" y="1213232"/>
            <a:ext cx="1606348" cy="25960"/>
          </a:xfrm>
          <a:prstGeom prst="line">
            <a:avLst/>
          </a:prstGeom>
          <a:ln w="571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331F0EC-FDCA-AEB3-7D74-C7E2B38C015A}"/>
              </a:ext>
            </a:extLst>
          </p:cNvPr>
          <p:cNvSpPr/>
          <p:nvPr/>
        </p:nvSpPr>
        <p:spPr>
          <a:xfrm>
            <a:off x="4688120" y="500270"/>
            <a:ext cx="7247206" cy="1343879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A405DE-A9F7-7551-ACFB-CF35760E3F2B}"/>
              </a:ext>
            </a:extLst>
          </p:cNvPr>
          <p:cNvSpPr/>
          <p:nvPr/>
        </p:nvSpPr>
        <p:spPr>
          <a:xfrm>
            <a:off x="4129653" y="394319"/>
            <a:ext cx="1501297" cy="1561318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5F3F7F8-AEDC-2E7C-F98B-9A2F3171C5E3}"/>
              </a:ext>
            </a:extLst>
          </p:cNvPr>
          <p:cNvSpPr/>
          <p:nvPr/>
        </p:nvSpPr>
        <p:spPr>
          <a:xfrm>
            <a:off x="4305562" y="596312"/>
            <a:ext cx="1149478" cy="1195433"/>
          </a:xfrm>
          <a:prstGeom prst="ellipse">
            <a:avLst/>
          </a:prstGeom>
          <a:solidFill>
            <a:srgbClr val="FFC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04DF31-8D5F-C9BB-F633-3C38E7339A62}"/>
              </a:ext>
            </a:extLst>
          </p:cNvPr>
          <p:cNvSpPr/>
          <p:nvPr/>
        </p:nvSpPr>
        <p:spPr>
          <a:xfrm>
            <a:off x="3156862" y="3211674"/>
            <a:ext cx="457200" cy="457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2C7E306-6455-AE9E-2E93-8CE96EDFEDD3}"/>
              </a:ext>
            </a:extLst>
          </p:cNvPr>
          <p:cNvSpPr/>
          <p:nvPr/>
        </p:nvSpPr>
        <p:spPr>
          <a:xfrm>
            <a:off x="4880300" y="2790565"/>
            <a:ext cx="7055026" cy="1359743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EB32905-6912-DCB8-D06A-F3D67E6D3B17}"/>
              </a:ext>
            </a:extLst>
          </p:cNvPr>
          <p:cNvSpPr/>
          <p:nvPr/>
        </p:nvSpPr>
        <p:spPr>
          <a:xfrm>
            <a:off x="4217612" y="2647105"/>
            <a:ext cx="1561318" cy="156131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28B9839-9A89-2B35-224B-166A6EFEC8FC}"/>
              </a:ext>
            </a:extLst>
          </p:cNvPr>
          <p:cNvSpPr/>
          <p:nvPr/>
        </p:nvSpPr>
        <p:spPr>
          <a:xfrm>
            <a:off x="4400555" y="2830048"/>
            <a:ext cx="1195433" cy="119543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A417CAB-B8DC-8A11-8512-3C9908C97A8D}"/>
              </a:ext>
            </a:extLst>
          </p:cNvPr>
          <p:cNvCxnSpPr>
            <a:cxnSpLocks/>
            <a:stCxn id="15" idx="6"/>
            <a:endCxn id="36" idx="2"/>
          </p:cNvCxnSpPr>
          <p:nvPr/>
        </p:nvCxnSpPr>
        <p:spPr>
          <a:xfrm flipV="1">
            <a:off x="3614062" y="3427764"/>
            <a:ext cx="603550" cy="12510"/>
          </a:xfrm>
          <a:prstGeom prst="line">
            <a:avLst/>
          </a:prstGeom>
          <a:ln w="5715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97CA0365-C857-64F6-0EE1-D3A94B60DB45}"/>
              </a:ext>
            </a:extLst>
          </p:cNvPr>
          <p:cNvSpPr txBox="1"/>
          <p:nvPr/>
        </p:nvSpPr>
        <p:spPr>
          <a:xfrm>
            <a:off x="5595988" y="582981"/>
            <a:ext cx="68978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PHÒNG, </a:t>
            </a:r>
          </a:p>
          <a:p>
            <a:r>
              <a:rPr lang="en-US" sz="36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 BỆNH CHO VẬT NUÔI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0AC3FC5-DD60-0752-9094-71F4C221C937}"/>
              </a:ext>
            </a:extLst>
          </p:cNvPr>
          <p:cNvSpPr txBox="1"/>
          <p:nvPr/>
        </p:nvSpPr>
        <p:spPr>
          <a:xfrm>
            <a:off x="5746298" y="2868751"/>
            <a:ext cx="6189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NGUYÊN NHÂN GÂY BỆNH CHO VẬT NUÔI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AA079CA-2509-41F6-5989-C81137876C8B}"/>
              </a:ext>
            </a:extLst>
          </p:cNvPr>
          <p:cNvSpPr txBox="1"/>
          <p:nvPr/>
        </p:nvSpPr>
        <p:spPr>
          <a:xfrm flipH="1">
            <a:off x="504331" y="2741247"/>
            <a:ext cx="23105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E9174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NỘI DUNG 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072B0720-586C-9DFD-D4CE-6EFA444C7C0C}"/>
              </a:ext>
            </a:extLst>
          </p:cNvPr>
          <p:cNvSpPr/>
          <p:nvPr/>
        </p:nvSpPr>
        <p:spPr>
          <a:xfrm>
            <a:off x="1496933" y="4895073"/>
            <a:ext cx="457200" cy="457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51F0CC0-B395-00B6-C8BF-ECE71C99A4B4}"/>
              </a:ext>
            </a:extLst>
          </p:cNvPr>
          <p:cNvCxnSpPr>
            <a:cxnSpLocks/>
          </p:cNvCxnSpPr>
          <p:nvPr/>
        </p:nvCxnSpPr>
        <p:spPr>
          <a:xfrm>
            <a:off x="1879903" y="5305137"/>
            <a:ext cx="632697" cy="585829"/>
          </a:xfrm>
          <a:prstGeom prst="line">
            <a:avLst/>
          </a:prstGeom>
          <a:ln w="5715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92352E6-D1A0-ADF3-653D-027CE0BF1BC0}"/>
              </a:ext>
            </a:extLst>
          </p:cNvPr>
          <p:cNvCxnSpPr>
            <a:cxnSpLocks/>
          </p:cNvCxnSpPr>
          <p:nvPr/>
        </p:nvCxnSpPr>
        <p:spPr>
          <a:xfrm>
            <a:off x="2606334" y="5890966"/>
            <a:ext cx="1489910" cy="0"/>
          </a:xfrm>
          <a:prstGeom prst="line">
            <a:avLst/>
          </a:prstGeom>
          <a:ln w="57150">
            <a:solidFill>
              <a:srgbClr val="92D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E2C07A-83AD-A854-1C07-F03F53E95931}"/>
              </a:ext>
            </a:extLst>
          </p:cNvPr>
          <p:cNvGrpSpPr/>
          <p:nvPr/>
        </p:nvGrpSpPr>
        <p:grpSpPr>
          <a:xfrm>
            <a:off x="4425580" y="5063227"/>
            <a:ext cx="7818367" cy="1359742"/>
            <a:chOff x="5483636" y="4234461"/>
            <a:chExt cx="6877875" cy="1106248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8673641-ACFA-68DF-65FF-C542AC29D8DF}"/>
                </a:ext>
              </a:extLst>
            </p:cNvPr>
            <p:cNvSpPr/>
            <p:nvPr/>
          </p:nvSpPr>
          <p:spPr>
            <a:xfrm>
              <a:off x="5483636" y="4234461"/>
              <a:ext cx="6606379" cy="1106248"/>
            </a:xfrm>
            <a:prstGeom prst="roundRect">
              <a:avLst>
                <a:gd name="adj" fmla="val 50000"/>
              </a:avLst>
            </a:prstGeom>
            <a:solidFill>
              <a:srgbClr val="00B050"/>
            </a:solidFill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4ACF50-01C4-3A21-DB69-4D35DA7CE3B4}"/>
                </a:ext>
              </a:extLst>
            </p:cNvPr>
            <p:cNvSpPr txBox="1"/>
            <p:nvPr/>
          </p:nvSpPr>
          <p:spPr>
            <a:xfrm>
              <a:off x="6639520" y="4325001"/>
              <a:ext cx="5721991" cy="976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 BIỆN PHÁP PHÒNG, TRỊ BỆNH CHO VẬT NUÔI</a:t>
              </a: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1704D22A-6353-3AC2-6A1E-1F3B1632F345}"/>
              </a:ext>
            </a:extLst>
          </p:cNvPr>
          <p:cNvSpPr/>
          <p:nvPr/>
        </p:nvSpPr>
        <p:spPr>
          <a:xfrm>
            <a:off x="4217612" y="4953611"/>
            <a:ext cx="1561318" cy="1561318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0115724-7B57-0FC7-3D0D-3F2B9F430159}"/>
              </a:ext>
            </a:extLst>
          </p:cNvPr>
          <p:cNvSpPr/>
          <p:nvPr/>
        </p:nvSpPr>
        <p:spPr>
          <a:xfrm>
            <a:off x="4400555" y="5136554"/>
            <a:ext cx="1195433" cy="119543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pc="-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2746951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2" grpId="0" animBg="1"/>
      <p:bldP spid="10" grpId="0" animBg="1"/>
      <p:bldP spid="11" grpId="0" animBg="1"/>
      <p:bldP spid="15" grpId="0" animBg="1"/>
      <p:bldP spid="35" grpId="0" animBg="1"/>
      <p:bldP spid="36" grpId="0" animBg="1"/>
      <p:bldP spid="37" grpId="0" animBg="1"/>
      <p:bldP spid="66" grpId="0"/>
      <p:bldP spid="70" grpId="0"/>
      <p:bldP spid="74" grpId="0"/>
      <p:bldP spid="67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D1D921-DE65-DE4F-AFF1-D9E376C54038}"/>
              </a:ext>
            </a:extLst>
          </p:cNvPr>
          <p:cNvSpPr/>
          <p:nvPr/>
        </p:nvSpPr>
        <p:spPr>
          <a:xfrm>
            <a:off x="-6016" y="1700463"/>
            <a:ext cx="12204032" cy="1766637"/>
          </a:xfrm>
          <a:prstGeom prst="rect">
            <a:avLst/>
          </a:prstGeom>
          <a:solidFill>
            <a:srgbClr val="712B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A587BF-8D43-8271-EF1B-FFF0CD87DBB4}"/>
              </a:ext>
            </a:extLst>
          </p:cNvPr>
          <p:cNvSpPr/>
          <p:nvPr/>
        </p:nvSpPr>
        <p:spPr>
          <a:xfrm>
            <a:off x="6016" y="0"/>
            <a:ext cx="12192000" cy="1766637"/>
          </a:xfrm>
          <a:prstGeom prst="rect">
            <a:avLst/>
          </a:prstGeom>
          <a:solidFill>
            <a:srgbClr val="46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B44A24-68C0-234D-070D-D8AF262A3C3F}"/>
              </a:ext>
            </a:extLst>
          </p:cNvPr>
          <p:cNvSpPr/>
          <p:nvPr/>
        </p:nvSpPr>
        <p:spPr>
          <a:xfrm>
            <a:off x="0" y="3467100"/>
            <a:ext cx="12192000" cy="1766637"/>
          </a:xfrm>
          <a:prstGeom prst="rect">
            <a:avLst/>
          </a:prstGeom>
          <a:solidFill>
            <a:srgbClr val="C74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6F3586B-0F81-0B54-3B39-41A5E4FDE6DA}"/>
              </a:ext>
            </a:extLst>
          </p:cNvPr>
          <p:cNvSpPr/>
          <p:nvPr/>
        </p:nvSpPr>
        <p:spPr>
          <a:xfrm>
            <a:off x="6016" y="5233737"/>
            <a:ext cx="12192000" cy="1766637"/>
          </a:xfrm>
          <a:prstGeom prst="rect">
            <a:avLst/>
          </a:prstGeom>
          <a:solidFill>
            <a:srgbClr val="D49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8C26F9-723F-2015-0A97-852C2FD8DD65}"/>
              </a:ext>
            </a:extLst>
          </p:cNvPr>
          <p:cNvSpPr txBox="1"/>
          <p:nvPr/>
        </p:nvSpPr>
        <p:spPr>
          <a:xfrm>
            <a:off x="1371602" y="541321"/>
            <a:ext cx="10900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PHÒNG, TRỊ BỆNH CHO VẬT NUÔI.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68FA5D2-A190-0427-68BF-53AB72B8C89D}"/>
              </a:ext>
            </a:extLst>
          </p:cNvPr>
          <p:cNvGrpSpPr/>
          <p:nvPr/>
        </p:nvGrpSpPr>
        <p:grpSpPr>
          <a:xfrm>
            <a:off x="-210232" y="0"/>
            <a:ext cx="3525253" cy="1766635"/>
            <a:chOff x="4923238" y="0"/>
            <a:chExt cx="3525253" cy="1766635"/>
          </a:xfrm>
          <a:solidFill>
            <a:schemeClr val="bg1"/>
          </a:solidFill>
        </p:grpSpPr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51D222A2-8E1D-9A68-6B0C-430A087EAD61}"/>
                </a:ext>
              </a:extLst>
            </p:cNvPr>
            <p:cNvSpPr/>
            <p:nvPr/>
          </p:nvSpPr>
          <p:spPr>
            <a:xfrm>
              <a:off x="5139486" y="0"/>
              <a:ext cx="1291390" cy="1766635"/>
            </a:xfrm>
            <a:prstGeom prst="parallelogram">
              <a:avLst/>
            </a:prstGeom>
            <a:grp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5454EDD-13B1-3A1E-D41B-DFEAEC4EBD0F}"/>
                </a:ext>
              </a:extLst>
            </p:cNvPr>
            <p:cNvSpPr txBox="1"/>
            <p:nvPr/>
          </p:nvSpPr>
          <p:spPr>
            <a:xfrm>
              <a:off x="4923238" y="473722"/>
              <a:ext cx="35252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sz="4800" b="1" i="1" dirty="0">
                  <a:solidFill>
                    <a:srgbClr val="4624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</a:t>
              </a:r>
            </a:p>
          </p:txBody>
        </p:sp>
      </p:grp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24DCD508-D604-2156-EBC0-4FFCBC417CD3}"/>
              </a:ext>
            </a:extLst>
          </p:cNvPr>
          <p:cNvSpPr/>
          <p:nvPr/>
        </p:nvSpPr>
        <p:spPr>
          <a:xfrm>
            <a:off x="615434" y="1783970"/>
            <a:ext cx="1291390" cy="1672384"/>
          </a:xfrm>
          <a:prstGeom prst="parallelogram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D6A92C-DA86-1ECE-5100-53A3F802065F}"/>
              </a:ext>
            </a:extLst>
          </p:cNvPr>
          <p:cNvSpPr txBox="1"/>
          <p:nvPr/>
        </p:nvSpPr>
        <p:spPr>
          <a:xfrm>
            <a:off x="1853716" y="1648253"/>
            <a:ext cx="102552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5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B52A9F-1817-820C-F41B-D265516D33FF}"/>
              </a:ext>
            </a:extLst>
          </p:cNvPr>
          <p:cNvGrpSpPr/>
          <p:nvPr/>
        </p:nvGrpSpPr>
        <p:grpSpPr>
          <a:xfrm>
            <a:off x="127990" y="3735712"/>
            <a:ext cx="3898579" cy="3017542"/>
            <a:chOff x="127990" y="3735712"/>
            <a:chExt cx="3898579" cy="3017542"/>
          </a:xfrm>
        </p:grpSpPr>
        <p:pic>
          <p:nvPicPr>
            <p:cNvPr id="4" name="Picture 3" descr="A dog lying on the floor next to a bowl of food&#10;&#10;Description automatically generated with medium confidence">
              <a:extLst>
                <a:ext uri="{FF2B5EF4-FFF2-40B4-BE49-F238E27FC236}">
                  <a16:creationId xmlns:a16="http://schemas.microsoft.com/office/drawing/2014/main" id="{5A795F9D-AE0D-DB0B-A257-96886BDBB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90" y="3735712"/>
              <a:ext cx="3898579" cy="301754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952F6F8-6BD9-D353-D645-A0EB776725C0}"/>
                </a:ext>
              </a:extLst>
            </p:cNvPr>
            <p:cNvSpPr txBox="1"/>
            <p:nvPr/>
          </p:nvSpPr>
          <p:spPr>
            <a:xfrm>
              <a:off x="210023" y="6208542"/>
              <a:ext cx="576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106E389-19FB-20FE-E02E-5993CD33B006}"/>
              </a:ext>
            </a:extLst>
          </p:cNvPr>
          <p:cNvGrpSpPr/>
          <p:nvPr/>
        </p:nvGrpSpPr>
        <p:grpSpPr>
          <a:xfrm>
            <a:off x="4174428" y="3753557"/>
            <a:ext cx="3896045" cy="2999697"/>
            <a:chOff x="4174428" y="3753557"/>
            <a:chExt cx="3896045" cy="2999697"/>
          </a:xfrm>
        </p:grpSpPr>
        <p:pic>
          <p:nvPicPr>
            <p:cNvPr id="10" name="Picture 9" descr="A picture containing grass, cow, field, mammal&#10;&#10;Description automatically generated">
              <a:extLst>
                <a:ext uri="{FF2B5EF4-FFF2-40B4-BE49-F238E27FC236}">
                  <a16:creationId xmlns:a16="http://schemas.microsoft.com/office/drawing/2014/main" id="{48CABE58-3112-5399-6185-E7320065F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4428" y="3753557"/>
              <a:ext cx="3896045" cy="2999697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FFBD99-28F2-1FA1-6F32-08E2847E9D30}"/>
                </a:ext>
              </a:extLst>
            </p:cNvPr>
            <p:cNvSpPr txBox="1"/>
            <p:nvPr/>
          </p:nvSpPr>
          <p:spPr>
            <a:xfrm>
              <a:off x="4174428" y="6230034"/>
              <a:ext cx="576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CE987B5-D2A0-BA85-3385-1849B8A295FB}"/>
              </a:ext>
            </a:extLst>
          </p:cNvPr>
          <p:cNvGrpSpPr/>
          <p:nvPr/>
        </p:nvGrpSpPr>
        <p:grpSpPr>
          <a:xfrm>
            <a:off x="8218333" y="3753558"/>
            <a:ext cx="3890672" cy="2999696"/>
            <a:chOff x="8218333" y="3753558"/>
            <a:chExt cx="3890672" cy="2999696"/>
          </a:xfrm>
        </p:grpSpPr>
        <p:pic>
          <p:nvPicPr>
            <p:cNvPr id="16" name="Picture 15" descr="A close up of a person's eye&#10;&#10;Description automatically generated with medium confidence">
              <a:extLst>
                <a:ext uri="{FF2B5EF4-FFF2-40B4-BE49-F238E27FC236}">
                  <a16:creationId xmlns:a16="http://schemas.microsoft.com/office/drawing/2014/main" id="{71F5AE1F-B93B-1A6E-C8FF-4A11062BA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8333" y="3753558"/>
              <a:ext cx="3890672" cy="299969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734FB8-DD5C-6E58-F958-349D1A3741CB}"/>
                </a:ext>
              </a:extLst>
            </p:cNvPr>
            <p:cNvSpPr txBox="1"/>
            <p:nvPr/>
          </p:nvSpPr>
          <p:spPr>
            <a:xfrm>
              <a:off x="8250416" y="6230034"/>
              <a:ext cx="5760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5846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4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797CE59C-72AD-2B6A-F6D9-439150F9FFC4}"/>
              </a:ext>
            </a:extLst>
          </p:cNvPr>
          <p:cNvSpPr/>
          <p:nvPr/>
        </p:nvSpPr>
        <p:spPr>
          <a:xfrm>
            <a:off x="-112295" y="0"/>
            <a:ext cx="12384505" cy="6994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3DE6B32-8E8C-C794-DF3C-B4C5D2B3DA31}"/>
              </a:ext>
            </a:extLst>
          </p:cNvPr>
          <p:cNvSpPr/>
          <p:nvPr/>
        </p:nvSpPr>
        <p:spPr>
          <a:xfrm>
            <a:off x="822159" y="477158"/>
            <a:ext cx="3384884" cy="648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7BA87A1-1083-1342-880D-F5C7A528D79F}"/>
              </a:ext>
            </a:extLst>
          </p:cNvPr>
          <p:cNvSpPr/>
          <p:nvPr/>
        </p:nvSpPr>
        <p:spPr>
          <a:xfrm>
            <a:off x="549444" y="1125158"/>
            <a:ext cx="3930315" cy="648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Rectangle: Rounded Corners 50">
            <a:extLst>
              <a:ext uri="{FF2B5EF4-FFF2-40B4-BE49-F238E27FC236}">
                <a16:creationId xmlns:a16="http://schemas.microsoft.com/office/drawing/2014/main" id="{DB839A8C-C326-18D5-3B75-5F329B64638C}"/>
              </a:ext>
            </a:extLst>
          </p:cNvPr>
          <p:cNvSpPr/>
          <p:nvPr/>
        </p:nvSpPr>
        <p:spPr>
          <a:xfrm>
            <a:off x="549444" y="1773158"/>
            <a:ext cx="3930315" cy="648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757443A-9406-02F1-BE0E-01A58148AD0C}"/>
              </a:ext>
            </a:extLst>
          </p:cNvPr>
          <p:cNvSpPr/>
          <p:nvPr/>
        </p:nvSpPr>
        <p:spPr>
          <a:xfrm>
            <a:off x="822159" y="2421158"/>
            <a:ext cx="3384885" cy="648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4004DBF-95B9-DDB4-F309-6A2CBF96A2D1}"/>
              </a:ext>
            </a:extLst>
          </p:cNvPr>
          <p:cNvSpPr/>
          <p:nvPr/>
        </p:nvSpPr>
        <p:spPr>
          <a:xfrm>
            <a:off x="818399" y="3788842"/>
            <a:ext cx="3384884" cy="648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68526D2-6D42-206D-9DE6-AF327CDFE6B5}"/>
              </a:ext>
            </a:extLst>
          </p:cNvPr>
          <p:cNvSpPr/>
          <p:nvPr/>
        </p:nvSpPr>
        <p:spPr>
          <a:xfrm>
            <a:off x="545684" y="4436842"/>
            <a:ext cx="3930315" cy="648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5" name="Rectangle: Rounded Corners 54">
            <a:extLst>
              <a:ext uri="{FF2B5EF4-FFF2-40B4-BE49-F238E27FC236}">
                <a16:creationId xmlns:a16="http://schemas.microsoft.com/office/drawing/2014/main" id="{8E4B6CC1-B087-8CEB-F0FC-8EDF06148CCB}"/>
              </a:ext>
            </a:extLst>
          </p:cNvPr>
          <p:cNvSpPr/>
          <p:nvPr/>
        </p:nvSpPr>
        <p:spPr>
          <a:xfrm>
            <a:off x="545684" y="5084842"/>
            <a:ext cx="3930315" cy="648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6A89A72-E226-88C6-3CFC-2C4F6277ABBE}"/>
              </a:ext>
            </a:extLst>
          </p:cNvPr>
          <p:cNvSpPr/>
          <p:nvPr/>
        </p:nvSpPr>
        <p:spPr>
          <a:xfrm>
            <a:off x="818399" y="5732842"/>
            <a:ext cx="3545053" cy="648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34CF758-8419-2F46-F12A-697C4F28C735}"/>
              </a:ext>
            </a:extLst>
          </p:cNvPr>
          <p:cNvSpPr/>
          <p:nvPr/>
        </p:nvSpPr>
        <p:spPr>
          <a:xfrm rot="5400000">
            <a:off x="9921660" y="3318633"/>
            <a:ext cx="2596680" cy="648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FED7662-EB0D-8592-D712-9A5DBCC4C625}"/>
              </a:ext>
            </a:extLst>
          </p:cNvPr>
          <p:cNvSpPr/>
          <p:nvPr/>
        </p:nvSpPr>
        <p:spPr>
          <a:xfrm rot="5400000">
            <a:off x="9081662" y="3270507"/>
            <a:ext cx="2980676" cy="648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9" name="Rectangle: Rounded Corners 58">
            <a:extLst>
              <a:ext uri="{FF2B5EF4-FFF2-40B4-BE49-F238E27FC236}">
                <a16:creationId xmlns:a16="http://schemas.microsoft.com/office/drawing/2014/main" id="{9EF98CED-1C63-B699-4216-11DE28702E80}"/>
              </a:ext>
            </a:extLst>
          </p:cNvPr>
          <p:cNvSpPr/>
          <p:nvPr/>
        </p:nvSpPr>
        <p:spPr>
          <a:xfrm rot="5400000">
            <a:off x="8433663" y="3270505"/>
            <a:ext cx="2980674" cy="648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0" name="Rectangle: Rounded Corners 59">
            <a:extLst>
              <a:ext uri="{FF2B5EF4-FFF2-40B4-BE49-F238E27FC236}">
                <a16:creationId xmlns:a16="http://schemas.microsoft.com/office/drawing/2014/main" id="{E159D652-F061-6CFA-DFAF-1F2D46B2DFA2}"/>
              </a:ext>
            </a:extLst>
          </p:cNvPr>
          <p:cNvSpPr/>
          <p:nvPr/>
        </p:nvSpPr>
        <p:spPr>
          <a:xfrm rot="5400000">
            <a:off x="7977660" y="3318633"/>
            <a:ext cx="2596680" cy="6480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2" name="Rectangle: Rounded Corners 61">
            <a:extLst>
              <a:ext uri="{FF2B5EF4-FFF2-40B4-BE49-F238E27FC236}">
                <a16:creationId xmlns:a16="http://schemas.microsoft.com/office/drawing/2014/main" id="{AE1E1D18-9E11-D688-E268-825EF561575D}"/>
              </a:ext>
            </a:extLst>
          </p:cNvPr>
          <p:cNvSpPr/>
          <p:nvPr/>
        </p:nvSpPr>
        <p:spPr>
          <a:xfrm rot="5400000">
            <a:off x="10632157" y="3398843"/>
            <a:ext cx="2343349" cy="519663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387F38C-3692-1F0C-F2D3-EE4EC9CDBD6E}"/>
              </a:ext>
            </a:extLst>
          </p:cNvPr>
          <p:cNvSpPr/>
          <p:nvPr/>
        </p:nvSpPr>
        <p:spPr>
          <a:xfrm rot="5400000">
            <a:off x="7547462" y="3425812"/>
            <a:ext cx="2343348" cy="465725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3926D10-F16C-2A98-5AAF-91C35A99AE1D}"/>
              </a:ext>
            </a:extLst>
          </p:cNvPr>
          <p:cNvSpPr txBox="1"/>
          <p:nvPr/>
        </p:nvSpPr>
        <p:spPr>
          <a:xfrm>
            <a:off x="803431" y="3025314"/>
            <a:ext cx="3403613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5CE1E19-3172-9223-B917-B597B02F3920}"/>
              </a:ext>
            </a:extLst>
          </p:cNvPr>
          <p:cNvSpPr txBox="1"/>
          <p:nvPr/>
        </p:nvSpPr>
        <p:spPr>
          <a:xfrm>
            <a:off x="130041" y="6229669"/>
            <a:ext cx="492176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671E8E4-DCA8-373E-9694-6B18476982D3}"/>
              </a:ext>
            </a:extLst>
          </p:cNvPr>
          <p:cNvSpPr txBox="1"/>
          <p:nvPr/>
        </p:nvSpPr>
        <p:spPr>
          <a:xfrm>
            <a:off x="8719136" y="5125198"/>
            <a:ext cx="3384883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A49AFF8-18A6-6B8C-83A4-44C9877AB1B8}"/>
              </a:ext>
            </a:extLst>
          </p:cNvPr>
          <p:cNvSpPr txBox="1"/>
          <p:nvPr/>
        </p:nvSpPr>
        <p:spPr>
          <a:xfrm>
            <a:off x="4519992" y="3501407"/>
            <a:ext cx="375773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96CC075D-01DA-C1E9-EB31-D46323673A20}"/>
              </a:ext>
            </a:extLst>
          </p:cNvPr>
          <p:cNvSpPr/>
          <p:nvPr/>
        </p:nvSpPr>
        <p:spPr>
          <a:xfrm rot="2232739" flipV="1">
            <a:off x="4385430" y="2820858"/>
            <a:ext cx="1760205" cy="147584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3DDFF0A1-7206-7C4B-0567-0D49961053C0}"/>
              </a:ext>
            </a:extLst>
          </p:cNvPr>
          <p:cNvSpPr/>
          <p:nvPr/>
        </p:nvSpPr>
        <p:spPr>
          <a:xfrm rot="19240999">
            <a:off x="4227952" y="4916099"/>
            <a:ext cx="2047010" cy="150839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33676D10-22CD-B105-B27A-A3583403C506}"/>
              </a:ext>
            </a:extLst>
          </p:cNvPr>
          <p:cNvSpPr/>
          <p:nvPr/>
        </p:nvSpPr>
        <p:spPr>
          <a:xfrm rot="2359001" flipH="1">
            <a:off x="6716676" y="4895308"/>
            <a:ext cx="2022903" cy="127215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B92089-F451-C78A-4A2C-AE3D5E7B771D}"/>
              </a:ext>
            </a:extLst>
          </p:cNvPr>
          <p:cNvGrpSpPr/>
          <p:nvPr/>
        </p:nvGrpSpPr>
        <p:grpSpPr>
          <a:xfrm>
            <a:off x="6091083" y="477158"/>
            <a:ext cx="4804917" cy="1296000"/>
            <a:chOff x="6091083" y="477158"/>
            <a:chExt cx="4804917" cy="1296000"/>
          </a:xfrm>
        </p:grpSpPr>
        <p:sp>
          <p:nvSpPr>
            <p:cNvPr id="74" name="Thought Bubble: Cloud 73">
              <a:extLst>
                <a:ext uri="{FF2B5EF4-FFF2-40B4-BE49-F238E27FC236}">
                  <a16:creationId xmlns:a16="http://schemas.microsoft.com/office/drawing/2014/main" id="{2BC4F641-B20B-ECEB-77CD-7C721D120A0A}"/>
                </a:ext>
              </a:extLst>
            </p:cNvPr>
            <p:cNvSpPr/>
            <p:nvPr/>
          </p:nvSpPr>
          <p:spPr>
            <a:xfrm>
              <a:off x="6091083" y="477158"/>
              <a:ext cx="4804917" cy="1296000"/>
            </a:xfrm>
            <a:prstGeom prst="cloudCallout">
              <a:avLst>
                <a:gd name="adj1" fmla="val -29456"/>
                <a:gd name="adj2" fmla="val 179761"/>
              </a:avLst>
            </a:prstGeom>
            <a:solidFill>
              <a:srgbClr val="B3B44E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67D1E20-400B-0956-DD7B-CBB922B3FABF}"/>
                </a:ext>
              </a:extLst>
            </p:cNvPr>
            <p:cNvSpPr txBox="1"/>
            <p:nvPr/>
          </p:nvSpPr>
          <p:spPr>
            <a:xfrm>
              <a:off x="6398859" y="716342"/>
              <a:ext cx="43385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sz="4000" i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i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000" i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000" i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i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i="1" spc="-150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i="1" spc="-15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078FF65-49D2-F366-DBDA-2051A0BA357D}"/>
              </a:ext>
            </a:extLst>
          </p:cNvPr>
          <p:cNvSpPr txBox="1"/>
          <p:nvPr/>
        </p:nvSpPr>
        <p:spPr>
          <a:xfrm>
            <a:off x="5775097" y="73064"/>
            <a:ext cx="58880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vi-VN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fr-FR" altLang="vi-VN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altLang="vi-VN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altLang="vi-VN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altLang="vi-VN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altLang="vi-VN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fr-FR" altLang="vi-VN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fr-FR" altLang="vi-VN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fr-FR" altLang="vi-VN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fr-FR" altLang="vi-VN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fr-FR" altLang="vi-VN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altLang="vi-VN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fr-FR" altLang="vi-VN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fr-FR" altLang="vi-VN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fr-FR" altLang="vi-VN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fr-FR" altLang="vi-VN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vi-VN" sz="4000" i="1" spc="-15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fr-FR" altLang="vi-VN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r>
              <a:rPr lang="en-US" altLang="vi-VN" sz="4000" i="1" spc="-15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i="1" spc="-150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8CFA34B-5C44-C338-B406-9D6F2A0296A7}"/>
              </a:ext>
            </a:extLst>
          </p:cNvPr>
          <p:cNvSpPr/>
          <p:nvPr/>
        </p:nvSpPr>
        <p:spPr>
          <a:xfrm rot="19240999">
            <a:off x="6721432" y="2607348"/>
            <a:ext cx="2047010" cy="150839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E6587FCE-3CD3-E982-C0E4-1A49D1BC8551}"/>
              </a:ext>
            </a:extLst>
          </p:cNvPr>
          <p:cNvSpPr/>
          <p:nvPr/>
        </p:nvSpPr>
        <p:spPr>
          <a:xfrm rot="5400000">
            <a:off x="0" y="0"/>
            <a:ext cx="1276350" cy="127635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E3D39F33-5055-5427-4590-C55EE76F7854}"/>
              </a:ext>
            </a:extLst>
          </p:cNvPr>
          <p:cNvSpPr/>
          <p:nvPr/>
        </p:nvSpPr>
        <p:spPr>
          <a:xfrm rot="16200000">
            <a:off x="11074504" y="5728441"/>
            <a:ext cx="1106591" cy="1106591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825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6" grpId="0" animBg="1"/>
      <p:bldP spid="67" grpId="0" animBg="1"/>
      <p:bldP spid="68" grpId="0" animBg="1"/>
      <p:bldP spid="69" grpId="0" animBg="1"/>
      <p:bldP spid="69" grpId="1" animBg="1"/>
      <p:bldP spid="70" grpId="0" animBg="1"/>
      <p:bldP spid="71" grpId="0" animBg="1"/>
      <p:bldP spid="73" grpId="0" animBg="1"/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064A6D4-9080-B9EE-6A5C-6CAA832F46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897169"/>
              </p:ext>
            </p:extLst>
          </p:nvPr>
        </p:nvGraphicFramePr>
        <p:xfrm>
          <a:off x="141572" y="1165084"/>
          <a:ext cx="11908854" cy="56502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54427">
                  <a:extLst>
                    <a:ext uri="{9D8B030D-6E8A-4147-A177-3AD203B41FA5}">
                      <a16:colId xmlns:a16="http://schemas.microsoft.com/office/drawing/2014/main" val="505248136"/>
                    </a:ext>
                  </a:extLst>
                </a:gridCol>
                <a:gridCol w="5954427">
                  <a:extLst>
                    <a:ext uri="{9D8B030D-6E8A-4147-A177-3AD203B41FA5}">
                      <a16:colId xmlns:a16="http://schemas.microsoft.com/office/drawing/2014/main" val="1618617636"/>
                    </a:ext>
                  </a:extLst>
                </a:gridCol>
              </a:tblGrid>
              <a:tr h="479847"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3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3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đích</a:t>
                      </a:r>
                      <a:r>
                        <a:rPr lang="en-US" sz="3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199049"/>
                  </a:ext>
                </a:extLst>
              </a:tr>
              <a:tr h="1322105">
                <a:tc>
                  <a:txBody>
                    <a:bodyPr/>
                    <a:lstStyle/>
                    <a:p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kháng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endParaRPr lang="en-US" sz="3800" spc="-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ngăn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ngừa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lây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685342"/>
                  </a:ext>
                </a:extLst>
              </a:tr>
              <a:tr h="1465161">
                <a:tc>
                  <a:txBody>
                    <a:bodyPr/>
                    <a:lstStyle/>
                    <a:p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diệt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mầm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endParaRPr lang="en-US" sz="3800" spc="-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miễn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962322"/>
                  </a:ext>
                </a:extLst>
              </a:tr>
              <a:tr h="1322105">
                <a:tc>
                  <a:txBody>
                    <a:bodyPr/>
                    <a:lstStyle/>
                    <a:p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Tiêm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vaccine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endParaRPr lang="en-US" sz="3800" spc="-1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c)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giảm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nhiễm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800" spc="-15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bệnh</a:t>
                      </a:r>
                      <a:r>
                        <a:rPr lang="en-US" sz="3800" spc="-15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8344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FBC3747-5800-1244-136B-9173F1751ADD}"/>
              </a:ext>
            </a:extLst>
          </p:cNvPr>
          <p:cNvSpPr txBox="1"/>
          <p:nvPr/>
        </p:nvSpPr>
        <p:spPr>
          <a:xfrm>
            <a:off x="141572" y="-29980"/>
            <a:ext cx="1190885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endParaRPr lang="en-US" sz="3800" spc="-15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spc="-150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800" spc="-15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2583FB3-0E2C-A028-B011-65395A04C819}"/>
              </a:ext>
            </a:extLst>
          </p:cNvPr>
          <p:cNvCxnSpPr>
            <a:cxnSpLocks/>
          </p:cNvCxnSpPr>
          <p:nvPr/>
        </p:nvCxnSpPr>
        <p:spPr>
          <a:xfrm>
            <a:off x="5786203" y="2640066"/>
            <a:ext cx="524656" cy="3176118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ACD0D2-207E-45A0-2361-98B7021C7372}"/>
              </a:ext>
            </a:extLst>
          </p:cNvPr>
          <p:cNvCxnSpPr>
            <a:cxnSpLocks/>
          </p:cNvCxnSpPr>
          <p:nvPr/>
        </p:nvCxnSpPr>
        <p:spPr>
          <a:xfrm flipV="1">
            <a:off x="5786203" y="2426968"/>
            <a:ext cx="524656" cy="1790966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988A1CA-47A7-3188-0254-2F729D1901BE}"/>
              </a:ext>
            </a:extLst>
          </p:cNvPr>
          <p:cNvCxnSpPr>
            <a:cxnSpLocks/>
          </p:cNvCxnSpPr>
          <p:nvPr/>
        </p:nvCxnSpPr>
        <p:spPr>
          <a:xfrm flipV="1">
            <a:off x="5639422" y="4217934"/>
            <a:ext cx="632711" cy="1874495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797E5F5-62F7-A95E-1005-3E6AB8FA3416}"/>
              </a:ext>
            </a:extLst>
          </p:cNvPr>
          <p:cNvSpPr txBox="1"/>
          <p:nvPr/>
        </p:nvSpPr>
        <p:spPr>
          <a:xfrm>
            <a:off x="3042442" y="2999285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1 - 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FE754D-CF6B-CB29-53E8-37F2CB00325A}"/>
              </a:ext>
            </a:extLst>
          </p:cNvPr>
          <p:cNvSpPr txBox="1"/>
          <p:nvPr/>
        </p:nvSpPr>
        <p:spPr>
          <a:xfrm>
            <a:off x="3042442" y="485246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2 -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8DA37A-7119-0601-2060-DA0F080C4D43}"/>
              </a:ext>
            </a:extLst>
          </p:cNvPr>
          <p:cNvSpPr txBox="1"/>
          <p:nvPr/>
        </p:nvSpPr>
        <p:spPr>
          <a:xfrm>
            <a:off x="3042442" y="6169018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3 - b</a:t>
            </a:r>
          </a:p>
        </p:txBody>
      </p:sp>
      <p:pic>
        <p:nvPicPr>
          <p:cNvPr id="19" name="Picture 18" descr="A pumpkin with a face&#10;&#10;Description automatically generated with low confidence">
            <a:extLst>
              <a:ext uri="{FF2B5EF4-FFF2-40B4-BE49-F238E27FC236}">
                <a16:creationId xmlns:a16="http://schemas.microsoft.com/office/drawing/2014/main" id="{C0A97E25-200F-0850-7B68-28EECA973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81" y="76607"/>
            <a:ext cx="1342455" cy="108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94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3385</TotalTime>
  <Words>1915</Words>
  <Application>Microsoft Office PowerPoint</Application>
  <PresentationFormat>Widescreen</PresentationFormat>
  <Paragraphs>231</Paragraphs>
  <Slides>38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Calibri</vt:lpstr>
      <vt:lpstr>Calibri Light</vt:lpstr>
      <vt:lpstr>Fz FZShiTianSongS Cloud</vt:lpstr>
      <vt:lpstr>Fz West of China</vt:lpstr>
      <vt:lpstr>Fz Wild Hammers</vt:lpstr>
      <vt:lpstr>SVN-Whimsy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VHL</dc:creator>
  <cp:lastModifiedBy>VHL</cp:lastModifiedBy>
  <cp:revision>45</cp:revision>
  <dcterms:created xsi:type="dcterms:W3CDTF">2022-12-19T03:39:14Z</dcterms:created>
  <dcterms:modified xsi:type="dcterms:W3CDTF">2023-01-05T16:56:42Z</dcterms:modified>
</cp:coreProperties>
</file>