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7"/>
  </p:notesMasterIdLst>
  <p:sldIdLst>
    <p:sldId id="872" r:id="rId7"/>
    <p:sldId id="1021" r:id="rId8"/>
    <p:sldId id="1022" r:id="rId9"/>
    <p:sldId id="1023" r:id="rId10"/>
    <p:sldId id="1024" r:id="rId11"/>
    <p:sldId id="1025" r:id="rId12"/>
    <p:sldId id="1026" r:id="rId13"/>
    <p:sldId id="1027" r:id="rId14"/>
    <p:sldId id="1028" r:id="rId15"/>
    <p:sldId id="1001" r:id="rId16"/>
    <p:sldId id="1003" r:id="rId17"/>
    <p:sldId id="1004" r:id="rId18"/>
    <p:sldId id="1005" r:id="rId19"/>
    <p:sldId id="1006" r:id="rId20"/>
    <p:sldId id="1008" r:id="rId21"/>
    <p:sldId id="1010" r:id="rId22"/>
    <p:sldId id="1011" r:id="rId23"/>
    <p:sldId id="1019" r:id="rId24"/>
    <p:sldId id="1009" r:id="rId25"/>
    <p:sldId id="1014" r:id="rId26"/>
    <p:sldId id="1015" r:id="rId27"/>
    <p:sldId id="1016" r:id="rId28"/>
    <p:sldId id="1017" r:id="rId29"/>
    <p:sldId id="1000" r:id="rId30"/>
    <p:sldId id="1020" r:id="rId31"/>
    <p:sldId id="765" r:id="rId32"/>
    <p:sldId id="439" r:id="rId33"/>
    <p:sldId id="1029" r:id="rId34"/>
    <p:sldId id="389" r:id="rId35"/>
    <p:sldId id="1030" r:id="rId36"/>
  </p:sldIdLst>
  <p:sldSz cx="9144000" cy="5143500" type="screen16x9"/>
  <p:notesSz cx="6858000" cy="9144000"/>
  <p:custDataLst>
    <p:tags r:id="rId38"/>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28"/>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67" d="100"/>
          <a:sy n="67" d="100"/>
        </p:scale>
        <p:origin x="1254" y="60"/>
      </p:cViewPr>
      <p:guideLst>
        <p:guide orient="horz" pos="162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2023/3/30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27</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2023/3/30</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30/3/2023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30/3/2023</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30/3/2023</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23.jp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7.jpeg"/><Relationship Id="rId5" Type="http://schemas.openxmlformats.org/officeDocument/2006/relationships/image" Target="../media/image23.jp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3.jp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3.jp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0.jpeg"/><Relationship Id="rId5" Type="http://schemas.openxmlformats.org/officeDocument/2006/relationships/image" Target="../media/image23.jp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23.jp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10" Type="http://schemas.openxmlformats.org/officeDocument/2006/relationships/image" Target="../media/image38.jpeg"/><Relationship Id="rId4" Type="http://schemas.openxmlformats.org/officeDocument/2006/relationships/image" Target="../media/image22.jpe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2.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46.jpe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xml"/><Relationship Id="rId10" Type="http://schemas.openxmlformats.org/officeDocument/2006/relationships/audio" Target="../media/audio1.wav"/><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dirty="0" err="1">
                <a:latin typeface="HP001 5H" pitchFamily="34" charset="0"/>
                <a:cs typeface="HP001 5H" pitchFamily="34" charset="0"/>
              </a:rPr>
              <a:t>Bài</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làm</a:t>
            </a:r>
            <a:endParaRPr lang="en-US" sz="2300" b="1" dirty="0">
              <a:latin typeface="HP001 5H" pitchFamily="34" charset="0"/>
              <a:cs typeface="HP001 5H" pitchFamily="34" charset="0"/>
            </a:endParaRPr>
          </a:p>
          <a:p>
            <a:pPr algn="just">
              <a:lnSpc>
                <a:spcPct val="150000"/>
              </a:lnSpc>
            </a:pPr>
            <a:r>
              <a:rPr lang="en-US" sz="2300" b="1" dirty="0">
                <a:latin typeface="HP001 5H" pitchFamily="34" charset="0"/>
                <a:cs typeface="HP001 5H" pitchFamily="34" charset="0"/>
              </a:rPr>
              <a:t>     </a:t>
            </a:r>
            <a:r>
              <a:rPr lang="en-US" sz="2300" b="1" dirty="0" err="1">
                <a:latin typeface="HP001 5H" pitchFamily="34" charset="0"/>
                <a:cs typeface="HP001 5H" pitchFamily="34" charset="0"/>
              </a:rPr>
              <a:t>Quyển</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sách</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Tiếng</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Việt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của</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em</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đẹp</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lắm</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Nó</a:t>
            </a:r>
            <a:r>
              <a:rPr lang="en-US" sz="2300" b="1" dirty="0">
                <a:latin typeface="HP001 5H" pitchFamily="34" charset="0"/>
                <a:cs typeface="HP001 5H" pitchFamily="34" charset="0"/>
              </a:rPr>
              <a:t> to </a:t>
            </a:r>
            <a:r>
              <a:rPr lang="en-US" sz="2300" b="1" dirty="0" err="1">
                <a:latin typeface="HP001 5H" pitchFamily="34" charset="0"/>
                <a:cs typeface="HP001 5H" pitchFamily="34" charset="0"/>
              </a:rPr>
              <a:t>hơn</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quyển</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vở</a:t>
            </a:r>
            <a:r>
              <a:rPr lang="en-US" sz="2300" b="1" dirty="0">
                <a:latin typeface="HP001 5H" pitchFamily="34" charset="0"/>
                <a:cs typeface="HP001 5H" pitchFamily="34" charset="0"/>
              </a:rPr>
              <a:t> ô li </a:t>
            </a:r>
            <a:r>
              <a:rPr lang="en-US" sz="2300" b="1" dirty="0" err="1">
                <a:latin typeface="HP001 5H" pitchFamily="34" charset="0"/>
                <a:cs typeface="HP001 5H" pitchFamily="34" charset="0"/>
              </a:rPr>
              <a:t>nhưng</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thật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dày</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Giấy</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bóng</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láng</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Sách</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có</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nhiều</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tranh</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vẽ</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đẹp</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và</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bài</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đọc</a:t>
            </a:r>
            <a:r>
              <a:rPr lang="en-US" sz="2300" b="1" dirty="0">
                <a:latin typeface="HP001 5H" pitchFamily="34" charset="0"/>
                <a:cs typeface="HP001 5H" pitchFamily="34" charset="0"/>
              </a:rPr>
              <a:t> hay. </a:t>
            </a:r>
            <a:r>
              <a:rPr lang="en-US" sz="2300" b="1" dirty="0" err="1">
                <a:latin typeface="HP001 5H" pitchFamily="34" charset="0"/>
                <a:cs typeface="HP001 5H" pitchFamily="34" charset="0"/>
              </a:rPr>
              <a:t>Em</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rất</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thích</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nó</a:t>
            </a:r>
            <a:r>
              <a:rPr lang="en-US" sz="2300" b="1" dirty="0">
                <a:latin typeface="HP001 5H" pitchFamily="34" charset="0"/>
                <a:cs typeface="HP001 5H" pitchFamily="34" charset="0"/>
              </a:rPr>
              <a:t>.</a:t>
            </a:r>
            <a:endParaRPr lang="en-US" sz="2300" dirty="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5704" y="1507194"/>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dirty="0" err="1">
                <a:latin typeface="HP001 5H" pitchFamily="34" charset="0"/>
                <a:cs typeface="HP001 5H" pitchFamily="34" charset="0"/>
              </a:rPr>
              <a:t>Bài</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làm</a:t>
            </a:r>
            <a:endParaRPr lang="en-US" sz="2300" b="1" dirty="0">
              <a:latin typeface="HP001 5H" pitchFamily="34" charset="0"/>
              <a:cs typeface="HP001 5H" pitchFamily="34" charset="0"/>
            </a:endParaRPr>
          </a:p>
          <a:p>
            <a:pPr algn="just">
              <a:lnSpc>
                <a:spcPct val="150000"/>
              </a:lnSpc>
            </a:pPr>
            <a:r>
              <a:rPr lang="en-US" sz="2300" b="1" dirty="0">
                <a:latin typeface="HP001 5H" pitchFamily="34" charset="0"/>
                <a:cs typeface="HP001 5H" pitchFamily="34" charset="0"/>
              </a:rPr>
              <a:t>     </a:t>
            </a:r>
            <a:r>
              <a:rPr lang="vi-VN" sz="2300" b="1" dirty="0">
                <a:latin typeface="HP001 5H" pitchFamily="34" charset="0"/>
                <a:cs typeface="HP001 5H" pitchFamily="34" charset="0"/>
              </a:rPr>
              <a:t>Chiếc cặp của em </a:t>
            </a:r>
            <a:r>
              <a:rPr lang="en-US" sz="2300" b="1" dirty="0" err="1">
                <a:latin typeface="HP001 5H" pitchFamily="34" charset="0"/>
                <a:cs typeface="HP001 5H" pitchFamily="34" charset="0"/>
              </a:rPr>
              <a:t>thật</a:t>
            </a:r>
            <a:r>
              <a:rPr lang="en-US" sz="2300" b="1" dirty="0">
                <a:latin typeface="HP001 5H" pitchFamily="34" charset="0"/>
                <a:cs typeface="HP001 5H" pitchFamily="34" charset="0"/>
              </a:rPr>
              <a:t> </a:t>
            </a:r>
            <a:r>
              <a:rPr lang="vi-VN" sz="2300" b="1" dirty="0">
                <a:latin typeface="HP001 5H" pitchFamily="34" charset="0"/>
                <a:cs typeface="HP001 5H" pitchFamily="34" charset="0"/>
              </a:rPr>
              <a:t>đáng yêu! Nó được may bằng vải da. Nó màu xanh nước biển có in hình </a:t>
            </a:r>
            <a:r>
              <a:rPr lang="en-US" sz="2300" b="1" dirty="0">
                <a:latin typeface="HP001 5H" pitchFamily="34" charset="0"/>
                <a:cs typeface="HP001 5H" pitchFamily="34" charset="0"/>
              </a:rPr>
              <a:t> </a:t>
            </a:r>
            <a:r>
              <a:rPr lang="vi-VN" sz="2300" b="1" dirty="0">
                <a:latin typeface="HP001 5H" pitchFamily="34" charset="0"/>
                <a:cs typeface="HP001 5H" pitchFamily="34" charset="0"/>
              </a:rPr>
              <a:t>5 anh em siêu nhân. Cặp rộng  và khá vừa với em. Nó giúp em </a:t>
            </a:r>
            <a:r>
              <a:rPr lang="en-US" sz="2300" b="1" dirty="0" err="1">
                <a:latin typeface="HP001 5H" pitchFamily="34" charset="0"/>
                <a:cs typeface="HP001 5H" pitchFamily="34" charset="0"/>
              </a:rPr>
              <a:t>giữ</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gìn</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sách</a:t>
            </a:r>
            <a:r>
              <a:rPr lang="en-US" sz="2300" b="1" dirty="0">
                <a:latin typeface="HP001 5H" pitchFamily="34" charset="0"/>
                <a:cs typeface="HP001 5H" pitchFamily="34" charset="0"/>
              </a:rPr>
              <a:t> </a:t>
            </a:r>
            <a:r>
              <a:rPr lang="en-US" sz="2300" b="1" dirty="0" err="1">
                <a:latin typeface="HP001 5H" pitchFamily="34" charset="0"/>
                <a:cs typeface="HP001 5H" pitchFamily="34" charset="0"/>
              </a:rPr>
              <a:t>vở</a:t>
            </a:r>
            <a:r>
              <a:rPr lang="vi-VN" sz="2300" b="1" dirty="0">
                <a:latin typeface="HP001 5H" pitchFamily="34" charset="0"/>
                <a:cs typeface="HP001 5H" pitchFamily="34" charset="0"/>
              </a:rPr>
              <a:t>.</a:t>
            </a:r>
            <a:endParaRPr lang="en-US" sz="2300" dirty="0">
              <a:latin typeface="HP001 5H" pitchFamily="34" charset="0"/>
              <a:cs typeface="HP001 5H" pitchFamily="34" charset="0"/>
            </a:endParaRPr>
          </a:p>
        </p:txBody>
      </p:sp>
      <p:pic>
        <p:nvPicPr>
          <p:cNvPr id="22" name="Picture 4" descr="C:\Users\Administrator\Application Data\Zamaan's Software\psc\screenshot.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000"/>
                                        <p:tgtEl>
                                          <p:spTgt spid="2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animEffect transition="in" filter="wipe(left)">
                                      <p:cBhvr>
                                        <p:cTn id="23" dur="1000"/>
                                        <p:tgtEl>
                                          <p:spTgt spid="45">
                                            <p:txEl>
                                              <p:pRg st="0" end="0"/>
                                            </p:txEl>
                                          </p:spTgt>
                                        </p:tgtEl>
                                      </p:cBhvr>
                                    </p:animEffect>
                                  </p:childTnLst>
                                </p:cTn>
                              </p:par>
                              <p:par>
                                <p:cTn id="24" presetID="16" presetClass="entr" presetSubtype="37"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outVertical)">
                                      <p:cBhvr>
                                        <p:cTn id="26" dur="10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1" end="1"/>
                                            </p:txEl>
                                          </p:spTgt>
                                        </p:tgtEl>
                                        <p:attrNameLst>
                                          <p:attrName>style.visibility</p:attrName>
                                        </p:attrNameLst>
                                      </p:cBhvr>
                                      <p:to>
                                        <p:strVal val="visible"/>
                                      </p:to>
                                    </p:set>
                                    <p:animEffect transition="in" filter="wipe(left)">
                                      <p:cBhvr>
                                        <p:cTn id="31" dur="1000"/>
                                        <p:tgtEl>
                                          <p:spTgt spid="4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dirty="0" err="1">
                <a:solidFill>
                  <a:srgbClr val="002060"/>
                </a:solidFill>
              </a:rPr>
              <a:t>Bài</a:t>
            </a:r>
            <a:r>
              <a:rPr lang="en-US" sz="2200" b="1" u="sng" dirty="0">
                <a:solidFill>
                  <a:srgbClr val="002060"/>
                </a:solidFill>
              </a:rPr>
              <a:t> </a:t>
            </a:r>
            <a:r>
              <a:rPr lang="en-US" sz="2200" b="1" u="sng" dirty="0" err="1">
                <a:solidFill>
                  <a:srgbClr val="002060"/>
                </a:solidFill>
              </a:rPr>
              <a:t>làm</a:t>
            </a:r>
            <a:endParaRPr lang="en-US" sz="2200" b="1" u="sng" dirty="0">
              <a:solidFill>
                <a:srgbClr val="002060"/>
              </a:solidFill>
            </a:endParaRPr>
          </a:p>
          <a:p>
            <a:pPr algn="just" defTabSz="914400" fontAlgn="base">
              <a:lnSpc>
                <a:spcPct val="125000"/>
              </a:lnSpc>
              <a:spcBef>
                <a:spcPct val="0"/>
              </a:spcBef>
              <a:spcAft>
                <a:spcPct val="0"/>
              </a:spcAft>
            </a:pPr>
            <a:r>
              <a:rPr lang="en-US" sz="2200" b="1" dirty="0" err="1">
                <a:solidFill>
                  <a:srgbClr val="002060"/>
                </a:solidFill>
              </a:rPr>
              <a:t>Bố</a:t>
            </a:r>
            <a:r>
              <a:rPr lang="en-US" sz="2200" b="1" dirty="0">
                <a:solidFill>
                  <a:srgbClr val="002060"/>
                </a:solidFill>
              </a:rPr>
              <a:t> </a:t>
            </a:r>
            <a:r>
              <a:rPr lang="en-US" sz="2200" b="1" dirty="0" err="1">
                <a:solidFill>
                  <a:srgbClr val="002060"/>
                </a:solidFill>
              </a:rPr>
              <a:t>mua</a:t>
            </a:r>
            <a:r>
              <a:rPr lang="en-US" sz="2200" b="1" dirty="0">
                <a:solidFill>
                  <a:srgbClr val="002060"/>
                </a:solidFill>
              </a:rPr>
              <a:t> </a:t>
            </a:r>
            <a:r>
              <a:rPr lang="en-US" sz="2200" b="1" dirty="0" err="1">
                <a:solidFill>
                  <a:srgbClr val="002060"/>
                </a:solidFill>
              </a:rPr>
              <a:t>cho</a:t>
            </a:r>
            <a:r>
              <a:rPr lang="en-US" sz="2200" b="1" dirty="0">
                <a:solidFill>
                  <a:srgbClr val="002060"/>
                </a:solidFill>
              </a:rPr>
              <a:t> </a:t>
            </a:r>
            <a:r>
              <a:rPr lang="en-US" sz="2200" b="1" dirty="0" err="1">
                <a:solidFill>
                  <a:srgbClr val="002060"/>
                </a:solidFill>
              </a:rPr>
              <a:t>em</a:t>
            </a:r>
            <a:r>
              <a:rPr lang="en-US" sz="2200" b="1" dirty="0">
                <a:solidFill>
                  <a:srgbClr val="002060"/>
                </a:solidFill>
              </a:rPr>
              <a:t> </a:t>
            </a:r>
            <a:r>
              <a:rPr lang="en-US" sz="2200" b="1" dirty="0" err="1">
                <a:solidFill>
                  <a:srgbClr val="002060"/>
                </a:solidFill>
              </a:rPr>
              <a:t>hộp</a:t>
            </a:r>
            <a:r>
              <a:rPr lang="en-US" sz="2200" b="1" dirty="0">
                <a:solidFill>
                  <a:srgbClr val="002060"/>
                </a:solidFill>
              </a:rPr>
              <a:t> </a:t>
            </a:r>
            <a:r>
              <a:rPr lang="en-US" sz="2200" b="1" dirty="0" err="1">
                <a:solidFill>
                  <a:srgbClr val="002060"/>
                </a:solidFill>
              </a:rPr>
              <a:t>sáp</a:t>
            </a:r>
            <a:r>
              <a:rPr lang="en-US" sz="2200" b="1" dirty="0">
                <a:solidFill>
                  <a:srgbClr val="002060"/>
                </a:solidFill>
              </a:rPr>
              <a:t> </a:t>
            </a:r>
            <a:r>
              <a:rPr lang="en-US" sz="2200" b="1" dirty="0" err="1">
                <a:solidFill>
                  <a:srgbClr val="002060"/>
                </a:solidFill>
              </a:rPr>
              <a:t>màu</a:t>
            </a:r>
            <a:r>
              <a:rPr lang="en-US" sz="2200" b="1" dirty="0">
                <a:solidFill>
                  <a:srgbClr val="002060"/>
                </a:solidFill>
              </a:rPr>
              <a:t>. </a:t>
            </a:r>
            <a:r>
              <a:rPr lang="en-US" sz="2200" b="1" dirty="0" err="1">
                <a:solidFill>
                  <a:srgbClr val="002060"/>
                </a:solidFill>
              </a:rPr>
              <a:t>Đó</a:t>
            </a:r>
            <a:r>
              <a:rPr lang="en-US" sz="2200" b="1" dirty="0">
                <a:solidFill>
                  <a:srgbClr val="002060"/>
                </a:solidFill>
              </a:rPr>
              <a:t> </a:t>
            </a:r>
            <a:r>
              <a:rPr lang="en-US" sz="2200" b="1" dirty="0" err="1">
                <a:solidFill>
                  <a:srgbClr val="002060"/>
                </a:solidFill>
              </a:rPr>
              <a:t>là</a:t>
            </a:r>
            <a:r>
              <a:rPr lang="en-US" sz="2200" b="1" dirty="0">
                <a:solidFill>
                  <a:srgbClr val="002060"/>
                </a:solidFill>
              </a:rPr>
              <a:t> </a:t>
            </a:r>
            <a:r>
              <a:rPr lang="en-US" sz="2200" b="1" dirty="0" err="1">
                <a:solidFill>
                  <a:srgbClr val="002060"/>
                </a:solidFill>
              </a:rPr>
              <a:t>màu</a:t>
            </a:r>
            <a:r>
              <a:rPr lang="en-US" sz="2200" b="1" dirty="0">
                <a:solidFill>
                  <a:srgbClr val="002060"/>
                </a:solidFill>
              </a:rPr>
              <a:t> </a:t>
            </a:r>
            <a:r>
              <a:rPr lang="en-US" sz="2200" b="1" dirty="0" err="1">
                <a:solidFill>
                  <a:srgbClr val="002060"/>
                </a:solidFill>
              </a:rPr>
              <a:t>sáp</a:t>
            </a:r>
            <a:r>
              <a:rPr lang="en-US" sz="2200" b="1" dirty="0">
                <a:solidFill>
                  <a:srgbClr val="002060"/>
                </a:solidFill>
              </a:rPr>
              <a:t> </a:t>
            </a:r>
            <a:r>
              <a:rPr lang="en-US" sz="2200" b="1" dirty="0" err="1">
                <a:solidFill>
                  <a:srgbClr val="002060"/>
                </a:solidFill>
              </a:rPr>
              <a:t>Hàn</a:t>
            </a:r>
            <a:r>
              <a:rPr lang="en-US" sz="2200" b="1" dirty="0">
                <a:solidFill>
                  <a:srgbClr val="002060"/>
                </a:solidFill>
              </a:rPr>
              <a:t> </a:t>
            </a:r>
            <a:r>
              <a:rPr lang="en-US" sz="2200" b="1" dirty="0" err="1">
                <a:solidFill>
                  <a:srgbClr val="002060"/>
                </a:solidFill>
              </a:rPr>
              <a:t>Quốc</a:t>
            </a:r>
            <a:r>
              <a:rPr lang="en-US" sz="2200" b="1" dirty="0">
                <a:solidFill>
                  <a:srgbClr val="002060"/>
                </a:solidFill>
              </a:rPr>
              <a:t>. </a:t>
            </a:r>
            <a:r>
              <a:rPr lang="en-US" sz="2200" b="1" dirty="0" err="1">
                <a:solidFill>
                  <a:srgbClr val="002060"/>
                </a:solidFill>
              </a:rPr>
              <a:t>Nó</a:t>
            </a:r>
            <a:r>
              <a:rPr lang="en-US" sz="2200" b="1" dirty="0">
                <a:solidFill>
                  <a:srgbClr val="002060"/>
                </a:solidFill>
              </a:rPr>
              <a:t> </a:t>
            </a:r>
            <a:r>
              <a:rPr lang="en-US" sz="2200" b="1" dirty="0" err="1">
                <a:solidFill>
                  <a:srgbClr val="002060"/>
                </a:solidFill>
              </a:rPr>
              <a:t>có</a:t>
            </a:r>
            <a:r>
              <a:rPr lang="en-US" sz="2200" b="1" dirty="0">
                <a:solidFill>
                  <a:srgbClr val="002060"/>
                </a:solidFill>
              </a:rPr>
              <a:t> </a:t>
            </a:r>
            <a:r>
              <a:rPr lang="en-US" sz="2200" b="1" dirty="0" err="1">
                <a:solidFill>
                  <a:srgbClr val="002060"/>
                </a:solidFill>
              </a:rPr>
              <a:t>mười</a:t>
            </a:r>
            <a:r>
              <a:rPr lang="en-US" sz="2200" b="1" dirty="0">
                <a:solidFill>
                  <a:srgbClr val="002060"/>
                </a:solidFill>
              </a:rPr>
              <a:t> </a:t>
            </a:r>
            <a:r>
              <a:rPr lang="en-US" sz="2200" b="1" dirty="0" err="1">
                <a:solidFill>
                  <a:srgbClr val="002060"/>
                </a:solidFill>
              </a:rPr>
              <a:t>hai</a:t>
            </a:r>
            <a:r>
              <a:rPr lang="en-US" sz="2200" b="1" dirty="0">
                <a:solidFill>
                  <a:srgbClr val="002060"/>
                </a:solidFill>
              </a:rPr>
              <a:t> </a:t>
            </a:r>
            <a:r>
              <a:rPr lang="en-US" sz="2200" b="1" dirty="0" err="1">
                <a:solidFill>
                  <a:srgbClr val="002060"/>
                </a:solidFill>
              </a:rPr>
              <a:t>màu</a:t>
            </a:r>
            <a:r>
              <a:rPr lang="en-US" sz="2200" b="1" dirty="0">
                <a:solidFill>
                  <a:srgbClr val="002060"/>
                </a:solidFill>
              </a:rPr>
              <a:t> </a:t>
            </a:r>
            <a:r>
              <a:rPr lang="en-US" sz="2200" b="1" dirty="0" err="1">
                <a:solidFill>
                  <a:srgbClr val="002060"/>
                </a:solidFill>
              </a:rPr>
              <a:t>khác</a:t>
            </a:r>
            <a:r>
              <a:rPr lang="en-US" sz="2200" b="1" dirty="0">
                <a:solidFill>
                  <a:srgbClr val="002060"/>
                </a:solidFill>
              </a:rPr>
              <a:t> </a:t>
            </a:r>
            <a:r>
              <a:rPr lang="en-US" sz="2200" b="1" dirty="0" err="1">
                <a:solidFill>
                  <a:srgbClr val="002060"/>
                </a:solidFill>
              </a:rPr>
              <a:t>nhau</a:t>
            </a:r>
            <a:r>
              <a:rPr lang="en-US" sz="2200" b="1" dirty="0">
                <a:solidFill>
                  <a:srgbClr val="002060"/>
                </a:solidFill>
              </a:rPr>
              <a:t>. </a:t>
            </a:r>
            <a:r>
              <a:rPr lang="en-US" sz="2200" b="1" dirty="0" err="1">
                <a:solidFill>
                  <a:srgbClr val="002060"/>
                </a:solidFill>
              </a:rPr>
              <a:t>Màu</a:t>
            </a:r>
            <a:r>
              <a:rPr lang="en-US" sz="2200" b="1" dirty="0">
                <a:solidFill>
                  <a:srgbClr val="002060"/>
                </a:solidFill>
              </a:rPr>
              <a:t> </a:t>
            </a:r>
            <a:r>
              <a:rPr lang="en-US" sz="2200" b="1" dirty="0" err="1">
                <a:solidFill>
                  <a:srgbClr val="002060"/>
                </a:solidFill>
              </a:rPr>
              <a:t>nào</a:t>
            </a:r>
            <a:r>
              <a:rPr lang="en-US" sz="2200" b="1" dirty="0">
                <a:solidFill>
                  <a:srgbClr val="002060"/>
                </a:solidFill>
              </a:rPr>
              <a:t> </a:t>
            </a:r>
            <a:r>
              <a:rPr lang="en-US" sz="2200" b="1" dirty="0" err="1">
                <a:solidFill>
                  <a:srgbClr val="002060"/>
                </a:solidFill>
              </a:rPr>
              <a:t>cũng</a:t>
            </a:r>
            <a:r>
              <a:rPr lang="en-US" sz="2200" b="1" dirty="0">
                <a:solidFill>
                  <a:srgbClr val="002060"/>
                </a:solidFill>
              </a:rPr>
              <a:t> </a:t>
            </a:r>
            <a:r>
              <a:rPr lang="en-US" sz="2200" b="1" dirty="0" err="1">
                <a:solidFill>
                  <a:srgbClr val="002060"/>
                </a:solidFill>
              </a:rPr>
              <a:t>tươi</a:t>
            </a:r>
            <a:r>
              <a:rPr lang="en-US" sz="2200" b="1" dirty="0">
                <a:solidFill>
                  <a:srgbClr val="002060"/>
                </a:solidFill>
              </a:rPr>
              <a:t> </a:t>
            </a:r>
            <a:r>
              <a:rPr lang="en-US" sz="2200" b="1" dirty="0" err="1">
                <a:solidFill>
                  <a:srgbClr val="002060"/>
                </a:solidFill>
              </a:rPr>
              <a:t>tắn</a:t>
            </a:r>
            <a:r>
              <a:rPr lang="en-US" sz="2200" b="1" dirty="0">
                <a:solidFill>
                  <a:srgbClr val="002060"/>
                </a:solidFill>
              </a:rPr>
              <a:t>. </a:t>
            </a:r>
            <a:r>
              <a:rPr lang="en-US" sz="2200" b="1" dirty="0" err="1">
                <a:solidFill>
                  <a:srgbClr val="002060"/>
                </a:solidFill>
              </a:rPr>
              <a:t>Bạn</a:t>
            </a:r>
            <a:r>
              <a:rPr lang="en-US" sz="2200" b="1" dirty="0">
                <a:solidFill>
                  <a:srgbClr val="002060"/>
                </a:solidFill>
              </a:rPr>
              <a:t> </a:t>
            </a:r>
            <a:r>
              <a:rPr lang="en-US" sz="2200" b="1" dirty="0" err="1">
                <a:solidFill>
                  <a:srgbClr val="002060"/>
                </a:solidFill>
              </a:rPr>
              <a:t>nào</a:t>
            </a:r>
            <a:r>
              <a:rPr lang="en-US" sz="2200" b="1" dirty="0">
                <a:solidFill>
                  <a:srgbClr val="002060"/>
                </a:solidFill>
              </a:rPr>
              <a:t> </a:t>
            </a:r>
            <a:r>
              <a:rPr lang="en-US" sz="2200" b="1" dirty="0" err="1">
                <a:solidFill>
                  <a:srgbClr val="002060"/>
                </a:solidFill>
              </a:rPr>
              <a:t>cũng</a:t>
            </a:r>
            <a:r>
              <a:rPr lang="en-US" sz="2200" b="1" dirty="0">
                <a:solidFill>
                  <a:srgbClr val="002060"/>
                </a:solidFill>
              </a:rPr>
              <a:t> </a:t>
            </a:r>
            <a:r>
              <a:rPr lang="en-US" sz="2200" b="1" dirty="0" err="1">
                <a:solidFill>
                  <a:srgbClr val="002060"/>
                </a:solidFill>
              </a:rPr>
              <a:t>muốn</a:t>
            </a:r>
            <a:r>
              <a:rPr lang="en-US" sz="2200" b="1" dirty="0">
                <a:solidFill>
                  <a:srgbClr val="002060"/>
                </a:solidFill>
              </a:rPr>
              <a:t> </a:t>
            </a:r>
            <a:r>
              <a:rPr lang="en-US" sz="2200" b="1" dirty="0" err="1">
                <a:solidFill>
                  <a:srgbClr val="002060"/>
                </a:solidFill>
              </a:rPr>
              <a:t>mượn</a:t>
            </a:r>
            <a:r>
              <a:rPr lang="en-US" sz="2200" b="1" dirty="0">
                <a:solidFill>
                  <a:srgbClr val="002060"/>
                </a:solidFill>
              </a:rPr>
              <a:t> </a:t>
            </a:r>
            <a:r>
              <a:rPr lang="en-US" sz="2200" b="1" dirty="0" err="1">
                <a:solidFill>
                  <a:srgbClr val="002060"/>
                </a:solidFill>
              </a:rPr>
              <a:t>màu</a:t>
            </a:r>
            <a:r>
              <a:rPr lang="en-US" sz="2200" b="1" dirty="0">
                <a:solidFill>
                  <a:srgbClr val="002060"/>
                </a:solidFill>
              </a:rPr>
              <a:t> </a:t>
            </a:r>
            <a:r>
              <a:rPr lang="en-US" sz="2200" b="1" dirty="0" err="1">
                <a:solidFill>
                  <a:srgbClr val="002060"/>
                </a:solidFill>
              </a:rPr>
              <a:t>của</a:t>
            </a:r>
            <a:r>
              <a:rPr lang="en-US" sz="2200" b="1" dirty="0">
                <a:solidFill>
                  <a:srgbClr val="002060"/>
                </a:solidFill>
              </a:rPr>
              <a:t> </a:t>
            </a:r>
            <a:r>
              <a:rPr lang="en-US" sz="2200" b="1" dirty="0" err="1">
                <a:solidFill>
                  <a:srgbClr val="002060"/>
                </a:solidFill>
              </a:rPr>
              <a:t>em</a:t>
            </a:r>
            <a:r>
              <a:rPr lang="en-US" sz="2200" b="1" dirty="0">
                <a:solidFill>
                  <a:srgbClr val="002060"/>
                </a:solidFill>
              </a:rPr>
              <a:t> </a:t>
            </a:r>
            <a:r>
              <a:rPr lang="en-US" sz="2200" b="1" dirty="0" err="1">
                <a:solidFill>
                  <a:srgbClr val="002060"/>
                </a:solidFill>
              </a:rPr>
              <a:t>trong</a:t>
            </a:r>
            <a:r>
              <a:rPr lang="en-US" sz="2200" b="1" dirty="0">
                <a:solidFill>
                  <a:srgbClr val="002060"/>
                </a:solidFill>
              </a:rPr>
              <a:t> </a:t>
            </a:r>
            <a:r>
              <a:rPr lang="en-US" sz="2200" b="1" dirty="0" err="1">
                <a:solidFill>
                  <a:srgbClr val="002060"/>
                </a:solidFill>
              </a:rPr>
              <a:t>giờ</a:t>
            </a:r>
            <a:r>
              <a:rPr lang="en-US" sz="2200" b="1" dirty="0">
                <a:solidFill>
                  <a:srgbClr val="002060"/>
                </a:solidFill>
              </a:rPr>
              <a:t> </a:t>
            </a:r>
            <a:r>
              <a:rPr lang="en-US" sz="2200" b="1" dirty="0" err="1">
                <a:solidFill>
                  <a:srgbClr val="002060"/>
                </a:solidFill>
              </a:rPr>
              <a:t>vẽ</a:t>
            </a:r>
            <a:r>
              <a:rPr lang="en-US" sz="2200" b="1" dirty="0">
                <a:solidFill>
                  <a:srgbClr val="002060"/>
                </a:solidFill>
              </a:rPr>
              <a:t>. </a:t>
            </a:r>
            <a:r>
              <a:rPr lang="en-US" sz="2200" b="1" dirty="0" err="1">
                <a:solidFill>
                  <a:srgbClr val="002060"/>
                </a:solidFill>
              </a:rPr>
              <a:t>Em</a:t>
            </a:r>
            <a:r>
              <a:rPr lang="en-US" sz="2200" b="1" dirty="0">
                <a:solidFill>
                  <a:srgbClr val="002060"/>
                </a:solidFill>
              </a:rPr>
              <a:t> </a:t>
            </a:r>
            <a:r>
              <a:rPr lang="en-US" sz="2200" b="1" dirty="0" err="1">
                <a:solidFill>
                  <a:srgbClr val="002060"/>
                </a:solidFill>
              </a:rPr>
              <a:t>nhờ</a:t>
            </a:r>
            <a:r>
              <a:rPr lang="en-US" sz="2200" b="1" dirty="0">
                <a:solidFill>
                  <a:srgbClr val="002060"/>
                </a:solidFill>
              </a:rPr>
              <a:t> </a:t>
            </a:r>
            <a:r>
              <a:rPr lang="en-US" sz="2200" b="1" dirty="0" err="1">
                <a:solidFill>
                  <a:srgbClr val="002060"/>
                </a:solidFill>
              </a:rPr>
              <a:t>nó</a:t>
            </a:r>
            <a:r>
              <a:rPr lang="en-US" sz="2200" b="1" dirty="0">
                <a:solidFill>
                  <a:srgbClr val="002060"/>
                </a:solidFill>
              </a:rPr>
              <a:t> </a:t>
            </a:r>
            <a:r>
              <a:rPr lang="en-US" sz="2200" b="1" dirty="0" err="1">
                <a:solidFill>
                  <a:srgbClr val="002060"/>
                </a:solidFill>
              </a:rPr>
              <a:t>mà</a:t>
            </a:r>
            <a:r>
              <a:rPr lang="en-US" sz="2200" b="1" dirty="0">
                <a:solidFill>
                  <a:srgbClr val="002060"/>
                </a:solidFill>
              </a:rPr>
              <a:t> </a:t>
            </a:r>
            <a:r>
              <a:rPr lang="en-US" sz="2200" b="1" dirty="0" err="1">
                <a:solidFill>
                  <a:srgbClr val="002060"/>
                </a:solidFill>
              </a:rPr>
              <a:t>luôn</a:t>
            </a:r>
            <a:r>
              <a:rPr lang="en-US" sz="2200" b="1" dirty="0">
                <a:solidFill>
                  <a:srgbClr val="002060"/>
                </a:solidFill>
              </a:rPr>
              <a:t> </a:t>
            </a:r>
            <a:r>
              <a:rPr lang="en-US" sz="2200" b="1" dirty="0" err="1">
                <a:solidFill>
                  <a:srgbClr val="002060"/>
                </a:solidFill>
              </a:rPr>
              <a:t>có</a:t>
            </a:r>
            <a:r>
              <a:rPr lang="en-US" sz="2200" b="1" dirty="0">
                <a:solidFill>
                  <a:srgbClr val="002060"/>
                </a:solidFill>
              </a:rPr>
              <a:t> </a:t>
            </a:r>
            <a:r>
              <a:rPr lang="en-US" sz="2200" b="1" dirty="0" err="1">
                <a:solidFill>
                  <a:srgbClr val="002060"/>
                </a:solidFill>
              </a:rPr>
              <a:t>bài</a:t>
            </a:r>
            <a:r>
              <a:rPr lang="en-US" sz="2200" b="1" dirty="0">
                <a:solidFill>
                  <a:srgbClr val="002060"/>
                </a:solidFill>
              </a:rPr>
              <a:t> </a:t>
            </a:r>
            <a:r>
              <a:rPr lang="en-US" sz="2200" b="1" dirty="0" err="1">
                <a:solidFill>
                  <a:srgbClr val="002060"/>
                </a:solidFill>
              </a:rPr>
              <a:t>vẽ</a:t>
            </a:r>
            <a:r>
              <a:rPr lang="en-US" sz="2200" b="1" dirty="0">
                <a:solidFill>
                  <a:srgbClr val="002060"/>
                </a:solidFill>
              </a:rPr>
              <a:t> </a:t>
            </a:r>
            <a:r>
              <a:rPr lang="en-US" sz="2200" b="1" dirty="0" err="1">
                <a:solidFill>
                  <a:srgbClr val="002060"/>
                </a:solidFill>
              </a:rPr>
              <a:t>đẹp</a:t>
            </a:r>
            <a:r>
              <a:rPr lang="en-US" sz="2200" b="1" dirty="0">
                <a:solidFill>
                  <a:srgbClr val="002060"/>
                </a:solidFill>
              </a:rPr>
              <a:t>.</a:t>
            </a:r>
            <a:endParaRPr lang="vi-VN" sz="2200" b="1" dirty="0">
              <a:solidFill>
                <a:srgbClr val="002060"/>
              </a:solidFill>
            </a:endParaRPr>
          </a:p>
        </p:txBody>
      </p:sp>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sp>
        <p:nvSpPr>
          <p:cNvPr id="10" name="TextBox 9">
            <a:extLst>
              <a:ext uri="{FF2B5EF4-FFF2-40B4-BE49-F238E27FC236}">
                <a16:creationId xmlns:a16="http://schemas.microsoft.com/office/drawing/2014/main" id="{F42EF729-6860-F0DA-D4D3-2D19F999637A}"/>
              </a:ext>
            </a:extLst>
          </p:cNvPr>
          <p:cNvSpPr txBox="1"/>
          <p:nvPr/>
        </p:nvSpPr>
        <p:spPr>
          <a:xfrm>
            <a:off x="-21109" y="-52951"/>
            <a:ext cx="8988474" cy="1200329"/>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Quyển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Tiếng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đẹp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lắm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a:t>
            </a:r>
            <a:r>
              <a:rPr lang="en-US" sz="2400" b="1" dirty="0">
                <a:solidFill>
                  <a:srgbClr val="FF0000"/>
                </a:solidFill>
                <a:latin typeface="Times New Roman" panose="02020603050405020304" pitchFamily="18" charset="0"/>
                <a:cs typeface="Times New Roman" panose="02020603050405020304" pitchFamily="18" charset="0"/>
              </a:rPr>
              <a:t> to </a:t>
            </a:r>
            <a:r>
              <a:rPr lang="en-US" sz="2400" b="1" dirty="0" err="1">
                <a:solidFill>
                  <a:srgbClr val="FF0000"/>
                </a:solidFill>
                <a:latin typeface="Times New Roman" panose="02020603050405020304" pitchFamily="18" charset="0"/>
                <a:cs typeface="Times New Roman" panose="02020603050405020304" pitchFamily="18" charset="0"/>
              </a:rPr>
              <a:t>hơn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quyển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vở</a:t>
            </a:r>
            <a:r>
              <a:rPr lang="en-US" sz="2400" b="1" dirty="0">
                <a:solidFill>
                  <a:srgbClr val="FF0000"/>
                </a:solidFill>
                <a:latin typeface="Times New Roman" panose="02020603050405020304" pitchFamily="18" charset="0"/>
                <a:cs typeface="Times New Roman" panose="02020603050405020304" pitchFamily="18" charset="0"/>
              </a:rPr>
              <a:t> ô li </a:t>
            </a:r>
            <a:r>
              <a:rPr lang="en-US" sz="2400" b="1" dirty="0" err="1">
                <a:solidFill>
                  <a:srgbClr val="FF0000"/>
                </a:solidFill>
                <a:latin typeface="Times New Roman" panose="02020603050405020304" pitchFamily="18" charset="0"/>
                <a:cs typeface="Times New Roman" panose="02020603050405020304" pitchFamily="18" charset="0"/>
              </a:rPr>
              <a:t>nhưng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đẹp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đọc</a:t>
            </a:r>
            <a:r>
              <a:rPr lang="en-US" sz="2400" b="1" dirty="0">
                <a:solidFill>
                  <a:srgbClr val="FF0000"/>
                </a:solidFill>
                <a:latin typeface="Times New Roman" panose="02020603050405020304" pitchFamily="18" charset="0"/>
                <a:cs typeface="Times New Roman" panose="02020603050405020304" pitchFamily="18" charset="0"/>
              </a:rPr>
              <a:t> hay.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A4A4FF-DCCD-48CE-DAE2-29EE56555334}"/>
              </a:ext>
            </a:extLst>
          </p:cNvPr>
          <p:cNvSpPr txBox="1"/>
          <p:nvPr/>
        </p:nvSpPr>
        <p:spPr>
          <a:xfrm>
            <a:off x="250081" y="1328575"/>
            <a:ext cx="8283797" cy="1200329"/>
          </a:xfrm>
          <a:prstGeom prst="rect">
            <a:avLst/>
          </a:prstGeom>
          <a:noFill/>
        </p:spPr>
        <p:txBody>
          <a:bodyPr wrap="square">
            <a:spAutoFit/>
          </a:bodyPr>
          <a:lstStyle/>
          <a:p>
            <a:r>
              <a:rPr lang="en-US" sz="1800" b="1" dirty="0">
                <a:latin typeface="HP001 5H" pitchFamily="34" charset="0"/>
                <a:cs typeface="HP001 5H" pitchFamily="34" charset="0"/>
              </a:rPr>
              <a:t> </a:t>
            </a:r>
            <a:r>
              <a:rPr lang="vi-VN" sz="2400" b="1" dirty="0">
                <a:latin typeface="HP001 5H" pitchFamily="34" charset="0"/>
                <a:cs typeface="HP001 5H" pitchFamily="34" charset="0"/>
              </a:rPr>
              <a:t>Chiếc cặp của em </a:t>
            </a:r>
            <a:r>
              <a:rPr lang="en-US" sz="2400" b="1" dirty="0" err="1">
                <a:latin typeface="HP001 5H" pitchFamily="34" charset="0"/>
                <a:cs typeface="HP001 5H" pitchFamily="34" charset="0"/>
              </a:rPr>
              <a:t>thật</a:t>
            </a:r>
            <a:r>
              <a:rPr lang="en-US" sz="2400" b="1" dirty="0">
                <a:latin typeface="HP001 5H" pitchFamily="34" charset="0"/>
                <a:cs typeface="HP001 5H" pitchFamily="34" charset="0"/>
              </a:rPr>
              <a:t> </a:t>
            </a:r>
            <a:r>
              <a:rPr lang="vi-VN" sz="2400" b="1" dirty="0">
                <a:latin typeface="HP001 5H" pitchFamily="34" charset="0"/>
                <a:cs typeface="HP001 5H" pitchFamily="34" charset="0"/>
              </a:rPr>
              <a:t>đáng yêu! Nó được may bằng vải da. Nó màu xanh nước biển có in hình </a:t>
            </a:r>
            <a:r>
              <a:rPr lang="en-US" sz="2400" b="1" dirty="0">
                <a:latin typeface="HP001 5H" pitchFamily="34" charset="0"/>
                <a:cs typeface="HP001 5H" pitchFamily="34" charset="0"/>
              </a:rPr>
              <a:t> </a:t>
            </a:r>
            <a:r>
              <a:rPr lang="vi-VN" sz="2400" b="1" dirty="0">
                <a:latin typeface="HP001 5H" pitchFamily="34" charset="0"/>
                <a:cs typeface="HP001 5H" pitchFamily="34" charset="0"/>
              </a:rPr>
              <a:t>5 anh em siêu nhân. Cặp rộng  và khá vừa với em. Nó giúp em </a:t>
            </a:r>
            <a:r>
              <a:rPr lang="en-US" sz="2400" b="1" dirty="0" err="1">
                <a:latin typeface="HP001 5H" pitchFamily="34" charset="0"/>
                <a:cs typeface="HP001 5H" pitchFamily="34" charset="0"/>
              </a:rPr>
              <a:t>giữ</a:t>
            </a:r>
            <a:r>
              <a:rPr lang="en-US" sz="2400" b="1" dirty="0">
                <a:latin typeface="HP001 5H" pitchFamily="34" charset="0"/>
                <a:cs typeface="HP001 5H" pitchFamily="34" charset="0"/>
              </a:rPr>
              <a:t> </a:t>
            </a:r>
            <a:r>
              <a:rPr lang="en-US" sz="2400" b="1" dirty="0" err="1">
                <a:latin typeface="HP001 5H" pitchFamily="34" charset="0"/>
                <a:cs typeface="HP001 5H" pitchFamily="34" charset="0"/>
              </a:rPr>
              <a:t>gìn</a:t>
            </a:r>
            <a:r>
              <a:rPr lang="en-US" sz="2400" b="1" dirty="0">
                <a:latin typeface="HP001 5H" pitchFamily="34" charset="0"/>
                <a:cs typeface="HP001 5H" pitchFamily="34" charset="0"/>
              </a:rPr>
              <a:t> </a:t>
            </a:r>
            <a:r>
              <a:rPr lang="en-US" sz="2400" b="1" dirty="0" err="1">
                <a:latin typeface="HP001 5H" pitchFamily="34" charset="0"/>
                <a:cs typeface="HP001 5H" pitchFamily="34" charset="0"/>
              </a:rPr>
              <a:t>sách</a:t>
            </a:r>
            <a:r>
              <a:rPr lang="en-US" sz="2400" b="1" dirty="0">
                <a:latin typeface="HP001 5H" pitchFamily="34" charset="0"/>
                <a:cs typeface="HP001 5H" pitchFamily="34" charset="0"/>
              </a:rPr>
              <a:t> </a:t>
            </a:r>
            <a:r>
              <a:rPr lang="en-US" sz="2400" b="1" dirty="0" err="1">
                <a:latin typeface="HP001 5H" pitchFamily="34" charset="0"/>
                <a:cs typeface="HP001 5H" pitchFamily="34" charset="0"/>
              </a:rPr>
              <a:t>vở</a:t>
            </a:r>
            <a:r>
              <a:rPr lang="vi-VN" sz="2400" b="1" dirty="0">
                <a:latin typeface="HP001 5H" pitchFamily="34" charset="0"/>
                <a:cs typeface="HP001 5H" pitchFamily="34" charset="0"/>
              </a:rPr>
              <a:t>.</a:t>
            </a:r>
            <a:endParaRPr lang="en-US" sz="2400" dirty="0"/>
          </a:p>
        </p:txBody>
      </p:sp>
      <p:sp>
        <p:nvSpPr>
          <p:cNvPr id="14" name="TextBox 13">
            <a:extLst>
              <a:ext uri="{FF2B5EF4-FFF2-40B4-BE49-F238E27FC236}">
                <a16:creationId xmlns:a16="http://schemas.microsoft.com/office/drawing/2014/main" id="{CC6A0EF4-1B18-5125-6B19-7143349F4321}"/>
              </a:ext>
            </a:extLst>
          </p:cNvPr>
          <p:cNvSpPr txBox="1"/>
          <p:nvPr/>
        </p:nvSpPr>
        <p:spPr>
          <a:xfrm>
            <a:off x="250081" y="2771758"/>
            <a:ext cx="8643837" cy="1902444"/>
          </a:xfrm>
          <a:prstGeom prst="rect">
            <a:avLst/>
          </a:prstGeom>
          <a:noFill/>
        </p:spPr>
        <p:txBody>
          <a:bodyPr wrap="square">
            <a:spAutoFit/>
          </a:bodyPr>
          <a:lstStyle/>
          <a:p>
            <a:pPr algn="just" defTabSz="914400" fontAlgn="base">
              <a:lnSpc>
                <a:spcPct val="125000"/>
              </a:lnSpc>
              <a:spcBef>
                <a:spcPct val="0"/>
              </a:spcBef>
              <a:spcAft>
                <a:spcPct val="0"/>
              </a:spcAft>
            </a:pPr>
            <a:r>
              <a:rPr lang="en-US" sz="2400" b="1" dirty="0" err="1">
                <a:solidFill>
                  <a:srgbClr val="FF0000"/>
                </a:solidFill>
              </a:rPr>
              <a:t>Bố</a:t>
            </a:r>
            <a:r>
              <a:rPr lang="en-US" sz="2400" b="1" dirty="0">
                <a:solidFill>
                  <a:srgbClr val="FF0000"/>
                </a:solidFill>
              </a:rPr>
              <a:t> </a:t>
            </a:r>
            <a:r>
              <a:rPr lang="en-US" sz="2400" b="1" dirty="0" err="1">
                <a:solidFill>
                  <a:srgbClr val="FF0000"/>
                </a:solidFill>
              </a:rPr>
              <a:t>mua</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em</a:t>
            </a:r>
            <a:r>
              <a:rPr lang="en-US" sz="2400" b="1" dirty="0">
                <a:solidFill>
                  <a:srgbClr val="FF0000"/>
                </a:solidFill>
              </a:rPr>
              <a:t> </a:t>
            </a:r>
            <a:r>
              <a:rPr lang="en-US" sz="2400" b="1" dirty="0" err="1">
                <a:solidFill>
                  <a:srgbClr val="FF0000"/>
                </a:solidFill>
              </a:rPr>
              <a:t>hộp</a:t>
            </a:r>
            <a:r>
              <a:rPr lang="en-US" sz="2400" b="1" dirty="0">
                <a:solidFill>
                  <a:srgbClr val="FF0000"/>
                </a:solidFill>
              </a:rPr>
              <a:t> </a:t>
            </a:r>
            <a:r>
              <a:rPr lang="en-US" sz="2400" b="1" dirty="0" err="1">
                <a:solidFill>
                  <a:srgbClr val="FF0000"/>
                </a:solidFill>
              </a:rPr>
              <a:t>sáp</a:t>
            </a:r>
            <a:r>
              <a:rPr lang="en-US" sz="2400" b="1" dirty="0">
                <a:solidFill>
                  <a:srgbClr val="FF0000"/>
                </a:solidFill>
              </a:rPr>
              <a:t> </a:t>
            </a:r>
            <a:r>
              <a:rPr lang="en-US" sz="2400" b="1" dirty="0" err="1">
                <a:solidFill>
                  <a:srgbClr val="FF0000"/>
                </a:solidFill>
              </a:rPr>
              <a:t>màu</a:t>
            </a:r>
            <a:r>
              <a:rPr lang="en-US" sz="2400" b="1" dirty="0">
                <a:solidFill>
                  <a:srgbClr val="FF0000"/>
                </a:solidFill>
              </a:rPr>
              <a:t>. </a:t>
            </a:r>
            <a:r>
              <a:rPr lang="en-US" sz="2400" b="1" dirty="0" err="1">
                <a:solidFill>
                  <a:srgbClr val="FF0000"/>
                </a:solidFill>
              </a:rPr>
              <a:t>Đó</a:t>
            </a:r>
            <a:r>
              <a:rPr lang="en-US" sz="2400" b="1" dirty="0">
                <a:solidFill>
                  <a:srgbClr val="FF0000"/>
                </a:solidFill>
              </a:rPr>
              <a:t> </a:t>
            </a:r>
            <a:r>
              <a:rPr lang="en-US" sz="2400" b="1" dirty="0" err="1">
                <a:solidFill>
                  <a:srgbClr val="FF0000"/>
                </a:solidFill>
              </a:rPr>
              <a:t>là</a:t>
            </a:r>
            <a:r>
              <a:rPr lang="en-US" sz="2400" b="1" dirty="0">
                <a:solidFill>
                  <a:srgbClr val="FF0000"/>
                </a:solidFill>
              </a:rPr>
              <a:t> </a:t>
            </a:r>
            <a:r>
              <a:rPr lang="en-US" sz="2400" b="1" dirty="0" err="1">
                <a:solidFill>
                  <a:srgbClr val="FF0000"/>
                </a:solidFill>
              </a:rPr>
              <a:t>màu</a:t>
            </a:r>
            <a:r>
              <a:rPr lang="en-US" sz="2400" b="1" dirty="0">
                <a:solidFill>
                  <a:srgbClr val="FF0000"/>
                </a:solidFill>
              </a:rPr>
              <a:t> </a:t>
            </a:r>
            <a:r>
              <a:rPr lang="en-US" sz="2400" b="1" dirty="0" err="1">
                <a:solidFill>
                  <a:srgbClr val="FF0000"/>
                </a:solidFill>
              </a:rPr>
              <a:t>sáp</a:t>
            </a:r>
            <a:r>
              <a:rPr lang="en-US" sz="2400" b="1" dirty="0">
                <a:solidFill>
                  <a:srgbClr val="FF0000"/>
                </a:solidFill>
              </a:rPr>
              <a:t> </a:t>
            </a:r>
            <a:r>
              <a:rPr lang="en-US" sz="2400" b="1" dirty="0" err="1">
                <a:solidFill>
                  <a:srgbClr val="FF0000"/>
                </a:solidFill>
              </a:rPr>
              <a:t>Hàn</a:t>
            </a:r>
            <a:r>
              <a:rPr lang="en-US" sz="2400" b="1" dirty="0">
                <a:solidFill>
                  <a:srgbClr val="FF0000"/>
                </a:solidFill>
              </a:rPr>
              <a:t> </a:t>
            </a:r>
            <a:r>
              <a:rPr lang="en-US" sz="2400" b="1" dirty="0" err="1">
                <a:solidFill>
                  <a:srgbClr val="FF0000"/>
                </a:solidFill>
              </a:rPr>
              <a:t>Quốc</a:t>
            </a:r>
            <a:r>
              <a:rPr lang="en-US" sz="2400" b="1" dirty="0">
                <a:solidFill>
                  <a:srgbClr val="FF0000"/>
                </a:solidFill>
              </a:rPr>
              <a:t>. </a:t>
            </a:r>
            <a:r>
              <a:rPr lang="en-US" sz="2400" b="1" dirty="0" err="1">
                <a:solidFill>
                  <a:srgbClr val="FF0000"/>
                </a:solidFill>
              </a:rPr>
              <a:t>Nó</a:t>
            </a:r>
            <a:r>
              <a:rPr lang="en-US" sz="2400" b="1" dirty="0">
                <a:solidFill>
                  <a:srgbClr val="FF0000"/>
                </a:solidFill>
              </a:rPr>
              <a:t> </a:t>
            </a:r>
            <a:r>
              <a:rPr lang="en-US" sz="2400" b="1" dirty="0" err="1">
                <a:solidFill>
                  <a:srgbClr val="FF0000"/>
                </a:solidFill>
              </a:rPr>
              <a:t>có</a:t>
            </a:r>
            <a:r>
              <a:rPr lang="en-US" sz="2400" b="1" dirty="0">
                <a:solidFill>
                  <a:srgbClr val="FF0000"/>
                </a:solidFill>
              </a:rPr>
              <a:t> </a:t>
            </a:r>
            <a:r>
              <a:rPr lang="en-US" sz="2400" b="1" dirty="0" err="1">
                <a:solidFill>
                  <a:srgbClr val="FF0000"/>
                </a:solidFill>
              </a:rPr>
              <a:t>mười</a:t>
            </a:r>
            <a:r>
              <a:rPr lang="en-US" sz="2400" b="1" dirty="0">
                <a:solidFill>
                  <a:srgbClr val="FF0000"/>
                </a:solidFill>
              </a:rPr>
              <a:t> </a:t>
            </a:r>
            <a:r>
              <a:rPr lang="en-US" sz="2400" b="1" dirty="0" err="1">
                <a:solidFill>
                  <a:srgbClr val="FF0000"/>
                </a:solidFill>
              </a:rPr>
              <a:t>hai</a:t>
            </a:r>
            <a:r>
              <a:rPr lang="en-US" sz="2400" b="1" dirty="0">
                <a:solidFill>
                  <a:srgbClr val="FF0000"/>
                </a:solidFill>
              </a:rPr>
              <a:t> </a:t>
            </a:r>
            <a:r>
              <a:rPr lang="en-US" sz="2400" b="1" dirty="0" err="1">
                <a:solidFill>
                  <a:srgbClr val="FF0000"/>
                </a:solidFill>
              </a:rPr>
              <a:t>màu</a:t>
            </a:r>
            <a:r>
              <a:rPr lang="en-US" sz="2400" b="1" dirty="0">
                <a:solidFill>
                  <a:srgbClr val="FF0000"/>
                </a:solidFill>
              </a:rPr>
              <a:t> </a:t>
            </a:r>
            <a:r>
              <a:rPr lang="en-US" sz="2400" b="1" dirty="0" err="1">
                <a:solidFill>
                  <a:srgbClr val="FF0000"/>
                </a:solidFill>
              </a:rPr>
              <a:t>khác</a:t>
            </a:r>
            <a:r>
              <a:rPr lang="en-US" sz="2400" b="1" dirty="0">
                <a:solidFill>
                  <a:srgbClr val="FF0000"/>
                </a:solidFill>
              </a:rPr>
              <a:t> </a:t>
            </a:r>
            <a:r>
              <a:rPr lang="en-US" sz="2400" b="1" dirty="0" err="1">
                <a:solidFill>
                  <a:srgbClr val="FF0000"/>
                </a:solidFill>
              </a:rPr>
              <a:t>nhau</a:t>
            </a:r>
            <a:r>
              <a:rPr lang="en-US" sz="2400" b="1" dirty="0">
                <a:solidFill>
                  <a:srgbClr val="FF0000"/>
                </a:solidFill>
              </a:rPr>
              <a:t>. </a:t>
            </a:r>
            <a:r>
              <a:rPr lang="en-US" sz="2400" b="1" dirty="0" err="1">
                <a:solidFill>
                  <a:srgbClr val="FF0000"/>
                </a:solidFill>
              </a:rPr>
              <a:t>Màu</a:t>
            </a:r>
            <a:r>
              <a:rPr lang="en-US" sz="2400" b="1" dirty="0">
                <a:solidFill>
                  <a:srgbClr val="FF0000"/>
                </a:solidFill>
              </a:rPr>
              <a:t> </a:t>
            </a:r>
            <a:r>
              <a:rPr lang="en-US" sz="2400" b="1" dirty="0" err="1">
                <a:solidFill>
                  <a:srgbClr val="FF0000"/>
                </a:solidFill>
              </a:rPr>
              <a:t>nào</a:t>
            </a:r>
            <a:r>
              <a:rPr lang="en-US" sz="2400" b="1" dirty="0">
                <a:solidFill>
                  <a:srgbClr val="FF0000"/>
                </a:solidFill>
              </a:rPr>
              <a:t> </a:t>
            </a:r>
            <a:r>
              <a:rPr lang="en-US" sz="2400" b="1" dirty="0" err="1">
                <a:solidFill>
                  <a:srgbClr val="FF0000"/>
                </a:solidFill>
              </a:rPr>
              <a:t>cũng</a:t>
            </a:r>
            <a:r>
              <a:rPr lang="en-US" sz="2400" b="1" dirty="0">
                <a:solidFill>
                  <a:srgbClr val="FF0000"/>
                </a:solidFill>
              </a:rPr>
              <a:t> </a:t>
            </a:r>
            <a:r>
              <a:rPr lang="en-US" sz="2400" b="1" dirty="0" err="1">
                <a:solidFill>
                  <a:srgbClr val="FF0000"/>
                </a:solidFill>
              </a:rPr>
              <a:t>tươi</a:t>
            </a:r>
            <a:r>
              <a:rPr lang="en-US" sz="2400" b="1" dirty="0">
                <a:solidFill>
                  <a:srgbClr val="FF0000"/>
                </a:solidFill>
              </a:rPr>
              <a:t> </a:t>
            </a:r>
            <a:r>
              <a:rPr lang="en-US" sz="2400" b="1" dirty="0" err="1">
                <a:solidFill>
                  <a:srgbClr val="FF0000"/>
                </a:solidFill>
              </a:rPr>
              <a:t>tắn</a:t>
            </a:r>
            <a:r>
              <a:rPr lang="en-US" sz="2400" b="1" dirty="0">
                <a:solidFill>
                  <a:srgbClr val="FF0000"/>
                </a:solidFill>
              </a:rPr>
              <a:t>. </a:t>
            </a:r>
            <a:r>
              <a:rPr lang="en-US" sz="2400" b="1" dirty="0" err="1">
                <a:solidFill>
                  <a:srgbClr val="FF0000"/>
                </a:solidFill>
              </a:rPr>
              <a:t>Bạn</a:t>
            </a:r>
            <a:r>
              <a:rPr lang="en-US" sz="2400" b="1" dirty="0">
                <a:solidFill>
                  <a:srgbClr val="FF0000"/>
                </a:solidFill>
              </a:rPr>
              <a:t> </a:t>
            </a:r>
            <a:r>
              <a:rPr lang="en-US" sz="2400" b="1" dirty="0" err="1">
                <a:solidFill>
                  <a:srgbClr val="FF0000"/>
                </a:solidFill>
              </a:rPr>
              <a:t>nào</a:t>
            </a:r>
            <a:r>
              <a:rPr lang="en-US" sz="2400" b="1" dirty="0">
                <a:solidFill>
                  <a:srgbClr val="FF0000"/>
                </a:solidFill>
              </a:rPr>
              <a:t> </a:t>
            </a:r>
            <a:r>
              <a:rPr lang="en-US" sz="2400" b="1" dirty="0" err="1">
                <a:solidFill>
                  <a:srgbClr val="FF0000"/>
                </a:solidFill>
              </a:rPr>
              <a:t>cũng</a:t>
            </a:r>
            <a:r>
              <a:rPr lang="en-US" sz="2400" b="1" dirty="0">
                <a:solidFill>
                  <a:srgbClr val="FF0000"/>
                </a:solidFill>
              </a:rPr>
              <a:t> </a:t>
            </a:r>
            <a:r>
              <a:rPr lang="en-US" sz="2400" b="1" dirty="0" err="1">
                <a:solidFill>
                  <a:srgbClr val="FF0000"/>
                </a:solidFill>
              </a:rPr>
              <a:t>muốn</a:t>
            </a:r>
            <a:r>
              <a:rPr lang="en-US" sz="2400" b="1" dirty="0">
                <a:solidFill>
                  <a:srgbClr val="FF0000"/>
                </a:solidFill>
              </a:rPr>
              <a:t> </a:t>
            </a:r>
            <a:r>
              <a:rPr lang="en-US" sz="2400" b="1" dirty="0" err="1">
                <a:solidFill>
                  <a:srgbClr val="FF0000"/>
                </a:solidFill>
              </a:rPr>
              <a:t>mượn</a:t>
            </a:r>
            <a:r>
              <a:rPr lang="en-US" sz="2400" b="1" dirty="0">
                <a:solidFill>
                  <a:srgbClr val="FF0000"/>
                </a:solidFill>
              </a:rPr>
              <a:t> </a:t>
            </a:r>
            <a:r>
              <a:rPr lang="en-US" sz="2400" b="1" dirty="0" err="1">
                <a:solidFill>
                  <a:srgbClr val="FF0000"/>
                </a:solidFill>
              </a:rPr>
              <a:t>màu</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em</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vẽ</a:t>
            </a:r>
            <a:r>
              <a:rPr lang="en-US" sz="2400" b="1" dirty="0">
                <a:solidFill>
                  <a:srgbClr val="FF0000"/>
                </a:solidFill>
              </a:rPr>
              <a:t>. </a:t>
            </a:r>
            <a:r>
              <a:rPr lang="en-US" sz="2400" b="1" dirty="0" err="1">
                <a:solidFill>
                  <a:srgbClr val="FF0000"/>
                </a:solidFill>
              </a:rPr>
              <a:t>Em</a:t>
            </a:r>
            <a:r>
              <a:rPr lang="en-US" sz="2400" b="1" dirty="0">
                <a:solidFill>
                  <a:srgbClr val="FF0000"/>
                </a:solidFill>
              </a:rPr>
              <a:t> </a:t>
            </a:r>
            <a:r>
              <a:rPr lang="en-US" sz="2400" b="1" dirty="0" err="1">
                <a:solidFill>
                  <a:srgbClr val="FF0000"/>
                </a:solidFill>
              </a:rPr>
              <a:t>nhờ</a:t>
            </a:r>
            <a:r>
              <a:rPr lang="en-US" sz="2400" b="1" dirty="0">
                <a:solidFill>
                  <a:srgbClr val="FF0000"/>
                </a:solidFill>
              </a:rPr>
              <a:t> </a:t>
            </a:r>
            <a:r>
              <a:rPr lang="en-US" sz="2400" b="1" dirty="0" err="1">
                <a:solidFill>
                  <a:srgbClr val="FF0000"/>
                </a:solidFill>
              </a:rPr>
              <a:t>nó</a:t>
            </a:r>
            <a:r>
              <a:rPr lang="en-US" sz="2400" b="1" dirty="0">
                <a:solidFill>
                  <a:srgbClr val="FF0000"/>
                </a:solidFill>
              </a:rPr>
              <a:t> </a:t>
            </a:r>
            <a:r>
              <a:rPr lang="en-US" sz="2400" b="1" dirty="0" err="1">
                <a:solidFill>
                  <a:srgbClr val="FF0000"/>
                </a:solidFill>
              </a:rPr>
              <a:t>mà</a:t>
            </a:r>
            <a:r>
              <a:rPr lang="en-US" sz="2400" b="1" dirty="0">
                <a:solidFill>
                  <a:srgbClr val="FF0000"/>
                </a:solidFill>
              </a:rPr>
              <a:t> </a:t>
            </a:r>
            <a:r>
              <a:rPr lang="en-US" sz="2400" b="1" dirty="0" err="1">
                <a:solidFill>
                  <a:srgbClr val="FF0000"/>
                </a:solidFill>
              </a:rPr>
              <a:t>luôn</a:t>
            </a:r>
            <a:r>
              <a:rPr lang="en-US" sz="2400" b="1" dirty="0">
                <a:solidFill>
                  <a:srgbClr val="FF0000"/>
                </a:solidFill>
              </a:rPr>
              <a:t>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bài</a:t>
            </a:r>
            <a:r>
              <a:rPr lang="en-US" sz="2400" b="1" dirty="0">
                <a:solidFill>
                  <a:srgbClr val="FF0000"/>
                </a:solidFill>
              </a:rPr>
              <a:t> </a:t>
            </a:r>
            <a:r>
              <a:rPr lang="en-US" sz="2400" b="1" dirty="0" err="1">
                <a:solidFill>
                  <a:srgbClr val="FF0000"/>
                </a:solidFill>
              </a:rPr>
              <a:t>vẽ</a:t>
            </a:r>
            <a:r>
              <a:rPr lang="en-US" sz="2400" b="1" dirty="0">
                <a:solidFill>
                  <a:srgbClr val="FF0000"/>
                </a:solidFill>
              </a:rPr>
              <a:t> </a:t>
            </a:r>
            <a:r>
              <a:rPr lang="en-US" sz="2400" b="1" dirty="0" err="1">
                <a:solidFill>
                  <a:srgbClr val="FF0000"/>
                </a:solidFill>
              </a:rPr>
              <a:t>đẹp</a:t>
            </a:r>
            <a:r>
              <a:rPr lang="en-US" sz="2400" b="1" dirty="0">
                <a:solidFill>
                  <a:srgbClr val="FF0000"/>
                </a:solidFill>
              </a:rPr>
              <a:t>.</a:t>
            </a:r>
            <a:endParaRPr lang="vi-VN" sz="2400" b="1" dirty="0">
              <a:solidFill>
                <a:srgbClr val="FF0000"/>
              </a:solidFill>
            </a:endParaRP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44076</TotalTime>
  <Words>1476</Words>
  <Application>Microsoft Office PowerPoint</Application>
  <PresentationFormat>On-screen Show (16:9)</PresentationFormat>
  <Paragraphs>210</Paragraphs>
  <Slides>30</Slides>
  <Notes>25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30</vt:i4>
      </vt:variant>
    </vt:vector>
  </HeadingPairs>
  <TitlesOfParts>
    <vt:vector size="47" baseType="lpstr">
      <vt:lpstr>等线</vt:lpstr>
      <vt:lpstr>Arial</vt:lpstr>
      <vt:lpstr>Arial (Body)</vt:lpstr>
      <vt:lpstr>Arial Rounded MT Bold</vt:lpstr>
      <vt:lpstr>Calibri</vt:lpstr>
      <vt:lpstr>Calibri Light</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Admin</cp:lastModifiedBy>
  <cp:revision>1041</cp:revision>
  <dcterms:created xsi:type="dcterms:W3CDTF">2015-04-15T03:07:00Z</dcterms:created>
  <dcterms:modified xsi:type="dcterms:W3CDTF">2023-03-30T08:33:51Z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