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8" r:id="rId3"/>
  </p:sldMasterIdLst>
  <p:notesMasterIdLst>
    <p:notesMasterId r:id="rId25"/>
  </p:notesMasterIdLst>
  <p:sldIdLst>
    <p:sldId id="346" r:id="rId4"/>
    <p:sldId id="282" r:id="rId5"/>
    <p:sldId id="401" r:id="rId6"/>
    <p:sldId id="342" r:id="rId7"/>
    <p:sldId id="402" r:id="rId8"/>
    <p:sldId id="352" r:id="rId9"/>
    <p:sldId id="395" r:id="rId10"/>
    <p:sldId id="409" r:id="rId11"/>
    <p:sldId id="366" r:id="rId12"/>
    <p:sldId id="396" r:id="rId13"/>
    <p:sldId id="411" r:id="rId14"/>
    <p:sldId id="397" r:id="rId15"/>
    <p:sldId id="403" r:id="rId16"/>
    <p:sldId id="357" r:id="rId17"/>
    <p:sldId id="383" r:id="rId18"/>
    <p:sldId id="387" r:id="rId19"/>
    <p:sldId id="331" r:id="rId20"/>
    <p:sldId id="394" r:id="rId21"/>
    <p:sldId id="378" r:id="rId22"/>
    <p:sldId id="385" r:id="rId23"/>
    <p:sldId id="408"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43FD35"/>
    <a:srgbClr val="FFFF00"/>
    <a:srgbClr val="FF0066"/>
    <a:srgbClr val="FF33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2" autoAdjust="0"/>
  </p:normalViewPr>
  <p:slideViewPr>
    <p:cSldViewPr>
      <p:cViewPr varScale="1">
        <p:scale>
          <a:sx n="106" d="100"/>
          <a:sy n="106" d="100"/>
        </p:scale>
        <p:origin x="678" y="96"/>
      </p:cViewPr>
      <p:guideLst>
        <p:guide orient="horz" pos="2160"/>
        <p:guide pos="3840"/>
      </p:guideLst>
    </p:cSldViewPr>
  </p:slideViewPr>
  <p:outlineViewPr>
    <p:cViewPr>
      <p:scale>
        <a:sx n="33" d="100"/>
        <a:sy n="33" d="100"/>
      </p:scale>
      <p:origin x="0" y="60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846BB4-73D8-4F44-978E-B4B2FD4A77AB}" type="doc">
      <dgm:prSet loTypeId="urn:microsoft.com/office/officeart/2005/8/layout/vList3" loCatId="list" qsTypeId="urn:microsoft.com/office/officeart/2005/8/quickstyle/simple1" qsCatId="simple" csTypeId="urn:microsoft.com/office/officeart/2005/8/colors/colorful4" csCatId="colorful" phldr="1"/>
      <dgm:spPr/>
    </dgm:pt>
    <dgm:pt modelId="{136CABD1-F363-4A8F-A78B-BE11385DE2E2}">
      <dgm:prSet/>
      <dgm:spPr/>
      <dgm:t>
        <a:bodyPr/>
        <a:lstStyle/>
        <a:p>
          <a:r>
            <a:rPr lang="en-US" altLang="vi-VN" dirty="0" smtClean="0">
              <a:latin typeface="Times New Roman" panose="02020603050405020304" pitchFamily="18" charset="0"/>
              <a:cs typeface="Times New Roman" panose="02020603050405020304" pitchFamily="18" charset="0"/>
            </a:rPr>
            <a:t>Tư thế ngồi viết</a:t>
          </a:r>
          <a:endParaRPr lang="en-US" altLang="vi-VN" dirty="0">
            <a:latin typeface="Times New Roman" panose="02020603050405020304" pitchFamily="18" charset="0"/>
            <a:cs typeface="Times New Roman" panose="02020603050405020304" pitchFamily="18" charset="0"/>
          </a:endParaRPr>
        </a:p>
      </dgm:t>
    </dgm:pt>
    <dgm:pt modelId="{90B8D535-513F-43D3-ABB1-46D6247D2A3E}" type="parTrans" cxnId="{A9C8A601-BADC-4B71-B951-74F2A0F33421}">
      <dgm:prSet/>
      <dgm:spPr/>
      <dgm:t>
        <a:bodyPr/>
        <a:lstStyle/>
        <a:p>
          <a:endParaRPr lang="vi-VN"/>
        </a:p>
      </dgm:t>
    </dgm:pt>
    <dgm:pt modelId="{B2D845CC-0072-42CD-B76C-B3328F58C487}" type="sibTrans" cxnId="{A9C8A601-BADC-4B71-B951-74F2A0F33421}">
      <dgm:prSet/>
      <dgm:spPr/>
      <dgm:t>
        <a:bodyPr/>
        <a:lstStyle/>
        <a:p>
          <a:endParaRPr lang="vi-VN"/>
        </a:p>
      </dgm:t>
    </dgm:pt>
    <dgm:pt modelId="{B6D6CA89-BC1C-47A8-AAE8-B95FE906ED4B}">
      <dgm:prSet/>
      <dgm:spPr/>
      <dgm:t>
        <a:bodyPr/>
        <a:lstStyle/>
        <a:p>
          <a:r>
            <a:rPr lang="en-US" altLang="vi-VN" dirty="0" smtClean="0">
              <a:latin typeface="Times New Roman" panose="02020603050405020304" pitchFamily="18" charset="0"/>
            </a:rPr>
            <a:t>Cách cầm bút</a:t>
          </a:r>
          <a:endParaRPr lang="en-US" altLang="vi-VN" dirty="0">
            <a:latin typeface="Times New Roman" panose="02020603050405020304" pitchFamily="18" charset="0"/>
          </a:endParaRPr>
        </a:p>
      </dgm:t>
    </dgm:pt>
    <dgm:pt modelId="{7FE4C5F4-1182-43F6-8530-935105F028C1}" type="parTrans" cxnId="{F18E7D96-FECE-4560-A8F3-2439905F6C91}">
      <dgm:prSet/>
      <dgm:spPr/>
      <dgm:t>
        <a:bodyPr/>
        <a:lstStyle/>
        <a:p>
          <a:endParaRPr lang="vi-VN"/>
        </a:p>
      </dgm:t>
    </dgm:pt>
    <dgm:pt modelId="{E43793CC-2241-4E7E-AED3-084F7431DCF1}" type="sibTrans" cxnId="{F18E7D96-FECE-4560-A8F3-2439905F6C91}">
      <dgm:prSet/>
      <dgm:spPr/>
      <dgm:t>
        <a:bodyPr/>
        <a:lstStyle/>
        <a:p>
          <a:endParaRPr lang="vi-VN"/>
        </a:p>
      </dgm:t>
    </dgm:pt>
    <dgm:pt modelId="{C92FDFC3-9BFC-406D-BF45-A3718A08FA3F}" type="pres">
      <dgm:prSet presAssocID="{AF846BB4-73D8-4F44-978E-B4B2FD4A77AB}" presName="linearFlow" presStyleCnt="0">
        <dgm:presLayoutVars>
          <dgm:dir/>
          <dgm:resizeHandles val="exact"/>
        </dgm:presLayoutVars>
      </dgm:prSet>
      <dgm:spPr/>
    </dgm:pt>
    <dgm:pt modelId="{EE00A562-F7EA-4138-AF23-E10D329A408A}" type="pres">
      <dgm:prSet presAssocID="{136CABD1-F363-4A8F-A78B-BE11385DE2E2}" presName="composite" presStyleCnt="0"/>
      <dgm:spPr/>
    </dgm:pt>
    <dgm:pt modelId="{66C3A7C6-DC73-4895-BCA8-C803E676C072}" type="pres">
      <dgm:prSet presAssocID="{136CABD1-F363-4A8F-A78B-BE11385DE2E2}" presName="imgShp" presStyleLbl="fgImgPlace1" presStyleIdx="0" presStyleCnt="2" custScaleX="87989" custLinFactNeighborX="-41503" custLinFactNeighborY="-3586"/>
      <dgm:spPr>
        <a:blipFill rotWithShape="1">
          <a:blip xmlns:r="http://schemas.openxmlformats.org/officeDocument/2006/relationships" r:embed="rId1"/>
          <a:stretch>
            <a:fillRect/>
          </a:stretch>
        </a:blipFill>
      </dgm:spPr>
      <dgm:t>
        <a:bodyPr/>
        <a:lstStyle/>
        <a:p>
          <a:endParaRPr lang="en-US"/>
        </a:p>
      </dgm:t>
    </dgm:pt>
    <dgm:pt modelId="{89543E81-A4BD-4080-8737-8972FDBCDDF7}" type="pres">
      <dgm:prSet presAssocID="{136CABD1-F363-4A8F-A78B-BE11385DE2E2}" presName="txShp" presStyleLbl="node1" presStyleIdx="0" presStyleCnt="2" custScaleX="121578" custLinFactNeighborY="2580">
        <dgm:presLayoutVars>
          <dgm:bulletEnabled val="1"/>
        </dgm:presLayoutVars>
      </dgm:prSet>
      <dgm:spPr/>
      <dgm:t>
        <a:bodyPr/>
        <a:lstStyle/>
        <a:p>
          <a:endParaRPr lang="en-US"/>
        </a:p>
      </dgm:t>
    </dgm:pt>
    <dgm:pt modelId="{76482A36-A5AB-4D57-BC84-1175193FEA1B}" type="pres">
      <dgm:prSet presAssocID="{B2D845CC-0072-42CD-B76C-B3328F58C487}" presName="spacing" presStyleCnt="0"/>
      <dgm:spPr/>
    </dgm:pt>
    <dgm:pt modelId="{9451BEF5-20EA-4D29-8801-D5B87A2DDB98}" type="pres">
      <dgm:prSet presAssocID="{B6D6CA89-BC1C-47A8-AAE8-B95FE906ED4B}" presName="composite" presStyleCnt="0"/>
      <dgm:spPr/>
    </dgm:pt>
    <dgm:pt modelId="{F59188F1-A179-4855-A56B-1F6CEB0718AE}" type="pres">
      <dgm:prSet presAssocID="{B6D6CA89-BC1C-47A8-AAE8-B95FE906ED4B}" presName="imgShp" presStyleLbl="fgImgPlace1" presStyleIdx="1" presStyleCnt="2" custLinFactNeighborX="-43666" custLinFactNeighborY="-887"/>
      <dgm:spPr>
        <a:blipFill rotWithShape="1">
          <a:blip xmlns:r="http://schemas.openxmlformats.org/officeDocument/2006/relationships" r:embed="rId2"/>
          <a:stretch>
            <a:fillRect/>
          </a:stretch>
        </a:blipFill>
      </dgm:spPr>
    </dgm:pt>
    <dgm:pt modelId="{C43D69A1-A38D-43DE-8E7F-E68FECCAA8E2}" type="pres">
      <dgm:prSet presAssocID="{B6D6CA89-BC1C-47A8-AAE8-B95FE906ED4B}" presName="txShp" presStyleLbl="node1" presStyleIdx="1" presStyleCnt="2" custScaleX="121425" custLinFactNeighborX="2358" custLinFactNeighborY="-452">
        <dgm:presLayoutVars>
          <dgm:bulletEnabled val="1"/>
        </dgm:presLayoutVars>
      </dgm:prSet>
      <dgm:spPr/>
      <dgm:t>
        <a:bodyPr/>
        <a:lstStyle/>
        <a:p>
          <a:endParaRPr lang="en-US"/>
        </a:p>
      </dgm:t>
    </dgm:pt>
  </dgm:ptLst>
  <dgm:cxnLst>
    <dgm:cxn modelId="{80A0A712-949C-4854-A927-D6F7573CC0F8}" type="presOf" srcId="{136CABD1-F363-4A8F-A78B-BE11385DE2E2}" destId="{89543E81-A4BD-4080-8737-8972FDBCDDF7}" srcOrd="0" destOrd="0" presId="urn:microsoft.com/office/officeart/2005/8/layout/vList3"/>
    <dgm:cxn modelId="{F18E7D96-FECE-4560-A8F3-2439905F6C91}" srcId="{AF846BB4-73D8-4F44-978E-B4B2FD4A77AB}" destId="{B6D6CA89-BC1C-47A8-AAE8-B95FE906ED4B}" srcOrd="1" destOrd="0" parTransId="{7FE4C5F4-1182-43F6-8530-935105F028C1}" sibTransId="{E43793CC-2241-4E7E-AED3-084F7431DCF1}"/>
    <dgm:cxn modelId="{31993A4D-F355-4B0A-AE0E-A2E82FE2421B}" type="presOf" srcId="{AF846BB4-73D8-4F44-978E-B4B2FD4A77AB}" destId="{C92FDFC3-9BFC-406D-BF45-A3718A08FA3F}" srcOrd="0" destOrd="0" presId="urn:microsoft.com/office/officeart/2005/8/layout/vList3"/>
    <dgm:cxn modelId="{A9C8A601-BADC-4B71-B951-74F2A0F33421}" srcId="{AF846BB4-73D8-4F44-978E-B4B2FD4A77AB}" destId="{136CABD1-F363-4A8F-A78B-BE11385DE2E2}" srcOrd="0" destOrd="0" parTransId="{90B8D535-513F-43D3-ABB1-46D6247D2A3E}" sibTransId="{B2D845CC-0072-42CD-B76C-B3328F58C487}"/>
    <dgm:cxn modelId="{F82A946E-F285-40E9-9C17-3986C48F1CE3}" type="presOf" srcId="{B6D6CA89-BC1C-47A8-AAE8-B95FE906ED4B}" destId="{C43D69A1-A38D-43DE-8E7F-E68FECCAA8E2}" srcOrd="0" destOrd="0" presId="urn:microsoft.com/office/officeart/2005/8/layout/vList3"/>
    <dgm:cxn modelId="{A4B535D1-0009-4D2C-80E2-0F188FE2E414}" type="presParOf" srcId="{C92FDFC3-9BFC-406D-BF45-A3718A08FA3F}" destId="{EE00A562-F7EA-4138-AF23-E10D329A408A}" srcOrd="0" destOrd="0" presId="urn:microsoft.com/office/officeart/2005/8/layout/vList3"/>
    <dgm:cxn modelId="{F8064854-9F42-4778-B3E2-A6657EBCE89C}" type="presParOf" srcId="{EE00A562-F7EA-4138-AF23-E10D329A408A}" destId="{66C3A7C6-DC73-4895-BCA8-C803E676C072}" srcOrd="0" destOrd="0" presId="urn:microsoft.com/office/officeart/2005/8/layout/vList3"/>
    <dgm:cxn modelId="{1F95D8CF-B23A-408C-B569-7C447C378AB7}" type="presParOf" srcId="{EE00A562-F7EA-4138-AF23-E10D329A408A}" destId="{89543E81-A4BD-4080-8737-8972FDBCDDF7}" srcOrd="1" destOrd="0" presId="urn:microsoft.com/office/officeart/2005/8/layout/vList3"/>
    <dgm:cxn modelId="{79CB4C99-FDDE-48F9-9D55-7BA85657717A}" type="presParOf" srcId="{C92FDFC3-9BFC-406D-BF45-A3718A08FA3F}" destId="{76482A36-A5AB-4D57-BC84-1175193FEA1B}" srcOrd="1" destOrd="0" presId="urn:microsoft.com/office/officeart/2005/8/layout/vList3"/>
    <dgm:cxn modelId="{88369147-94DF-4D66-A382-AE438CB36ECE}" type="presParOf" srcId="{C92FDFC3-9BFC-406D-BF45-A3718A08FA3F}" destId="{9451BEF5-20EA-4D29-8801-D5B87A2DDB98}" srcOrd="2" destOrd="0" presId="urn:microsoft.com/office/officeart/2005/8/layout/vList3"/>
    <dgm:cxn modelId="{64D5A4F4-B90A-40F8-86EA-E645FA0854D4}" type="presParOf" srcId="{9451BEF5-20EA-4D29-8801-D5B87A2DDB98}" destId="{F59188F1-A179-4855-A56B-1F6CEB0718AE}" srcOrd="0" destOrd="0" presId="urn:microsoft.com/office/officeart/2005/8/layout/vList3"/>
    <dgm:cxn modelId="{66419F11-2C5C-432C-91F9-992DE37148B1}" type="presParOf" srcId="{9451BEF5-20EA-4D29-8801-D5B87A2DDB98}" destId="{C43D69A1-A38D-43DE-8E7F-E68FECCAA8E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43E81-A4BD-4080-8737-8972FDBCDDF7}">
      <dsp:nvSpPr>
        <dsp:cNvPr id="0" name=""/>
        <dsp:cNvSpPr/>
      </dsp:nvSpPr>
      <dsp:spPr>
        <a:xfrm rot="10800000">
          <a:off x="944325" y="55775"/>
          <a:ext cx="6520418" cy="2097542"/>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958" tIns="232410" rIns="433832" bIns="232410" numCol="1" spcCol="1270" anchor="ctr" anchorCtr="0">
          <a:noAutofit/>
        </a:bodyPr>
        <a:lstStyle/>
        <a:p>
          <a:pPr lvl="0" algn="ctr" defTabSz="2711450">
            <a:lnSpc>
              <a:spcPct val="90000"/>
            </a:lnSpc>
            <a:spcBef>
              <a:spcPct val="0"/>
            </a:spcBef>
            <a:spcAft>
              <a:spcPct val="35000"/>
            </a:spcAft>
          </a:pPr>
          <a:r>
            <a:rPr lang="en-US" altLang="vi-VN" sz="6100" kern="1200" dirty="0" smtClean="0">
              <a:latin typeface="Times New Roman" panose="02020603050405020304" pitchFamily="18" charset="0"/>
              <a:cs typeface="Times New Roman" panose="02020603050405020304" pitchFamily="18" charset="0"/>
            </a:rPr>
            <a:t>Tư thế ngồi viết</a:t>
          </a:r>
          <a:endParaRPr lang="en-US" altLang="vi-VN" sz="6100" kern="1200" dirty="0">
            <a:latin typeface="Times New Roman" panose="02020603050405020304" pitchFamily="18" charset="0"/>
            <a:cs typeface="Times New Roman" panose="02020603050405020304" pitchFamily="18" charset="0"/>
          </a:endParaRPr>
        </a:p>
      </dsp:txBody>
      <dsp:txXfrm rot="10800000">
        <a:off x="1468710" y="55775"/>
        <a:ext cx="5996033" cy="2097542"/>
      </dsp:txXfrm>
    </dsp:sp>
    <dsp:sp modelId="{66C3A7C6-DC73-4895-BCA8-C803E676C072}">
      <dsp:nvSpPr>
        <dsp:cNvPr id="0" name=""/>
        <dsp:cNvSpPr/>
      </dsp:nvSpPr>
      <dsp:spPr>
        <a:xfrm>
          <a:off x="0" y="0"/>
          <a:ext cx="1845606" cy="2097542"/>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3D69A1-A38D-43DE-8E7F-E68FECCAA8E2}">
      <dsp:nvSpPr>
        <dsp:cNvPr id="0" name=""/>
        <dsp:cNvSpPr/>
      </dsp:nvSpPr>
      <dsp:spPr>
        <a:xfrm rot="10800000">
          <a:off x="1139926" y="2715853"/>
          <a:ext cx="6512212" cy="2097542"/>
        </a:xfrm>
        <a:prstGeom prst="homePlat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958" tIns="232410" rIns="433832" bIns="232410" numCol="1" spcCol="1270" anchor="ctr" anchorCtr="0">
          <a:noAutofit/>
        </a:bodyPr>
        <a:lstStyle/>
        <a:p>
          <a:pPr lvl="0" algn="ctr" defTabSz="2711450">
            <a:lnSpc>
              <a:spcPct val="90000"/>
            </a:lnSpc>
            <a:spcBef>
              <a:spcPct val="0"/>
            </a:spcBef>
            <a:spcAft>
              <a:spcPct val="35000"/>
            </a:spcAft>
          </a:pPr>
          <a:r>
            <a:rPr lang="en-US" altLang="vi-VN" sz="6100" kern="1200" dirty="0" smtClean="0">
              <a:latin typeface="Times New Roman" panose="02020603050405020304" pitchFamily="18" charset="0"/>
            </a:rPr>
            <a:t>Cách cầm bút</a:t>
          </a:r>
          <a:endParaRPr lang="en-US" altLang="vi-VN" sz="6100" kern="1200" dirty="0">
            <a:latin typeface="Times New Roman" panose="02020603050405020304" pitchFamily="18" charset="0"/>
          </a:endParaRPr>
        </a:p>
      </dsp:txBody>
      <dsp:txXfrm rot="10800000">
        <a:off x="1664311" y="2715853"/>
        <a:ext cx="5987827" cy="2097542"/>
      </dsp:txXfrm>
    </dsp:sp>
    <dsp:sp modelId="{F59188F1-A179-4855-A56B-1F6CEB0718AE}">
      <dsp:nvSpPr>
        <dsp:cNvPr id="0" name=""/>
        <dsp:cNvSpPr/>
      </dsp:nvSpPr>
      <dsp:spPr>
        <a:xfrm>
          <a:off x="0" y="2706728"/>
          <a:ext cx="2097542" cy="2097542"/>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E30C7B-3E55-4790-A11D-B3F0E9AAA511}" type="datetimeFigureOut">
              <a:rPr lang="en-US" smtClean="0"/>
              <a:t>3/24/2024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A60709-4EA2-4859-8F2A-A3967819EB15}" type="slidenum">
              <a:rPr lang="en-US" smtClean="0"/>
              <a:t>‹#›</a:t>
            </a:fld>
            <a:endParaRPr lang="en-US"/>
          </a:p>
        </p:txBody>
      </p:sp>
    </p:spTree>
    <p:extLst>
      <p:ext uri="{BB962C8B-B14F-4D97-AF65-F5344CB8AC3E}">
        <p14:creationId xmlns:p14="http://schemas.microsoft.com/office/powerpoint/2010/main" val="39190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A60709-4EA2-4859-8F2A-A3967819EB15}" type="slidenum">
              <a:rPr lang="en-US" smtClean="0"/>
              <a:t>2</a:t>
            </a:fld>
            <a:endParaRPr lang="en-US"/>
          </a:p>
        </p:txBody>
      </p:sp>
    </p:spTree>
    <p:extLst>
      <p:ext uri="{BB962C8B-B14F-4D97-AF65-F5344CB8AC3E}">
        <p14:creationId xmlns:p14="http://schemas.microsoft.com/office/powerpoint/2010/main" val="728454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1606D06-C3E6-40F7-9FA8-7C629537C610}" type="datetimeFigureOut">
              <a:rPr lang="vi-VN" smtClean="0"/>
              <a:t>24/03/2024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881125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1606D06-C3E6-40F7-9FA8-7C629537C610}" type="datetimeFigureOut">
              <a:rPr lang="vi-VN" smtClean="0"/>
              <a:t>24/03/2024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1165686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1"/>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7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1606D06-C3E6-40F7-9FA8-7C629537C610}" type="datetimeFigureOut">
              <a:rPr lang="vi-VN" smtClean="0"/>
              <a:t>24/03/2024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2819314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3D4E13-4CCD-4716-9FDC-0690C84690E9}" type="datetimeFigureOut">
              <a:rPr lang="en-US" smtClean="0">
                <a:solidFill>
                  <a:prstClr val="black">
                    <a:tint val="75000"/>
                  </a:prstClr>
                </a:solidFill>
              </a:rPr>
              <a:pPr/>
              <a:t>3/24/2024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09F2C6-44A6-485F-8A58-68452AE6F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931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3D4E13-4CCD-4716-9FDC-0690C84690E9}" type="datetimeFigureOut">
              <a:rPr lang="en-US" smtClean="0">
                <a:solidFill>
                  <a:prstClr val="black">
                    <a:tint val="75000"/>
                  </a:prstClr>
                </a:solidFill>
              </a:rPr>
              <a:pPr/>
              <a:t>3/24/2024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09F2C6-44A6-485F-8A58-68452AE6F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297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D4E13-4CCD-4716-9FDC-0690C84690E9}" type="datetimeFigureOut">
              <a:rPr lang="en-US" smtClean="0">
                <a:solidFill>
                  <a:prstClr val="black">
                    <a:tint val="75000"/>
                  </a:prstClr>
                </a:solidFill>
              </a:rPr>
              <a:pPr/>
              <a:t>3/24/2024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09F2C6-44A6-485F-8A58-68452AE6F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6686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3D4E13-4CCD-4716-9FDC-0690C84690E9}" type="datetimeFigureOut">
              <a:rPr lang="en-US" smtClean="0">
                <a:solidFill>
                  <a:prstClr val="black">
                    <a:tint val="75000"/>
                  </a:prstClr>
                </a:solidFill>
              </a:rPr>
              <a:pPr/>
              <a:t>3/24/2024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09F2C6-44A6-485F-8A58-68452AE6F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820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3D4E13-4CCD-4716-9FDC-0690C84690E9}" type="datetimeFigureOut">
              <a:rPr lang="en-US" smtClean="0">
                <a:solidFill>
                  <a:prstClr val="black">
                    <a:tint val="75000"/>
                  </a:prstClr>
                </a:solidFill>
              </a:rPr>
              <a:pPr/>
              <a:t>3/24/2024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09F2C6-44A6-485F-8A58-68452AE6F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892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3D4E13-4CCD-4716-9FDC-0690C84690E9}" type="datetimeFigureOut">
              <a:rPr lang="en-US" smtClean="0">
                <a:solidFill>
                  <a:prstClr val="black">
                    <a:tint val="75000"/>
                  </a:prstClr>
                </a:solidFill>
              </a:rPr>
              <a:pPr/>
              <a:t>3/24/2024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09F2C6-44A6-485F-8A58-68452AE6F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097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D4E13-4CCD-4716-9FDC-0690C84690E9}" type="datetimeFigureOut">
              <a:rPr lang="en-US" smtClean="0">
                <a:solidFill>
                  <a:prstClr val="black">
                    <a:tint val="75000"/>
                  </a:prstClr>
                </a:solidFill>
              </a:rPr>
              <a:pPr/>
              <a:t>3/24/2024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09F2C6-44A6-485F-8A58-68452AE6F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947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8"/>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3D4E13-4CCD-4716-9FDC-0690C84690E9}" type="datetimeFigureOut">
              <a:rPr lang="en-US" smtClean="0">
                <a:solidFill>
                  <a:prstClr val="black">
                    <a:tint val="75000"/>
                  </a:prstClr>
                </a:solidFill>
              </a:rPr>
              <a:pPr/>
              <a:t>3/24/2024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09F2C6-44A6-485F-8A58-68452AE6F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500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1606D06-C3E6-40F7-9FA8-7C629537C610}" type="datetimeFigureOut">
              <a:rPr lang="vi-VN" smtClean="0"/>
              <a:t>24/03/2024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1919941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5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3D4E13-4CCD-4716-9FDC-0690C84690E9}" type="datetimeFigureOut">
              <a:rPr lang="en-US" smtClean="0">
                <a:solidFill>
                  <a:prstClr val="black">
                    <a:tint val="75000"/>
                  </a:prstClr>
                </a:solidFill>
              </a:rPr>
              <a:pPr/>
              <a:t>3/24/2024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09F2C6-44A6-485F-8A58-68452AE6F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719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3D4E13-4CCD-4716-9FDC-0690C84690E9}" type="datetimeFigureOut">
              <a:rPr lang="en-US" smtClean="0">
                <a:solidFill>
                  <a:prstClr val="black">
                    <a:tint val="75000"/>
                  </a:prstClr>
                </a:solidFill>
              </a:rPr>
              <a:pPr/>
              <a:t>3/24/2024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09F2C6-44A6-485F-8A58-68452AE6F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158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3D4E13-4CCD-4716-9FDC-0690C84690E9}" type="datetimeFigureOut">
              <a:rPr lang="en-US" smtClean="0">
                <a:solidFill>
                  <a:prstClr val="black">
                    <a:tint val="75000"/>
                  </a:prstClr>
                </a:solidFill>
              </a:rPr>
              <a:pPr/>
              <a:t>3/24/2024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09F2C6-44A6-485F-8A58-68452AE6F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536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3/24/2024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2272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3/24/2024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412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3/24/2024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431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3/24/2024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4026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93F69F2-81F5-48C7-9089-1B233AA5C05C}" type="datetimeFigureOut">
              <a:rPr lang="en-US" smtClean="0">
                <a:solidFill>
                  <a:prstClr val="black">
                    <a:tint val="75000"/>
                  </a:prstClr>
                </a:solidFill>
              </a:rPr>
              <a:pPr/>
              <a:t>3/24/2024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221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93F69F2-81F5-48C7-9089-1B233AA5C05C}" type="datetimeFigureOut">
              <a:rPr lang="en-US" smtClean="0">
                <a:solidFill>
                  <a:prstClr val="black">
                    <a:tint val="75000"/>
                  </a:prstClr>
                </a:solidFill>
              </a:rPr>
              <a:pPr/>
              <a:t>3/24/2024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979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F69F2-81F5-48C7-9089-1B233AA5C05C}" type="datetimeFigureOut">
              <a:rPr lang="en-US" smtClean="0">
                <a:solidFill>
                  <a:prstClr val="black">
                    <a:tint val="75000"/>
                  </a:prstClr>
                </a:solidFill>
              </a:rPr>
              <a:pPr/>
              <a:t>3/24/2024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883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3"/>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606D06-C3E6-40F7-9FA8-7C629537C610}" type="datetimeFigureOut">
              <a:rPr lang="vi-VN" smtClean="0"/>
              <a:t>24/03/2024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8975989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3/24/2024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680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3/24/2024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801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3/24/2024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862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3/24/2024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36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1606D06-C3E6-40F7-9FA8-7C629537C610}" type="datetimeFigureOut">
              <a:rPr lang="vi-VN" smtClean="0"/>
              <a:t>24/03/2024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2693386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8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1606D06-C3E6-40F7-9FA8-7C629537C610}" type="datetimeFigureOut">
              <a:rPr lang="vi-VN" smtClean="0"/>
              <a:t>24/03/2024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4101824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1606D06-C3E6-40F7-9FA8-7C629537C610}" type="datetimeFigureOut">
              <a:rPr lang="vi-VN" smtClean="0"/>
              <a:t>24/03/2024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4224188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606D06-C3E6-40F7-9FA8-7C629537C610}" type="datetimeFigureOut">
              <a:rPr lang="vi-VN" smtClean="0"/>
              <a:t>24/03/2024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188870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8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606D06-C3E6-40F7-9FA8-7C629537C610}" type="datetimeFigureOut">
              <a:rPr lang="vi-VN" smtClean="0"/>
              <a:t>24/03/2024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1277131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606D06-C3E6-40F7-9FA8-7C629537C610}" type="datetimeFigureOut">
              <a:rPr lang="vi-VN" smtClean="0"/>
              <a:t>24/03/2024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3902257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8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606D06-C3E6-40F7-9FA8-7C629537C610}" type="datetimeFigureOut">
              <a:rPr lang="vi-VN" smtClean="0"/>
              <a:t>24/03/2024</a:t>
            </a:fld>
            <a:endParaRPr lang="vi-VN"/>
          </a:p>
        </p:txBody>
      </p:sp>
      <p:sp>
        <p:nvSpPr>
          <p:cNvPr id="5" name="Footer Placeholder 4"/>
          <p:cNvSpPr>
            <a:spLocks noGrp="1"/>
          </p:cNvSpPr>
          <p:nvPr>
            <p:ph type="ftr" sz="quarter" idx="3"/>
          </p:nvPr>
        </p:nvSpPr>
        <p:spPr>
          <a:xfrm>
            <a:off x="4165600" y="635638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8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D61DE2-7678-49AD-A58F-DDAF19264A2C}" type="slidenum">
              <a:rPr lang="vi-VN" smtClean="0"/>
              <a:t>‹#›</a:t>
            </a:fld>
            <a:endParaRPr lang="vi-VN"/>
          </a:p>
        </p:txBody>
      </p:sp>
    </p:spTree>
    <p:extLst>
      <p:ext uri="{BB962C8B-B14F-4D97-AF65-F5344CB8AC3E}">
        <p14:creationId xmlns:p14="http://schemas.microsoft.com/office/powerpoint/2010/main" val="1295768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3D4E13-4CCD-4716-9FDC-0690C84690E9}" type="datetimeFigureOut">
              <a:rPr lang="en-US" smtClean="0">
                <a:solidFill>
                  <a:prstClr val="black">
                    <a:tint val="75000"/>
                  </a:prstClr>
                </a:solidFill>
              </a:rPr>
              <a:pPr/>
              <a:t>3/24/2024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09F2C6-44A6-485F-8A58-68452AE6F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32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606D06-C3E6-40F7-9FA8-7C629537C610}" type="datetimeFigureOut">
              <a:rPr lang="vi-VN" smtClean="0"/>
              <a:t>24/03/2024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D61DE2-7678-49AD-A58F-DDAF19264A2C}" type="slidenum">
              <a:rPr lang="vi-VN" smtClean="0"/>
              <a:t>‹#›</a:t>
            </a:fld>
            <a:endParaRPr lang="vi-VN"/>
          </a:p>
        </p:txBody>
      </p:sp>
    </p:spTree>
    <p:extLst>
      <p:ext uri="{BB962C8B-B14F-4D97-AF65-F5344CB8AC3E}">
        <p14:creationId xmlns:p14="http://schemas.microsoft.com/office/powerpoint/2010/main" val="41548478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g"/><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roma bg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128" name="WordArt 56"/>
          <p:cNvSpPr>
            <a:spLocks noChangeArrowheads="1" noChangeShapeType="1" noTextEdit="1"/>
          </p:cNvSpPr>
          <p:nvPr/>
        </p:nvSpPr>
        <p:spPr bwMode="auto">
          <a:xfrm>
            <a:off x="839416" y="1484784"/>
            <a:ext cx="10225136" cy="4189846"/>
          </a:xfrm>
          <a:prstGeom prst="rect">
            <a:avLst/>
          </a:prstGeom>
          <a:noFill/>
        </p:spPr>
        <p:txBody>
          <a:bodyPr wrap="none" lIns="83512" tIns="41756" rIns="83512" bIns="41756" numCol="1" fromWordArt="1">
            <a:prstTxWarp prst="textPlain">
              <a:avLst>
                <a:gd name="adj" fmla="val 50000"/>
              </a:avLst>
            </a:prstTxWarp>
          </a:bodyPr>
          <a:lstStyle/>
          <a:p>
            <a:pPr algn="ctr"/>
            <a:endParaRPr lang="en-US" sz="3000" b="1" kern="10" dirty="0">
              <a:ln w="9525">
                <a:solidFill>
                  <a:srgbClr val="FF3399"/>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a:cs typeface="Times New Roman"/>
            </a:endParaRPr>
          </a:p>
        </p:txBody>
      </p:sp>
      <p:sp>
        <p:nvSpPr>
          <p:cNvPr id="3084" name="Text Box 6"/>
          <p:cNvSpPr txBox="1">
            <a:spLocks noChangeArrowheads="1"/>
          </p:cNvSpPr>
          <p:nvPr/>
        </p:nvSpPr>
        <p:spPr bwMode="auto">
          <a:xfrm>
            <a:off x="0" y="395114"/>
            <a:ext cx="12192000" cy="776528"/>
          </a:xfrm>
          <a:prstGeom prst="rect">
            <a:avLst/>
          </a:prstGeom>
          <a:ln>
            <a:noFill/>
          </a:ln>
          <a:extLst/>
        </p:spPr>
        <p:style>
          <a:lnRef idx="0">
            <a:scrgbClr r="0" g="0" b="0"/>
          </a:lnRef>
          <a:fillRef idx="1003">
            <a:schemeClr val="lt1"/>
          </a:fillRef>
          <a:effectRef idx="0">
            <a:scrgbClr r="0" g="0" b="0"/>
          </a:effectRef>
          <a:fontRef idx="major"/>
        </p:style>
        <p:txBody>
          <a:bodyPr wrap="square" lIns="98458" tIns="49229" rIns="98458" bIns="492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200" b="1" dirty="0" smtClean="0">
                <a:solidFill>
                  <a:schemeClr val="bg1"/>
                </a:solidFill>
                <a:latin typeface="Times New Roman" pitchFamily="18" charset="0"/>
                <a:cs typeface="Times New Roman" pitchFamily="18" charset="0"/>
              </a:rPr>
              <a:t> </a:t>
            </a:r>
            <a:r>
              <a:rPr lang="en-US" sz="2200" b="1" dirty="0">
                <a:solidFill>
                  <a:srgbClr val="00B050"/>
                </a:solidFill>
                <a:latin typeface="Times New Roman" pitchFamily="18" charset="0"/>
                <a:cs typeface="Times New Roman" pitchFamily="18" charset="0"/>
              </a:rPr>
              <a:t>PHÒNG GIÁO DỤC VÀ ĐÀO TẠO HUYỆN ĐẠI LỘC</a:t>
            </a:r>
          </a:p>
          <a:p>
            <a:pPr algn="ctr" eaLnBrk="1" hangingPunct="1"/>
            <a:r>
              <a:rPr lang="en-US" sz="2200" b="1" dirty="0">
                <a:solidFill>
                  <a:srgbClr val="00B050"/>
                </a:solidFill>
                <a:latin typeface="Times New Roman" pitchFamily="18" charset="0"/>
                <a:cs typeface="Times New Roman" pitchFamily="18" charset="0"/>
              </a:rPr>
              <a:t>TRƯỜNG TIỂU HỌC&amp; THCS ĐẠI SƠN</a:t>
            </a:r>
            <a:endParaRPr lang="en-US" sz="3000" b="1" dirty="0">
              <a:solidFill>
                <a:srgbClr val="00B050"/>
              </a:solidFill>
              <a:latin typeface="Times New Roman" pitchFamily="18" charset="0"/>
              <a:cs typeface="Times New Roman" pitchFamily="18" charset="0"/>
            </a:endParaRPr>
          </a:p>
        </p:txBody>
      </p:sp>
      <p:cxnSp>
        <p:nvCxnSpPr>
          <p:cNvPr id="3" name="Straight Connector 2"/>
          <p:cNvCxnSpPr/>
          <p:nvPr/>
        </p:nvCxnSpPr>
        <p:spPr>
          <a:xfrm>
            <a:off x="4583832" y="1484784"/>
            <a:ext cx="32004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515379" y="1803349"/>
            <a:ext cx="11161241" cy="2459440"/>
          </a:xfrm>
        </p:spPr>
        <p:txBody>
          <a:bodyPr>
            <a:normAutofit fontScale="90000"/>
          </a:bodyPr>
          <a:lstStyle/>
          <a:p>
            <a:r>
              <a:rPr lang="en-US" sz="4900" b="1" dirty="0" smtClean="0">
                <a:ln w="12700" cmpd="sng">
                  <a:solidFill>
                    <a:schemeClr val="accent4"/>
                  </a:solidFill>
                  <a:prstDash val="solid"/>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HỘI THI </a:t>
            </a:r>
            <a:br>
              <a:rPr lang="en-US" sz="4900" b="1" dirty="0" smtClean="0">
                <a:ln w="12700" cmpd="sng">
                  <a:solidFill>
                    <a:schemeClr val="accent4"/>
                  </a:solidFill>
                  <a:prstDash val="solid"/>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900" b="1" dirty="0" smtClean="0">
                <a:ln w="12700" cmpd="sng">
                  <a:solidFill>
                    <a:schemeClr val="accent4"/>
                  </a:solidFill>
                  <a:prstDash val="solid"/>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 VIÊN CHỦ NHIỆM GIỎI CẤP HUYỆN</a:t>
            </a:r>
            <a:r>
              <a:rPr lang="en-US" sz="40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0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dirty="0" err="1" smtClean="0">
                <a:solidFill>
                  <a:srgbClr val="FF0000"/>
                </a:solidFill>
                <a:latin typeface="Times New Roman" panose="02020603050405020304" pitchFamily="18" charset="0"/>
                <a:cs typeface="Times New Roman" panose="02020603050405020304" pitchFamily="18" charset="0"/>
              </a:rPr>
              <a:t>Năm</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học</a:t>
            </a:r>
            <a:r>
              <a:rPr lang="en-US" sz="4000" dirty="0" smtClean="0">
                <a:solidFill>
                  <a:srgbClr val="FF0000"/>
                </a:solidFill>
                <a:latin typeface="Times New Roman" panose="02020603050405020304" pitchFamily="18" charset="0"/>
                <a:cs typeface="Times New Roman" panose="02020603050405020304" pitchFamily="18" charset="0"/>
              </a:rPr>
              <a:t>: 2023 - 2024</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4" name="Subtitle 3"/>
          <p:cNvSpPr>
            <a:spLocks noGrp="1"/>
          </p:cNvSpPr>
          <p:nvPr>
            <p:ph type="subTitle" idx="1"/>
          </p:nvPr>
        </p:nvSpPr>
        <p:spPr>
          <a:xfrm>
            <a:off x="1379984" y="4354853"/>
            <a:ext cx="9144000" cy="827881"/>
          </a:xfrm>
        </p:spPr>
        <p:txBody>
          <a:bodyPr>
            <a:normAutofit/>
          </a:bodyPr>
          <a:lstStyle/>
          <a:p>
            <a:r>
              <a:rPr lang="en-US" sz="2800" dirty="0" err="1"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2800" dirty="0"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2800" dirty="0"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dự</a:t>
            </a:r>
            <a:r>
              <a:rPr lang="en-US" sz="2800" dirty="0"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a:t>
            </a:r>
            <a:r>
              <a:rPr lang="en-US" sz="2800" dirty="0"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NGUYỄN THỊ LAN OANH</a:t>
            </a:r>
            <a:endParaRPr lang="en-US" sz="2800"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6686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79376" y="209092"/>
            <a:ext cx="10446060" cy="1200329"/>
          </a:xfrm>
          <a:prstGeom prst="rect">
            <a:avLst/>
          </a:prstGeom>
        </p:spPr>
        <p:txBody>
          <a:bodyPr wrap="square">
            <a:spAutoFit/>
          </a:bodyPr>
          <a:lstStyle/>
          <a:p>
            <a:pPr algn="ctr"/>
            <a:r>
              <a:rPr lang="nl-NL" sz="3600" b="1" dirty="0" smtClean="0">
                <a:solidFill>
                  <a:srgbClr val="FF0000"/>
                </a:solidFill>
                <a:latin typeface="Times New Roman" pitchFamily="18" charset="0"/>
                <a:cs typeface="Times New Roman" pitchFamily="18" charset="0"/>
              </a:rPr>
              <a:t>     </a:t>
            </a:r>
            <a:r>
              <a:rPr lang="nl-NL" sz="3600" b="1" dirty="0" smtClean="0">
                <a:solidFill>
                  <a:srgbClr val="7030A0"/>
                </a:solidFill>
                <a:latin typeface="Times New Roman" pitchFamily="18" charset="0"/>
                <a:cs typeface="Times New Roman" pitchFamily="18" charset="0"/>
              </a:rPr>
              <a:t>Thứ ba: Hướng </a:t>
            </a:r>
            <a:r>
              <a:rPr lang="nl-NL" sz="3600" b="1" dirty="0">
                <a:solidFill>
                  <a:srgbClr val="7030A0"/>
                </a:solidFill>
                <a:latin typeface="Times New Roman" pitchFamily="18" charset="0"/>
                <a:cs typeface="Times New Roman" pitchFamily="18" charset="0"/>
              </a:rPr>
              <a:t>dẫn cho học sinh có nề </a:t>
            </a:r>
            <a:r>
              <a:rPr lang="nl-NL" sz="3600" b="1">
                <a:solidFill>
                  <a:srgbClr val="7030A0"/>
                </a:solidFill>
                <a:latin typeface="Times New Roman" pitchFamily="18" charset="0"/>
                <a:cs typeface="Times New Roman" pitchFamily="18" charset="0"/>
              </a:rPr>
              <a:t>nếp </a:t>
            </a:r>
            <a:r>
              <a:rPr lang="nl-NL" sz="3600" b="1" smtClean="0">
                <a:solidFill>
                  <a:srgbClr val="7030A0"/>
                </a:solidFill>
                <a:latin typeface="Times New Roman" pitchFamily="18" charset="0"/>
                <a:cs typeface="Times New Roman" pitchFamily="18" charset="0"/>
              </a:rPr>
              <a:t>đưa </a:t>
            </a:r>
            <a:r>
              <a:rPr lang="nl-NL" sz="3600" b="1" dirty="0">
                <a:solidFill>
                  <a:srgbClr val="7030A0"/>
                </a:solidFill>
                <a:latin typeface="Times New Roman" pitchFamily="18" charset="0"/>
                <a:cs typeface="Times New Roman" pitchFamily="18" charset="0"/>
              </a:rPr>
              <a:t>tay phát biểu ý kiến, cách </a:t>
            </a:r>
            <a:r>
              <a:rPr lang="en-US" sz="3600" b="1" dirty="0" err="1">
                <a:solidFill>
                  <a:srgbClr val="7030A0"/>
                </a:solidFill>
                <a:latin typeface="Times New Roman" panose="02020603050405020304" pitchFamily="18" charset="0"/>
                <a:cs typeface="Times New Roman" panose="02020603050405020304" pitchFamily="18" charset="0"/>
              </a:rPr>
              <a:t>đưa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bảng</a:t>
            </a:r>
            <a:r>
              <a:rPr lang="en-US" sz="3600" b="1" dirty="0">
                <a:solidFill>
                  <a:srgbClr val="7030A0"/>
                </a:solidFill>
                <a:latin typeface="Times New Roman" panose="02020603050405020304" pitchFamily="18" charset="0"/>
                <a:cs typeface="Times New Roman" panose="02020603050405020304" pitchFamily="18" charset="0"/>
              </a:rPr>
              <a:t> con</a:t>
            </a:r>
            <a:r>
              <a:rPr lang="en-US" sz="3600" b="1" dirty="0" smtClean="0">
                <a:solidFill>
                  <a:srgbClr val="7030A0"/>
                </a:solidFill>
                <a:latin typeface="Times New Roman" panose="02020603050405020304" pitchFamily="18" charset="0"/>
                <a:cs typeface="Times New Roman" panose="02020603050405020304" pitchFamily="18" charset="0"/>
              </a:rPr>
              <a:t>.</a:t>
            </a:r>
            <a:endParaRPr lang="en-US" sz="3600" b="1" dirty="0">
              <a:solidFill>
                <a:srgbClr val="7030A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427820" y="1618513"/>
            <a:ext cx="4176464" cy="4773102"/>
          </a:xfrm>
          <a:prstGeom prst="rect">
            <a:avLst/>
          </a:prstGeom>
        </p:spPr>
      </p:pic>
      <p:pic>
        <p:nvPicPr>
          <p:cNvPr id="4" name="Picture 3"/>
          <p:cNvPicPr>
            <a:picLocks noChangeAspect="1"/>
          </p:cNvPicPr>
          <p:nvPr/>
        </p:nvPicPr>
        <p:blipFill>
          <a:blip r:embed="rId4"/>
          <a:stretch>
            <a:fillRect/>
          </a:stretch>
        </p:blipFill>
        <p:spPr>
          <a:xfrm>
            <a:off x="6744072" y="1618514"/>
            <a:ext cx="4181364" cy="4773102"/>
          </a:xfrm>
          <a:prstGeom prst="rect">
            <a:avLst/>
          </a:prstGeom>
        </p:spPr>
      </p:pic>
    </p:spTree>
    <p:extLst>
      <p:ext uri="{BB962C8B-B14F-4D97-AF65-F5344CB8AC3E}">
        <p14:creationId xmlns:p14="http://schemas.microsoft.com/office/powerpoint/2010/main" val="32348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0" y="209092"/>
            <a:ext cx="10848528" cy="1200329"/>
          </a:xfrm>
          <a:prstGeom prst="rect">
            <a:avLst/>
          </a:prstGeom>
        </p:spPr>
        <p:txBody>
          <a:bodyPr wrap="square">
            <a:spAutoFit/>
          </a:bodyPr>
          <a:lstStyle/>
          <a:p>
            <a:pPr algn="ctr"/>
            <a:r>
              <a:rPr lang="nl-NL" sz="3600" b="1" dirty="0" smtClean="0">
                <a:solidFill>
                  <a:srgbClr val="FF0000"/>
                </a:solidFill>
                <a:latin typeface="Times New Roman" pitchFamily="18" charset="0"/>
                <a:cs typeface="Times New Roman" pitchFamily="18" charset="0"/>
              </a:rPr>
              <a:t>     </a:t>
            </a:r>
            <a:r>
              <a:rPr lang="nl-NL" sz="3600" b="1" dirty="0" smtClean="0">
                <a:solidFill>
                  <a:srgbClr val="7030A0"/>
                </a:solidFill>
                <a:latin typeface="Times New Roman" pitchFamily="18" charset="0"/>
                <a:cs typeface="Times New Roman" pitchFamily="18" charset="0"/>
              </a:rPr>
              <a:t>Thứ tư: Hướng dẫn các em cách lấy sách, vở, đồ dùng học tập.</a:t>
            </a:r>
            <a:endParaRPr lang="en-US" sz="36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3432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550187" y="332656"/>
            <a:ext cx="11163634" cy="646331"/>
          </a:xfrm>
          <a:prstGeom prst="rect">
            <a:avLst/>
          </a:prstGeom>
        </p:spPr>
        <p:txBody>
          <a:bodyPr wrap="none">
            <a:spAutoFit/>
          </a:bodyPr>
          <a:lstStyle/>
          <a:p>
            <a:r>
              <a:rPr lang="nl-NL" sz="3600" b="1" dirty="0" smtClean="0">
                <a:solidFill>
                  <a:srgbClr val="7030A0"/>
                </a:solidFill>
                <a:latin typeface="Times New Roman" panose="02020603050405020304" pitchFamily="18" charset="0"/>
                <a:cs typeface="Times New Roman" panose="02020603050405020304" pitchFamily="18" charset="0"/>
              </a:rPr>
              <a:t>Thứ năm: Hướng </a:t>
            </a:r>
            <a:r>
              <a:rPr lang="nl-NL" sz="3600" b="1" dirty="0">
                <a:solidFill>
                  <a:srgbClr val="7030A0"/>
                </a:solidFill>
                <a:latin typeface="Times New Roman" panose="02020603050405020304" pitchFamily="18" charset="0"/>
                <a:cs typeface="Times New Roman" panose="02020603050405020304" pitchFamily="18" charset="0"/>
              </a:rPr>
              <a:t>dẫn học sinh cách học tập theo nhóm.</a:t>
            </a:r>
            <a:endParaRPr lang="en-US" sz="3600" b="1" dirty="0">
              <a:solidFill>
                <a:srgbClr val="7030A0"/>
              </a:solidFill>
              <a:latin typeface="Times New Roman" pitchFamily="18" charset="0"/>
              <a:cs typeface="Times New Roman" pitchFamily="18" charset="0"/>
            </a:endParaRPr>
          </a:p>
        </p:txBody>
      </p:sp>
      <p:pic>
        <p:nvPicPr>
          <p:cNvPr id="1026" name="Picture 2" descr="https://edulive.net/uploads/1034/vn_61542d1ed46c0g3zcih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216" y="1772817"/>
            <a:ext cx="3312368" cy="41044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4439816" y="1794791"/>
            <a:ext cx="3384376" cy="4082480"/>
          </a:xfrm>
          <a:prstGeom prst="rect">
            <a:avLst/>
          </a:prstGeom>
        </p:spPr>
      </p:pic>
      <p:pic>
        <p:nvPicPr>
          <p:cNvPr id="2" name="Picture 1"/>
          <p:cNvPicPr>
            <a:picLocks noChangeAspect="1"/>
          </p:cNvPicPr>
          <p:nvPr/>
        </p:nvPicPr>
        <p:blipFill rotWithShape="1">
          <a:blip r:embed="rId5"/>
          <a:srcRect t="31579" r="2222"/>
          <a:stretch/>
        </p:blipFill>
        <p:spPr>
          <a:xfrm>
            <a:off x="767408" y="1772816"/>
            <a:ext cx="3456384" cy="4082480"/>
          </a:xfrm>
          <a:prstGeom prst="rect">
            <a:avLst/>
          </a:prstGeom>
        </p:spPr>
      </p:pic>
    </p:spTree>
    <p:extLst>
      <p:ext uri="{BB962C8B-B14F-4D97-AF65-F5344CB8AC3E}">
        <p14:creationId xmlns:p14="http://schemas.microsoft.com/office/powerpoint/2010/main" val="135044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heel(1)">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63"/>
            <a:ext cx="12192000" cy="6858000"/>
          </a:xfrm>
          <a:prstGeom prst="rect">
            <a:avLst/>
          </a:prstGeom>
        </p:spPr>
      </p:pic>
      <p:grpSp>
        <p:nvGrpSpPr>
          <p:cNvPr id="6" name="Group 5"/>
          <p:cNvGrpSpPr/>
          <p:nvPr/>
        </p:nvGrpSpPr>
        <p:grpSpPr>
          <a:xfrm>
            <a:off x="611819" y="1775768"/>
            <a:ext cx="2531851" cy="3584884"/>
            <a:chOff x="5802150" y="459601"/>
            <a:chExt cx="2844711" cy="3439717"/>
          </a:xfrm>
        </p:grpSpPr>
        <p:sp>
          <p:nvSpPr>
            <p:cNvPr id="7" name="Rounded Rectangle 6"/>
            <p:cNvSpPr/>
            <p:nvPr/>
          </p:nvSpPr>
          <p:spPr>
            <a:xfrm>
              <a:off x="5802150" y="459601"/>
              <a:ext cx="2844711" cy="3439717"/>
            </a:xfrm>
            <a:prstGeom prst="roundRect">
              <a:avLst>
                <a:gd name="adj" fmla="val 10000"/>
              </a:avLst>
            </a:prstGeom>
          </p:spPr>
          <p:style>
            <a:lnRef idx="0">
              <a:schemeClr val="accent3"/>
            </a:lnRef>
            <a:fillRef idx="3">
              <a:schemeClr val="accent3"/>
            </a:fillRef>
            <a:effectRef idx="3">
              <a:schemeClr val="accent3"/>
            </a:effectRef>
            <a:fontRef idx="minor">
              <a:schemeClr val="lt1"/>
            </a:fontRef>
          </p:style>
        </p:sp>
        <p:sp>
          <p:nvSpPr>
            <p:cNvPr id="8" name="Rounded Rectangle 4"/>
            <p:cNvSpPr/>
            <p:nvPr/>
          </p:nvSpPr>
          <p:spPr>
            <a:xfrm>
              <a:off x="5802150" y="459601"/>
              <a:ext cx="2844711" cy="3313588"/>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87630" tIns="87630" rIns="87630" bIns="87630" numCol="1" spcCol="1270" anchor="ctr" anchorCtr="0">
              <a:noAutofit/>
            </a:bodyPr>
            <a:lstStyle/>
            <a:p>
              <a:pPr algn="ctr" defTabSz="1022350">
                <a:lnSpc>
                  <a:spcPct val="90000"/>
                </a:lnSpc>
                <a:spcBef>
                  <a:spcPct val="0"/>
                </a:spcBef>
                <a:spcAft>
                  <a:spcPct val="35000"/>
                </a:spcAft>
              </a:pPr>
              <a:r>
                <a:rPr lang="en-US" altLang="vi-VN" sz="3200" dirty="0" err="1" smtClean="0">
                  <a:solidFill>
                    <a:schemeClr val="bg1"/>
                  </a:solidFill>
                  <a:latin typeface="Times New Roman" panose="02020603050405020304" pitchFamily="18" charset="0"/>
                  <a:cs typeface="Times New Roman" panose="02020603050405020304" pitchFamily="18" charset="0"/>
                </a:rPr>
                <a:t>Thường</a:t>
              </a:r>
              <a:r>
                <a:rPr lang="en-US" altLang="vi-VN" sz="3200" dirty="0" smtClean="0">
                  <a:solidFill>
                    <a:schemeClr val="bg1"/>
                  </a:solidFill>
                  <a:latin typeface="Times New Roman" panose="02020603050405020304" pitchFamily="18" charset="0"/>
                  <a:cs typeface="Times New Roman" panose="02020603050405020304" pitchFamily="18" charset="0"/>
                </a:rPr>
                <a:t> </a:t>
              </a:r>
              <a:r>
                <a:rPr lang="en-US" altLang="vi-VN" sz="3200" dirty="0" err="1" smtClean="0">
                  <a:solidFill>
                    <a:schemeClr val="bg1"/>
                  </a:solidFill>
                  <a:latin typeface="Times New Roman" panose="02020603050405020304" pitchFamily="18" charset="0"/>
                  <a:cs typeface="Times New Roman" panose="02020603050405020304" pitchFamily="18" charset="0"/>
                </a:rPr>
                <a:t>xuyên</a:t>
              </a:r>
              <a:r>
                <a:rPr lang="en-US" altLang="vi-VN" sz="3200" dirty="0" smtClean="0">
                  <a:solidFill>
                    <a:schemeClr val="bg1"/>
                  </a:solidFill>
                  <a:latin typeface="Times New Roman" panose="02020603050405020304" pitchFamily="18" charset="0"/>
                  <a:cs typeface="Times New Roman" panose="02020603050405020304" pitchFamily="18" charset="0"/>
                </a:rPr>
                <a:t> </a:t>
              </a:r>
              <a:r>
                <a:rPr lang="en-US" altLang="vi-VN" sz="3200" dirty="0" err="1" smtClean="0">
                  <a:solidFill>
                    <a:schemeClr val="bg1"/>
                  </a:solidFill>
                  <a:latin typeface="Times New Roman" panose="02020603050405020304" pitchFamily="18" charset="0"/>
                  <a:cs typeface="Times New Roman" panose="02020603050405020304" pitchFamily="18" charset="0"/>
                </a:rPr>
                <a:t>liên</a:t>
              </a:r>
              <a:r>
                <a:rPr lang="en-US" altLang="vi-VN" sz="3200" dirty="0" smtClean="0">
                  <a:solidFill>
                    <a:schemeClr val="bg1"/>
                  </a:solidFill>
                  <a:latin typeface="Times New Roman" panose="02020603050405020304" pitchFamily="18" charset="0"/>
                  <a:cs typeface="Times New Roman" panose="02020603050405020304" pitchFamily="18" charset="0"/>
                </a:rPr>
                <a:t> </a:t>
              </a:r>
              <a:r>
                <a:rPr lang="en-US" altLang="vi-VN" sz="3200" dirty="0" err="1" smtClean="0">
                  <a:solidFill>
                    <a:schemeClr val="bg1"/>
                  </a:solidFill>
                  <a:latin typeface="Times New Roman" panose="02020603050405020304" pitchFamily="18" charset="0"/>
                  <a:cs typeface="Times New Roman" panose="02020603050405020304" pitchFamily="18" charset="0"/>
                </a:rPr>
                <a:t>hệ</a:t>
              </a:r>
              <a:r>
                <a:rPr lang="en-US" altLang="vi-VN" sz="3200" dirty="0" smtClean="0">
                  <a:solidFill>
                    <a:schemeClr val="bg1"/>
                  </a:solidFill>
                  <a:latin typeface="Times New Roman" panose="02020603050405020304" pitchFamily="18" charset="0"/>
                  <a:cs typeface="Times New Roman" panose="02020603050405020304" pitchFamily="18" charset="0"/>
                </a:rPr>
                <a:t> </a:t>
              </a:r>
              <a:r>
                <a:rPr lang="en-US" altLang="vi-VN" sz="3200" dirty="0" err="1" smtClean="0">
                  <a:solidFill>
                    <a:schemeClr val="bg1"/>
                  </a:solidFill>
                  <a:latin typeface="Times New Roman" panose="02020603050405020304" pitchFamily="18" charset="0"/>
                  <a:cs typeface="Times New Roman" panose="02020603050405020304" pitchFamily="18" charset="0"/>
                </a:rPr>
                <a:t>với</a:t>
              </a:r>
              <a:r>
                <a:rPr lang="en-US" altLang="vi-VN" sz="3200" dirty="0" smtClean="0">
                  <a:solidFill>
                    <a:schemeClr val="bg1"/>
                  </a:solidFill>
                  <a:latin typeface="Times New Roman" panose="02020603050405020304" pitchFamily="18" charset="0"/>
                  <a:cs typeface="Times New Roman" panose="02020603050405020304" pitchFamily="18" charset="0"/>
                </a:rPr>
                <a:t> cha </a:t>
              </a:r>
              <a:r>
                <a:rPr lang="en-US" altLang="vi-VN" sz="3200" dirty="0" err="1" smtClean="0">
                  <a:solidFill>
                    <a:schemeClr val="bg1"/>
                  </a:solidFill>
                  <a:latin typeface="Times New Roman" panose="02020603050405020304" pitchFamily="18" charset="0"/>
                  <a:cs typeface="Times New Roman" panose="02020603050405020304" pitchFamily="18" charset="0"/>
                </a:rPr>
                <a:t>mẹ</a:t>
              </a:r>
              <a:r>
                <a:rPr lang="en-US" altLang="vi-VN" sz="3200" dirty="0" smtClean="0">
                  <a:solidFill>
                    <a:schemeClr val="bg1"/>
                  </a:solidFill>
                  <a:latin typeface="Times New Roman" panose="02020603050405020304" pitchFamily="18" charset="0"/>
                  <a:cs typeface="Times New Roman" panose="02020603050405020304" pitchFamily="18" charset="0"/>
                </a:rPr>
                <a:t> HS qua </a:t>
              </a:r>
              <a:r>
                <a:rPr lang="en-US" altLang="vi-VN" sz="3200" dirty="0" err="1" smtClean="0">
                  <a:solidFill>
                    <a:schemeClr val="bg1"/>
                  </a:solidFill>
                  <a:latin typeface="Times New Roman" panose="02020603050405020304" pitchFamily="18" charset="0"/>
                  <a:cs typeface="Times New Roman" panose="02020603050405020304" pitchFamily="18" charset="0"/>
                </a:rPr>
                <a:t>điện</a:t>
              </a:r>
              <a:r>
                <a:rPr lang="en-US" altLang="vi-VN" sz="3200" dirty="0" smtClean="0">
                  <a:solidFill>
                    <a:schemeClr val="bg1"/>
                  </a:solidFill>
                  <a:latin typeface="Times New Roman" panose="02020603050405020304" pitchFamily="18" charset="0"/>
                  <a:cs typeface="Times New Roman" panose="02020603050405020304" pitchFamily="18" charset="0"/>
                </a:rPr>
                <a:t> </a:t>
              </a:r>
              <a:r>
                <a:rPr lang="en-US" altLang="vi-VN" sz="3200" dirty="0" err="1" smtClean="0">
                  <a:solidFill>
                    <a:schemeClr val="bg1"/>
                  </a:solidFill>
                  <a:latin typeface="Times New Roman" panose="02020603050405020304" pitchFamily="18" charset="0"/>
                  <a:cs typeface="Times New Roman" panose="02020603050405020304" pitchFamily="18" charset="0"/>
                </a:rPr>
                <a:t>thoại</a:t>
              </a:r>
              <a:r>
                <a:rPr lang="en-US" altLang="vi-VN" sz="3200" dirty="0" smtClean="0">
                  <a:solidFill>
                    <a:schemeClr val="bg1"/>
                  </a:solidFill>
                  <a:latin typeface="Times New Roman" panose="02020603050405020304" pitchFamily="18" charset="0"/>
                  <a:cs typeface="Times New Roman" panose="02020603050405020304" pitchFamily="18" charset="0"/>
                </a:rPr>
                <a:t>, </a:t>
              </a:r>
              <a:r>
                <a:rPr lang="en-US" altLang="vi-VN" sz="3200" dirty="0" err="1" smtClean="0">
                  <a:solidFill>
                    <a:schemeClr val="bg1"/>
                  </a:solidFill>
                  <a:latin typeface="Times New Roman" panose="02020603050405020304" pitchFamily="18" charset="0"/>
                  <a:cs typeface="Times New Roman" panose="02020603050405020304" pitchFamily="18" charset="0"/>
                </a:rPr>
                <a:t>mạng</a:t>
              </a:r>
              <a:r>
                <a:rPr lang="en-US" altLang="vi-VN" sz="3200" dirty="0" smtClean="0">
                  <a:solidFill>
                    <a:schemeClr val="bg1"/>
                  </a:solidFill>
                  <a:latin typeface="Times New Roman" panose="02020603050405020304" pitchFamily="18" charset="0"/>
                  <a:cs typeface="Times New Roman" panose="02020603050405020304" pitchFamily="18" charset="0"/>
                </a:rPr>
                <a:t> </a:t>
              </a:r>
              <a:r>
                <a:rPr lang="en-US" altLang="vi-VN" sz="3200" dirty="0" err="1" smtClean="0">
                  <a:solidFill>
                    <a:schemeClr val="bg1"/>
                  </a:solidFill>
                  <a:latin typeface="Times New Roman" panose="02020603050405020304" pitchFamily="18" charset="0"/>
                  <a:cs typeface="Times New Roman" panose="02020603050405020304" pitchFamily="18" charset="0"/>
                </a:rPr>
                <a:t>xã</a:t>
              </a:r>
              <a:r>
                <a:rPr lang="en-US" altLang="vi-VN" sz="3200" dirty="0" smtClean="0">
                  <a:solidFill>
                    <a:schemeClr val="bg1"/>
                  </a:solidFill>
                  <a:latin typeface="Times New Roman" panose="02020603050405020304" pitchFamily="18" charset="0"/>
                  <a:cs typeface="Times New Roman" panose="02020603050405020304" pitchFamily="18" charset="0"/>
                </a:rPr>
                <a:t> </a:t>
              </a:r>
              <a:r>
                <a:rPr lang="en-US" altLang="vi-VN" sz="3200" dirty="0" err="1" smtClean="0">
                  <a:solidFill>
                    <a:schemeClr val="bg1"/>
                  </a:solidFill>
                  <a:latin typeface="Times New Roman" panose="02020603050405020304" pitchFamily="18" charset="0"/>
                  <a:cs typeface="Times New Roman" panose="02020603050405020304" pitchFamily="18" charset="0"/>
                </a:rPr>
                <a:t>hội</a:t>
              </a:r>
              <a:r>
                <a:rPr lang="en-US" altLang="vi-VN" sz="3200" dirty="0" smtClean="0">
                  <a:solidFill>
                    <a:schemeClr val="bg1"/>
                  </a:solidFill>
                  <a:latin typeface="Times New Roman" panose="02020603050405020304" pitchFamily="18" charset="0"/>
                  <a:cs typeface="Times New Roman" panose="02020603050405020304" pitchFamily="18" charset="0"/>
                </a:rPr>
                <a:t>. </a:t>
              </a:r>
              <a:r>
                <a:rPr lang="en-US" altLang="vi-VN" sz="3200" dirty="0" err="1" smtClean="0">
                  <a:solidFill>
                    <a:schemeClr val="bg1"/>
                  </a:solidFill>
                  <a:latin typeface="Times New Roman" panose="02020603050405020304" pitchFamily="18" charset="0"/>
                  <a:cs typeface="Times New Roman" panose="02020603050405020304" pitchFamily="18" charset="0"/>
                </a:rPr>
                <a:t>Phần</a:t>
              </a:r>
              <a:r>
                <a:rPr lang="en-US" altLang="vi-VN" sz="3200" dirty="0" smtClean="0">
                  <a:solidFill>
                    <a:schemeClr val="bg1"/>
                  </a:solidFill>
                  <a:latin typeface="Times New Roman" panose="02020603050405020304" pitchFamily="18" charset="0"/>
                  <a:cs typeface="Times New Roman" panose="02020603050405020304" pitchFamily="18" charset="0"/>
                </a:rPr>
                <a:t> </a:t>
              </a:r>
              <a:r>
                <a:rPr lang="en-US" altLang="vi-VN" sz="3200" dirty="0" err="1" smtClean="0">
                  <a:solidFill>
                    <a:schemeClr val="bg1"/>
                  </a:solidFill>
                  <a:latin typeface="Times New Roman" panose="02020603050405020304" pitchFamily="18" charset="0"/>
                  <a:cs typeface="Times New Roman" panose="02020603050405020304" pitchFamily="18" charset="0"/>
                </a:rPr>
                <a:t>mềm</a:t>
              </a:r>
              <a:r>
                <a:rPr lang="en-US" altLang="vi-VN" sz="3200" dirty="0" smtClean="0">
                  <a:solidFill>
                    <a:schemeClr val="bg1"/>
                  </a:solidFill>
                  <a:latin typeface="Times New Roman" panose="02020603050405020304" pitchFamily="18" charset="0"/>
                  <a:cs typeface="Times New Roman" panose="02020603050405020304" pitchFamily="18" charset="0"/>
                </a:rPr>
                <a:t> VNEDU</a:t>
              </a:r>
              <a:endParaRPr lang="vi-VN" altLang="vi-VN" sz="3200" dirty="0">
                <a:solidFill>
                  <a:schemeClr val="bg1"/>
                </a:solidFill>
                <a:latin typeface="Times New Roman" panose="02020603050405020304" pitchFamily="18" charset="0"/>
                <a:cs typeface="Times New Roman" panose="02020603050405020304" pitchFamily="18" charset="0"/>
              </a:endParaRPr>
            </a:p>
          </p:txBody>
        </p:sp>
      </p:grpSp>
      <p:cxnSp>
        <p:nvCxnSpPr>
          <p:cNvPr id="9" name="Straight Arrow Connector 8"/>
          <p:cNvCxnSpPr/>
          <p:nvPr/>
        </p:nvCxnSpPr>
        <p:spPr>
          <a:xfrm>
            <a:off x="3143670" y="3429000"/>
            <a:ext cx="116608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14" name="Group 13"/>
          <p:cNvGrpSpPr/>
          <p:nvPr/>
        </p:nvGrpSpPr>
        <p:grpSpPr>
          <a:xfrm>
            <a:off x="4309756" y="2461673"/>
            <a:ext cx="7330860" cy="1903431"/>
            <a:chOff x="1046623" y="4270985"/>
            <a:chExt cx="6717742" cy="1646621"/>
          </a:xfrm>
        </p:grpSpPr>
        <p:sp>
          <p:nvSpPr>
            <p:cNvPr id="15" name="Pentagon 14"/>
            <p:cNvSpPr/>
            <p:nvPr/>
          </p:nvSpPr>
          <p:spPr>
            <a:xfrm rot="10800000">
              <a:off x="1046623" y="4270985"/>
              <a:ext cx="6717742" cy="1646621"/>
            </a:xfrm>
            <a:prstGeom prst="homePlate">
              <a:avLst/>
            </a:pr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16" name="Pentagon 4"/>
            <p:cNvSpPr txBox="1"/>
            <p:nvPr/>
          </p:nvSpPr>
          <p:spPr>
            <a:xfrm rot="21600000">
              <a:off x="1458278" y="4270985"/>
              <a:ext cx="6306087" cy="16466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6114" tIns="152400" rIns="284480" bIns="152400" numCol="1" spcCol="1270" anchor="ctr" anchorCtr="0">
              <a:noAutofit/>
            </a:bodyPr>
            <a:lstStyle/>
            <a:p>
              <a:pPr lvl="0" defTabSz="1778000">
                <a:lnSpc>
                  <a:spcPct val="90000"/>
                </a:lnSpc>
                <a:spcBef>
                  <a:spcPct val="0"/>
                </a:spcBef>
                <a:spcAft>
                  <a:spcPct val="35000"/>
                </a:spcAft>
              </a:pPr>
              <a:r>
                <a:rPr lang="en-US" altLang="vi-VN" sz="3200" kern="1200" dirty="0" smtClean="0">
                  <a:latin typeface="Times New Roman" panose="02020603050405020304" pitchFamily="18" charset="0"/>
                </a:rPr>
                <a:t>  </a:t>
              </a:r>
              <a:r>
                <a:rPr lang="en-US" altLang="vi-VN" sz="3600" b="1" kern="1200" dirty="0" err="1" smtClean="0">
                  <a:latin typeface="Times New Roman" panose="02020603050405020304" pitchFamily="18" charset="0"/>
                </a:rPr>
                <a:t>Với</a:t>
              </a:r>
              <a:r>
                <a:rPr lang="en-US" altLang="vi-VN" sz="3600" b="1" kern="1200" dirty="0" smtClean="0">
                  <a:latin typeface="Times New Roman" panose="02020603050405020304" pitchFamily="18" charset="0"/>
                </a:rPr>
                <a:t> </a:t>
              </a:r>
              <a:r>
                <a:rPr lang="en-US" altLang="vi-VN" sz="3600" b="1" dirty="0" err="1" smtClean="0">
                  <a:latin typeface="Times New Roman" panose="02020603050405020304" pitchFamily="18" charset="0"/>
                </a:rPr>
                <a:t>đa</a:t>
              </a:r>
              <a:r>
                <a:rPr lang="en-US" altLang="vi-VN" sz="3600" b="1" dirty="0" smtClean="0">
                  <a:latin typeface="Times New Roman" panose="02020603050405020304" pitchFamily="18" charset="0"/>
                </a:rPr>
                <a:t> </a:t>
              </a:r>
              <a:r>
                <a:rPr lang="en-US" altLang="vi-VN" sz="3600" b="1" dirty="0" err="1" smtClean="0">
                  <a:latin typeface="Times New Roman" panose="02020603050405020304" pitchFamily="18" charset="0"/>
                </a:rPr>
                <a:t>số</a:t>
              </a:r>
              <a:r>
                <a:rPr lang="en-US" altLang="vi-VN" sz="3600" b="1" kern="1200" dirty="0" smtClean="0">
                  <a:latin typeface="Times New Roman" panose="02020603050405020304" pitchFamily="18" charset="0"/>
                </a:rPr>
                <a:t> cha </a:t>
              </a:r>
              <a:r>
                <a:rPr lang="en-US" altLang="vi-VN" sz="3600" b="1" kern="1200" dirty="0" err="1" smtClean="0">
                  <a:latin typeface="Times New Roman" panose="02020603050405020304" pitchFamily="18" charset="0"/>
                </a:rPr>
                <a:t>mẹ</a:t>
              </a:r>
              <a:r>
                <a:rPr lang="en-US" altLang="vi-VN" sz="3600" b="1" kern="1200" dirty="0" smtClean="0">
                  <a:latin typeface="Times New Roman" panose="02020603050405020304" pitchFamily="18" charset="0"/>
                </a:rPr>
                <a:t> HS </a:t>
              </a:r>
              <a:r>
                <a:rPr lang="en-US" altLang="vi-VN" sz="3600" b="1" kern="1200" dirty="0" err="1" smtClean="0">
                  <a:latin typeface="Times New Roman" panose="02020603050405020304" pitchFamily="18" charset="0"/>
                </a:rPr>
                <a:t>sử</a:t>
              </a:r>
              <a:r>
                <a:rPr lang="en-US" altLang="vi-VN" sz="3600" b="1" kern="1200" dirty="0" smtClean="0">
                  <a:latin typeface="Times New Roman" panose="02020603050405020304" pitchFamily="18" charset="0"/>
                </a:rPr>
                <a:t> </a:t>
              </a:r>
              <a:r>
                <a:rPr lang="en-US" altLang="vi-VN" sz="3600" b="1" kern="1200" dirty="0" err="1" smtClean="0">
                  <a:latin typeface="Times New Roman" panose="02020603050405020304" pitchFamily="18" charset="0"/>
                </a:rPr>
                <a:t>dụng</a:t>
              </a:r>
              <a:r>
                <a:rPr lang="en-US" altLang="vi-VN" sz="3600" b="1" kern="1200" dirty="0" smtClean="0">
                  <a:latin typeface="Times New Roman" panose="02020603050405020304" pitchFamily="18" charset="0"/>
                </a:rPr>
                <a:t> </a:t>
              </a:r>
              <a:r>
                <a:rPr lang="en-US" altLang="vi-VN" sz="3600" b="1" kern="1200" dirty="0" err="1" smtClean="0">
                  <a:latin typeface="Times New Roman" panose="02020603050405020304" pitchFamily="18" charset="0"/>
                </a:rPr>
                <a:t>mạng</a:t>
              </a:r>
              <a:r>
                <a:rPr lang="en-US" altLang="vi-VN" sz="3600" b="1" kern="1200" dirty="0" smtClean="0">
                  <a:latin typeface="Times New Roman" panose="02020603050405020304" pitchFamily="18" charset="0"/>
                </a:rPr>
                <a:t> </a:t>
              </a:r>
              <a:r>
                <a:rPr lang="en-US" altLang="vi-VN" sz="3600" b="1" kern="1200" dirty="0" err="1" smtClean="0">
                  <a:latin typeface="Times New Roman" panose="02020603050405020304" pitchFamily="18" charset="0"/>
                </a:rPr>
                <a:t>xã</a:t>
              </a:r>
              <a:r>
                <a:rPr lang="en-US" altLang="vi-VN" sz="3600" b="1" kern="1200" dirty="0" smtClean="0">
                  <a:latin typeface="Times New Roman" panose="02020603050405020304" pitchFamily="18" charset="0"/>
                </a:rPr>
                <a:t> </a:t>
              </a:r>
              <a:r>
                <a:rPr lang="en-US" altLang="vi-VN" sz="3600" b="1" kern="1200" dirty="0" err="1" smtClean="0">
                  <a:latin typeface="Times New Roman" panose="02020603050405020304" pitchFamily="18" charset="0"/>
                </a:rPr>
                <a:t>hội</a:t>
              </a:r>
              <a:r>
                <a:rPr lang="en-US" altLang="vi-VN" sz="3600" b="1" kern="1200" dirty="0" smtClean="0">
                  <a:latin typeface="Times New Roman" panose="02020603050405020304" pitchFamily="18" charset="0"/>
                </a:rPr>
                <a:t> </a:t>
              </a:r>
              <a:r>
                <a:rPr lang="en-US" altLang="vi-VN" sz="3600" b="1" kern="1200" dirty="0" err="1" smtClean="0">
                  <a:latin typeface="Times New Roman" panose="02020603050405020304" pitchFamily="18" charset="0"/>
                </a:rPr>
                <a:t>như</a:t>
              </a:r>
              <a:r>
                <a:rPr lang="en-US" altLang="vi-VN" sz="3600" b="1" kern="1200" dirty="0" smtClean="0">
                  <a:latin typeface="Times New Roman" panose="02020603050405020304" pitchFamily="18" charset="0"/>
                </a:rPr>
                <a:t> </a:t>
              </a:r>
              <a:r>
                <a:rPr lang="en-US" altLang="vi-VN" sz="3600" b="1" kern="1200" dirty="0" err="1" smtClean="0">
                  <a:latin typeface="Times New Roman" panose="02020603050405020304" pitchFamily="18" charset="0"/>
                </a:rPr>
                <a:t>zalo</a:t>
              </a:r>
              <a:r>
                <a:rPr lang="en-US" altLang="vi-VN" sz="3600" b="1" kern="1200" dirty="0" smtClean="0">
                  <a:latin typeface="Times New Roman" panose="02020603050405020304" pitchFamily="18" charset="0"/>
                </a:rPr>
                <a:t>, </a:t>
              </a:r>
              <a:r>
                <a:rPr lang="en-US" altLang="vi-VN" sz="3600" b="1" kern="1200" dirty="0" err="1" smtClean="0">
                  <a:latin typeface="Times New Roman" panose="02020603050405020304" pitchFamily="18" charset="0"/>
                </a:rPr>
                <a:t>facebook</a:t>
              </a:r>
              <a:r>
                <a:rPr lang="en-US" altLang="vi-VN" sz="3600" b="1" kern="1200" dirty="0" smtClean="0">
                  <a:latin typeface="Times New Roman" panose="02020603050405020304" pitchFamily="18" charset="0"/>
                </a:rPr>
                <a:t>, </a:t>
              </a:r>
              <a:r>
                <a:rPr lang="en-US" altLang="vi-VN" sz="3600" b="1" kern="1200" dirty="0" err="1" smtClean="0">
                  <a:latin typeface="Times New Roman" panose="02020603050405020304" pitchFamily="18" charset="0"/>
                </a:rPr>
                <a:t>thì</a:t>
              </a:r>
              <a:r>
                <a:rPr lang="en-US" altLang="vi-VN" sz="3600" b="1" kern="1200" dirty="0" smtClean="0">
                  <a:latin typeface="Times New Roman" panose="02020603050405020304" pitchFamily="18" charset="0"/>
                </a:rPr>
                <a:t> </a:t>
              </a:r>
              <a:r>
                <a:rPr lang="en-US" altLang="vi-VN" sz="3600" b="1" kern="1200" dirty="0" err="1" smtClean="0">
                  <a:latin typeface="Times New Roman" panose="02020603050405020304" pitchFamily="18" charset="0"/>
                </a:rPr>
                <a:t>lập</a:t>
              </a:r>
              <a:r>
                <a:rPr lang="en-US" altLang="vi-VN" sz="3600" b="1" kern="1200" dirty="0" smtClean="0">
                  <a:latin typeface="Times New Roman" panose="02020603050405020304" pitchFamily="18" charset="0"/>
                </a:rPr>
                <a:t> </a:t>
              </a:r>
              <a:r>
                <a:rPr lang="en-US" altLang="vi-VN" sz="3600" b="1" kern="1200" dirty="0" err="1" smtClean="0">
                  <a:latin typeface="Times New Roman" panose="02020603050405020304" pitchFamily="18" charset="0"/>
                </a:rPr>
                <a:t>nhóm</a:t>
              </a:r>
              <a:r>
                <a:rPr lang="en-US" altLang="vi-VN" sz="3600" b="1" kern="1200" dirty="0" smtClean="0">
                  <a:latin typeface="Times New Roman" panose="02020603050405020304" pitchFamily="18" charset="0"/>
                </a:rPr>
                <a:t> cha </a:t>
              </a:r>
              <a:r>
                <a:rPr lang="en-US" altLang="vi-VN" sz="3600" b="1" kern="1200" dirty="0" err="1" smtClean="0">
                  <a:latin typeface="Times New Roman" panose="02020603050405020304" pitchFamily="18" charset="0"/>
                </a:rPr>
                <a:t>mẹ</a:t>
              </a:r>
              <a:r>
                <a:rPr lang="en-US" altLang="vi-VN" sz="3600" b="1" kern="1200" dirty="0" smtClean="0">
                  <a:latin typeface="Times New Roman" panose="02020603050405020304" pitchFamily="18" charset="0"/>
                </a:rPr>
                <a:t> </a:t>
              </a:r>
              <a:r>
                <a:rPr lang="en-US" altLang="vi-VN" sz="3600" b="1" kern="1200" dirty="0" err="1" smtClean="0">
                  <a:latin typeface="Times New Roman" panose="02020603050405020304" pitchFamily="18" charset="0"/>
                </a:rPr>
                <a:t>học</a:t>
              </a:r>
              <a:r>
                <a:rPr lang="en-US" altLang="vi-VN" sz="3600" b="1" kern="1200" dirty="0" smtClean="0">
                  <a:latin typeface="Times New Roman" panose="02020603050405020304" pitchFamily="18" charset="0"/>
                </a:rPr>
                <a:t> </a:t>
              </a:r>
              <a:r>
                <a:rPr lang="en-US" altLang="vi-VN" sz="3600" b="1" kern="1200" dirty="0" err="1" smtClean="0">
                  <a:latin typeface="Times New Roman" panose="02020603050405020304" pitchFamily="18" charset="0"/>
                </a:rPr>
                <a:t>sinh</a:t>
              </a:r>
              <a:r>
                <a:rPr lang="en-US" altLang="vi-VN" sz="3600" b="1" kern="1200" dirty="0" smtClean="0">
                  <a:latin typeface="Times New Roman" panose="02020603050405020304" pitchFamily="18" charset="0"/>
                </a:rPr>
                <a:t> </a:t>
              </a:r>
              <a:r>
                <a:rPr lang="en-US" altLang="vi-VN" sz="3600" b="1" kern="1200" dirty="0" err="1" smtClean="0">
                  <a:latin typeface="Times New Roman" panose="02020603050405020304" pitchFamily="18" charset="0"/>
                </a:rPr>
                <a:t>lớp</a:t>
              </a:r>
              <a:r>
                <a:rPr lang="en-US" altLang="vi-VN" sz="3600" b="1" kern="1200" dirty="0" smtClean="0">
                  <a:latin typeface="Times New Roman" panose="02020603050405020304" pitchFamily="18" charset="0"/>
                </a:rPr>
                <a:t> 1 ĐC. </a:t>
              </a:r>
              <a:endParaRPr lang="en-US" altLang="vi-VN" sz="3600" b="1" kern="1200" dirty="0">
                <a:latin typeface="Times New Roman" panose="02020603050405020304" pitchFamily="18" charset="0"/>
              </a:endParaRPr>
            </a:p>
          </p:txBody>
        </p:sp>
      </p:grpSp>
      <p:sp>
        <p:nvSpPr>
          <p:cNvPr id="13" name="Rectangle 12"/>
          <p:cNvSpPr/>
          <p:nvPr/>
        </p:nvSpPr>
        <p:spPr>
          <a:xfrm>
            <a:off x="407368" y="307158"/>
            <a:ext cx="11377264" cy="126876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3200" b="1"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00B050"/>
                </a:solidFill>
                <a:latin typeface="Times New Roman" panose="02020603050405020304" pitchFamily="18" charset="0"/>
                <a:cs typeface="Times New Roman" panose="02020603050405020304" pitchFamily="18" charset="0"/>
              </a:rPr>
              <a:t>Biện</a:t>
            </a:r>
            <a:r>
              <a:rPr lang="en-US" sz="3600" b="1" dirty="0" smtClean="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pháp</a:t>
            </a:r>
            <a:r>
              <a:rPr lang="en-US" sz="3600" b="1" dirty="0">
                <a:solidFill>
                  <a:srgbClr val="00B050"/>
                </a:solidFill>
                <a:latin typeface="Times New Roman" panose="02020603050405020304" pitchFamily="18" charset="0"/>
                <a:cs typeface="Times New Roman" panose="02020603050405020304" pitchFamily="18" charset="0"/>
              </a:rPr>
              <a:t> 2: </a:t>
            </a:r>
            <a:r>
              <a:rPr lang="en-US" sz="3600" b="1" dirty="0" err="1">
                <a:solidFill>
                  <a:srgbClr val="7030A0"/>
                </a:solidFill>
                <a:latin typeface="Times New Roman" panose="02020603050405020304" pitchFamily="18" charset="0"/>
                <a:cs typeface="Times New Roman" panose="02020603050405020304" pitchFamily="18" charset="0"/>
              </a:rPr>
              <a:t>Ứng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dụng</a:t>
            </a:r>
            <a:r>
              <a:rPr lang="en-US" sz="3600" b="1" dirty="0">
                <a:solidFill>
                  <a:srgbClr val="7030A0"/>
                </a:solidFill>
                <a:latin typeface="Times New Roman" panose="02020603050405020304" pitchFamily="18" charset="0"/>
                <a:cs typeface="Times New Roman" panose="02020603050405020304" pitchFamily="18" charset="0"/>
              </a:rPr>
              <a:t> CNTT </a:t>
            </a:r>
            <a:r>
              <a:rPr lang="en-US" sz="3600" b="1" dirty="0" err="1">
                <a:solidFill>
                  <a:srgbClr val="7030A0"/>
                </a:solidFill>
                <a:latin typeface="Times New Roman" panose="02020603050405020304" pitchFamily="18" charset="0"/>
                <a:cs typeface="Times New Roman" panose="02020603050405020304" pitchFamily="18" charset="0"/>
              </a:rPr>
              <a:t>trong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việc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phối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hợp</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với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phụ</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huynh</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sinh</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xây</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dựng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nề</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nếp</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tập</a:t>
            </a:r>
            <a:r>
              <a:rPr lang="en-US" sz="3600" b="1" dirty="0">
                <a:solidFill>
                  <a:srgbClr val="7030A0"/>
                </a:solidFill>
                <a:latin typeface="Times New Roman" panose="02020603050405020304" pitchFamily="18" charset="0"/>
                <a:cs typeface="Times New Roman" panose="02020603050405020304" pitchFamily="18" charset="0"/>
              </a:rPr>
              <a:t> ở </a:t>
            </a:r>
            <a:r>
              <a:rPr lang="en-US" sz="3600" b="1" dirty="0" err="1">
                <a:solidFill>
                  <a:srgbClr val="7030A0"/>
                </a:solidFill>
                <a:latin typeface="Times New Roman" panose="02020603050405020304" pitchFamily="18" charset="0"/>
                <a:cs typeface="Times New Roman" panose="02020603050405020304" pitchFamily="18" charset="0"/>
              </a:rPr>
              <a:t>nhà</a:t>
            </a:r>
            <a:r>
              <a:rPr lang="en-US" sz="3600" b="1" dirty="0" smtClean="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197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Arrow Connector 3"/>
          <p:cNvCxnSpPr/>
          <p:nvPr/>
        </p:nvCxnSpPr>
        <p:spPr>
          <a:xfrm flipH="1">
            <a:off x="3719736" y="1412776"/>
            <a:ext cx="2177751" cy="136815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 name="Straight Arrow Connector 5"/>
          <p:cNvCxnSpPr/>
          <p:nvPr/>
        </p:nvCxnSpPr>
        <p:spPr>
          <a:xfrm>
            <a:off x="5897485" y="1268760"/>
            <a:ext cx="126507" cy="15121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a:off x="5897486" y="1412776"/>
            <a:ext cx="2430762" cy="129614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Rectangle 13"/>
          <p:cNvSpPr/>
          <p:nvPr/>
        </p:nvSpPr>
        <p:spPr>
          <a:xfrm>
            <a:off x="407368" y="154344"/>
            <a:ext cx="11017224" cy="126876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b="1" dirty="0" err="1" smtClean="0">
                <a:solidFill>
                  <a:srgbClr val="FFFF00"/>
                </a:solidFill>
                <a:latin typeface="Times New Roman" panose="02020603050405020304" pitchFamily="18" charset="0"/>
                <a:cs typeface="Times New Roman" panose="02020603050405020304" pitchFamily="18" charset="0"/>
              </a:rPr>
              <a:t>Biện</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pháp</a:t>
            </a:r>
            <a:r>
              <a:rPr lang="en-US" sz="3200" b="1" dirty="0">
                <a:solidFill>
                  <a:srgbClr val="FFFF00"/>
                </a:solidFill>
                <a:latin typeface="Times New Roman" panose="02020603050405020304" pitchFamily="18" charset="0"/>
                <a:cs typeface="Times New Roman" panose="02020603050405020304" pitchFamily="18" charset="0"/>
              </a:rPr>
              <a:t> 2: </a:t>
            </a:r>
            <a:r>
              <a:rPr lang="en-US" sz="3200" b="1" dirty="0" err="1">
                <a:solidFill>
                  <a:srgbClr val="FFFF00"/>
                </a:solidFill>
                <a:latin typeface="Times New Roman" panose="02020603050405020304" pitchFamily="18" charset="0"/>
                <a:cs typeface="Times New Roman" panose="02020603050405020304" pitchFamily="18" charset="0"/>
              </a:rPr>
              <a:t>Ứng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dụng</a:t>
            </a:r>
            <a:r>
              <a:rPr lang="en-US" sz="3200" b="1" dirty="0">
                <a:solidFill>
                  <a:srgbClr val="FFFF00"/>
                </a:solidFill>
                <a:latin typeface="Times New Roman" panose="02020603050405020304" pitchFamily="18" charset="0"/>
                <a:cs typeface="Times New Roman" panose="02020603050405020304" pitchFamily="18" charset="0"/>
              </a:rPr>
              <a:t> CNTT </a:t>
            </a:r>
            <a:r>
              <a:rPr lang="en-US" sz="3200" b="1" dirty="0" err="1">
                <a:solidFill>
                  <a:srgbClr val="FFFF00"/>
                </a:solidFill>
                <a:latin typeface="Times New Roman" panose="02020603050405020304" pitchFamily="18" charset="0"/>
                <a:cs typeface="Times New Roman" panose="02020603050405020304" pitchFamily="18" charset="0"/>
              </a:rPr>
              <a:t>trong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việc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phối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hợp</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với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phụ</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huynh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học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sinh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xây</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dựng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nề</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nếp</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học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tập</a:t>
            </a:r>
            <a:r>
              <a:rPr lang="en-US" sz="3200" b="1" dirty="0">
                <a:solidFill>
                  <a:srgbClr val="FFFF00"/>
                </a:solidFill>
                <a:latin typeface="Times New Roman" panose="02020603050405020304" pitchFamily="18" charset="0"/>
                <a:cs typeface="Times New Roman" panose="02020603050405020304" pitchFamily="18" charset="0"/>
              </a:rPr>
              <a:t> ở </a:t>
            </a:r>
            <a:r>
              <a:rPr lang="en-US" sz="3200" b="1" dirty="0" err="1">
                <a:solidFill>
                  <a:srgbClr val="FFFF00"/>
                </a:solidFill>
                <a:latin typeface="Times New Roman" panose="02020603050405020304" pitchFamily="18" charset="0"/>
                <a:cs typeface="Times New Roman" panose="02020603050405020304" pitchFamily="18" charset="0"/>
              </a:rPr>
              <a:t>nhà</a:t>
            </a:r>
            <a:r>
              <a:rPr lang="en-US" sz="3200" b="1" dirty="0" smtClean="0">
                <a:solidFill>
                  <a:srgbClr val="FFFF00"/>
                </a:solidFill>
                <a:latin typeface="Times New Roman" panose="02020603050405020304" pitchFamily="18" charset="0"/>
                <a:cs typeface="Times New Roman" panose="02020603050405020304" pitchFamily="18" charset="0"/>
              </a:rPr>
              <a:t>.</a:t>
            </a:r>
            <a:endParaRPr lang="en-US" sz="3200" b="1" dirty="0">
              <a:solidFill>
                <a:srgbClr val="FFFF00"/>
              </a:solidFill>
              <a:latin typeface="Times New Roman" panose="02020603050405020304" pitchFamily="18" charset="0"/>
              <a:cs typeface="Times New Roman" panose="02020603050405020304" pitchFamily="18" charset="0"/>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695400" y="2878956"/>
            <a:ext cx="3312368" cy="3312368"/>
          </a:xfrm>
          <a:prstGeom prst="rect">
            <a:avLst/>
          </a:prstGeom>
          <a:noFill/>
          <a:ln>
            <a:noFill/>
          </a:ln>
        </p:spPr>
      </p:pic>
      <p:pic>
        <p:nvPicPr>
          <p:cNvPr id="15" name="Picture 14"/>
          <p:cNvPicPr/>
          <p:nvPr/>
        </p:nvPicPr>
        <p:blipFill>
          <a:blip r:embed="rId4">
            <a:extLst>
              <a:ext uri="{28A0092B-C50C-407E-A947-70E740481C1C}">
                <a14:useLocalDpi xmlns:a14="http://schemas.microsoft.com/office/drawing/2010/main" val="0"/>
              </a:ext>
            </a:extLst>
          </a:blip>
          <a:stretch>
            <a:fillRect/>
          </a:stretch>
        </p:blipFill>
        <p:spPr bwMode="auto">
          <a:xfrm>
            <a:off x="8040216" y="2878956"/>
            <a:ext cx="3024336" cy="3312368"/>
          </a:xfrm>
          <a:prstGeom prst="rect">
            <a:avLst/>
          </a:prstGeom>
          <a:noFill/>
          <a:ln>
            <a:noFill/>
          </a:ln>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39816" y="2878956"/>
            <a:ext cx="3096344"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4588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barn(inVertical)">
                                      <p:cBhvr>
                                        <p:cTn id="19" dur="500"/>
                                        <p:tgtEl>
                                          <p:spTgt spid="7170"/>
                                        </p:tgtEl>
                                      </p:cBhvr>
                                    </p:animEffect>
                                  </p:childTnLst>
                                </p:cTn>
                              </p:par>
                              <p:par>
                                <p:cTn id="20" presetID="16" presetClass="entr" presetSubtype="2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506128" y="346348"/>
            <a:ext cx="9179744" cy="576064"/>
          </a:xfrm>
        </p:spPr>
        <p:style>
          <a:lnRef idx="0">
            <a:schemeClr val="accent3"/>
          </a:lnRef>
          <a:fillRef idx="3">
            <a:schemeClr val="accent3"/>
          </a:fillRef>
          <a:effectRef idx="3">
            <a:schemeClr val="accent3"/>
          </a:effectRef>
          <a:fontRef idx="minor">
            <a:schemeClr val="lt1"/>
          </a:fontRef>
        </p:style>
        <p:txBody>
          <a:bodyPr>
            <a:normAutofit/>
          </a:bodyPr>
          <a:lstStyle/>
          <a:p>
            <a:pPr algn="ctr"/>
            <a:r>
              <a:rPr lang="en-US" sz="2700" dirty="0" smtClean="0">
                <a:latin typeface="Times New Roman" pitchFamily="18" charset="0"/>
                <a:cs typeface="Times New Roman" pitchFamily="18" charset="0"/>
              </a:rPr>
              <a:t>BIỆN PHÁP 3: </a:t>
            </a:r>
            <a:r>
              <a:rPr lang="en-US" sz="2700" dirty="0" err="1" smtClean="0">
                <a:latin typeface="Times New Roman" pitchFamily="18" charset="0"/>
                <a:cs typeface="Times New Roman" pitchFamily="18" charset="0"/>
              </a:rPr>
              <a:t>Kết</a:t>
            </a:r>
            <a:r>
              <a:rPr lang="en-US" sz="2700" dirty="0" smtClean="0">
                <a:latin typeface="Times New Roman" pitchFamily="18" charset="0"/>
                <a:cs typeface="Times New Roman" pitchFamily="18" charset="0"/>
              </a:rPr>
              <a:t> </a:t>
            </a:r>
            <a:r>
              <a:rPr lang="en-US" sz="2700" dirty="0">
                <a:latin typeface="Times New Roman" pitchFamily="18" charset="0"/>
                <a:cs typeface="Times New Roman" pitchFamily="18" charset="0"/>
              </a:rPr>
              <a:t>hợp với giáo viên </a:t>
            </a:r>
            <a:r>
              <a:rPr lang="en-US" sz="2700" dirty="0" err="1">
                <a:latin typeface="Times New Roman" pitchFamily="18" charset="0"/>
                <a:cs typeface="Times New Roman" pitchFamily="18" charset="0"/>
              </a:rPr>
              <a:t>bộ</a:t>
            </a:r>
            <a:r>
              <a:rPr lang="en-US" sz="2700" dirty="0">
                <a:latin typeface="Times New Roman" pitchFamily="18" charset="0"/>
                <a:cs typeface="Times New Roman" pitchFamily="18" charset="0"/>
              </a:rPr>
              <a:t> </a:t>
            </a:r>
            <a:r>
              <a:rPr lang="en-US" sz="2700" dirty="0" err="1" smtClean="0">
                <a:latin typeface="Times New Roman" pitchFamily="18" charset="0"/>
                <a:cs typeface="Times New Roman" pitchFamily="18" charset="0"/>
              </a:rPr>
              <a:t>môn</a:t>
            </a:r>
            <a:endParaRPr lang="en-US" sz="2700" dirty="0">
              <a:latin typeface="Times New Roman" pitchFamily="18" charset="0"/>
              <a:cs typeface="Times New Roman" pitchFamily="18" charset="0"/>
            </a:endParaRPr>
          </a:p>
        </p:txBody>
      </p:sp>
      <p:pic>
        <p:nvPicPr>
          <p:cNvPr id="92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8089" y="1169368"/>
            <a:ext cx="4917164" cy="5229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4783" r="18018" b="64565"/>
          <a:stretch/>
        </p:blipFill>
        <p:spPr>
          <a:xfrm>
            <a:off x="3549012" y="1237523"/>
            <a:ext cx="4469580" cy="561662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00" y="1237523"/>
            <a:ext cx="3549012" cy="5688632"/>
          </a:xfrm>
          <a:prstGeom prst="rect">
            <a:avLst/>
          </a:prstGeom>
        </p:spPr>
      </p:pic>
    </p:spTree>
    <p:extLst>
      <p:ext uri="{BB962C8B-B14F-4D97-AF65-F5344CB8AC3E}">
        <p14:creationId xmlns:p14="http://schemas.microsoft.com/office/powerpoint/2010/main" val="3295018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circle(in)">
                                      <p:cBhvr>
                                        <p:cTn id="1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36" y="-171400"/>
            <a:ext cx="12961440" cy="7200800"/>
          </a:xfrm>
          <a:prstGeom prst="rect">
            <a:avLst/>
          </a:prstGeom>
        </p:spPr>
      </p:pic>
      <p:sp>
        <p:nvSpPr>
          <p:cNvPr id="2" name="Title 1"/>
          <p:cNvSpPr>
            <a:spLocks noGrp="1"/>
          </p:cNvSpPr>
          <p:nvPr>
            <p:ph type="title"/>
          </p:nvPr>
        </p:nvSpPr>
        <p:spPr>
          <a:xfrm>
            <a:off x="0" y="43933"/>
            <a:ext cx="12192000" cy="880326"/>
          </a:xfrm>
        </p:spPr>
        <p:style>
          <a:lnRef idx="0">
            <a:schemeClr val="accent5"/>
          </a:lnRef>
          <a:fillRef idx="3">
            <a:schemeClr val="accent5"/>
          </a:fillRef>
          <a:effectRef idx="3">
            <a:schemeClr val="accent5"/>
          </a:effectRef>
          <a:fontRef idx="minor">
            <a:schemeClr val="lt1"/>
          </a:fontRef>
        </p:style>
        <p:txBody>
          <a:bodyPr>
            <a:normAutofit fontScale="90000"/>
          </a:bodyPr>
          <a:lstStyle/>
          <a:p>
            <a:pPr algn="ctr"/>
            <a:r>
              <a:rPr lang="en-US" sz="2800" dirty="0" smtClean="0">
                <a:solidFill>
                  <a:srgbClr val="FF0000"/>
                </a:solidFill>
                <a:latin typeface="Times New Roman" pitchFamily="18" charset="0"/>
                <a:cs typeface="Times New Roman" pitchFamily="18" charset="0"/>
              </a:rPr>
              <a:t>    </a:t>
            </a:r>
            <a:r>
              <a:rPr lang="en-US" sz="2700" u="sng" dirty="0" smtClean="0">
                <a:solidFill>
                  <a:srgbClr val="FFFF00"/>
                </a:solidFill>
                <a:latin typeface="Times New Roman" pitchFamily="18" charset="0"/>
                <a:cs typeface="Times New Roman" pitchFamily="18" charset="0"/>
              </a:rPr>
              <a:t>BIỆN PHÁP 4: </a:t>
            </a:r>
            <a:r>
              <a:rPr lang="en-US" sz="2700" dirty="0" err="1" smtClean="0">
                <a:solidFill>
                  <a:srgbClr val="C00000"/>
                </a:solidFill>
                <a:latin typeface="Times New Roman" pitchFamily="18" charset="0"/>
                <a:cs typeface="Times New Roman" pitchFamily="18" charset="0"/>
              </a:rPr>
              <a:t>Kiểm</a:t>
            </a:r>
            <a:r>
              <a:rPr lang="en-US" sz="2700" dirty="0" smtClean="0">
                <a:solidFill>
                  <a:srgbClr val="C00000"/>
                </a:solidFill>
                <a:latin typeface="Times New Roman" pitchFamily="18" charset="0"/>
                <a:cs typeface="Times New Roman" pitchFamily="18" charset="0"/>
              </a:rPr>
              <a:t> </a:t>
            </a:r>
            <a:r>
              <a:rPr lang="en-US" sz="2700" dirty="0">
                <a:solidFill>
                  <a:srgbClr val="C00000"/>
                </a:solidFill>
                <a:latin typeface="Times New Roman" pitchFamily="18" charset="0"/>
                <a:cs typeface="Times New Roman" pitchFamily="18" charset="0"/>
              </a:rPr>
              <a:t>tra nề nếp học tập của học sinh  thông qua đội ngũ cán bộ lớp</a:t>
            </a:r>
            <a:endParaRPr lang="vi-VN" altLang="vi-VN" sz="2700" i="1" dirty="0">
              <a:solidFill>
                <a:srgbClr val="C00000"/>
              </a:solidFill>
            </a:endParaRPr>
          </a:p>
        </p:txBody>
      </p:sp>
      <p:grpSp>
        <p:nvGrpSpPr>
          <p:cNvPr id="5" name="Group 4"/>
          <p:cNvGrpSpPr/>
          <p:nvPr/>
        </p:nvGrpSpPr>
        <p:grpSpPr>
          <a:xfrm>
            <a:off x="374145" y="1340768"/>
            <a:ext cx="2484442" cy="2736304"/>
            <a:chOff x="6127600" y="356030"/>
            <a:chExt cx="2273443" cy="3400947"/>
          </a:xfrm>
        </p:grpSpPr>
        <p:sp>
          <p:nvSpPr>
            <p:cNvPr id="6" name="Rounded Rectangle 5"/>
            <p:cNvSpPr/>
            <p:nvPr/>
          </p:nvSpPr>
          <p:spPr>
            <a:xfrm>
              <a:off x="6127600" y="356030"/>
              <a:ext cx="2273443" cy="3400947"/>
            </a:xfrm>
            <a:prstGeom prst="roundRect">
              <a:avLst>
                <a:gd name="adj" fmla="val 10000"/>
              </a:avLst>
            </a:prstGeom>
          </p:spPr>
          <p:style>
            <a:lnRef idx="0">
              <a:schemeClr val="accent6"/>
            </a:lnRef>
            <a:fillRef idx="3">
              <a:schemeClr val="accent6"/>
            </a:fillRef>
            <a:effectRef idx="3">
              <a:schemeClr val="accent6"/>
            </a:effectRef>
            <a:fontRef idx="minor">
              <a:schemeClr val="lt1"/>
            </a:fontRef>
          </p:style>
        </p:sp>
        <p:sp>
          <p:nvSpPr>
            <p:cNvPr id="7" name="Rounded Rectangle 4"/>
            <p:cNvSpPr/>
            <p:nvPr/>
          </p:nvSpPr>
          <p:spPr>
            <a:xfrm>
              <a:off x="6209464" y="489204"/>
              <a:ext cx="2047771" cy="3267773"/>
            </a:xfrm>
            <a:prstGeom prst="rect">
              <a:avLst/>
            </a:prstGeom>
          </p:spPr>
          <p:style>
            <a:lnRef idx="0">
              <a:schemeClr val="accent6"/>
            </a:lnRef>
            <a:fillRef idx="3">
              <a:schemeClr val="accent6"/>
            </a:fillRef>
            <a:effectRef idx="3">
              <a:schemeClr val="accent6"/>
            </a:effectRef>
            <a:fontRef idx="minor">
              <a:schemeClr val="lt1"/>
            </a:fontRef>
          </p:style>
          <p:txBody>
            <a:bodyPr spcFirstLastPara="0" vert="horz" wrap="square" lIns="87630" tIns="87630" rIns="87630" bIns="87630" numCol="1" spcCol="1270" anchor="ctr" anchorCtr="0">
              <a:noAutofit/>
            </a:bodyPr>
            <a:lstStyle/>
            <a:p>
              <a:pPr algn="ctr" defTabSz="1022350">
                <a:lnSpc>
                  <a:spcPct val="90000"/>
                </a:lnSpc>
                <a:spcBef>
                  <a:spcPct val="0"/>
                </a:spcBef>
                <a:spcAft>
                  <a:spcPct val="35000"/>
                </a:spcAft>
              </a:pPr>
              <a:endParaRPr lang="en-US" sz="2400" dirty="0" smtClean="0">
                <a:solidFill>
                  <a:srgbClr val="000000"/>
                </a:solidFill>
              </a:endParaRPr>
            </a:p>
            <a:p>
              <a:pPr algn="ctr" defTabSz="1022350">
                <a:lnSpc>
                  <a:spcPct val="90000"/>
                </a:lnSpc>
                <a:spcBef>
                  <a:spcPct val="0"/>
                </a:spcBef>
                <a:spcAft>
                  <a:spcPct val="35000"/>
                </a:spcAft>
              </a:pPr>
              <a:r>
                <a:rPr lang="en-US" sz="2800" dirty="0" err="1" smtClean="0">
                  <a:solidFill>
                    <a:srgbClr val="000000"/>
                  </a:solidFill>
                  <a:latin typeface="Times New Roman" panose="02020603050405020304" pitchFamily="18" charset="0"/>
                  <a:cs typeface="Times New Roman" panose="02020603050405020304" pitchFamily="18" charset="0"/>
                </a:rPr>
                <a:t>Xây</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dựng đội ngũ cán bộ của </a:t>
              </a:r>
              <a:r>
                <a:rPr lang="en-US" sz="2800" dirty="0" err="1">
                  <a:solidFill>
                    <a:srgbClr val="000000"/>
                  </a:solidFill>
                  <a:latin typeface="Times New Roman" panose="02020603050405020304" pitchFamily="18" charset="0"/>
                  <a:cs typeface="Times New Roman" panose="02020603050405020304" pitchFamily="18" charset="0"/>
                </a:rPr>
                <a:t>lớp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gương</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mẫu</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trước</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các</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bạn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về</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mọi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mặt</a:t>
              </a:r>
              <a:r>
                <a:rPr lang="en-US" sz="2800" dirty="0" smtClean="0">
                  <a:solidFill>
                    <a:srgbClr val="000000"/>
                  </a:solidFill>
                  <a:latin typeface="Times New Roman" panose="02020603050405020304" pitchFamily="18" charset="0"/>
                  <a:cs typeface="Times New Roman" panose="02020603050405020304" pitchFamily="18" charset="0"/>
                </a:rPr>
                <a:t>.</a:t>
              </a:r>
              <a:endParaRPr lang="en-US" altLang="vi-VN" sz="2800" dirty="0">
                <a:solidFill>
                  <a:srgbClr val="000000"/>
                </a:solidFill>
                <a:latin typeface="Times New Roman" panose="02020603050405020304" pitchFamily="18" charset="0"/>
                <a:cs typeface="Times New Roman" panose="02020603050405020304" pitchFamily="18" charset="0"/>
              </a:endParaRPr>
            </a:p>
            <a:p>
              <a:pPr algn="ctr" defTabSz="1022350">
                <a:lnSpc>
                  <a:spcPct val="90000"/>
                </a:lnSpc>
                <a:spcBef>
                  <a:spcPct val="0"/>
                </a:spcBef>
                <a:spcAft>
                  <a:spcPct val="35000"/>
                </a:spcAft>
              </a:pPr>
              <a:endParaRPr lang="vi-VN" altLang="vi-VN" sz="2300" dirty="0">
                <a:solidFill>
                  <a:srgbClr val="002060"/>
                </a:solidFill>
              </a:endParaRPr>
            </a:p>
          </p:txBody>
        </p:sp>
      </p:grpSp>
      <p:grpSp>
        <p:nvGrpSpPr>
          <p:cNvPr id="13" name="Group 12"/>
          <p:cNvGrpSpPr/>
          <p:nvPr/>
        </p:nvGrpSpPr>
        <p:grpSpPr>
          <a:xfrm>
            <a:off x="3143672" y="1348344"/>
            <a:ext cx="2531811" cy="2736304"/>
            <a:chOff x="6145730" y="459601"/>
            <a:chExt cx="2273443" cy="3400947"/>
          </a:xfrm>
        </p:grpSpPr>
        <p:sp>
          <p:nvSpPr>
            <p:cNvPr id="14" name="Rounded Rectangle 13"/>
            <p:cNvSpPr/>
            <p:nvPr/>
          </p:nvSpPr>
          <p:spPr>
            <a:xfrm>
              <a:off x="6145730" y="459601"/>
              <a:ext cx="2273443" cy="3400947"/>
            </a:xfrm>
            <a:prstGeom prst="roundRect">
              <a:avLst>
                <a:gd name="adj" fmla="val 10000"/>
              </a:avLst>
            </a:prstGeom>
            <a:ln/>
          </p:spPr>
          <p:style>
            <a:lnRef idx="0">
              <a:schemeClr val="accent5"/>
            </a:lnRef>
            <a:fillRef idx="3">
              <a:schemeClr val="accent5"/>
            </a:fillRef>
            <a:effectRef idx="3">
              <a:schemeClr val="accent5"/>
            </a:effectRef>
            <a:fontRef idx="minor">
              <a:schemeClr val="lt1"/>
            </a:fontRef>
          </p:style>
        </p:sp>
        <p:sp>
          <p:nvSpPr>
            <p:cNvPr id="15" name="Rounded Rectangle 4"/>
            <p:cNvSpPr/>
            <p:nvPr/>
          </p:nvSpPr>
          <p:spPr>
            <a:xfrm>
              <a:off x="6232277" y="555018"/>
              <a:ext cx="2111883" cy="3162941"/>
            </a:xfrm>
            <a:prstGeom prst="rect">
              <a:avLst/>
            </a:prstGeom>
            <a:ln/>
          </p:spPr>
          <p:style>
            <a:lnRef idx="0">
              <a:schemeClr val="accent5"/>
            </a:lnRef>
            <a:fillRef idx="3">
              <a:schemeClr val="accent5"/>
            </a:fillRef>
            <a:effectRef idx="3">
              <a:schemeClr val="accent5"/>
            </a:effectRef>
            <a:fontRef idx="minor">
              <a:schemeClr val="lt1"/>
            </a:fontRef>
          </p:style>
          <p:txBody>
            <a:bodyPr spcFirstLastPara="0" vert="horz" wrap="square" lIns="87630" tIns="87630" rIns="87630" bIns="87630" numCol="1" spcCol="1270" anchor="ctr" anchorCtr="0">
              <a:noAutofit/>
            </a:bodyPr>
            <a:lstStyle/>
            <a:p>
              <a:pPr lvl="0" algn="ctr"/>
              <a:r>
                <a:rPr lang="en-US" altLang="vi-VN" sz="2800" dirty="0" err="1">
                  <a:solidFill>
                    <a:schemeClr val="accent4">
                      <a:lumMod val="75000"/>
                    </a:schemeClr>
                  </a:solidFill>
                  <a:latin typeface="Times New Roman" panose="02020603050405020304" pitchFamily="18" charset="0"/>
                  <a:cs typeface="Times New Roman" panose="02020603050405020304" pitchFamily="18" charset="0"/>
                </a:rPr>
                <a:t>Đầu</a:t>
              </a:r>
              <a:r>
                <a:rPr lang="en-US" alt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en-US" altLang="vi-VN" sz="2800" dirty="0" err="1">
                  <a:solidFill>
                    <a:schemeClr val="accent4">
                      <a:lumMod val="75000"/>
                    </a:schemeClr>
                  </a:solidFill>
                  <a:latin typeface="Times New Roman" panose="02020603050405020304" pitchFamily="18" charset="0"/>
                  <a:cs typeface="Times New Roman" panose="02020603050405020304" pitchFamily="18" charset="0"/>
                </a:rPr>
                <a:t>giờ</a:t>
              </a:r>
              <a:r>
                <a:rPr lang="en-US" alt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en-US" altLang="vi-VN" sz="2800" dirty="0" err="1">
                  <a:solidFill>
                    <a:schemeClr val="accent4">
                      <a:lumMod val="75000"/>
                    </a:schemeClr>
                  </a:solidFill>
                  <a:latin typeface="Times New Roman" panose="02020603050405020304" pitchFamily="18" charset="0"/>
                  <a:cs typeface="Times New Roman" panose="02020603050405020304" pitchFamily="18" charset="0"/>
                </a:rPr>
                <a:t>tổ</a:t>
              </a:r>
              <a:r>
                <a:rPr lang="en-US" alt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en-US" altLang="vi-VN" sz="2800" dirty="0" err="1">
                  <a:solidFill>
                    <a:schemeClr val="accent4">
                      <a:lumMod val="75000"/>
                    </a:schemeClr>
                  </a:solidFill>
                  <a:latin typeface="Times New Roman" panose="02020603050405020304" pitchFamily="18" charset="0"/>
                  <a:cs typeface="Times New Roman" panose="02020603050405020304" pitchFamily="18" charset="0"/>
                </a:rPr>
                <a:t>trưởng</a:t>
              </a:r>
              <a:r>
                <a:rPr lang="en-US" alt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en-US" altLang="vi-VN" sz="2800" dirty="0" err="1">
                  <a:solidFill>
                    <a:schemeClr val="accent4">
                      <a:lumMod val="75000"/>
                    </a:schemeClr>
                  </a:solidFill>
                  <a:latin typeface="Times New Roman" panose="02020603050405020304" pitchFamily="18" charset="0"/>
                  <a:cs typeface="Times New Roman" panose="02020603050405020304" pitchFamily="18" charset="0"/>
                </a:rPr>
                <a:t>và</a:t>
              </a:r>
              <a:r>
                <a:rPr lang="en-US" alt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en-US" altLang="vi-VN" sz="2800" dirty="0" err="1">
                  <a:solidFill>
                    <a:schemeClr val="accent4">
                      <a:lumMod val="75000"/>
                    </a:schemeClr>
                  </a:solidFill>
                  <a:latin typeface="Times New Roman" panose="02020603050405020304" pitchFamily="18" charset="0"/>
                  <a:cs typeface="Times New Roman" panose="02020603050405020304" pitchFamily="18" charset="0"/>
                </a:rPr>
                <a:t>tổ</a:t>
              </a:r>
              <a:r>
                <a:rPr lang="en-US" alt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en-US" altLang="vi-VN" sz="2800" dirty="0" err="1">
                  <a:solidFill>
                    <a:schemeClr val="accent4">
                      <a:lumMod val="75000"/>
                    </a:schemeClr>
                  </a:solidFill>
                  <a:latin typeface="Times New Roman" panose="02020603050405020304" pitchFamily="18" charset="0"/>
                  <a:cs typeface="Times New Roman" panose="02020603050405020304" pitchFamily="18" charset="0"/>
                </a:rPr>
                <a:t>phó</a:t>
              </a:r>
              <a:r>
                <a:rPr lang="en-US" alt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en-US" altLang="vi-VN" sz="2800" dirty="0" err="1">
                  <a:solidFill>
                    <a:schemeClr val="accent4">
                      <a:lumMod val="75000"/>
                    </a:schemeClr>
                  </a:solidFill>
                  <a:latin typeface="Times New Roman" panose="02020603050405020304" pitchFamily="18" charset="0"/>
                  <a:cs typeface="Times New Roman" panose="02020603050405020304" pitchFamily="18" charset="0"/>
                </a:rPr>
                <a:t>kiểm</a:t>
              </a:r>
              <a:r>
                <a:rPr lang="en-US" alt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en-US" altLang="vi-VN" sz="2800" dirty="0" err="1">
                  <a:solidFill>
                    <a:schemeClr val="accent4">
                      <a:lumMod val="75000"/>
                    </a:schemeClr>
                  </a:solidFill>
                  <a:latin typeface="Times New Roman" panose="02020603050405020304" pitchFamily="18" charset="0"/>
                  <a:cs typeface="Times New Roman" panose="02020603050405020304" pitchFamily="18" charset="0"/>
                </a:rPr>
                <a:t>tra</a:t>
              </a:r>
              <a:r>
                <a:rPr lang="en-US" alt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en-US" altLang="vi-VN" sz="2800" dirty="0" err="1">
                  <a:solidFill>
                    <a:schemeClr val="accent4">
                      <a:lumMod val="75000"/>
                    </a:schemeClr>
                  </a:solidFill>
                  <a:latin typeface="Times New Roman" panose="02020603050405020304" pitchFamily="18" charset="0"/>
                  <a:cs typeface="Times New Roman" panose="02020603050405020304" pitchFamily="18" charset="0"/>
                </a:rPr>
                <a:t>rồi</a:t>
              </a:r>
              <a:r>
                <a:rPr lang="en-US" alt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en-US" altLang="vi-VN" sz="2800" dirty="0" err="1">
                  <a:solidFill>
                    <a:schemeClr val="accent4">
                      <a:lumMod val="75000"/>
                    </a:schemeClr>
                  </a:solidFill>
                  <a:latin typeface="Times New Roman" panose="02020603050405020304" pitchFamily="18" charset="0"/>
                  <a:cs typeface="Times New Roman" panose="02020603050405020304" pitchFamily="18" charset="0"/>
                </a:rPr>
                <a:t>chấm</a:t>
              </a:r>
              <a:r>
                <a:rPr lang="en-US" alt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en-US" altLang="vi-VN" sz="2800" dirty="0" err="1">
                  <a:solidFill>
                    <a:schemeClr val="accent4">
                      <a:lumMod val="75000"/>
                    </a:schemeClr>
                  </a:solidFill>
                  <a:latin typeface="Times New Roman" panose="02020603050405020304" pitchFamily="18" charset="0"/>
                  <a:cs typeface="Times New Roman" panose="02020603050405020304" pitchFamily="18" charset="0"/>
                </a:rPr>
                <a:t>điểm</a:t>
              </a:r>
              <a:r>
                <a:rPr lang="en-US" alt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en-US" altLang="vi-VN" sz="2800" dirty="0" err="1">
                  <a:solidFill>
                    <a:schemeClr val="accent4">
                      <a:lumMod val="75000"/>
                    </a:schemeClr>
                  </a:solidFill>
                  <a:latin typeface="Times New Roman" panose="02020603050405020304" pitchFamily="18" charset="0"/>
                  <a:cs typeface="Times New Roman" panose="02020603050405020304" pitchFamily="18" charset="0"/>
                </a:rPr>
                <a:t>vào</a:t>
              </a:r>
              <a:r>
                <a:rPr lang="en-US" alt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en-US" altLang="vi-VN" sz="2800" dirty="0" err="1">
                  <a:solidFill>
                    <a:schemeClr val="accent4">
                      <a:lumMod val="75000"/>
                    </a:schemeClr>
                  </a:solidFill>
                  <a:latin typeface="Times New Roman" panose="02020603050405020304" pitchFamily="18" charset="0"/>
                  <a:cs typeface="Times New Roman" panose="02020603050405020304" pitchFamily="18" charset="0"/>
                </a:rPr>
                <a:t>sổ</a:t>
              </a:r>
              <a:r>
                <a:rPr lang="en-US" alt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en-US" altLang="vi-VN" sz="2800" dirty="0" err="1">
                  <a:solidFill>
                    <a:schemeClr val="accent4">
                      <a:lumMod val="75000"/>
                    </a:schemeClr>
                  </a:solidFill>
                  <a:latin typeface="Times New Roman" panose="02020603050405020304" pitchFamily="18" charset="0"/>
                  <a:cs typeface="Times New Roman" panose="02020603050405020304" pitchFamily="18" charset="0"/>
                </a:rPr>
                <a:t>thi</a:t>
              </a:r>
              <a:r>
                <a:rPr lang="en-US" alt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en-US" altLang="vi-VN" sz="2800" dirty="0" err="1">
                  <a:solidFill>
                    <a:schemeClr val="accent4">
                      <a:lumMod val="75000"/>
                    </a:schemeClr>
                  </a:solidFill>
                  <a:latin typeface="Times New Roman" panose="02020603050405020304" pitchFamily="18" charset="0"/>
                  <a:cs typeface="Times New Roman" panose="02020603050405020304" pitchFamily="18" charset="0"/>
                </a:rPr>
                <a:t>đua</a:t>
              </a:r>
              <a:r>
                <a:rPr lang="en-US" alt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en-US" altLang="vi-VN" sz="2800" dirty="0" err="1">
                  <a:solidFill>
                    <a:schemeClr val="accent4">
                      <a:lumMod val="75000"/>
                    </a:schemeClr>
                  </a:solidFill>
                  <a:latin typeface="Times New Roman" panose="02020603050405020304" pitchFamily="18" charset="0"/>
                  <a:cs typeface="Times New Roman" panose="02020603050405020304" pitchFamily="18" charset="0"/>
                </a:rPr>
                <a:t>của</a:t>
              </a:r>
              <a:r>
                <a:rPr lang="en-US" alt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en-US" altLang="vi-VN" sz="2800" dirty="0" err="1">
                  <a:solidFill>
                    <a:schemeClr val="accent4">
                      <a:lumMod val="75000"/>
                    </a:schemeClr>
                  </a:solidFill>
                  <a:latin typeface="Times New Roman" panose="02020603050405020304" pitchFamily="18" charset="0"/>
                  <a:cs typeface="Times New Roman" panose="02020603050405020304" pitchFamily="18" charset="0"/>
                </a:rPr>
                <a:t>tổ</a:t>
              </a:r>
              <a:r>
                <a:rPr lang="en-US" altLang="vi-VN" sz="2800" dirty="0">
                  <a:solidFill>
                    <a:schemeClr val="accent4">
                      <a:lumMod val="75000"/>
                    </a:schemeClr>
                  </a:solidFill>
                  <a:latin typeface="Times New Roman" panose="02020603050405020304" pitchFamily="18" charset="0"/>
                  <a:cs typeface="Times New Roman" panose="02020603050405020304" pitchFamily="18" charset="0"/>
                </a:rPr>
                <a:t>.</a:t>
              </a:r>
            </a:p>
          </p:txBody>
        </p:sp>
      </p:grpSp>
      <p:grpSp>
        <p:nvGrpSpPr>
          <p:cNvPr id="16" name="Group 15"/>
          <p:cNvGrpSpPr/>
          <p:nvPr/>
        </p:nvGrpSpPr>
        <p:grpSpPr>
          <a:xfrm>
            <a:off x="5978822" y="1340768"/>
            <a:ext cx="2565451" cy="2709570"/>
            <a:chOff x="6145730" y="459601"/>
            <a:chExt cx="2273443" cy="3400947"/>
          </a:xfrm>
        </p:grpSpPr>
        <p:sp>
          <p:nvSpPr>
            <p:cNvPr id="17" name="Rounded Rectangle 16"/>
            <p:cNvSpPr/>
            <p:nvPr/>
          </p:nvSpPr>
          <p:spPr>
            <a:xfrm>
              <a:off x="6145730" y="459601"/>
              <a:ext cx="2273443" cy="3400947"/>
            </a:xfrm>
            <a:prstGeom prst="roundRect">
              <a:avLst>
                <a:gd name="adj" fmla="val 10000"/>
              </a:avLst>
            </a:prstGeom>
          </p:spPr>
          <p:style>
            <a:lnRef idx="0">
              <a:schemeClr val="accent3"/>
            </a:lnRef>
            <a:fillRef idx="3">
              <a:schemeClr val="accent3"/>
            </a:fillRef>
            <a:effectRef idx="3">
              <a:schemeClr val="accent3"/>
            </a:effectRef>
            <a:fontRef idx="minor">
              <a:schemeClr val="lt1"/>
            </a:fontRef>
          </p:style>
        </p:sp>
        <p:sp>
          <p:nvSpPr>
            <p:cNvPr id="18" name="Rounded Rectangle 4"/>
            <p:cNvSpPr/>
            <p:nvPr/>
          </p:nvSpPr>
          <p:spPr>
            <a:xfrm>
              <a:off x="6307010" y="536353"/>
              <a:ext cx="1984538" cy="3267773"/>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87630" tIns="87630" rIns="87630" bIns="87630" numCol="1" spcCol="1270" anchor="ctr" anchorCtr="0">
              <a:noAutofit/>
            </a:bodyPr>
            <a:lstStyle/>
            <a:p>
              <a:pPr lvl="0" algn="ctr"/>
              <a:r>
                <a:rPr lang="en-US" sz="2800" dirty="0">
                  <a:solidFill>
                    <a:schemeClr val="tx1"/>
                  </a:solidFill>
                  <a:latin typeface="Times New Roman" pitchFamily="18" charset="0"/>
                  <a:cs typeface="Times New Roman" pitchFamily="18" charset="0"/>
                </a:rPr>
                <a:t>Các tổ trưởng tập hợp kết quả của tổ mình báo cáo với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trưởng</a:t>
              </a:r>
              <a:r>
                <a:rPr lang="en-US" sz="2800" dirty="0" smtClean="0">
                  <a:solidFill>
                    <a:schemeClr val="tx1"/>
                  </a:solidFill>
                  <a:latin typeface="Times New Roman" pitchFamily="18" charset="0"/>
                  <a:cs typeface="Times New Roman" pitchFamily="18" charset="0"/>
                </a:rPr>
                <a:t>.</a:t>
              </a:r>
              <a:endParaRPr lang="en-US" altLang="vi-VN" sz="2800" dirty="0">
                <a:solidFill>
                  <a:schemeClr val="tx1"/>
                </a:solidFill>
                <a:latin typeface="Times New Roman" panose="02020603050405020304" pitchFamily="18" charset="0"/>
              </a:endParaRPr>
            </a:p>
          </p:txBody>
        </p:sp>
      </p:grpSp>
      <p:grpSp>
        <p:nvGrpSpPr>
          <p:cNvPr id="19" name="Group 18"/>
          <p:cNvGrpSpPr/>
          <p:nvPr/>
        </p:nvGrpSpPr>
        <p:grpSpPr>
          <a:xfrm>
            <a:off x="9030493" y="1348344"/>
            <a:ext cx="2664295" cy="2736307"/>
            <a:chOff x="6007626" y="459601"/>
            <a:chExt cx="2273443" cy="3400947"/>
          </a:xfrm>
        </p:grpSpPr>
        <p:sp>
          <p:nvSpPr>
            <p:cNvPr id="20" name="Rounded Rectangle 19"/>
            <p:cNvSpPr/>
            <p:nvPr/>
          </p:nvSpPr>
          <p:spPr>
            <a:xfrm>
              <a:off x="6007626" y="459601"/>
              <a:ext cx="2273443" cy="3400947"/>
            </a:xfrm>
            <a:prstGeom prst="roundRect">
              <a:avLst>
                <a:gd name="adj" fmla="val 10000"/>
              </a:avLst>
            </a:prstGeom>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1" name="Rounded Rectangle 4"/>
            <p:cNvSpPr/>
            <p:nvPr/>
          </p:nvSpPr>
          <p:spPr>
            <a:xfrm>
              <a:off x="6145727" y="526187"/>
              <a:ext cx="1997238" cy="3267772"/>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87630" tIns="87630" rIns="87630" bIns="87630" numCol="1" spcCol="1270" anchor="ctr" anchorCtr="0">
              <a:noAutofit/>
            </a:bodyPr>
            <a:lstStyle/>
            <a:p>
              <a:pPr lvl="0" algn="ctr"/>
              <a:r>
                <a:rPr lang="en-US" altLang="vi-VN" sz="2800" dirty="0" err="1" smtClean="0">
                  <a:solidFill>
                    <a:srgbClr val="FFFF00"/>
                  </a:solidFill>
                  <a:latin typeface="Times New Roman" panose="02020603050405020304" pitchFamily="18" charset="0"/>
                  <a:cs typeface="Times New Roman" panose="02020603050405020304" pitchFamily="18" charset="0"/>
                </a:rPr>
                <a:t>Lớp</a:t>
              </a:r>
              <a:r>
                <a:rPr lang="en-US" altLang="vi-VN" sz="2800" dirty="0" smtClean="0">
                  <a:solidFill>
                    <a:srgbClr val="FFFF00"/>
                  </a:solidFill>
                  <a:latin typeface="Times New Roman" panose="02020603050405020304" pitchFamily="18" charset="0"/>
                  <a:cs typeface="Times New Roman" panose="02020603050405020304" pitchFamily="18" charset="0"/>
                </a:rPr>
                <a:t> </a:t>
              </a:r>
              <a:r>
                <a:rPr lang="en-US" altLang="vi-VN" sz="2800" dirty="0" err="1" smtClean="0">
                  <a:solidFill>
                    <a:srgbClr val="FFFF00"/>
                  </a:solidFill>
                  <a:latin typeface="Times New Roman" panose="02020603050405020304" pitchFamily="18" charset="0"/>
                  <a:cs typeface="Times New Roman" panose="02020603050405020304" pitchFamily="18" charset="0"/>
                </a:rPr>
                <a:t>trưởng</a:t>
              </a:r>
              <a:r>
                <a:rPr lang="en-US" altLang="vi-VN" sz="2800" dirty="0" smtClean="0">
                  <a:solidFill>
                    <a:srgbClr val="FFFF00"/>
                  </a:solidFill>
                  <a:latin typeface="Times New Roman" panose="02020603050405020304" pitchFamily="18" charset="0"/>
                  <a:cs typeface="Times New Roman" panose="02020603050405020304" pitchFamily="18" charset="0"/>
                </a:rPr>
                <a:t> </a:t>
              </a:r>
              <a:r>
                <a:rPr lang="en-US" altLang="vi-VN" sz="2800" dirty="0" err="1" smtClean="0">
                  <a:solidFill>
                    <a:srgbClr val="FFFF00"/>
                  </a:solidFill>
                  <a:latin typeface="Times New Roman" panose="02020603050405020304" pitchFamily="18" charset="0"/>
                  <a:cs typeface="Times New Roman" panose="02020603050405020304" pitchFamily="18" charset="0"/>
                </a:rPr>
                <a:t>báo</a:t>
              </a:r>
              <a:r>
                <a:rPr lang="en-US" altLang="vi-VN" sz="2800" dirty="0" smtClean="0">
                  <a:solidFill>
                    <a:srgbClr val="FFFF00"/>
                  </a:solidFill>
                  <a:latin typeface="Times New Roman" panose="02020603050405020304" pitchFamily="18" charset="0"/>
                  <a:cs typeface="Times New Roman" panose="02020603050405020304" pitchFamily="18" charset="0"/>
                </a:rPr>
                <a:t> </a:t>
              </a:r>
              <a:r>
                <a:rPr lang="en-US" altLang="vi-VN" sz="2800" dirty="0" err="1" smtClean="0">
                  <a:solidFill>
                    <a:srgbClr val="FFFF00"/>
                  </a:solidFill>
                  <a:latin typeface="Times New Roman" panose="02020603050405020304" pitchFamily="18" charset="0"/>
                  <a:cs typeface="Times New Roman" panose="02020603050405020304" pitchFamily="18" charset="0"/>
                </a:rPr>
                <a:t>cáo</a:t>
              </a:r>
              <a:r>
                <a:rPr lang="en-US" altLang="vi-VN" sz="2800" dirty="0" smtClean="0">
                  <a:solidFill>
                    <a:srgbClr val="FFFF00"/>
                  </a:solidFill>
                  <a:latin typeface="Times New Roman" panose="02020603050405020304" pitchFamily="18" charset="0"/>
                  <a:cs typeface="Times New Roman" panose="02020603050405020304" pitchFamily="18" charset="0"/>
                </a:rPr>
                <a:t> </a:t>
              </a:r>
              <a:r>
                <a:rPr lang="en-US" altLang="vi-VN" sz="2800" dirty="0" err="1" smtClean="0">
                  <a:solidFill>
                    <a:srgbClr val="FFFF00"/>
                  </a:solidFill>
                  <a:latin typeface="Times New Roman" panose="02020603050405020304" pitchFamily="18" charset="0"/>
                  <a:cs typeface="Times New Roman" panose="02020603050405020304" pitchFamily="18" charset="0"/>
                </a:rPr>
                <a:t>với</a:t>
              </a:r>
              <a:r>
                <a:rPr lang="en-US" altLang="vi-VN" sz="2800" dirty="0" smtClean="0">
                  <a:solidFill>
                    <a:srgbClr val="FFFF00"/>
                  </a:solidFill>
                  <a:latin typeface="Times New Roman" panose="02020603050405020304" pitchFamily="18" charset="0"/>
                  <a:cs typeface="Times New Roman" panose="02020603050405020304" pitchFamily="18" charset="0"/>
                </a:rPr>
                <a:t> </a:t>
              </a:r>
              <a:r>
                <a:rPr lang="en-US" altLang="vi-VN" sz="2800" dirty="0" err="1" smtClean="0">
                  <a:solidFill>
                    <a:srgbClr val="FFFF00"/>
                  </a:solidFill>
                  <a:latin typeface="Times New Roman" panose="02020603050405020304" pitchFamily="18" charset="0"/>
                  <a:cs typeface="Times New Roman" panose="02020603050405020304" pitchFamily="18" charset="0"/>
                </a:rPr>
                <a:t>Giáo</a:t>
              </a:r>
              <a:r>
                <a:rPr lang="en-US" altLang="vi-VN" sz="2800" dirty="0" smtClean="0">
                  <a:solidFill>
                    <a:srgbClr val="FFFF00"/>
                  </a:solidFill>
                  <a:latin typeface="Times New Roman" panose="02020603050405020304" pitchFamily="18" charset="0"/>
                  <a:cs typeface="Times New Roman" panose="02020603050405020304" pitchFamily="18" charset="0"/>
                </a:rPr>
                <a:t> </a:t>
              </a:r>
              <a:r>
                <a:rPr lang="en-US" altLang="vi-VN" sz="2800" dirty="0" err="1" smtClean="0">
                  <a:solidFill>
                    <a:srgbClr val="FFFF00"/>
                  </a:solidFill>
                  <a:latin typeface="Times New Roman" panose="02020603050405020304" pitchFamily="18" charset="0"/>
                  <a:cs typeface="Times New Roman" panose="02020603050405020304" pitchFamily="18" charset="0"/>
                </a:rPr>
                <a:t>viên</a:t>
              </a:r>
              <a:endParaRPr lang="en-US" altLang="vi-VN" sz="2800" dirty="0" smtClean="0">
                <a:solidFill>
                  <a:srgbClr val="FFFF00"/>
                </a:solidFill>
                <a:latin typeface="Times New Roman" panose="02020603050405020304" pitchFamily="18" charset="0"/>
                <a:cs typeface="Times New Roman" panose="02020603050405020304" pitchFamily="18" charset="0"/>
              </a:endParaRPr>
            </a:p>
            <a:p>
              <a:pPr lvl="0" algn="ctr"/>
              <a:r>
                <a:rPr lang="en-US" altLang="vi-VN" sz="2800" dirty="0" smtClean="0">
                  <a:solidFill>
                    <a:srgbClr val="FFFF00"/>
                  </a:solidFill>
                  <a:latin typeface="Times New Roman" panose="02020603050405020304" pitchFamily="18" charset="0"/>
                  <a:cs typeface="Times New Roman" panose="02020603050405020304" pitchFamily="18" charset="0"/>
                </a:rPr>
                <a:t> </a:t>
              </a:r>
              <a:r>
                <a:rPr lang="en-US" altLang="vi-VN" sz="2800" dirty="0" err="1" smtClean="0">
                  <a:solidFill>
                    <a:srgbClr val="FFFF00"/>
                  </a:solidFill>
                  <a:latin typeface="Times New Roman" panose="02020603050405020304" pitchFamily="18" charset="0"/>
                  <a:cs typeface="Times New Roman" panose="02020603050405020304" pitchFamily="18" charset="0"/>
                </a:rPr>
                <a:t>chủ</a:t>
              </a:r>
              <a:r>
                <a:rPr lang="en-US" altLang="vi-VN" sz="2800" dirty="0" smtClean="0">
                  <a:solidFill>
                    <a:srgbClr val="FFFF00"/>
                  </a:solidFill>
                  <a:latin typeface="Times New Roman" panose="02020603050405020304" pitchFamily="18" charset="0"/>
                  <a:cs typeface="Times New Roman" panose="02020603050405020304" pitchFamily="18" charset="0"/>
                </a:rPr>
                <a:t> </a:t>
              </a:r>
              <a:r>
                <a:rPr lang="en-US" altLang="vi-VN" sz="2800" dirty="0" err="1" smtClean="0">
                  <a:solidFill>
                    <a:srgbClr val="FFFF00"/>
                  </a:solidFill>
                  <a:latin typeface="Times New Roman" panose="02020603050405020304" pitchFamily="18" charset="0"/>
                  <a:cs typeface="Times New Roman" panose="02020603050405020304" pitchFamily="18" charset="0"/>
                </a:rPr>
                <a:t>nhiệm</a:t>
              </a:r>
              <a:endParaRPr lang="en-US" altLang="vi-VN" sz="2800" dirty="0">
                <a:solidFill>
                  <a:srgbClr val="FFFF00"/>
                </a:solidFill>
                <a:latin typeface="Times New Roman" panose="02020603050405020304" pitchFamily="18" charset="0"/>
                <a:cs typeface="Times New Roman" panose="02020603050405020304" pitchFamily="18" charset="0"/>
              </a:endParaRPr>
            </a:p>
          </p:txBody>
        </p:sp>
      </p:grpSp>
      <p:sp>
        <p:nvSpPr>
          <p:cNvPr id="3" name="Rectangle 5"/>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23" name="Rectangle 8"/>
          <p:cNvSpPr>
            <a:spLocks noChangeArrowheads="1"/>
          </p:cNvSpPr>
          <p:nvPr/>
        </p:nvSpPr>
        <p:spPr bwMode="auto">
          <a:xfrm>
            <a:off x="5978820" y="5437288"/>
            <a:ext cx="234360"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vi-VN" sz="1400">
                <a:solidFill>
                  <a:srgbClr val="000000"/>
                </a:solidFill>
                <a:latin typeface="Arial" pitchFamily="34" charset="0"/>
                <a:ea typeface="Times New Roman" pitchFamily="18" charset="0"/>
                <a:cs typeface="Arial" pitchFamily="34" charset="0"/>
              </a:rPr>
              <a:t> </a:t>
            </a:r>
            <a:endParaRPr lang="vi-VN">
              <a:latin typeface="Arial" pitchFamily="34" charset="0"/>
              <a:cs typeface="Arial" pitchFamily="34" charset="0"/>
            </a:endParaRPr>
          </a:p>
        </p:txBody>
      </p:sp>
      <p:sp>
        <p:nvSpPr>
          <p:cNvPr id="24" name="Rectangle 9"/>
          <p:cNvSpPr>
            <a:spLocks noChangeArrowheads="1"/>
          </p:cNvSpPr>
          <p:nvPr/>
        </p:nvSpPr>
        <p:spPr bwMode="auto">
          <a:xfrm>
            <a:off x="1524001" y="7121009"/>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pic>
        <p:nvPicPr>
          <p:cNvPr id="25" name="Picture 24"/>
          <p:cNvPicPr/>
          <p:nvPr/>
        </p:nvPicPr>
        <p:blipFill rotWithShape="1">
          <a:blip r:embed="rId3"/>
          <a:srcRect t="27179" r="14013" b="16762"/>
          <a:stretch/>
        </p:blipFill>
        <p:spPr>
          <a:xfrm>
            <a:off x="344729" y="4307776"/>
            <a:ext cx="2513857" cy="2289576"/>
          </a:xfrm>
          <a:prstGeom prst="rect">
            <a:avLst/>
          </a:prstGeom>
        </p:spPr>
      </p:pic>
      <p:pic>
        <p:nvPicPr>
          <p:cNvPr id="8" name="Picture 7"/>
          <p:cNvPicPr>
            <a:picLocks noChangeAspect="1"/>
          </p:cNvPicPr>
          <p:nvPr/>
        </p:nvPicPr>
        <p:blipFill rotWithShape="1">
          <a:blip r:embed="rId4"/>
          <a:srcRect t="22164" r="8139"/>
          <a:stretch/>
        </p:blipFill>
        <p:spPr>
          <a:xfrm>
            <a:off x="5978820" y="4311453"/>
            <a:ext cx="2565453" cy="2285899"/>
          </a:xfrm>
          <a:prstGeom prst="rect">
            <a:avLst/>
          </a:prstGeom>
        </p:spPr>
      </p:pic>
      <p:pic>
        <p:nvPicPr>
          <p:cNvPr id="9" name="Picture 8"/>
          <p:cNvPicPr>
            <a:picLocks noChangeAspect="1"/>
          </p:cNvPicPr>
          <p:nvPr/>
        </p:nvPicPr>
        <p:blipFill rotWithShape="1">
          <a:blip r:embed="rId5"/>
          <a:srcRect l="1" t="19753" r="60070" b="30866"/>
          <a:stretch/>
        </p:blipFill>
        <p:spPr>
          <a:xfrm>
            <a:off x="3143672" y="4307776"/>
            <a:ext cx="2531811" cy="2289576"/>
          </a:xfrm>
          <a:prstGeom prst="rect">
            <a:avLst/>
          </a:prstGeom>
        </p:spPr>
      </p:pic>
      <p:pic>
        <p:nvPicPr>
          <p:cNvPr id="4" name="Picture 3"/>
          <p:cNvPicPr>
            <a:picLocks noChangeAspect="1"/>
          </p:cNvPicPr>
          <p:nvPr/>
        </p:nvPicPr>
        <p:blipFill>
          <a:blip r:embed="rId6"/>
          <a:stretch>
            <a:fillRect/>
          </a:stretch>
        </p:blipFill>
        <p:spPr>
          <a:xfrm>
            <a:off x="9030493" y="4307776"/>
            <a:ext cx="2664295" cy="2289576"/>
          </a:xfrm>
          <a:prstGeom prst="rect">
            <a:avLst/>
          </a:prstGeom>
        </p:spPr>
      </p:pic>
    </p:spTree>
    <p:extLst>
      <p:ext uri="{BB962C8B-B14F-4D97-AF65-F5344CB8AC3E}">
        <p14:creationId xmlns:p14="http://schemas.microsoft.com/office/powerpoint/2010/main" val="2464972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heel(1)">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heel(1)">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heel(1)">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heel(1)">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AutoShape 4"/>
          <p:cNvSpPr>
            <a:spLocks noChangeArrowheads="1"/>
          </p:cNvSpPr>
          <p:nvPr/>
        </p:nvSpPr>
        <p:spPr bwMode="auto">
          <a:xfrm>
            <a:off x="8074997" y="3493899"/>
            <a:ext cx="2701523" cy="3242868"/>
          </a:xfrm>
          <a:prstGeom prst="roundRect">
            <a:avLst>
              <a:gd name="adj" fmla="val 13745"/>
            </a:avLst>
          </a:prstGeom>
          <a:solidFill>
            <a:schemeClr val="accent1"/>
          </a:solidFill>
          <a:ln>
            <a:headEnd/>
            <a:tailEnd/>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endParaRPr lang="en-US">
              <a:solidFill>
                <a:prstClr val="white"/>
              </a:solidFill>
            </a:endParaRPr>
          </a:p>
        </p:txBody>
      </p:sp>
      <p:sp>
        <p:nvSpPr>
          <p:cNvPr id="29702" name="AutoShape 5"/>
          <p:cNvSpPr>
            <a:spLocks noChangeArrowheads="1"/>
          </p:cNvSpPr>
          <p:nvPr/>
        </p:nvSpPr>
        <p:spPr bwMode="auto">
          <a:xfrm>
            <a:off x="4559181" y="3431363"/>
            <a:ext cx="2660216" cy="3305404"/>
          </a:xfrm>
          <a:prstGeom prst="roundRect">
            <a:avLst>
              <a:gd name="adj" fmla="val 13745"/>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r>
              <a:rPr lang="en-US" sz="2800" b="1" dirty="0" err="1" smtClean="0">
                <a:solidFill>
                  <a:prstClr val="black"/>
                </a:solidFill>
                <a:latin typeface="Times New Roman" pitchFamily="18" charset="0"/>
                <a:cs typeface="Times New Roman" pitchFamily="18" charset="0"/>
              </a:rPr>
              <a:t>Lập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bảng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chấm</a:t>
            </a:r>
            <a:endParaRPr lang="en-US" sz="2800" b="1" dirty="0" smtClean="0">
              <a:solidFill>
                <a:prstClr val="black"/>
              </a:solidFill>
              <a:latin typeface="Times New Roman" pitchFamily="18" charset="0"/>
              <a:cs typeface="Times New Roman" pitchFamily="18" charset="0"/>
            </a:endParaRPr>
          </a:p>
          <a:p>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thi</a:t>
            </a:r>
            <a:r>
              <a:rPr lang="en-US" sz="2800" b="1" dirty="0" smtClean="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đua</a:t>
            </a:r>
            <a:r>
              <a:rPr lang="en-US" sz="2800" b="1" dirty="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hằng</a:t>
            </a:r>
            <a:r>
              <a:rPr lang="en-US" sz="2800" b="1" dirty="0" smtClean="0">
                <a:solidFill>
                  <a:prstClr val="black"/>
                </a:solidFill>
                <a:latin typeface="Times New Roman" pitchFamily="18" charset="0"/>
                <a:cs typeface="Times New Roman" pitchFamily="18" charset="0"/>
              </a:rPr>
              <a:t> </a:t>
            </a:r>
          </a:p>
          <a:p>
            <a:r>
              <a:rPr lang="en-US" sz="2800" b="1" dirty="0" err="1" smtClean="0">
                <a:solidFill>
                  <a:prstClr val="black"/>
                </a:solidFill>
                <a:latin typeface="Times New Roman" pitchFamily="18" charset="0"/>
                <a:cs typeface="Times New Roman" pitchFamily="18" charset="0"/>
              </a:rPr>
              <a:t>ngày</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Tổng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kết</a:t>
            </a:r>
            <a:endParaRPr lang="en-US" sz="2800" b="1" dirty="0" smtClean="0">
              <a:solidFill>
                <a:prstClr val="black"/>
              </a:solidFill>
              <a:latin typeface="Times New Roman" pitchFamily="18" charset="0"/>
              <a:cs typeface="Times New Roman" pitchFamily="18" charset="0"/>
            </a:endParaRPr>
          </a:p>
          <a:p>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khen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thưởng</a:t>
            </a:r>
            <a:r>
              <a:rPr lang="en-US" sz="2800" b="1" dirty="0" smtClean="0">
                <a:solidFill>
                  <a:prstClr val="black"/>
                </a:solidFill>
                <a:latin typeface="Times New Roman" pitchFamily="18" charset="0"/>
                <a:cs typeface="Times New Roman" pitchFamily="18" charset="0"/>
              </a:rPr>
              <a:t>, </a:t>
            </a:r>
          </a:p>
          <a:p>
            <a:r>
              <a:rPr lang="en-US" sz="2800" b="1" dirty="0" err="1" smtClean="0">
                <a:solidFill>
                  <a:prstClr val="black"/>
                </a:solidFill>
                <a:latin typeface="Times New Roman" pitchFamily="18" charset="0"/>
                <a:cs typeface="Times New Roman" pitchFamily="18" charset="0"/>
              </a:rPr>
              <a:t>động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viên</a:t>
            </a:r>
            <a:r>
              <a:rPr lang="en-US" sz="2800" b="1" dirty="0" smtClean="0">
                <a:solidFill>
                  <a:prstClr val="black"/>
                </a:solidFill>
                <a:latin typeface="Times New Roman" pitchFamily="18" charset="0"/>
                <a:cs typeface="Times New Roman" pitchFamily="18" charset="0"/>
              </a:rPr>
              <a:t> </a:t>
            </a:r>
          </a:p>
          <a:p>
            <a:r>
              <a:rPr lang="en-US" sz="2800" b="1" dirty="0" err="1" smtClean="0">
                <a:solidFill>
                  <a:prstClr val="black"/>
                </a:solidFill>
                <a:latin typeface="Times New Roman" pitchFamily="18" charset="0"/>
                <a:cs typeface="Times New Roman" pitchFamily="18" charset="0"/>
              </a:rPr>
              <a:t>học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sinh</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29703" name="AutoShape 6"/>
          <p:cNvSpPr>
            <a:spLocks noChangeArrowheads="1"/>
          </p:cNvSpPr>
          <p:nvPr/>
        </p:nvSpPr>
        <p:spPr bwMode="auto">
          <a:xfrm>
            <a:off x="1312849" y="3514863"/>
            <a:ext cx="2550903" cy="3202277"/>
          </a:xfrm>
          <a:prstGeom prst="roundRect">
            <a:avLst>
              <a:gd name="adj" fmla="val 13745"/>
            </a:avLst>
          </a:prstGeom>
          <a:solidFill>
            <a:schemeClr val="accent6"/>
          </a:solidFill>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a:solidFill>
                <a:prstClr val="black"/>
              </a:solidFill>
            </a:endParaRPr>
          </a:p>
        </p:txBody>
      </p:sp>
      <p:grpSp>
        <p:nvGrpSpPr>
          <p:cNvPr id="29704" name="Group 7"/>
          <p:cNvGrpSpPr>
            <a:grpSpLocks/>
          </p:cNvGrpSpPr>
          <p:nvPr/>
        </p:nvGrpSpPr>
        <p:grpSpPr bwMode="auto">
          <a:xfrm>
            <a:off x="1451902" y="1769098"/>
            <a:ext cx="11593288" cy="1429623"/>
            <a:chOff x="624" y="1152"/>
            <a:chExt cx="3768" cy="720"/>
          </a:xfrm>
        </p:grpSpPr>
        <p:sp>
          <p:nvSpPr>
            <p:cNvPr id="55304" name="Rectangle 8"/>
            <p:cNvSpPr>
              <a:spLocks noChangeArrowheads="1"/>
            </p:cNvSpPr>
            <p:nvPr/>
          </p:nvSpPr>
          <p:spPr bwMode="gray">
            <a:xfrm rot="3419336">
              <a:off x="624" y="1200"/>
              <a:ext cx="672" cy="672"/>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en-US">
                <a:solidFill>
                  <a:prstClr val="black"/>
                </a:solidFill>
                <a:latin typeface="Arial" panose="020B0604020202020204" pitchFamily="34" charset="0"/>
              </a:endParaRPr>
            </a:p>
          </p:txBody>
        </p:sp>
        <p:grpSp>
          <p:nvGrpSpPr>
            <p:cNvPr id="29715" name="Group 9"/>
            <p:cNvGrpSpPr>
              <a:grpSpLocks/>
            </p:cNvGrpSpPr>
            <p:nvPr/>
          </p:nvGrpSpPr>
          <p:grpSpPr bwMode="auto">
            <a:xfrm>
              <a:off x="1296" y="1296"/>
              <a:ext cx="624" cy="96"/>
              <a:chOff x="2003" y="3439"/>
              <a:chExt cx="468" cy="244"/>
            </a:xfrm>
          </p:grpSpPr>
          <p:sp>
            <p:nvSpPr>
              <p:cNvPr id="29729" name="Oval 10"/>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9730" name="Rectangle 11"/>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5308" name="Oval 12"/>
              <p:cNvSpPr>
                <a:spLocks noChangeArrowheads="1"/>
              </p:cNvSpPr>
              <p:nvPr/>
            </p:nvSpPr>
            <p:spPr bwMode="gray">
              <a:xfrm>
                <a:off x="2400" y="3442"/>
                <a:ext cx="71" cy="236"/>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Arial" panose="020B0604020202020204" pitchFamily="34" charset="0"/>
                </a:endParaRPr>
              </a:p>
            </p:txBody>
          </p:sp>
          <p:sp>
            <p:nvSpPr>
              <p:cNvPr id="55309" name="Oval 13"/>
              <p:cNvSpPr>
                <a:spLocks noChangeArrowheads="1"/>
              </p:cNvSpPr>
              <p:nvPr/>
            </p:nvSpPr>
            <p:spPr bwMode="gray">
              <a:xfrm>
                <a:off x="2438" y="3520"/>
                <a:ext cx="20" cy="68"/>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Arial" panose="020B0604020202020204" pitchFamily="34" charset="0"/>
                </a:endParaRPr>
              </a:p>
            </p:txBody>
          </p:sp>
        </p:grpSp>
        <p:sp>
          <p:nvSpPr>
            <p:cNvPr id="29716" name="Rectangle 14"/>
            <p:cNvSpPr>
              <a:spLocks noChangeArrowheads="1"/>
            </p:cNvSpPr>
            <p:nvPr/>
          </p:nvSpPr>
          <p:spPr bwMode="gray">
            <a:xfrm rot="3419336">
              <a:off x="1776" y="1152"/>
              <a:ext cx="672" cy="672"/>
            </a:xfrm>
            <a:prstGeom prst="rect">
              <a:avLst/>
            </a:prstGeom>
            <a:solidFill>
              <a:schemeClr val="accent1"/>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grpSp>
          <p:nvGrpSpPr>
            <p:cNvPr id="29717" name="Group 15"/>
            <p:cNvGrpSpPr>
              <a:grpSpLocks/>
            </p:cNvGrpSpPr>
            <p:nvPr/>
          </p:nvGrpSpPr>
          <p:grpSpPr bwMode="auto">
            <a:xfrm>
              <a:off x="2448" y="1296"/>
              <a:ext cx="624" cy="96"/>
              <a:chOff x="2003" y="3439"/>
              <a:chExt cx="468" cy="244"/>
            </a:xfrm>
          </p:grpSpPr>
          <p:sp>
            <p:nvSpPr>
              <p:cNvPr id="29725" name="Oval 16"/>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9726" name="Rectangle 17"/>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5314" name="Oval 18"/>
              <p:cNvSpPr>
                <a:spLocks noChangeArrowheads="1"/>
              </p:cNvSpPr>
              <p:nvPr/>
            </p:nvSpPr>
            <p:spPr bwMode="gray">
              <a:xfrm>
                <a:off x="2400" y="3442"/>
                <a:ext cx="71" cy="236"/>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Arial" panose="020B0604020202020204" pitchFamily="34" charset="0"/>
                </a:endParaRPr>
              </a:p>
            </p:txBody>
          </p:sp>
          <p:sp>
            <p:nvSpPr>
              <p:cNvPr id="55315" name="Oval 19"/>
              <p:cNvSpPr>
                <a:spLocks noChangeArrowheads="1"/>
              </p:cNvSpPr>
              <p:nvPr/>
            </p:nvSpPr>
            <p:spPr bwMode="gray">
              <a:xfrm>
                <a:off x="2438" y="3520"/>
                <a:ext cx="20" cy="68"/>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Arial" panose="020B0604020202020204" pitchFamily="34" charset="0"/>
                </a:endParaRPr>
              </a:p>
            </p:txBody>
          </p:sp>
        </p:grpSp>
        <p:sp>
          <p:nvSpPr>
            <p:cNvPr id="55316" name="Rectangle 20"/>
            <p:cNvSpPr>
              <a:spLocks noChangeArrowheads="1"/>
            </p:cNvSpPr>
            <p:nvPr/>
          </p:nvSpPr>
          <p:spPr bwMode="gray">
            <a:xfrm rot="3419336">
              <a:off x="2880" y="1154"/>
              <a:ext cx="671" cy="669"/>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en-US">
                <a:solidFill>
                  <a:prstClr val="black"/>
                </a:solidFill>
                <a:latin typeface="Arial" panose="020B0604020202020204" pitchFamily="34" charset="0"/>
              </a:endParaRPr>
            </a:p>
          </p:txBody>
        </p:sp>
        <p:grpSp>
          <p:nvGrpSpPr>
            <p:cNvPr id="29719" name="Group 21"/>
            <p:cNvGrpSpPr>
              <a:grpSpLocks/>
            </p:cNvGrpSpPr>
            <p:nvPr/>
          </p:nvGrpSpPr>
          <p:grpSpPr bwMode="auto">
            <a:xfrm>
              <a:off x="3599" y="1293"/>
              <a:ext cx="793" cy="95"/>
              <a:chOff x="2003" y="3439"/>
              <a:chExt cx="455" cy="242"/>
            </a:xfrm>
          </p:grpSpPr>
          <p:sp>
            <p:nvSpPr>
              <p:cNvPr id="29721" name="Oval 22"/>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5321" name="Oval 25"/>
              <p:cNvSpPr>
                <a:spLocks noChangeArrowheads="1"/>
              </p:cNvSpPr>
              <p:nvPr/>
            </p:nvSpPr>
            <p:spPr bwMode="gray">
              <a:xfrm>
                <a:off x="2438" y="3520"/>
                <a:ext cx="20" cy="68"/>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Arial" panose="020B0604020202020204" pitchFamily="34" charset="0"/>
                </a:endParaRPr>
              </a:p>
            </p:txBody>
          </p:sp>
        </p:grpSp>
      </p:grpSp>
      <p:sp>
        <p:nvSpPr>
          <p:cNvPr id="29705" name="Rectangle 27"/>
          <p:cNvSpPr>
            <a:spLocks noChangeArrowheads="1"/>
          </p:cNvSpPr>
          <p:nvPr/>
        </p:nvSpPr>
        <p:spPr bwMode="gray">
          <a:xfrm>
            <a:off x="2325480" y="2165207"/>
            <a:ext cx="7018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4000" b="1" dirty="0">
                <a:solidFill>
                  <a:prstClr val="white"/>
                </a:solidFill>
                <a:latin typeface="Times New Roman" pitchFamily="18" charset="0"/>
                <a:cs typeface="Times New Roman" pitchFamily="18" charset="0"/>
              </a:rPr>
              <a:t>1</a:t>
            </a:r>
          </a:p>
        </p:txBody>
      </p:sp>
      <p:sp>
        <p:nvSpPr>
          <p:cNvPr id="29706" name="Rectangle 28"/>
          <p:cNvSpPr>
            <a:spLocks noChangeArrowheads="1"/>
          </p:cNvSpPr>
          <p:nvPr/>
        </p:nvSpPr>
        <p:spPr bwMode="gray">
          <a:xfrm>
            <a:off x="5842189" y="2221410"/>
            <a:ext cx="44114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b="1" dirty="0">
                <a:solidFill>
                  <a:prstClr val="white"/>
                </a:solidFill>
                <a:latin typeface="Times New Roman" pitchFamily="18" charset="0"/>
                <a:cs typeface="Times New Roman" pitchFamily="18" charset="0"/>
              </a:rPr>
              <a:t>2</a:t>
            </a:r>
          </a:p>
        </p:txBody>
      </p:sp>
      <p:sp>
        <p:nvSpPr>
          <p:cNvPr id="29707" name="Rectangle 29"/>
          <p:cNvSpPr>
            <a:spLocks noChangeArrowheads="1"/>
          </p:cNvSpPr>
          <p:nvPr/>
        </p:nvSpPr>
        <p:spPr bwMode="gray">
          <a:xfrm>
            <a:off x="9312605" y="2214362"/>
            <a:ext cx="44114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b="1" dirty="0">
                <a:solidFill>
                  <a:prstClr val="white"/>
                </a:solidFill>
                <a:latin typeface="Times New Roman" pitchFamily="18" charset="0"/>
                <a:cs typeface="Times New Roman" pitchFamily="18" charset="0"/>
              </a:rPr>
              <a:t>3</a:t>
            </a:r>
          </a:p>
        </p:txBody>
      </p:sp>
      <p:sp>
        <p:nvSpPr>
          <p:cNvPr id="29709" name="Rectangle 31"/>
          <p:cNvSpPr>
            <a:spLocks noChangeArrowheads="1"/>
          </p:cNvSpPr>
          <p:nvPr/>
        </p:nvSpPr>
        <p:spPr bwMode="auto">
          <a:xfrm>
            <a:off x="1263103" y="3688491"/>
            <a:ext cx="2575789"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b="1" dirty="0" err="1" smtClean="0">
                <a:latin typeface="Times New Roman" panose="02020603050405020304" pitchFamily="18" charset="0"/>
                <a:cs typeface="Times New Roman" panose="02020603050405020304" pitchFamily="18" charset="0"/>
              </a:rPr>
              <a:t>Giáo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phải</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mẫu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mực</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từ</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nói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việc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làm</a:t>
            </a:r>
            <a:r>
              <a:rPr lang="en-US" sz="2800" b="1" dirty="0" smtClean="0">
                <a:latin typeface="Times New Roman" panose="02020603050405020304" pitchFamily="18" charset="0"/>
                <a:cs typeface="Times New Roman" panose="02020603050405020304" pitchFamily="18" charset="0"/>
              </a:rPr>
              <a:t>…</a:t>
            </a:r>
          </a:p>
          <a:p>
            <a:endParaRPr lang="en-US" sz="2400" dirty="0">
              <a:solidFill>
                <a:prstClr val="black"/>
              </a:solidFill>
              <a:latin typeface="Times New Roman" pitchFamily="18" charset="0"/>
              <a:cs typeface="Times New Roman" pitchFamily="18" charset="0"/>
            </a:endParaRPr>
          </a:p>
          <a:p>
            <a:endParaRPr lang="en-US" sz="2400" dirty="0" smtClean="0">
              <a:solidFill>
                <a:prstClr val="black"/>
              </a:solidFill>
              <a:latin typeface="Times New Roman" pitchFamily="18" charset="0"/>
              <a:cs typeface="Times New Roman" pitchFamily="18" charset="0"/>
            </a:endParaRPr>
          </a:p>
        </p:txBody>
      </p:sp>
      <p:sp>
        <p:nvSpPr>
          <p:cNvPr id="29711" name="Rectangle 33"/>
          <p:cNvSpPr>
            <a:spLocks noChangeArrowheads="1"/>
          </p:cNvSpPr>
          <p:nvPr/>
        </p:nvSpPr>
        <p:spPr bwMode="auto">
          <a:xfrm>
            <a:off x="8146039" y="3579021"/>
            <a:ext cx="2486465"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T</a:t>
            </a:r>
            <a:r>
              <a:rPr lang="en-US" sz="2800" b="1" dirty="0" err="1" smtClean="0">
                <a:latin typeface="Times New Roman" panose="02020603050405020304" pitchFamily="18" charset="0"/>
                <a:cs typeface="Times New Roman" panose="02020603050405020304" pitchFamily="18" charset="0"/>
              </a:rPr>
              <a:t>ổ</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quen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hướng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cực</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8" name="Rectangle 37"/>
          <p:cNvSpPr/>
          <p:nvPr/>
        </p:nvSpPr>
        <p:spPr>
          <a:xfrm>
            <a:off x="0" y="42800"/>
            <a:ext cx="12192000" cy="1059705"/>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2800" b="1" u="sng" dirty="0" smtClean="0">
                <a:solidFill>
                  <a:srgbClr val="FFFF00"/>
                </a:solidFill>
                <a:latin typeface="Times New Roman" panose="02020603050405020304" pitchFamily="18" charset="0"/>
                <a:cs typeface="Times New Roman" panose="02020603050405020304" pitchFamily="18" charset="0"/>
              </a:rPr>
              <a:t>BIỆN PHÁP 5: </a:t>
            </a:r>
            <a:r>
              <a:rPr lang="en-US" sz="2800" b="1" dirty="0" smtClean="0">
                <a:solidFill>
                  <a:schemeClr val="tx2">
                    <a:lumMod val="50000"/>
                  </a:schemeClr>
                </a:solidFill>
                <a:latin typeface="Times New Roman" panose="02020603050405020304" pitchFamily="18" charset="0"/>
                <a:cs typeface="Times New Roman" panose="02020603050405020304" pitchFamily="18" charset="0"/>
              </a:rPr>
              <a:t>TÍCH CỰC THỰC HIỆN CÔNG TÁC LÀM GƯƠNG VÀ TUYÊN DƯƠNG, KHEN THƯỞNG HỌC SINH.</a:t>
            </a:r>
          </a:p>
        </p:txBody>
      </p:sp>
      <p:pic>
        <p:nvPicPr>
          <p:cNvPr id="28" name="Picture 27"/>
          <p:cNvPicPr>
            <a:picLocks noChangeAspect="1"/>
          </p:cNvPicPr>
          <p:nvPr/>
        </p:nvPicPr>
        <p:blipFill rotWithShape="1">
          <a:blip r:embed="rId2"/>
          <a:srcRect t="13765"/>
          <a:stretch/>
        </p:blipFill>
        <p:spPr>
          <a:xfrm>
            <a:off x="7745364" y="1208683"/>
            <a:ext cx="3904713" cy="522573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648491814"/>
              </p:ext>
            </p:extLst>
          </p:nvPr>
        </p:nvGraphicFramePr>
        <p:xfrm>
          <a:off x="533589" y="1208680"/>
          <a:ext cx="11251042" cy="5528087"/>
        </p:xfrm>
        <a:graphic>
          <a:graphicData uri="http://schemas.openxmlformats.org/drawingml/2006/table">
            <a:tbl>
              <a:tblPr firstRow="1" bandRow="1">
                <a:tableStyleId>{5C22544A-7EE6-4342-B048-85BDC9FD1C3A}</a:tableStyleId>
              </a:tblPr>
              <a:tblGrid>
                <a:gridCol w="779296">
                  <a:extLst>
                    <a:ext uri="{9D8B030D-6E8A-4147-A177-3AD203B41FA5}">
                      <a16:colId xmlns:a16="http://schemas.microsoft.com/office/drawing/2014/main" val="3560796844"/>
                    </a:ext>
                  </a:extLst>
                </a:gridCol>
                <a:gridCol w="1993516">
                  <a:extLst>
                    <a:ext uri="{9D8B030D-6E8A-4147-A177-3AD203B41FA5}">
                      <a16:colId xmlns:a16="http://schemas.microsoft.com/office/drawing/2014/main" val="3701365372"/>
                    </a:ext>
                  </a:extLst>
                </a:gridCol>
                <a:gridCol w="2491895">
                  <a:extLst>
                    <a:ext uri="{9D8B030D-6E8A-4147-A177-3AD203B41FA5}">
                      <a16:colId xmlns:a16="http://schemas.microsoft.com/office/drawing/2014/main" val="982829245"/>
                    </a:ext>
                  </a:extLst>
                </a:gridCol>
                <a:gridCol w="2392219">
                  <a:extLst>
                    <a:ext uri="{9D8B030D-6E8A-4147-A177-3AD203B41FA5}">
                      <a16:colId xmlns:a16="http://schemas.microsoft.com/office/drawing/2014/main" val="791754540"/>
                    </a:ext>
                  </a:extLst>
                </a:gridCol>
                <a:gridCol w="1847308">
                  <a:extLst>
                    <a:ext uri="{9D8B030D-6E8A-4147-A177-3AD203B41FA5}">
                      <a16:colId xmlns:a16="http://schemas.microsoft.com/office/drawing/2014/main" val="2391525928"/>
                    </a:ext>
                  </a:extLst>
                </a:gridCol>
                <a:gridCol w="1746808">
                  <a:extLst>
                    <a:ext uri="{9D8B030D-6E8A-4147-A177-3AD203B41FA5}">
                      <a16:colId xmlns:a16="http://schemas.microsoft.com/office/drawing/2014/main" val="3950155452"/>
                    </a:ext>
                  </a:extLst>
                </a:gridCol>
              </a:tblGrid>
              <a:tr h="1290313">
                <a:tc>
                  <a:txBody>
                    <a:bodyPr/>
                    <a:lstStyle/>
                    <a:p>
                      <a:pPr algn="ctr"/>
                      <a:r>
                        <a:rPr lang="en-US" sz="3200" b="1" dirty="0" smtClean="0"/>
                        <a:t>STT</a:t>
                      </a:r>
                      <a:endParaRPr lang="en-US" sz="3200" b="1" dirty="0"/>
                    </a:p>
                  </a:txBody>
                  <a:tcPr>
                    <a:lnR w="12700" cap="flat" cmpd="sng" algn="ctr">
                      <a:solidFill>
                        <a:schemeClr val="tx1"/>
                      </a:solidFill>
                      <a:prstDash val="solid"/>
                      <a:round/>
                      <a:headEnd type="none" w="med" len="med"/>
                      <a:tailEnd type="none" w="med" len="med"/>
                    </a:lnR>
                  </a:tcPr>
                </a:tc>
                <a:tc>
                  <a:txBody>
                    <a:bodyPr/>
                    <a:lstStyle/>
                    <a:p>
                      <a:pPr algn="ctr"/>
                      <a:r>
                        <a:rPr lang="en-US" sz="3200" b="1" dirty="0" err="1" smtClean="0"/>
                        <a:t>Họ</a:t>
                      </a:r>
                      <a:r>
                        <a:rPr lang="en-US" sz="3200" b="1" baseline="0" dirty="0" smtClean="0"/>
                        <a:t> </a:t>
                      </a:r>
                      <a:r>
                        <a:rPr lang="en-US" sz="3200" b="1" baseline="0" dirty="0" err="1" smtClean="0"/>
                        <a:t>và</a:t>
                      </a:r>
                      <a:r>
                        <a:rPr lang="en-US" sz="3200" b="1" baseline="0" dirty="0" smtClean="0"/>
                        <a:t> </a:t>
                      </a:r>
                      <a:r>
                        <a:rPr lang="en-US" sz="3200" b="1" baseline="0" dirty="0" err="1" smtClean="0"/>
                        <a:t>tên</a:t>
                      </a:r>
                      <a:r>
                        <a:rPr lang="en-US" sz="3200" b="1" baseline="0" dirty="0" smtClean="0"/>
                        <a:t> HS</a:t>
                      </a:r>
                      <a:endParaRPr lang="en-US"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4">
                  <a:txBody>
                    <a:bodyPr/>
                    <a:lstStyle/>
                    <a:p>
                      <a:pPr algn="ctr"/>
                      <a:r>
                        <a:rPr lang="en-US" sz="3200" b="1" dirty="0" err="1" smtClean="0"/>
                        <a:t>Nề</a:t>
                      </a:r>
                      <a:r>
                        <a:rPr lang="en-US" sz="3200" b="1" baseline="0" dirty="0" smtClean="0"/>
                        <a:t> </a:t>
                      </a:r>
                      <a:r>
                        <a:rPr lang="en-US" sz="3200" b="1" baseline="0" dirty="0" err="1" smtClean="0"/>
                        <a:t>nếp</a:t>
                      </a:r>
                      <a:r>
                        <a:rPr lang="en-US" sz="3200" b="1" baseline="0" dirty="0" smtClean="0"/>
                        <a:t> </a:t>
                      </a:r>
                      <a:r>
                        <a:rPr lang="en-US" sz="3200" b="1" baseline="0" dirty="0" err="1" smtClean="0"/>
                        <a:t>học</a:t>
                      </a:r>
                      <a:r>
                        <a:rPr lang="en-US" sz="3200" b="1" baseline="0" dirty="0" smtClean="0"/>
                        <a:t> </a:t>
                      </a:r>
                      <a:r>
                        <a:rPr lang="en-US" sz="3200" b="1" baseline="0" dirty="0" err="1" smtClean="0"/>
                        <a:t>tập</a:t>
                      </a:r>
                      <a:endParaRPr lang="en-US" sz="3200" b="1" dirty="0"/>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59110230"/>
                  </a:ext>
                </a:extLst>
              </a:tr>
              <a:tr h="1880170">
                <a:tc>
                  <a:txBody>
                    <a:bodyPr/>
                    <a:lstStyle/>
                    <a:p>
                      <a:endParaRPr lang="en-US" sz="3200" dirty="0"/>
                    </a:p>
                  </a:txBody>
                  <a:tcPr>
                    <a:lnR w="12700" cap="flat" cmpd="sng" algn="ctr">
                      <a:solidFill>
                        <a:schemeClr val="tx1"/>
                      </a:solidFill>
                      <a:prstDash val="solid"/>
                      <a:round/>
                      <a:headEnd type="none" w="med" len="med"/>
                      <a:tailEnd type="none" w="med" len="med"/>
                    </a:lnR>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3200" b="1" dirty="0" err="1" smtClean="0">
                          <a:solidFill>
                            <a:srgbClr val="FF0000"/>
                          </a:solidFill>
                        </a:rPr>
                        <a:t>Đầy</a:t>
                      </a:r>
                      <a:r>
                        <a:rPr lang="en-US" sz="3200" b="1" baseline="0" dirty="0" smtClean="0">
                          <a:solidFill>
                            <a:srgbClr val="FF0000"/>
                          </a:solidFill>
                        </a:rPr>
                        <a:t> </a:t>
                      </a:r>
                      <a:r>
                        <a:rPr lang="en-US" sz="3200" b="1" baseline="0" dirty="0" err="1" smtClean="0">
                          <a:solidFill>
                            <a:srgbClr val="FF0000"/>
                          </a:solidFill>
                        </a:rPr>
                        <a:t>đủ</a:t>
                      </a:r>
                      <a:r>
                        <a:rPr lang="en-US" sz="3200" b="1" baseline="0" dirty="0" smtClean="0">
                          <a:solidFill>
                            <a:srgbClr val="FF0000"/>
                          </a:solidFill>
                        </a:rPr>
                        <a:t> </a:t>
                      </a:r>
                      <a:r>
                        <a:rPr lang="en-US" sz="3200" b="1" baseline="0" dirty="0" err="1" smtClean="0">
                          <a:solidFill>
                            <a:srgbClr val="FF0000"/>
                          </a:solidFill>
                        </a:rPr>
                        <a:t>sách</a:t>
                      </a:r>
                      <a:r>
                        <a:rPr lang="en-US" sz="3200" b="1" baseline="0" dirty="0" smtClean="0">
                          <a:solidFill>
                            <a:srgbClr val="FF0000"/>
                          </a:solidFill>
                        </a:rPr>
                        <a:t> </a:t>
                      </a:r>
                      <a:r>
                        <a:rPr lang="en-US" sz="3200" b="1" baseline="0" dirty="0" err="1" smtClean="0">
                          <a:solidFill>
                            <a:srgbClr val="FF0000"/>
                          </a:solidFill>
                        </a:rPr>
                        <a:t>vở</a:t>
                      </a:r>
                      <a:r>
                        <a:rPr lang="en-US" sz="3200" b="1" baseline="0" dirty="0" smtClean="0">
                          <a:solidFill>
                            <a:srgbClr val="FF0000"/>
                          </a:solidFill>
                        </a:rPr>
                        <a:t>, </a:t>
                      </a:r>
                      <a:r>
                        <a:rPr lang="en-US" sz="3200" b="1" baseline="0" dirty="0" err="1" smtClean="0">
                          <a:solidFill>
                            <a:srgbClr val="FF0000"/>
                          </a:solidFill>
                        </a:rPr>
                        <a:t>đồ</a:t>
                      </a:r>
                      <a:r>
                        <a:rPr lang="en-US" sz="3200" b="1" baseline="0" dirty="0" smtClean="0">
                          <a:solidFill>
                            <a:srgbClr val="FF0000"/>
                          </a:solidFill>
                        </a:rPr>
                        <a:t> </a:t>
                      </a:r>
                      <a:r>
                        <a:rPr lang="en-US" sz="3200" b="1" baseline="0" dirty="0" err="1" smtClean="0">
                          <a:solidFill>
                            <a:srgbClr val="FF0000"/>
                          </a:solidFill>
                        </a:rPr>
                        <a:t>dùng</a:t>
                      </a:r>
                      <a:r>
                        <a:rPr lang="en-US" sz="3200" b="1" baseline="0" dirty="0" smtClean="0">
                          <a:solidFill>
                            <a:srgbClr val="FF0000"/>
                          </a:solidFill>
                        </a:rPr>
                        <a:t> </a:t>
                      </a:r>
                      <a:r>
                        <a:rPr lang="en-US" sz="3200" b="1" baseline="0" dirty="0" err="1" smtClean="0">
                          <a:solidFill>
                            <a:srgbClr val="FF0000"/>
                          </a:solidFill>
                        </a:rPr>
                        <a:t>học</a:t>
                      </a:r>
                      <a:r>
                        <a:rPr lang="en-US" sz="3200" b="1" baseline="0" dirty="0" smtClean="0">
                          <a:solidFill>
                            <a:srgbClr val="FF0000"/>
                          </a:solidFill>
                        </a:rPr>
                        <a:t> </a:t>
                      </a:r>
                      <a:r>
                        <a:rPr lang="en-US" sz="3200" b="1" baseline="0" dirty="0" err="1" smtClean="0">
                          <a:solidFill>
                            <a:srgbClr val="FF0000"/>
                          </a:solidFill>
                        </a:rPr>
                        <a:t>tập</a:t>
                      </a:r>
                      <a:endParaRPr lang="en-US" sz="3200" b="1" baseline="0" dirty="0" smtClean="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3200" b="1" dirty="0" err="1" smtClean="0">
                          <a:solidFill>
                            <a:srgbClr val="FF0000"/>
                          </a:solidFill>
                        </a:rPr>
                        <a:t>Thuộc</a:t>
                      </a:r>
                      <a:r>
                        <a:rPr lang="en-US" sz="3200" b="1" baseline="0" dirty="0" smtClean="0">
                          <a:solidFill>
                            <a:srgbClr val="FF0000"/>
                          </a:solidFill>
                        </a:rPr>
                        <a:t> </a:t>
                      </a:r>
                      <a:r>
                        <a:rPr lang="en-US" sz="3200" b="1" baseline="0" dirty="0" err="1" smtClean="0">
                          <a:solidFill>
                            <a:srgbClr val="FF0000"/>
                          </a:solidFill>
                        </a:rPr>
                        <a:t>bài</a:t>
                      </a:r>
                      <a:r>
                        <a:rPr lang="en-US" sz="3200" b="1" baseline="0" dirty="0" smtClean="0">
                          <a:solidFill>
                            <a:srgbClr val="FF0000"/>
                          </a:solidFill>
                        </a:rPr>
                        <a:t>, </a:t>
                      </a:r>
                      <a:r>
                        <a:rPr lang="en-US" sz="3200" b="1" baseline="0" dirty="0" err="1" smtClean="0">
                          <a:solidFill>
                            <a:srgbClr val="FF0000"/>
                          </a:solidFill>
                        </a:rPr>
                        <a:t>chuẩn</a:t>
                      </a:r>
                      <a:r>
                        <a:rPr lang="en-US" sz="3200" b="1" baseline="0" dirty="0" smtClean="0">
                          <a:solidFill>
                            <a:srgbClr val="FF0000"/>
                          </a:solidFill>
                        </a:rPr>
                        <a:t> </a:t>
                      </a:r>
                      <a:r>
                        <a:rPr lang="en-US" sz="3200" b="1" baseline="0" dirty="0" err="1" smtClean="0">
                          <a:solidFill>
                            <a:srgbClr val="FF0000"/>
                          </a:solidFill>
                        </a:rPr>
                        <a:t>bị</a:t>
                      </a:r>
                      <a:r>
                        <a:rPr lang="en-US" sz="3200" b="1" baseline="0" dirty="0" smtClean="0">
                          <a:solidFill>
                            <a:srgbClr val="FF0000"/>
                          </a:solidFill>
                        </a:rPr>
                        <a:t> </a:t>
                      </a:r>
                      <a:r>
                        <a:rPr lang="en-US" sz="3200" b="1" baseline="0" dirty="0" err="1" smtClean="0">
                          <a:solidFill>
                            <a:srgbClr val="FF0000"/>
                          </a:solidFill>
                        </a:rPr>
                        <a:t>bài</a:t>
                      </a:r>
                      <a:r>
                        <a:rPr lang="en-US" sz="3200" b="1" baseline="0" dirty="0" smtClean="0">
                          <a:solidFill>
                            <a:srgbClr val="FF0000"/>
                          </a:solidFill>
                        </a:rPr>
                        <a:t> </a:t>
                      </a:r>
                      <a:r>
                        <a:rPr lang="en-US" sz="3200" b="1" baseline="0" dirty="0" err="1" smtClean="0">
                          <a:solidFill>
                            <a:srgbClr val="FF0000"/>
                          </a:solidFill>
                        </a:rPr>
                        <a:t>đầy</a:t>
                      </a:r>
                      <a:r>
                        <a:rPr lang="en-US" sz="3200" b="1" baseline="0" dirty="0" smtClean="0">
                          <a:solidFill>
                            <a:srgbClr val="FF0000"/>
                          </a:solidFill>
                        </a:rPr>
                        <a:t> </a:t>
                      </a:r>
                      <a:r>
                        <a:rPr lang="en-US" sz="3200" b="1" baseline="0" dirty="0" err="1" smtClean="0">
                          <a:solidFill>
                            <a:srgbClr val="FF0000"/>
                          </a:solidFill>
                        </a:rPr>
                        <a:t>đủ</a:t>
                      </a:r>
                      <a:endParaRPr lang="en-US" sz="32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3200" b="1" dirty="0" err="1" smtClean="0">
                          <a:solidFill>
                            <a:srgbClr val="FF0000"/>
                          </a:solidFill>
                        </a:rPr>
                        <a:t>Tích</a:t>
                      </a:r>
                      <a:r>
                        <a:rPr lang="en-US" sz="3200" b="1" baseline="0" dirty="0" smtClean="0">
                          <a:solidFill>
                            <a:srgbClr val="FF0000"/>
                          </a:solidFill>
                        </a:rPr>
                        <a:t> </a:t>
                      </a:r>
                      <a:r>
                        <a:rPr lang="en-US" sz="3200" b="1" baseline="0" dirty="0" err="1" smtClean="0">
                          <a:solidFill>
                            <a:srgbClr val="FF0000"/>
                          </a:solidFill>
                        </a:rPr>
                        <a:t>cực</a:t>
                      </a:r>
                      <a:r>
                        <a:rPr lang="en-US" sz="3200" b="1" baseline="0" dirty="0" smtClean="0">
                          <a:solidFill>
                            <a:srgbClr val="FF0000"/>
                          </a:solidFill>
                        </a:rPr>
                        <a:t> </a:t>
                      </a:r>
                      <a:r>
                        <a:rPr lang="en-US" sz="3200" b="1" baseline="0" dirty="0" err="1" smtClean="0">
                          <a:solidFill>
                            <a:srgbClr val="FF0000"/>
                          </a:solidFill>
                        </a:rPr>
                        <a:t>trong</a:t>
                      </a:r>
                      <a:r>
                        <a:rPr lang="en-US" sz="3200" b="1" baseline="0" dirty="0" smtClean="0">
                          <a:solidFill>
                            <a:srgbClr val="FF0000"/>
                          </a:solidFill>
                        </a:rPr>
                        <a:t> </a:t>
                      </a:r>
                      <a:r>
                        <a:rPr lang="en-US" sz="3200" b="1" baseline="0" dirty="0" err="1" smtClean="0">
                          <a:solidFill>
                            <a:srgbClr val="FF0000"/>
                          </a:solidFill>
                        </a:rPr>
                        <a:t>học</a:t>
                      </a:r>
                      <a:r>
                        <a:rPr lang="en-US" sz="3200" b="1" baseline="0" dirty="0" smtClean="0">
                          <a:solidFill>
                            <a:srgbClr val="FF0000"/>
                          </a:solidFill>
                        </a:rPr>
                        <a:t> </a:t>
                      </a:r>
                      <a:r>
                        <a:rPr lang="en-US" sz="3200" b="1" baseline="0" dirty="0" err="1" smtClean="0">
                          <a:solidFill>
                            <a:srgbClr val="FF0000"/>
                          </a:solidFill>
                        </a:rPr>
                        <a:t>tập</a:t>
                      </a:r>
                      <a:endParaRPr lang="en-US" sz="32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3200" b="1" dirty="0" err="1" smtClean="0">
                          <a:solidFill>
                            <a:srgbClr val="FF0000"/>
                          </a:solidFill>
                        </a:rPr>
                        <a:t>Chưa</a:t>
                      </a:r>
                      <a:r>
                        <a:rPr lang="en-US" sz="3200" b="1" baseline="0" dirty="0" smtClean="0">
                          <a:solidFill>
                            <a:srgbClr val="FF0000"/>
                          </a:solidFill>
                        </a:rPr>
                        <a:t> </a:t>
                      </a:r>
                      <a:r>
                        <a:rPr lang="en-US" sz="3200" b="1" baseline="0" dirty="0" err="1" smtClean="0">
                          <a:solidFill>
                            <a:srgbClr val="FF0000"/>
                          </a:solidFill>
                        </a:rPr>
                        <a:t>thực</a:t>
                      </a:r>
                      <a:r>
                        <a:rPr lang="en-US" sz="3200" b="1" baseline="0" dirty="0" smtClean="0">
                          <a:solidFill>
                            <a:srgbClr val="FF0000"/>
                          </a:solidFill>
                        </a:rPr>
                        <a:t> </a:t>
                      </a:r>
                      <a:r>
                        <a:rPr lang="en-US" sz="3200" b="1" baseline="0" dirty="0" err="1" smtClean="0">
                          <a:solidFill>
                            <a:srgbClr val="FF0000"/>
                          </a:solidFill>
                        </a:rPr>
                        <a:t>hiện</a:t>
                      </a:r>
                      <a:r>
                        <a:rPr lang="en-US" sz="3200" b="1" baseline="0" dirty="0" smtClean="0">
                          <a:solidFill>
                            <a:srgbClr val="FF0000"/>
                          </a:solidFill>
                        </a:rPr>
                        <a:t> </a:t>
                      </a:r>
                      <a:r>
                        <a:rPr lang="en-US" sz="3200" b="1" baseline="0" dirty="0" err="1" smtClean="0">
                          <a:solidFill>
                            <a:srgbClr val="FF0000"/>
                          </a:solidFill>
                        </a:rPr>
                        <a:t>tốt</a:t>
                      </a:r>
                      <a:endParaRPr lang="en-US" sz="3200" b="1" dirty="0">
                        <a:solidFill>
                          <a:srgbClr val="FF0000"/>
                        </a:solidFill>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20788754"/>
                  </a:ext>
                </a:extLst>
              </a:tr>
              <a:tr h="785868">
                <a:tc>
                  <a:txBody>
                    <a:bodyPr/>
                    <a:lstStyle/>
                    <a:p>
                      <a:r>
                        <a:rPr lang="en-US" b="1" dirty="0" smtClean="0"/>
                        <a:t>1</a:t>
                      </a:r>
                      <a:endParaRPr lang="en-US" b="1" dirty="0"/>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74551946"/>
                  </a:ext>
                </a:extLst>
              </a:tr>
              <a:tr h="785868">
                <a:tc>
                  <a:txBody>
                    <a:bodyPr/>
                    <a:lstStyle/>
                    <a:p>
                      <a:r>
                        <a:rPr lang="en-US" b="1" dirty="0" smtClean="0"/>
                        <a:t>2</a:t>
                      </a:r>
                      <a:endParaRPr lang="en-US" b="1" dirty="0"/>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23859714"/>
                  </a:ext>
                </a:extLst>
              </a:tr>
              <a:tr h="785868">
                <a:tc>
                  <a:txBody>
                    <a:bodyPr/>
                    <a:lstStyle/>
                    <a:p>
                      <a:r>
                        <a:rPr lang="en-US" b="1" dirty="0" smtClean="0"/>
                        <a:t>3</a:t>
                      </a:r>
                      <a:endParaRPr lang="en-US" b="1" dirty="0"/>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80478921"/>
                  </a:ext>
                </a:extLst>
              </a:tr>
            </a:tbl>
          </a:graphicData>
        </a:graphic>
      </p:graphicFrame>
      <p:pic>
        <p:nvPicPr>
          <p:cNvPr id="30" name="Picture 29"/>
          <p:cNvPicPr>
            <a:picLocks noChangeAspect="1"/>
          </p:cNvPicPr>
          <p:nvPr/>
        </p:nvPicPr>
        <p:blipFill rotWithShape="1">
          <a:blip r:embed="rId3"/>
          <a:srcRect l="9999" t="18988" r="15833"/>
          <a:stretch/>
        </p:blipFill>
        <p:spPr>
          <a:xfrm>
            <a:off x="2451452" y="1208679"/>
            <a:ext cx="3960440" cy="5528087"/>
          </a:xfrm>
          <a:prstGeom prst="rect">
            <a:avLst/>
          </a:prstGeom>
        </p:spPr>
      </p:pic>
    </p:spTree>
    <p:extLst>
      <p:ext uri="{BB962C8B-B14F-4D97-AF65-F5344CB8AC3E}">
        <p14:creationId xmlns:p14="http://schemas.microsoft.com/office/powerpoint/2010/main" val="178338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704"/>
                                        </p:tgtEl>
                                        <p:attrNameLst>
                                          <p:attrName>style.visibility</p:attrName>
                                        </p:attrNameLst>
                                      </p:cBhvr>
                                      <p:to>
                                        <p:strVal val="visible"/>
                                      </p:to>
                                    </p:set>
                                    <p:animEffect transition="in" filter="barn(inVertical)">
                                      <p:cBhvr>
                                        <p:cTn id="7" dur="500"/>
                                        <p:tgtEl>
                                          <p:spTgt spid="297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705"/>
                                        </p:tgtEl>
                                        <p:attrNameLst>
                                          <p:attrName>style.visibility</p:attrName>
                                        </p:attrNameLst>
                                      </p:cBhvr>
                                      <p:to>
                                        <p:strVal val="visible"/>
                                      </p:to>
                                    </p:set>
                                    <p:animEffect transition="in" filter="barn(inVertical)">
                                      <p:cBhvr>
                                        <p:cTn id="12" dur="500"/>
                                        <p:tgtEl>
                                          <p:spTgt spid="2970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709"/>
                                        </p:tgtEl>
                                        <p:attrNameLst>
                                          <p:attrName>style.visibility</p:attrName>
                                        </p:attrNameLst>
                                      </p:cBhvr>
                                      <p:to>
                                        <p:strVal val="visible"/>
                                      </p:to>
                                    </p:set>
                                    <p:animEffect transition="in" filter="barn(inVertical)">
                                      <p:cBhvr>
                                        <p:cTn id="15" dur="500"/>
                                        <p:tgtEl>
                                          <p:spTgt spid="2970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703"/>
                                        </p:tgtEl>
                                        <p:attrNameLst>
                                          <p:attrName>style.visibility</p:attrName>
                                        </p:attrNameLst>
                                      </p:cBhvr>
                                      <p:to>
                                        <p:strVal val="visible"/>
                                      </p:to>
                                    </p:set>
                                    <p:animEffect transition="in" filter="barn(inVertical)">
                                      <p:cBhvr>
                                        <p:cTn id="18" dur="500"/>
                                        <p:tgtEl>
                                          <p:spTgt spid="2970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706"/>
                                        </p:tgtEl>
                                        <p:attrNameLst>
                                          <p:attrName>style.visibility</p:attrName>
                                        </p:attrNameLst>
                                      </p:cBhvr>
                                      <p:to>
                                        <p:strVal val="visible"/>
                                      </p:to>
                                    </p:set>
                                    <p:animEffect transition="in" filter="barn(inVertical)">
                                      <p:cBhvr>
                                        <p:cTn id="23" dur="500"/>
                                        <p:tgtEl>
                                          <p:spTgt spid="2970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9702"/>
                                        </p:tgtEl>
                                        <p:attrNameLst>
                                          <p:attrName>style.visibility</p:attrName>
                                        </p:attrNameLst>
                                      </p:cBhvr>
                                      <p:to>
                                        <p:strVal val="visible"/>
                                      </p:to>
                                    </p:set>
                                    <p:animEffect transition="in" filter="barn(inVertical)">
                                      <p:cBhvr>
                                        <p:cTn id="26" dur="500"/>
                                        <p:tgtEl>
                                          <p:spTgt spid="29702"/>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1)">
                                      <p:cBhvr>
                                        <p:cTn id="31" dur="2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xit" presetSubtype="1" fill="hold" nodeType="clickEffect">
                                  <p:stCondLst>
                                    <p:cond delay="0"/>
                                  </p:stCondLst>
                                  <p:childTnLst>
                                    <p:animEffect transition="out" filter="wheel(1)">
                                      <p:cBhvr>
                                        <p:cTn id="35" dur="2000"/>
                                        <p:tgtEl>
                                          <p:spTgt spid="5"/>
                                        </p:tgtEl>
                                      </p:cBhvr>
                                    </p:animEffect>
                                    <p:set>
                                      <p:cBhvr>
                                        <p:cTn id="36" dur="1" fill="hold">
                                          <p:stCondLst>
                                            <p:cond delay="19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heel(1)">
                                      <p:cBhvr>
                                        <p:cTn id="41" dur="500"/>
                                        <p:tgtEl>
                                          <p:spTgt spid="28"/>
                                        </p:tgtEl>
                                      </p:cBhvr>
                                    </p:animEffect>
                                  </p:childTnLst>
                                </p:cTn>
                              </p:par>
                              <p:par>
                                <p:cTn id="42" presetID="21" presetClass="entr" presetSubtype="1"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heel(1)">
                                      <p:cBhvr>
                                        <p:cTn id="44" dur="20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xit" presetSubtype="1" fill="hold" nodeType="clickEffect">
                                  <p:stCondLst>
                                    <p:cond delay="0"/>
                                  </p:stCondLst>
                                  <p:childTnLst>
                                    <p:animEffect transition="out" filter="wheel(1)">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par>
                                <p:cTn id="50" presetID="21" presetClass="exit" presetSubtype="1" fill="hold" nodeType="withEffect">
                                  <p:stCondLst>
                                    <p:cond delay="0"/>
                                  </p:stCondLst>
                                  <p:childTnLst>
                                    <p:animEffect transition="out" filter="wheel(1)">
                                      <p:cBhvr>
                                        <p:cTn id="51" dur="2000"/>
                                        <p:tgtEl>
                                          <p:spTgt spid="30"/>
                                        </p:tgtEl>
                                      </p:cBhvr>
                                    </p:animEffect>
                                    <p:set>
                                      <p:cBhvr>
                                        <p:cTn id="52" dur="1" fill="hold">
                                          <p:stCondLst>
                                            <p:cond delay="1999"/>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9711"/>
                                        </p:tgtEl>
                                        <p:attrNameLst>
                                          <p:attrName>style.visibility</p:attrName>
                                        </p:attrNameLst>
                                      </p:cBhvr>
                                      <p:to>
                                        <p:strVal val="visible"/>
                                      </p:to>
                                    </p:set>
                                    <p:animEffect transition="in" filter="barn(inVertical)">
                                      <p:cBhvr>
                                        <p:cTn id="57" dur="500"/>
                                        <p:tgtEl>
                                          <p:spTgt spid="29711"/>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9701"/>
                                        </p:tgtEl>
                                        <p:attrNameLst>
                                          <p:attrName>style.visibility</p:attrName>
                                        </p:attrNameLst>
                                      </p:cBhvr>
                                      <p:to>
                                        <p:strVal val="visible"/>
                                      </p:to>
                                    </p:set>
                                    <p:animEffect transition="in" filter="barn(inVertical)">
                                      <p:cBhvr>
                                        <p:cTn id="60" dur="500"/>
                                        <p:tgtEl>
                                          <p:spTgt spid="29701"/>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9707"/>
                                        </p:tgtEl>
                                        <p:attrNameLst>
                                          <p:attrName>style.visibility</p:attrName>
                                        </p:attrNameLst>
                                      </p:cBhvr>
                                      <p:to>
                                        <p:strVal val="visible"/>
                                      </p:to>
                                    </p:set>
                                    <p:animEffect transition="in" filter="barn(inVertical)">
                                      <p:cBhvr>
                                        <p:cTn id="63"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P spid="29702" grpId="0" animBg="1"/>
      <p:bldP spid="29703" grpId="0" animBg="1"/>
      <p:bldP spid="29705" grpId="0"/>
      <p:bldP spid="29706" grpId="0"/>
      <p:bldP spid="29707" grpId="0"/>
      <p:bldP spid="29709" grpId="0"/>
      <p:bldP spid="297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3132139" y="32586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p:nvPr/>
        </p:nvSpPr>
        <p:spPr>
          <a:xfrm>
            <a:off x="3026017" y="44624"/>
            <a:ext cx="5941050" cy="830997"/>
          </a:xfrm>
          <a:prstGeom prst="rect">
            <a:avLst/>
          </a:prstGeom>
        </p:spPr>
        <p:txBody>
          <a:bodyPr wrap="none">
            <a:spAutoFit/>
          </a:bodyPr>
          <a:lstStyle/>
          <a:p>
            <a:pPr lvl="0" algn="ctr" fontAlgn="base">
              <a:spcBef>
                <a:spcPct val="0"/>
              </a:spcBef>
              <a:spcAft>
                <a:spcPct val="0"/>
              </a:spcAft>
            </a:pPr>
            <a:r>
              <a:rPr lang="en-US" sz="4800" b="1" dirty="0" smtClean="0">
                <a:latin typeface="Times New Roman" panose="02020603050405020304" pitchFamily="18" charset="0"/>
                <a:ea typeface="+mj-ea"/>
                <a:cs typeface="Times New Roman" panose="02020603050405020304" pitchFamily="18" charset="0"/>
              </a:rPr>
              <a:t>III. </a:t>
            </a:r>
            <a:r>
              <a:rPr lang="en-US" sz="4800" b="1" dirty="0" err="1" smtClean="0">
                <a:latin typeface="Times New Roman" panose="02020603050405020304" pitchFamily="18" charset="0"/>
                <a:ea typeface="+mj-ea"/>
                <a:cs typeface="Times New Roman" panose="02020603050405020304" pitchFamily="18" charset="0"/>
              </a:rPr>
              <a:t>Kết</a:t>
            </a:r>
            <a:r>
              <a:rPr lang="en-US" sz="4800" b="1" dirty="0" smtClean="0">
                <a:latin typeface="Times New Roman" panose="02020603050405020304" pitchFamily="18" charset="0"/>
                <a:ea typeface="+mj-ea"/>
                <a:cs typeface="Times New Roman" panose="02020603050405020304" pitchFamily="18" charset="0"/>
              </a:rPr>
              <a:t> </a:t>
            </a:r>
            <a:r>
              <a:rPr lang="en-US" sz="4800" b="1" dirty="0">
                <a:latin typeface="Times New Roman" panose="02020603050405020304" pitchFamily="18" charset="0"/>
                <a:ea typeface="+mj-ea"/>
                <a:cs typeface="Times New Roman" panose="02020603050405020304" pitchFamily="18" charset="0"/>
              </a:rPr>
              <a:t>quả thực hiện</a:t>
            </a:r>
          </a:p>
        </p:txBody>
      </p:sp>
      <p:graphicFrame>
        <p:nvGraphicFramePr>
          <p:cNvPr id="5" name="Table 4"/>
          <p:cNvGraphicFramePr>
            <a:graphicFrameLocks noGrp="1"/>
          </p:cNvGraphicFramePr>
          <p:nvPr>
            <p:extLst>
              <p:ext uri="{D42A27DB-BD31-4B8C-83A1-F6EECF244321}">
                <p14:modId xmlns:p14="http://schemas.microsoft.com/office/powerpoint/2010/main" val="3630392138"/>
              </p:ext>
            </p:extLst>
          </p:nvPr>
        </p:nvGraphicFramePr>
        <p:xfrm>
          <a:off x="443372" y="2076071"/>
          <a:ext cx="10873207" cy="2133600"/>
        </p:xfrm>
        <a:graphic>
          <a:graphicData uri="http://schemas.openxmlformats.org/drawingml/2006/table">
            <a:tbl>
              <a:tblPr firstRow="1" firstCol="1" bandRow="1">
                <a:tableStyleId>{5C22544A-7EE6-4342-B048-85BDC9FD1C3A}</a:tableStyleId>
              </a:tblPr>
              <a:tblGrid>
                <a:gridCol w="2016224">
                  <a:extLst>
                    <a:ext uri="{9D8B030D-6E8A-4147-A177-3AD203B41FA5}">
                      <a16:colId xmlns:a16="http://schemas.microsoft.com/office/drawing/2014/main" val="2699251581"/>
                    </a:ext>
                  </a:extLst>
                </a:gridCol>
                <a:gridCol w="1296144">
                  <a:extLst>
                    <a:ext uri="{9D8B030D-6E8A-4147-A177-3AD203B41FA5}">
                      <a16:colId xmlns:a16="http://schemas.microsoft.com/office/drawing/2014/main" val="979788842"/>
                    </a:ext>
                  </a:extLst>
                </a:gridCol>
                <a:gridCol w="1080120">
                  <a:extLst>
                    <a:ext uri="{9D8B030D-6E8A-4147-A177-3AD203B41FA5}">
                      <a16:colId xmlns:a16="http://schemas.microsoft.com/office/drawing/2014/main" val="351012377"/>
                    </a:ext>
                  </a:extLst>
                </a:gridCol>
                <a:gridCol w="1512168">
                  <a:extLst>
                    <a:ext uri="{9D8B030D-6E8A-4147-A177-3AD203B41FA5}">
                      <a16:colId xmlns:a16="http://schemas.microsoft.com/office/drawing/2014/main" val="2657339565"/>
                    </a:ext>
                  </a:extLst>
                </a:gridCol>
                <a:gridCol w="864096">
                  <a:extLst>
                    <a:ext uri="{9D8B030D-6E8A-4147-A177-3AD203B41FA5}">
                      <a16:colId xmlns:a16="http://schemas.microsoft.com/office/drawing/2014/main" val="3792480008"/>
                    </a:ext>
                  </a:extLst>
                </a:gridCol>
                <a:gridCol w="1296144">
                  <a:extLst>
                    <a:ext uri="{9D8B030D-6E8A-4147-A177-3AD203B41FA5}">
                      <a16:colId xmlns:a16="http://schemas.microsoft.com/office/drawing/2014/main" val="3391860113"/>
                    </a:ext>
                  </a:extLst>
                </a:gridCol>
                <a:gridCol w="1146171">
                  <a:extLst>
                    <a:ext uri="{9D8B030D-6E8A-4147-A177-3AD203B41FA5}">
                      <a16:colId xmlns:a16="http://schemas.microsoft.com/office/drawing/2014/main" val="465228152"/>
                    </a:ext>
                  </a:extLst>
                </a:gridCol>
                <a:gridCol w="1662140">
                  <a:extLst>
                    <a:ext uri="{9D8B030D-6E8A-4147-A177-3AD203B41FA5}">
                      <a16:colId xmlns:a16="http://schemas.microsoft.com/office/drawing/2014/main" val="3579495537"/>
                    </a:ext>
                  </a:extLst>
                </a:gridCol>
              </a:tblGrid>
              <a:tr h="424640">
                <a:tc rowSpan="2">
                  <a:txBody>
                    <a:bodyPr/>
                    <a:lstStyle/>
                    <a:p>
                      <a:pPr algn="just">
                        <a:spcAft>
                          <a:spcPts val="0"/>
                        </a:spcAft>
                      </a:pPr>
                      <a:r>
                        <a:rPr lang="en-US" sz="2800" dirty="0" err="1">
                          <a:effectLst/>
                          <a:latin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just">
                        <a:spcAft>
                          <a:spcPts val="0"/>
                        </a:spcAft>
                      </a:pPr>
                      <a:r>
                        <a:rPr lang="en-US" sz="2800" dirty="0">
                          <a:effectLst/>
                          <a:latin typeface="Times New Roman" panose="02020603050405020304" pitchFamily="18" charset="0"/>
                          <a:cs typeface="Times New Roman" panose="02020603050405020304" pitchFamily="18" charset="0"/>
                        </a:rPr>
                        <a:t>TSHS</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just">
                        <a:spcAft>
                          <a:spcPts val="0"/>
                        </a:spcAft>
                      </a:pPr>
                      <a:r>
                        <a:rPr lang="en-US" sz="2800" dirty="0" err="1">
                          <a:effectLst/>
                          <a:latin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just">
                        <a:spcAft>
                          <a:spcPts val="0"/>
                        </a:spcAft>
                      </a:pPr>
                      <a:r>
                        <a:rPr lang="en-US" sz="2800">
                          <a:effectLst/>
                          <a:latin typeface="Times New Roman" panose="02020603050405020304" pitchFamily="18" charset="0"/>
                          <a:cs typeface="Times New Roman" panose="02020603050405020304" pitchFamily="18" charset="0"/>
                        </a:rPr>
                        <a:t>Hoàn thành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just">
                        <a:spcAft>
                          <a:spcPts val="0"/>
                        </a:spcAft>
                      </a:pP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971061804"/>
                  </a:ext>
                </a:extLst>
              </a:tr>
              <a:tr h="358086">
                <a:tc vMerge="1">
                  <a:txBody>
                    <a:bodyPr/>
                    <a:lstStyle/>
                    <a:p>
                      <a:endParaRPr lang="en-US"/>
                    </a:p>
                  </a:txBody>
                  <a:tcPr/>
                </a:tc>
                <a:tc vMerge="1">
                  <a:txBody>
                    <a:bodyPr/>
                    <a:lstStyle/>
                    <a:p>
                      <a:endParaRPr lang="en-US"/>
                    </a:p>
                  </a:txBody>
                  <a:tcPr/>
                </a:tc>
                <a:tc>
                  <a:txBody>
                    <a:bodyPr/>
                    <a:lstStyle/>
                    <a:p>
                      <a:pPr algn="just">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smtClean="0">
                          <a:effectLst/>
                          <a:latin typeface="Times New Roman" panose="02020603050405020304" pitchFamily="18" charset="0"/>
                          <a:cs typeface="Times New Roman" panose="02020603050405020304" pitchFamily="18" charset="0"/>
                        </a:rPr>
                        <a:t>SL</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smtClean="0">
                          <a:effectLst/>
                          <a:latin typeface="Times New Roman" panose="02020603050405020304" pitchFamily="18" charset="0"/>
                          <a:cs typeface="Times New Roman" panose="02020603050405020304" pitchFamily="18" charset="0"/>
                        </a:rPr>
                        <a:t>TL%</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dirty="0">
                          <a:effectLst/>
                          <a:latin typeface="Times New Roman" panose="02020603050405020304" pitchFamily="18" charset="0"/>
                          <a:cs typeface="Times New Roman" panose="02020603050405020304" pitchFamily="18" charset="0"/>
                        </a:rPr>
                        <a:t>SL</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TL%</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SL</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TL%</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31697443"/>
                  </a:ext>
                </a:extLst>
              </a:tr>
              <a:tr h="358086">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Đầu năm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13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dirty="0">
                          <a:effectLst/>
                          <a:latin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15,4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dirty="0">
                          <a:effectLst/>
                          <a:latin typeface="Times New Roman" panose="02020603050405020304" pitchFamily="18" charset="0"/>
                          <a:cs typeface="Times New Roman" panose="02020603050405020304" pitchFamily="18" charset="0"/>
                        </a:rPr>
                        <a:t>4</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30,8</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53,8</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82831898"/>
                  </a:ext>
                </a:extLst>
              </a:tr>
              <a:tr h="358086">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Giữa HKI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13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30,8</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dirty="0">
                          <a:effectLst/>
                          <a:latin typeface="Times New Roman" panose="02020603050405020304" pitchFamily="18" charset="0"/>
                          <a:cs typeface="Times New Roman" panose="02020603050405020304" pitchFamily="18" charset="0"/>
                        </a:rPr>
                        <a:t>6</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dirty="0" smtClean="0">
                          <a:effectLst/>
                          <a:latin typeface="Times New Roman" panose="02020603050405020304" pitchFamily="18" charset="0"/>
                          <a:cs typeface="Times New Roman" panose="02020603050405020304" pitchFamily="18" charset="0"/>
                        </a:rPr>
                        <a:t>46.2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23,1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9951166"/>
                  </a:ext>
                </a:extLst>
              </a:tr>
              <a:tr h="358086">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Cuối HKI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a:effectLst/>
                          <a:latin typeface="Times New Roman" panose="02020603050405020304" pitchFamily="18" charset="0"/>
                          <a:cs typeface="Times New Roman" panose="02020603050405020304" pitchFamily="18" charset="0"/>
                        </a:rPr>
                        <a:t>13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dirty="0">
                          <a:effectLst/>
                          <a:latin typeface="Times New Roman" panose="02020603050405020304" pitchFamily="18" charset="0"/>
                          <a:ea typeface="+mn-ea"/>
                          <a:cs typeface="Times New Roman" panose="02020603050405020304" pitchFamily="18" charset="0"/>
                        </a:rPr>
                        <a:t>7</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dirty="0" smtClean="0">
                          <a:effectLst/>
                          <a:latin typeface="Times New Roman" panose="02020603050405020304" pitchFamily="18" charset="0"/>
                          <a:ea typeface="+mn-ea"/>
                          <a:cs typeface="Times New Roman" panose="02020603050405020304" pitchFamily="18" charset="0"/>
                        </a:rPr>
                        <a:t>53,8</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dirty="0">
                          <a:effectLst/>
                          <a:latin typeface="Times New Roman" panose="02020603050405020304" pitchFamily="18" charset="0"/>
                          <a:ea typeface="+mn-ea"/>
                          <a:cs typeface="Times New Roman" panose="02020603050405020304" pitchFamily="18" charset="0"/>
                        </a:rPr>
                        <a:t>6</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46,2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78903341"/>
                  </a:ext>
                </a:extLst>
              </a:tr>
            </a:tbl>
          </a:graphicData>
        </a:graphic>
      </p:graphicFrame>
      <p:sp>
        <p:nvSpPr>
          <p:cNvPr id="6" name="Rectangle 1"/>
          <p:cNvSpPr>
            <a:spLocks noChangeArrowheads="1"/>
          </p:cNvSpPr>
          <p:nvPr/>
        </p:nvSpPr>
        <p:spPr bwMode="auto">
          <a:xfrm>
            <a:off x="-888776" y="2708920"/>
            <a:ext cx="1851011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Rectangle 1"/>
          <p:cNvSpPr/>
          <p:nvPr/>
        </p:nvSpPr>
        <p:spPr>
          <a:xfrm>
            <a:off x="191344" y="1078631"/>
            <a:ext cx="11377264" cy="1077218"/>
          </a:xfrm>
          <a:prstGeom prst="rect">
            <a:avLst/>
          </a:prstGeom>
        </p:spPr>
        <p:txBody>
          <a:bodyPr wrap="square">
            <a:spAutoFit/>
          </a:bodyPr>
          <a:lstStyle/>
          <a:p>
            <a:pPr algn="just">
              <a:spcAft>
                <a:spcPts val="0"/>
              </a:spcAft>
            </a:pP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Sau</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thực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pháp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thấy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lớp</a:t>
            </a:r>
            <a:r>
              <a:rPr lang="en-US" sz="3200" dirty="0">
                <a:latin typeface="Times New Roman" panose="02020603050405020304" pitchFamily="18" charset="0"/>
                <a:ea typeface="Times New Roman" panose="02020603050405020304" pitchFamily="18" charset="0"/>
              </a:rPr>
              <a:t> 1ĐC do </a:t>
            </a:r>
            <a:r>
              <a:rPr lang="en-US" sz="3200" dirty="0" err="1">
                <a:latin typeface="Times New Roman" panose="02020603050405020304" pitchFamily="18" charset="0"/>
                <a:ea typeface="Times New Roman" panose="02020603050405020304" pitchFamily="18" charset="0"/>
              </a:rPr>
              <a:t>tôi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chủ</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nhiệm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bộ</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rõ</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rệt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nếp</a:t>
            </a:r>
            <a:r>
              <a:rPr lang="en-US" sz="3200" dirty="0">
                <a:latin typeface="Times New Roman" panose="02020603050405020304" pitchFamily="18" charset="0"/>
                <a:ea typeface="Times New Roman" panose="02020603050405020304" pitchFamily="18" charset="0"/>
              </a:rPr>
              <a:t> ban </a:t>
            </a:r>
            <a:r>
              <a:rPr lang="en-US" sz="3200" dirty="0" err="1" smtClean="0">
                <a:latin typeface="Times New Roman" panose="02020603050405020304" pitchFamily="18" charset="0"/>
                <a:ea typeface="Times New Roman" panose="02020603050405020304" pitchFamily="18" charset="0"/>
              </a:rPr>
              <a:t>đầu</a:t>
            </a:r>
            <a:r>
              <a:rPr lang="en-US" sz="3200" dirty="0" smtClean="0">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191345" y="4221088"/>
            <a:ext cx="11125234" cy="2554545"/>
          </a:xfrm>
          <a:prstGeom prst="rect">
            <a:avLst/>
          </a:prstGeom>
        </p:spPr>
        <p:txBody>
          <a:bodyPr wrap="square">
            <a:spAutoFit/>
          </a:bodyPr>
          <a:lstStyle/>
          <a:p>
            <a:pPr algn="just">
              <a:spcAft>
                <a:spcPts val="200"/>
              </a:spcAft>
            </a:pP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Những</a:t>
            </a:r>
            <a:r>
              <a:rPr lang="nl-NL" sz="3200" dirty="0" smtClean="0">
                <a:solidFill>
                  <a:srgbClr val="000000"/>
                </a:solidFill>
                <a:latin typeface="Times New Roman" panose="02020603050405020304" pitchFamily="18" charset="0"/>
                <a:ea typeface="Times New Roman" panose="02020603050405020304" pitchFamily="18" charset="0"/>
              </a:rPr>
              <a:t> </a:t>
            </a:r>
            <a:r>
              <a:rPr lang="nl-NL" sz="3200" dirty="0">
                <a:solidFill>
                  <a:srgbClr val="000000"/>
                </a:solidFill>
                <a:latin typeface="Times New Roman" panose="02020603050405020304" pitchFamily="18" charset="0"/>
                <a:ea typeface="Times New Roman" panose="02020603050405020304" pitchFamily="18" charset="0"/>
              </a:rPr>
              <a:t>biện pháp trên đã được các giáo viên trong tổ 1 áp dụng vào thực tế, xây dựng nề nếp của lớp mình rất thành công. Tất cả đều có chung nhận xét là tính khả thi rất cao. Vì vậy biện pháp này có thể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áp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dụng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nhiều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đối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tượng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học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sinh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lớp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Một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trường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học</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267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28084" cy="6858000"/>
          </a:xfrm>
          <a:prstGeom prst="rect">
            <a:avLst/>
          </a:prstGeom>
        </p:spPr>
      </p:pic>
      <p:sp>
        <p:nvSpPr>
          <p:cNvPr id="3" name="Freeform 2"/>
          <p:cNvSpPr/>
          <p:nvPr/>
        </p:nvSpPr>
        <p:spPr>
          <a:xfrm>
            <a:off x="4822398" y="275287"/>
            <a:ext cx="3019417" cy="1738452"/>
          </a:xfrm>
          <a:custGeom>
            <a:avLst/>
            <a:gdLst>
              <a:gd name="connsiteX0" fmla="*/ 0 w 3019417"/>
              <a:gd name="connsiteY0" fmla="*/ 289748 h 1738452"/>
              <a:gd name="connsiteX1" fmla="*/ 289748 w 3019417"/>
              <a:gd name="connsiteY1" fmla="*/ 0 h 1738452"/>
              <a:gd name="connsiteX2" fmla="*/ 2729669 w 3019417"/>
              <a:gd name="connsiteY2" fmla="*/ 0 h 1738452"/>
              <a:gd name="connsiteX3" fmla="*/ 3019417 w 3019417"/>
              <a:gd name="connsiteY3" fmla="*/ 289748 h 1738452"/>
              <a:gd name="connsiteX4" fmla="*/ 3019417 w 3019417"/>
              <a:gd name="connsiteY4" fmla="*/ 1448704 h 1738452"/>
              <a:gd name="connsiteX5" fmla="*/ 2729669 w 3019417"/>
              <a:gd name="connsiteY5" fmla="*/ 1738452 h 1738452"/>
              <a:gd name="connsiteX6" fmla="*/ 289748 w 3019417"/>
              <a:gd name="connsiteY6" fmla="*/ 1738452 h 1738452"/>
              <a:gd name="connsiteX7" fmla="*/ 0 w 3019417"/>
              <a:gd name="connsiteY7" fmla="*/ 1448704 h 1738452"/>
              <a:gd name="connsiteX8" fmla="*/ 0 w 3019417"/>
              <a:gd name="connsiteY8" fmla="*/ 289748 h 173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17" h="1738452">
                <a:moveTo>
                  <a:pt x="0" y="289748"/>
                </a:moveTo>
                <a:cubicBezTo>
                  <a:pt x="0" y="129725"/>
                  <a:pt x="129725" y="0"/>
                  <a:pt x="289748" y="0"/>
                </a:cubicBezTo>
                <a:lnTo>
                  <a:pt x="2729669" y="0"/>
                </a:lnTo>
                <a:cubicBezTo>
                  <a:pt x="2889692" y="0"/>
                  <a:pt x="3019417" y="129725"/>
                  <a:pt x="3019417" y="289748"/>
                </a:cubicBezTo>
                <a:lnTo>
                  <a:pt x="3019417" y="1448704"/>
                </a:lnTo>
                <a:cubicBezTo>
                  <a:pt x="3019417" y="1608727"/>
                  <a:pt x="2889692" y="1738452"/>
                  <a:pt x="2729669" y="1738452"/>
                </a:cubicBezTo>
                <a:lnTo>
                  <a:pt x="289748" y="1738452"/>
                </a:lnTo>
                <a:cubicBezTo>
                  <a:pt x="129725" y="1738452"/>
                  <a:pt x="0" y="1608727"/>
                  <a:pt x="0" y="1448704"/>
                </a:cubicBezTo>
                <a:lnTo>
                  <a:pt x="0" y="289748"/>
                </a:lnTo>
                <a:close/>
              </a:path>
            </a:pathLst>
          </a:custGeom>
          <a:solidFill>
            <a:srgbClr val="00B050"/>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6304" tIns="176304" rIns="176304" bIns="176304" numCol="1" spcCol="1270" anchor="ctr" anchorCtr="0">
            <a:noAutofit/>
          </a:bodyPr>
          <a:lstStyle/>
          <a:p>
            <a:pPr lvl="0" algn="ctr" defTabSz="1066800">
              <a:lnSpc>
                <a:spcPct val="90000"/>
              </a:lnSpc>
              <a:spcBef>
                <a:spcPct val="0"/>
              </a:spcBef>
              <a:spcAft>
                <a:spcPct val="35000"/>
              </a:spcAft>
            </a:pPr>
            <a:r>
              <a:rPr lang="vi-VN" sz="2400" b="1" kern="1200" dirty="0" smtClean="0">
                <a:latin typeface="Times New Roman" panose="02020603050405020304" pitchFamily="18" charset="0"/>
                <a:cs typeface="Times New Roman" panose="02020603050405020304" pitchFamily="18" charset="0"/>
              </a:rPr>
              <a:t>Giáo viên</a:t>
            </a:r>
            <a:r>
              <a:rPr lang="en-US" sz="2400" b="1" kern="1200" dirty="0" smtClean="0">
                <a:latin typeface="Times New Roman" panose="02020603050405020304" pitchFamily="18" charset="0"/>
                <a:cs typeface="Times New Roman" panose="02020603050405020304" pitchFamily="18" charset="0"/>
              </a:rPr>
              <a:t> chủ nhiệm lớp Tiểu </a:t>
            </a:r>
            <a:r>
              <a:rPr lang="en-US" sz="2400" b="1" kern="1200" dirty="0" err="1" smtClean="0">
                <a:latin typeface="Times New Roman" panose="02020603050405020304" pitchFamily="18" charset="0"/>
                <a:cs typeface="Times New Roman" panose="02020603050405020304" pitchFamily="18" charset="0"/>
              </a:rPr>
              <a:t>học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phải</a:t>
            </a:r>
            <a:r>
              <a:rPr lang="en-US" sz="2400" b="1" kern="1200" dirty="0" smtClean="0">
                <a:latin typeface="Times New Roman" panose="02020603050405020304" pitchFamily="18" charset="0"/>
                <a:cs typeface="Times New Roman" panose="02020603050405020304" pitchFamily="18" charset="0"/>
              </a:rPr>
              <a:t> t</a:t>
            </a:r>
            <a:r>
              <a:rPr lang="fr-FR" sz="2400" b="1" kern="1200" dirty="0" err="1" smtClean="0">
                <a:latin typeface="Times New Roman" pitchFamily="18" charset="0"/>
                <a:cs typeface="Times New Roman" pitchFamily="18" charset="0"/>
              </a:rPr>
              <a:t>âm</a:t>
            </a:r>
            <a:r>
              <a:rPr lang="fr-FR" sz="2400" b="1" kern="1200" dirty="0" smtClean="0">
                <a:latin typeface="Times New Roman" pitchFamily="18" charset="0"/>
                <a:cs typeface="Times New Roman" pitchFamily="18" charset="0"/>
              </a:rPr>
              <a:t> </a:t>
            </a:r>
            <a:r>
              <a:rPr lang="fr-FR" sz="2400" b="1" kern="1200" dirty="0" err="1" smtClean="0">
                <a:latin typeface="Times New Roman" pitchFamily="18" charset="0"/>
                <a:cs typeface="Times New Roman" pitchFamily="18" charset="0"/>
              </a:rPr>
              <a:t>huyết</a:t>
            </a:r>
            <a:r>
              <a:rPr lang="fr-FR" sz="2400" b="1" kern="1200" dirty="0" smtClean="0">
                <a:latin typeface="Times New Roman" pitchFamily="18" charset="0"/>
                <a:cs typeface="Times New Roman" pitchFamily="18" charset="0"/>
              </a:rPr>
              <a:t> </a:t>
            </a:r>
            <a:r>
              <a:rPr lang="fr-FR" sz="2400" b="1" kern="1200" dirty="0" err="1" smtClean="0">
                <a:latin typeface="Times New Roman" pitchFamily="18" charset="0"/>
                <a:cs typeface="Times New Roman" pitchFamily="18" charset="0"/>
              </a:rPr>
              <a:t>với</a:t>
            </a:r>
            <a:r>
              <a:rPr lang="fr-FR" sz="2400" b="1" kern="1200" dirty="0" smtClean="0">
                <a:latin typeface="Times New Roman" pitchFamily="18" charset="0"/>
                <a:cs typeface="Times New Roman" pitchFamily="18" charset="0"/>
              </a:rPr>
              <a:t> </a:t>
            </a:r>
            <a:r>
              <a:rPr lang="fr-FR" sz="2400" b="1" kern="1200" dirty="0" err="1" smtClean="0">
                <a:latin typeface="Times New Roman" pitchFamily="18" charset="0"/>
                <a:cs typeface="Times New Roman" pitchFamily="18" charset="0"/>
              </a:rPr>
              <a:t>nghề</a:t>
            </a:r>
            <a:r>
              <a:rPr lang="en-US" sz="2400" b="1" kern="1200" dirty="0" smtClean="0">
                <a:latin typeface="Times New Roman" panose="02020603050405020304" pitchFamily="18" charset="0"/>
                <a:cs typeface="Times New Roman" panose="02020603050405020304" pitchFamily="18" charset="0"/>
              </a:rPr>
              <a:t>.</a:t>
            </a:r>
            <a:endParaRPr lang="en-US" sz="2400" b="1" kern="1200" dirty="0">
              <a:latin typeface="Times New Roman" panose="02020603050405020304" pitchFamily="18" charset="0"/>
              <a:cs typeface="Times New Roman" panose="02020603050405020304" pitchFamily="18" charset="0"/>
            </a:endParaRPr>
          </a:p>
        </p:txBody>
      </p:sp>
      <p:sp>
        <p:nvSpPr>
          <p:cNvPr id="6" name="Freeform 5"/>
          <p:cNvSpPr/>
          <p:nvPr/>
        </p:nvSpPr>
        <p:spPr>
          <a:xfrm>
            <a:off x="8777685" y="2414838"/>
            <a:ext cx="3030245" cy="2009924"/>
          </a:xfrm>
          <a:custGeom>
            <a:avLst/>
            <a:gdLst>
              <a:gd name="connsiteX0" fmla="*/ 0 w 3030245"/>
              <a:gd name="connsiteY0" fmla="*/ 334994 h 2009924"/>
              <a:gd name="connsiteX1" fmla="*/ 334994 w 3030245"/>
              <a:gd name="connsiteY1" fmla="*/ 0 h 2009924"/>
              <a:gd name="connsiteX2" fmla="*/ 2695251 w 3030245"/>
              <a:gd name="connsiteY2" fmla="*/ 0 h 2009924"/>
              <a:gd name="connsiteX3" fmla="*/ 3030245 w 3030245"/>
              <a:gd name="connsiteY3" fmla="*/ 334994 h 2009924"/>
              <a:gd name="connsiteX4" fmla="*/ 3030245 w 3030245"/>
              <a:gd name="connsiteY4" fmla="*/ 1674930 h 2009924"/>
              <a:gd name="connsiteX5" fmla="*/ 2695251 w 3030245"/>
              <a:gd name="connsiteY5" fmla="*/ 2009924 h 2009924"/>
              <a:gd name="connsiteX6" fmla="*/ 334994 w 3030245"/>
              <a:gd name="connsiteY6" fmla="*/ 2009924 h 2009924"/>
              <a:gd name="connsiteX7" fmla="*/ 0 w 3030245"/>
              <a:gd name="connsiteY7" fmla="*/ 1674930 h 2009924"/>
              <a:gd name="connsiteX8" fmla="*/ 0 w 3030245"/>
              <a:gd name="connsiteY8" fmla="*/ 334994 h 200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0245" h="2009924">
                <a:moveTo>
                  <a:pt x="0" y="334994"/>
                </a:moveTo>
                <a:cubicBezTo>
                  <a:pt x="0" y="149982"/>
                  <a:pt x="149982" y="0"/>
                  <a:pt x="334994" y="0"/>
                </a:cubicBezTo>
                <a:lnTo>
                  <a:pt x="2695251" y="0"/>
                </a:lnTo>
                <a:cubicBezTo>
                  <a:pt x="2880263" y="0"/>
                  <a:pt x="3030245" y="149982"/>
                  <a:pt x="3030245" y="334994"/>
                </a:cubicBezTo>
                <a:lnTo>
                  <a:pt x="3030245" y="1674930"/>
                </a:lnTo>
                <a:cubicBezTo>
                  <a:pt x="3030245" y="1859942"/>
                  <a:pt x="2880263" y="2009924"/>
                  <a:pt x="2695251" y="2009924"/>
                </a:cubicBezTo>
                <a:lnTo>
                  <a:pt x="334994" y="2009924"/>
                </a:lnTo>
                <a:cubicBezTo>
                  <a:pt x="149982" y="2009924"/>
                  <a:pt x="0" y="1859942"/>
                  <a:pt x="0" y="1674930"/>
                </a:cubicBezTo>
                <a:lnTo>
                  <a:pt x="0" y="334994"/>
                </a:lnTo>
                <a:close/>
              </a:path>
            </a:pathLst>
          </a:custGeom>
          <a:solidFill>
            <a:srgbClr val="FF33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9556" tIns="189556" rIns="189556" bIns="189556" numCol="1" spcCol="1270" anchor="ctr" anchorCtr="0">
            <a:noAutofit/>
          </a:bodyPr>
          <a:lstStyle/>
          <a:p>
            <a:pPr lvl="0" algn="ctr" defTabSz="1066800">
              <a:lnSpc>
                <a:spcPct val="90000"/>
              </a:lnSpc>
              <a:spcBef>
                <a:spcPct val="0"/>
              </a:spcBef>
              <a:spcAft>
                <a:spcPct val="35000"/>
              </a:spcAft>
            </a:pPr>
            <a:r>
              <a:rPr lang="fr-FR" sz="2400" b="1" kern="1200" dirty="0" err="1" smtClean="0">
                <a:latin typeface="Times New Roman" panose="02020603050405020304" pitchFamily="18" charset="0"/>
                <a:cs typeface="Times New Roman" panose="02020603050405020304" pitchFamily="18" charset="0"/>
              </a:rPr>
              <a:t>Phải</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có</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kĩ</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năng</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sư</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phạm</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sáng</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tạo</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trong</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việc</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ứng</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dụng</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công</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nghệ</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thông</a:t>
            </a:r>
            <a:r>
              <a:rPr lang="fr-FR" sz="2400" b="1" kern="1200" dirty="0" smtClean="0">
                <a:latin typeface="Times New Roman" panose="02020603050405020304" pitchFamily="18" charset="0"/>
                <a:cs typeface="Times New Roman" panose="02020603050405020304" pitchFamily="18" charset="0"/>
              </a:rPr>
              <a:t> tin.</a:t>
            </a:r>
            <a:endParaRPr lang="en-US" sz="2400" b="1" kern="1200" dirty="0">
              <a:latin typeface="Times New Roman" pitchFamily="18" charset="0"/>
              <a:cs typeface="Times New Roman" pitchFamily="18" charset="0"/>
            </a:endParaRPr>
          </a:p>
        </p:txBody>
      </p:sp>
      <p:sp>
        <p:nvSpPr>
          <p:cNvPr id="10" name="Freeform 9"/>
          <p:cNvSpPr/>
          <p:nvPr/>
        </p:nvSpPr>
        <p:spPr>
          <a:xfrm>
            <a:off x="4854515" y="4794667"/>
            <a:ext cx="3113693" cy="2033460"/>
          </a:xfrm>
          <a:custGeom>
            <a:avLst/>
            <a:gdLst>
              <a:gd name="connsiteX0" fmla="*/ 0 w 3019417"/>
              <a:gd name="connsiteY0" fmla="*/ 289748 h 1738452"/>
              <a:gd name="connsiteX1" fmla="*/ 289748 w 3019417"/>
              <a:gd name="connsiteY1" fmla="*/ 0 h 1738452"/>
              <a:gd name="connsiteX2" fmla="*/ 2729669 w 3019417"/>
              <a:gd name="connsiteY2" fmla="*/ 0 h 1738452"/>
              <a:gd name="connsiteX3" fmla="*/ 3019417 w 3019417"/>
              <a:gd name="connsiteY3" fmla="*/ 289748 h 1738452"/>
              <a:gd name="connsiteX4" fmla="*/ 3019417 w 3019417"/>
              <a:gd name="connsiteY4" fmla="*/ 1448704 h 1738452"/>
              <a:gd name="connsiteX5" fmla="*/ 2729669 w 3019417"/>
              <a:gd name="connsiteY5" fmla="*/ 1738452 h 1738452"/>
              <a:gd name="connsiteX6" fmla="*/ 289748 w 3019417"/>
              <a:gd name="connsiteY6" fmla="*/ 1738452 h 1738452"/>
              <a:gd name="connsiteX7" fmla="*/ 0 w 3019417"/>
              <a:gd name="connsiteY7" fmla="*/ 1448704 h 1738452"/>
              <a:gd name="connsiteX8" fmla="*/ 0 w 3019417"/>
              <a:gd name="connsiteY8" fmla="*/ 289748 h 173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17" h="1738452">
                <a:moveTo>
                  <a:pt x="0" y="289748"/>
                </a:moveTo>
                <a:cubicBezTo>
                  <a:pt x="0" y="129725"/>
                  <a:pt x="129725" y="0"/>
                  <a:pt x="289748" y="0"/>
                </a:cubicBezTo>
                <a:lnTo>
                  <a:pt x="2729669" y="0"/>
                </a:lnTo>
                <a:cubicBezTo>
                  <a:pt x="2889692" y="0"/>
                  <a:pt x="3019417" y="129725"/>
                  <a:pt x="3019417" y="289748"/>
                </a:cubicBezTo>
                <a:lnTo>
                  <a:pt x="3019417" y="1448704"/>
                </a:lnTo>
                <a:cubicBezTo>
                  <a:pt x="3019417" y="1608727"/>
                  <a:pt x="2889692" y="1738452"/>
                  <a:pt x="2729669" y="1738452"/>
                </a:cubicBezTo>
                <a:lnTo>
                  <a:pt x="289748" y="1738452"/>
                </a:lnTo>
                <a:cubicBezTo>
                  <a:pt x="129725" y="1738452"/>
                  <a:pt x="0" y="1608727"/>
                  <a:pt x="0" y="1448704"/>
                </a:cubicBezTo>
                <a:lnTo>
                  <a:pt x="0" y="289748"/>
                </a:lnTo>
                <a:close/>
              </a:path>
            </a:pathLst>
          </a:cu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6304" tIns="176304" rIns="176304" bIns="176304" numCol="1" spcCol="1270" anchor="ctr" anchorCtr="0">
            <a:noAutofit/>
          </a:bodyPr>
          <a:lstStyle/>
          <a:p>
            <a:pPr lvl="0" algn="ctr" defTabSz="1066800">
              <a:lnSpc>
                <a:spcPct val="90000"/>
              </a:lnSpc>
              <a:spcBef>
                <a:spcPct val="0"/>
              </a:spcBef>
              <a:spcAft>
                <a:spcPct val="35000"/>
              </a:spcAft>
            </a:pPr>
            <a:r>
              <a:rPr lang="en-US" sz="2400" b="1" dirty="0" err="1">
                <a:latin typeface="Times New Roman" pitchFamily="18" charset="0"/>
                <a:cs typeface="Times New Roman" pitchFamily="18" charset="0"/>
              </a:rPr>
              <a:t>Xây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dựng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lưới</a:t>
            </a:r>
            <a:r>
              <a:rPr lang="en-US" sz="2400" b="1" dirty="0">
                <a:latin typeface="Times New Roman" pitchFamily="18" charset="0"/>
                <a:cs typeface="Times New Roman" pitchFamily="18" charset="0"/>
              </a:rPr>
              <a:t> GD </a:t>
            </a:r>
            <a:r>
              <a:rPr lang="en-US" sz="2400" b="1" dirty="0" err="1">
                <a:latin typeface="Times New Roman" pitchFamily="18" charset="0"/>
                <a:cs typeface="Times New Roman" pitchFamily="18" charset="0"/>
              </a:rPr>
              <a:t>giữa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trường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XH, </a:t>
            </a:r>
            <a:r>
              <a:rPr lang="en-US" sz="2400" b="1" dirty="0" err="1">
                <a:latin typeface="Times New Roman" pitchFamily="18" charset="0"/>
                <a:cs typeface="Times New Roman" pitchFamily="18" charset="0"/>
              </a:rPr>
              <a:t>t</a:t>
            </a:r>
            <a:r>
              <a:rPr lang="en-US" sz="2400" b="1" kern="1200" dirty="0" err="1" smtClean="0">
                <a:latin typeface="Times New Roman" pitchFamily="18" charset="0"/>
                <a:cs typeface="Times New Roman" pitchFamily="18" charset="0"/>
              </a:rPr>
              <a:t>ạo</a:t>
            </a:r>
            <a:r>
              <a:rPr lang="en-US" sz="2400" b="1" kern="1200" dirty="0" smtClean="0">
                <a:latin typeface="Times New Roman" pitchFamily="18" charset="0"/>
                <a:cs typeface="Times New Roman" pitchFamily="18" charset="0"/>
              </a:rPr>
              <a:t> </a:t>
            </a:r>
            <a:r>
              <a:rPr lang="en-US" sz="2400" b="1" kern="1200" dirty="0" err="1" smtClean="0">
                <a:latin typeface="Times New Roman" pitchFamily="18" charset="0"/>
                <a:cs typeface="Times New Roman" pitchFamily="18" charset="0"/>
              </a:rPr>
              <a:t>môi</a:t>
            </a:r>
            <a:r>
              <a:rPr lang="en-US" sz="2400" b="1" kern="1200" dirty="0" smtClean="0">
                <a:latin typeface="Times New Roman" pitchFamily="18" charset="0"/>
                <a:cs typeface="Times New Roman" pitchFamily="18" charset="0"/>
              </a:rPr>
              <a:t> </a:t>
            </a:r>
            <a:r>
              <a:rPr lang="en-US" sz="2400" b="1" kern="1200" dirty="0" err="1" smtClean="0">
                <a:latin typeface="Times New Roman" pitchFamily="18" charset="0"/>
                <a:cs typeface="Times New Roman" pitchFamily="18" charset="0"/>
              </a:rPr>
              <a:t>trường</a:t>
            </a:r>
            <a:r>
              <a:rPr lang="en-US" sz="2400" b="1" kern="1200" dirty="0" smtClean="0">
                <a:latin typeface="Times New Roman" pitchFamily="18" charset="0"/>
                <a:cs typeface="Times New Roman" pitchFamily="18" charset="0"/>
              </a:rPr>
              <a:t> </a:t>
            </a:r>
            <a:r>
              <a:rPr lang="en-US" sz="2400" b="1" kern="1200" dirty="0" err="1" smtClean="0">
                <a:latin typeface="Times New Roman" pitchFamily="18" charset="0"/>
                <a:cs typeface="Times New Roman" pitchFamily="18" charset="0"/>
              </a:rPr>
              <a:t>giáo</a:t>
            </a:r>
            <a:r>
              <a:rPr lang="en-US" sz="2400" b="1" kern="1200" dirty="0" smtClean="0">
                <a:latin typeface="Times New Roman" pitchFamily="18" charset="0"/>
                <a:cs typeface="Times New Roman" pitchFamily="18" charset="0"/>
              </a:rPr>
              <a:t> </a:t>
            </a:r>
            <a:r>
              <a:rPr lang="en-US" sz="2400" b="1" kern="1200" dirty="0" err="1" smtClean="0">
                <a:latin typeface="Times New Roman" pitchFamily="18" charset="0"/>
                <a:cs typeface="Times New Roman" pitchFamily="18" charset="0"/>
              </a:rPr>
              <a:t>dục</a:t>
            </a:r>
            <a:r>
              <a:rPr lang="en-US" sz="2400" b="1" kern="1200" dirty="0" smtClean="0">
                <a:latin typeface="Times New Roman" pitchFamily="18" charset="0"/>
                <a:cs typeface="Times New Roman" pitchFamily="18" charset="0"/>
              </a:rPr>
              <a:t> </a:t>
            </a:r>
            <a:r>
              <a:rPr lang="en-US" sz="2400" b="1" kern="1200" dirty="0" err="1" smtClean="0">
                <a:latin typeface="Times New Roman" pitchFamily="18" charset="0"/>
                <a:cs typeface="Times New Roman" pitchFamily="18" charset="0"/>
              </a:rPr>
              <a:t>thân</a:t>
            </a:r>
            <a:r>
              <a:rPr lang="en-US" sz="2400" b="1" kern="1200" dirty="0" smtClean="0">
                <a:latin typeface="Times New Roman" pitchFamily="18" charset="0"/>
                <a:cs typeface="Times New Roman" pitchFamily="18" charset="0"/>
              </a:rPr>
              <a:t> </a:t>
            </a:r>
            <a:r>
              <a:rPr lang="en-US" sz="2400" b="1" kern="1200" dirty="0" err="1" smtClean="0">
                <a:latin typeface="Times New Roman" pitchFamily="18" charset="0"/>
                <a:cs typeface="Times New Roman" pitchFamily="18" charset="0"/>
              </a:rPr>
              <a:t>thiện</a:t>
            </a:r>
            <a:r>
              <a:rPr lang="en-US" sz="2400" b="1" kern="1200" dirty="0" smtClean="0">
                <a:latin typeface="Times New Roman" pitchFamily="18" charset="0"/>
                <a:cs typeface="Times New Roman" pitchFamily="18" charset="0"/>
              </a:rPr>
              <a:t>, </a:t>
            </a:r>
            <a:r>
              <a:rPr lang="en-US" sz="2400" b="1" kern="1200" dirty="0" err="1" smtClean="0">
                <a:latin typeface="Times New Roman" pitchFamily="18" charset="0"/>
                <a:cs typeface="Times New Roman" pitchFamily="18" charset="0"/>
              </a:rPr>
              <a:t>học</a:t>
            </a:r>
            <a:r>
              <a:rPr lang="en-US" sz="2400" b="1" kern="1200" dirty="0" smtClean="0">
                <a:latin typeface="Times New Roman" pitchFamily="18" charset="0"/>
                <a:cs typeface="Times New Roman" pitchFamily="18" charset="0"/>
              </a:rPr>
              <a:t> </a:t>
            </a:r>
            <a:r>
              <a:rPr lang="en-US" sz="2400" b="1" kern="1200" dirty="0" err="1" smtClean="0">
                <a:latin typeface="Times New Roman" pitchFamily="18" charset="0"/>
                <a:cs typeface="Times New Roman" pitchFamily="18" charset="0"/>
              </a:rPr>
              <a:t>sinh</a:t>
            </a:r>
            <a:r>
              <a:rPr lang="en-US" sz="2400" b="1" kern="1200" dirty="0" smtClean="0">
                <a:latin typeface="Times New Roman" pitchFamily="18" charset="0"/>
                <a:cs typeface="Times New Roman" pitchFamily="18" charset="0"/>
              </a:rPr>
              <a:t> </a:t>
            </a:r>
            <a:r>
              <a:rPr lang="en-US" sz="2400" b="1" kern="1200" dirty="0" err="1" smtClean="0">
                <a:latin typeface="Times New Roman" pitchFamily="18" charset="0"/>
                <a:cs typeface="Times New Roman" pitchFamily="18" charset="0"/>
              </a:rPr>
              <a:t>tích</a:t>
            </a:r>
            <a:r>
              <a:rPr lang="en-US" sz="2400" b="1" kern="1200" dirty="0" smtClean="0">
                <a:latin typeface="Times New Roman" pitchFamily="18" charset="0"/>
                <a:cs typeface="Times New Roman" pitchFamily="18" charset="0"/>
              </a:rPr>
              <a:t> </a:t>
            </a:r>
            <a:r>
              <a:rPr lang="en-US" sz="2400" b="1" kern="1200" dirty="0" err="1" smtClean="0">
                <a:latin typeface="Times New Roman" pitchFamily="18" charset="0"/>
                <a:cs typeface="Times New Roman" pitchFamily="18" charset="0"/>
              </a:rPr>
              <a:t>cực</a:t>
            </a:r>
            <a:r>
              <a:rPr lang="en-US" sz="2400" b="1" kern="1200" dirty="0" smtClean="0">
                <a:latin typeface="Times New Roman" pitchFamily="18" charset="0"/>
                <a:cs typeface="Times New Roman" pitchFamily="18" charset="0"/>
              </a:rPr>
              <a:t>.</a:t>
            </a:r>
            <a:endParaRPr lang="en-US" sz="2400" b="1" kern="1200" dirty="0">
              <a:latin typeface="Times New Roman" pitchFamily="18" charset="0"/>
              <a:cs typeface="Times New Roman" pitchFamily="18" charset="0"/>
            </a:endParaRPr>
          </a:p>
        </p:txBody>
      </p:sp>
      <p:sp>
        <p:nvSpPr>
          <p:cNvPr id="12" name="Freeform 11"/>
          <p:cNvSpPr/>
          <p:nvPr/>
        </p:nvSpPr>
        <p:spPr>
          <a:xfrm>
            <a:off x="988351" y="2584034"/>
            <a:ext cx="3019417" cy="1738452"/>
          </a:xfrm>
          <a:custGeom>
            <a:avLst/>
            <a:gdLst>
              <a:gd name="connsiteX0" fmla="*/ 0 w 3019417"/>
              <a:gd name="connsiteY0" fmla="*/ 289748 h 1738452"/>
              <a:gd name="connsiteX1" fmla="*/ 289748 w 3019417"/>
              <a:gd name="connsiteY1" fmla="*/ 0 h 1738452"/>
              <a:gd name="connsiteX2" fmla="*/ 2729669 w 3019417"/>
              <a:gd name="connsiteY2" fmla="*/ 0 h 1738452"/>
              <a:gd name="connsiteX3" fmla="*/ 3019417 w 3019417"/>
              <a:gd name="connsiteY3" fmla="*/ 289748 h 1738452"/>
              <a:gd name="connsiteX4" fmla="*/ 3019417 w 3019417"/>
              <a:gd name="connsiteY4" fmla="*/ 1448704 h 1738452"/>
              <a:gd name="connsiteX5" fmla="*/ 2729669 w 3019417"/>
              <a:gd name="connsiteY5" fmla="*/ 1738452 h 1738452"/>
              <a:gd name="connsiteX6" fmla="*/ 289748 w 3019417"/>
              <a:gd name="connsiteY6" fmla="*/ 1738452 h 1738452"/>
              <a:gd name="connsiteX7" fmla="*/ 0 w 3019417"/>
              <a:gd name="connsiteY7" fmla="*/ 1448704 h 1738452"/>
              <a:gd name="connsiteX8" fmla="*/ 0 w 3019417"/>
              <a:gd name="connsiteY8" fmla="*/ 289748 h 173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9417" h="1738452">
                <a:moveTo>
                  <a:pt x="0" y="289748"/>
                </a:moveTo>
                <a:cubicBezTo>
                  <a:pt x="0" y="129725"/>
                  <a:pt x="129725" y="0"/>
                  <a:pt x="289748" y="0"/>
                </a:cubicBezTo>
                <a:lnTo>
                  <a:pt x="2729669" y="0"/>
                </a:lnTo>
                <a:cubicBezTo>
                  <a:pt x="2889692" y="0"/>
                  <a:pt x="3019417" y="129725"/>
                  <a:pt x="3019417" y="289748"/>
                </a:cubicBezTo>
                <a:lnTo>
                  <a:pt x="3019417" y="1448704"/>
                </a:lnTo>
                <a:cubicBezTo>
                  <a:pt x="3019417" y="1608727"/>
                  <a:pt x="2889692" y="1738452"/>
                  <a:pt x="2729669" y="1738452"/>
                </a:cubicBezTo>
                <a:lnTo>
                  <a:pt x="289748" y="1738452"/>
                </a:lnTo>
                <a:cubicBezTo>
                  <a:pt x="129725" y="1738452"/>
                  <a:pt x="0" y="1608727"/>
                  <a:pt x="0" y="1448704"/>
                </a:cubicBezTo>
                <a:lnTo>
                  <a:pt x="0" y="289748"/>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6304" tIns="176304" rIns="176304" bIns="176304" numCol="1" spcCol="1270" anchor="ctr" anchorCtr="0">
            <a:noAutofit/>
          </a:bodyPr>
          <a:lstStyle/>
          <a:p>
            <a:pPr lvl="0" algn="ctr" defTabSz="106680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Giáo</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viên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chủ</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nhiệm</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phải</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thực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là</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một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tấm</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gương</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mẫu</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mực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để</a:t>
            </a:r>
            <a:r>
              <a:rPr lang="en-US" sz="2400" b="1" kern="1200" dirty="0" smtClean="0">
                <a:latin typeface="Times New Roman" panose="02020603050405020304" pitchFamily="18" charset="0"/>
                <a:cs typeface="Times New Roman" panose="02020603050405020304" pitchFamily="18" charset="0"/>
              </a:rPr>
              <a:t> HS </a:t>
            </a:r>
            <a:r>
              <a:rPr lang="en-US" sz="2400" b="1" kern="1200" dirty="0" err="1" smtClean="0">
                <a:latin typeface="Times New Roman" panose="02020603050405020304" pitchFamily="18" charset="0"/>
                <a:cs typeface="Times New Roman" panose="02020603050405020304" pitchFamily="18" charset="0"/>
              </a:rPr>
              <a:t>noi</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theo.</a:t>
            </a:r>
            <a:endParaRPr lang="en-US" sz="2400" b="1" kern="1200" dirty="0">
              <a:latin typeface="Times New Roman" panose="02020603050405020304" pitchFamily="18" charset="0"/>
              <a:cs typeface="Times New Roman" panose="02020603050405020304" pitchFamily="18" charset="0"/>
            </a:endParaRPr>
          </a:p>
        </p:txBody>
      </p:sp>
      <p:sp>
        <p:nvSpPr>
          <p:cNvPr id="14" name="Oval 13"/>
          <p:cNvSpPr/>
          <p:nvPr/>
        </p:nvSpPr>
        <p:spPr>
          <a:xfrm>
            <a:off x="4923693" y="2636912"/>
            <a:ext cx="2950239" cy="154155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itchFamily="18" charset="0"/>
                <a:cs typeface="Times New Roman" pitchFamily="18" charset="0"/>
              </a:rPr>
              <a:t>IV. </a:t>
            </a:r>
            <a:r>
              <a:rPr lang="en-US" sz="2800" b="1" dirty="0" err="1">
                <a:latin typeface="Times New Roman" pitchFamily="18" charset="0"/>
                <a:cs typeface="Times New Roman" pitchFamily="18" charset="0"/>
              </a:rPr>
              <a:t>Kết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luận</a:t>
            </a:r>
            <a:endParaRPr lang="en-US" sz="2800" b="1" dirty="0">
              <a:latin typeface="Times New Roman" pitchFamily="18" charset="0"/>
              <a:cs typeface="Times New Roman" pitchFamily="18" charset="0"/>
            </a:endParaRPr>
          </a:p>
        </p:txBody>
      </p:sp>
      <p:cxnSp>
        <p:nvCxnSpPr>
          <p:cNvPr id="16" name="Straight Arrow Connector 15"/>
          <p:cNvCxnSpPr>
            <a:stCxn id="14" idx="0"/>
          </p:cNvCxnSpPr>
          <p:nvPr/>
        </p:nvCxnSpPr>
        <p:spPr>
          <a:xfrm flipV="1">
            <a:off x="6398813" y="2013739"/>
            <a:ext cx="0" cy="6231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979711" y="3419800"/>
            <a:ext cx="9641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398813" y="4210828"/>
            <a:ext cx="0" cy="5863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896200" y="3419800"/>
            <a:ext cx="90375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1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1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8" y="0"/>
            <a:ext cx="12179052" cy="6896855"/>
          </a:xfrm>
          <a:prstGeom prst="rect">
            <a:avLst/>
          </a:prstGeom>
        </p:spPr>
      </p:pic>
      <p:sp>
        <p:nvSpPr>
          <p:cNvPr id="4" name="TextBox 3"/>
          <p:cNvSpPr txBox="1"/>
          <p:nvPr/>
        </p:nvSpPr>
        <p:spPr>
          <a:xfrm>
            <a:off x="557858" y="548680"/>
            <a:ext cx="11089232" cy="4031873"/>
          </a:xfrm>
          <a:prstGeom prst="rect">
            <a:avLst/>
          </a:prstGeom>
          <a:noFill/>
          <a:ln>
            <a:solidFill>
              <a:schemeClr val="accent5">
                <a:lumMod val="50000"/>
              </a:schemeClr>
            </a:solidFill>
          </a:ln>
        </p:spPr>
        <p:txBody>
          <a:bodyPr wrap="square" rtlCol="0">
            <a:spAutoFit/>
          </a:bodyPr>
          <a:lstStyle/>
          <a:p>
            <a:pPr algn="ctr"/>
            <a:r>
              <a:rPr lang="en-US" sz="3600" b="1" u="sng" dirty="0">
                <a:solidFill>
                  <a:srgbClr val="FF0000"/>
                </a:solidFill>
                <a:latin typeface="Times New Roman" panose="02020603050405020304" pitchFamily="18" charset="0"/>
                <a:cs typeface="Times New Roman" panose="02020603050405020304" pitchFamily="18" charset="0"/>
              </a:rPr>
              <a:t>BÁO CÁO ĐỀ TÀI: </a:t>
            </a:r>
            <a:endParaRPr lang="en-US" sz="3600" b="1" u="sng" dirty="0" smtClean="0">
              <a:solidFill>
                <a:srgbClr val="FF0000"/>
              </a:solidFill>
              <a:latin typeface="Times New Roman" panose="02020603050405020304" pitchFamily="18" charset="0"/>
              <a:cs typeface="Times New Roman" panose="02020603050405020304" pitchFamily="18" charset="0"/>
            </a:endParaRPr>
          </a:p>
          <a:p>
            <a:pPr algn="ctr"/>
            <a:endParaRPr lang="en-US" sz="3600" b="1" u="sng" dirty="0">
              <a:solidFill>
                <a:srgbClr val="FF0000"/>
              </a:solidFill>
              <a:latin typeface="Times New Roman" panose="02020603050405020304" pitchFamily="18" charset="0"/>
              <a:cs typeface="Times New Roman" panose="02020603050405020304" pitchFamily="18" charset="0"/>
            </a:endParaRPr>
          </a:p>
          <a:p>
            <a:pPr algn="ctr"/>
            <a:r>
              <a:rPr lang="en-US" sz="3600" b="1" i="1" dirty="0">
                <a:ln>
                  <a:solidFill>
                    <a:schemeClr val="tx1">
                      <a:lumMod val="95000"/>
                      <a:lumOff val="5000"/>
                    </a:schemeClr>
                  </a:solidFill>
                </a:ln>
                <a:solidFill>
                  <a:srgbClr val="7030A0"/>
                </a:solidFill>
                <a:latin typeface="Times New Roman" panose="02020603050405020304" pitchFamily="18" charset="0"/>
                <a:cs typeface="Times New Roman" panose="02020603050405020304" pitchFamily="18" charset="0"/>
              </a:rPr>
              <a:t> </a:t>
            </a:r>
            <a:r>
              <a:rPr lang="en-US" sz="4400" b="1" dirty="0">
                <a:ln w="0">
                  <a:solidFill>
                    <a:schemeClr val="tx1">
                      <a:lumMod val="95000"/>
                      <a:lumOff val="5000"/>
                    </a:schemeClr>
                  </a:solidFill>
                </a:ln>
                <a:solidFill>
                  <a:srgbClr val="7030A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MỘT SỐ </a:t>
            </a:r>
            <a:r>
              <a:rPr lang="en-US" sz="4400" b="1" dirty="0" smtClean="0">
                <a:ln w="0">
                  <a:solidFill>
                    <a:schemeClr val="tx1">
                      <a:lumMod val="95000"/>
                      <a:lumOff val="5000"/>
                    </a:schemeClr>
                  </a:solidFill>
                </a:ln>
                <a:solidFill>
                  <a:srgbClr val="7030A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BIỆN PHÁP XÂY </a:t>
            </a:r>
            <a:r>
              <a:rPr lang="en-US" sz="4400" b="1" dirty="0">
                <a:ln w="0">
                  <a:solidFill>
                    <a:schemeClr val="tx1">
                      <a:lumMod val="95000"/>
                      <a:lumOff val="5000"/>
                    </a:schemeClr>
                  </a:solidFill>
                </a:ln>
                <a:solidFill>
                  <a:srgbClr val="7030A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DỰNG NỀ NẾP </a:t>
            </a:r>
            <a:r>
              <a:rPr lang="en-US" sz="4400" b="1" dirty="0" smtClean="0">
                <a:ln w="0">
                  <a:solidFill>
                    <a:schemeClr val="tx1">
                      <a:lumMod val="95000"/>
                      <a:lumOff val="5000"/>
                    </a:schemeClr>
                  </a:solidFill>
                </a:ln>
                <a:solidFill>
                  <a:srgbClr val="7030A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BAN ĐẦU CHO </a:t>
            </a:r>
            <a:r>
              <a:rPr lang="en-US" sz="4400" b="1" dirty="0">
                <a:ln w="0">
                  <a:solidFill>
                    <a:schemeClr val="tx1">
                      <a:lumMod val="95000"/>
                      <a:lumOff val="5000"/>
                    </a:schemeClr>
                  </a:solidFill>
                </a:ln>
                <a:solidFill>
                  <a:srgbClr val="7030A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 SINH LỚP 1ĐC</a:t>
            </a:r>
          </a:p>
          <a:p>
            <a:pPr algn="ctr"/>
            <a:endParaRPr lang="en-US" sz="3200" b="1" i="1" dirty="0" smtClean="0"/>
          </a:p>
          <a:p>
            <a:pPr algn="ctr"/>
            <a:r>
              <a:rPr lang="en-US" sz="3200" b="1" i="1" dirty="0"/>
              <a:t>  </a:t>
            </a:r>
            <a:endParaRPr lang="en-US" sz="3200" dirty="0"/>
          </a:p>
          <a:p>
            <a:endParaRPr lang="en-US" sz="3200" dirty="0"/>
          </a:p>
        </p:txBody>
      </p:sp>
      <p:sp>
        <p:nvSpPr>
          <p:cNvPr id="11" name="Rectangle 10"/>
          <p:cNvSpPr/>
          <p:nvPr/>
        </p:nvSpPr>
        <p:spPr>
          <a:xfrm>
            <a:off x="3431704" y="3573016"/>
            <a:ext cx="6480720" cy="523220"/>
          </a:xfrm>
          <a:prstGeom prst="rect">
            <a:avLst/>
          </a:prstGeom>
        </p:spPr>
        <p:txBody>
          <a:bodyPr wrap="square">
            <a:spAutoFit/>
          </a:bodyPr>
          <a:lstStyle/>
          <a:p>
            <a:r>
              <a:rPr lang="vi-VN" sz="2800" b="1" i="1" dirty="0">
                <a:solidFill>
                  <a:srgbClr val="FFFF00"/>
                </a:solidFill>
                <a:latin typeface="Times New Roman" pitchFamily="18" charset="0"/>
                <a:cs typeface="Times New Roman" pitchFamily="18" charset="0"/>
              </a:rPr>
              <a:t>Giáo viên</a:t>
            </a:r>
            <a:r>
              <a:rPr lang="en-US" sz="2800" b="1" i="1" dirty="0">
                <a:solidFill>
                  <a:srgbClr val="FFFF00"/>
                </a:solidFill>
                <a:latin typeface="Times New Roman" pitchFamily="18" charset="0"/>
                <a:cs typeface="Times New Roman" pitchFamily="18" charset="0"/>
              </a:rPr>
              <a:t>:</a:t>
            </a:r>
            <a:r>
              <a:rPr lang="en-US" sz="2800" b="1" i="1" dirty="0" err="1">
                <a:solidFill>
                  <a:srgbClr val="FFFF00"/>
                </a:solidFill>
                <a:latin typeface="Times New Roman" pitchFamily="18" charset="0"/>
                <a:cs typeface="Times New Roman" pitchFamily="18" charset="0"/>
              </a:rPr>
              <a:t>Nguyễn</a:t>
            </a:r>
            <a:r>
              <a:rPr lang="en-US" sz="2800" b="1" i="1" dirty="0">
                <a:solidFill>
                  <a:srgbClr val="FFFF00"/>
                </a:solidFill>
                <a:latin typeface="Times New Roman" pitchFamily="18" charset="0"/>
                <a:cs typeface="Times New Roman" pitchFamily="18" charset="0"/>
              </a:rPr>
              <a:t> </a:t>
            </a:r>
            <a:r>
              <a:rPr lang="en-US" sz="2800" b="1" i="1" dirty="0" err="1">
                <a:solidFill>
                  <a:srgbClr val="FFFF00"/>
                </a:solidFill>
                <a:latin typeface="Times New Roman" pitchFamily="18" charset="0"/>
                <a:cs typeface="Times New Roman" pitchFamily="18" charset="0"/>
              </a:rPr>
              <a:t>Thị</a:t>
            </a:r>
            <a:r>
              <a:rPr lang="en-US" sz="2800" b="1" i="1" dirty="0">
                <a:solidFill>
                  <a:srgbClr val="FFFF00"/>
                </a:solidFill>
                <a:latin typeface="Times New Roman" pitchFamily="18" charset="0"/>
                <a:cs typeface="Times New Roman" pitchFamily="18" charset="0"/>
              </a:rPr>
              <a:t> Lan </a:t>
            </a:r>
            <a:r>
              <a:rPr lang="en-US" sz="2800" b="1" i="1" dirty="0" err="1">
                <a:solidFill>
                  <a:srgbClr val="FFFF00"/>
                </a:solidFill>
                <a:latin typeface="Times New Roman" pitchFamily="18" charset="0"/>
                <a:cs typeface="Times New Roman" pitchFamily="18" charset="0"/>
              </a:rPr>
              <a:t>Oanh</a:t>
            </a:r>
            <a:endParaRPr lang="en-US" sz="2800" i="1" dirty="0">
              <a:solidFill>
                <a:srgbClr val="FFFF00"/>
              </a:solidFill>
            </a:endParaRPr>
          </a:p>
        </p:txBody>
      </p:sp>
    </p:spTree>
    <p:extLst>
      <p:ext uri="{BB962C8B-B14F-4D97-AF65-F5344CB8AC3E}">
        <p14:creationId xmlns:p14="http://schemas.microsoft.com/office/powerpoint/2010/main" val="452167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ircle(in)">
                                      <p:cBhvr>
                                        <p:cTn id="13" dur="20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 calcmode="lin" valueType="num">
                                      <p:cBhvr additive="base">
                                        <p:cTn id="1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7" y="78246"/>
            <a:ext cx="12072664" cy="6553200"/>
          </a:xfrm>
          <a:prstGeom prst="rect">
            <a:avLst/>
          </a:prstGeom>
        </p:spPr>
      </p:pic>
      <p:sp>
        <p:nvSpPr>
          <p:cNvPr id="5" name="Rectangle 4"/>
          <p:cNvSpPr/>
          <p:nvPr/>
        </p:nvSpPr>
        <p:spPr>
          <a:xfrm>
            <a:off x="1905000" y="2743200"/>
            <a:ext cx="8305800" cy="1541319"/>
          </a:xfrm>
          <a:prstGeom prst="rect">
            <a:avLst/>
          </a:prstGeom>
        </p:spPr>
        <p:txBody>
          <a:bodyPr wrap="square">
            <a:spAutoFit/>
          </a:bodyPr>
          <a:lstStyle/>
          <a:p>
            <a:pPr algn="ctr">
              <a:lnSpc>
                <a:spcPct val="107000"/>
              </a:lnSpc>
              <a:spcAft>
                <a:spcPts val="800"/>
              </a:spcAft>
            </a:pPr>
            <a:r>
              <a:rPr lang="en-US"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CẢM ƠN QUÝ THẦY (CÔ) </a:t>
            </a:r>
            <a:r>
              <a:rPr lang="en-US" sz="4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ĐÃTHEO DÕI</a:t>
            </a:r>
            <a:endParaRPr lang="en-US"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68190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96" y="-96265"/>
            <a:ext cx="12601400" cy="7125665"/>
          </a:xfrm>
          <a:prstGeom prst="rect">
            <a:avLst/>
          </a:prstGeom>
        </p:spPr>
      </p:pic>
      <p:grpSp>
        <p:nvGrpSpPr>
          <p:cNvPr id="6" name="Group 5"/>
          <p:cNvGrpSpPr/>
          <p:nvPr/>
        </p:nvGrpSpPr>
        <p:grpSpPr>
          <a:xfrm>
            <a:off x="290327" y="1772816"/>
            <a:ext cx="2397401" cy="4392488"/>
            <a:chOff x="5538249" y="459601"/>
            <a:chExt cx="2865894" cy="3439717"/>
          </a:xfrm>
        </p:grpSpPr>
        <p:sp>
          <p:nvSpPr>
            <p:cNvPr id="7" name="Rounded Rectangle 6"/>
            <p:cNvSpPr/>
            <p:nvPr/>
          </p:nvSpPr>
          <p:spPr>
            <a:xfrm>
              <a:off x="5559432" y="459601"/>
              <a:ext cx="2844711" cy="3439717"/>
            </a:xfrm>
            <a:prstGeom prst="roundRect">
              <a:avLst>
                <a:gd name="adj" fmla="val 10000"/>
              </a:avLst>
            </a:prstGeom>
          </p:spPr>
          <p:style>
            <a:lnRef idx="2">
              <a:schemeClr val="accent4">
                <a:shade val="50000"/>
              </a:schemeClr>
            </a:lnRef>
            <a:fillRef idx="1">
              <a:schemeClr val="accent4"/>
            </a:fillRef>
            <a:effectRef idx="0">
              <a:schemeClr val="accent4"/>
            </a:effectRef>
            <a:fontRef idx="minor">
              <a:schemeClr val="lt1"/>
            </a:fontRef>
          </p:style>
        </p:sp>
        <p:sp>
          <p:nvSpPr>
            <p:cNvPr id="8" name="Rounded Rectangle 4"/>
            <p:cNvSpPr/>
            <p:nvPr/>
          </p:nvSpPr>
          <p:spPr>
            <a:xfrm>
              <a:off x="5538249" y="459601"/>
              <a:ext cx="2747750" cy="32677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algn="ctr" defTabSz="1022350">
                <a:lnSpc>
                  <a:spcPct val="90000"/>
                </a:lnSpc>
                <a:spcBef>
                  <a:spcPct val="0"/>
                </a:spcBef>
                <a:spcAft>
                  <a:spcPct val="35000"/>
                </a:spcAft>
              </a:pP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môn</a:t>
              </a:r>
              <a:r>
                <a:rPr lang="en-US" sz="3200" dirty="0" smtClean="0">
                  <a:latin typeface="Times New Roman" panose="02020603050405020304" pitchFamily="18" charset="0"/>
                  <a:cs typeface="Times New Roman" panose="02020603050405020304" pitchFamily="18" charset="0"/>
                </a:rPr>
                <a:t>. </a:t>
              </a:r>
              <a:endParaRPr lang="vi-VN" altLang="vi-VN" sz="3200" dirty="0">
                <a:solidFill>
                  <a:prstClr val="white"/>
                </a:solidFill>
                <a:latin typeface="Times New Roman" panose="02020603050405020304" pitchFamily="18" charset="0"/>
                <a:cs typeface="Times New Roman" panose="02020603050405020304" pitchFamily="18" charset="0"/>
              </a:endParaRPr>
            </a:p>
          </p:txBody>
        </p:sp>
      </p:grpSp>
      <p:cxnSp>
        <p:nvCxnSpPr>
          <p:cNvPr id="9" name="Straight Arrow Connector 8"/>
          <p:cNvCxnSpPr/>
          <p:nvPr/>
        </p:nvCxnSpPr>
        <p:spPr>
          <a:xfrm flipV="1">
            <a:off x="2670042" y="2852936"/>
            <a:ext cx="1037902" cy="7200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a:endCxn id="18" idx="3"/>
          </p:cNvCxnSpPr>
          <p:nvPr/>
        </p:nvCxnSpPr>
        <p:spPr>
          <a:xfrm>
            <a:off x="2687728" y="3933056"/>
            <a:ext cx="1045057" cy="89531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14" name="Group 13"/>
          <p:cNvGrpSpPr/>
          <p:nvPr/>
        </p:nvGrpSpPr>
        <p:grpSpPr>
          <a:xfrm>
            <a:off x="3575719" y="1945866"/>
            <a:ext cx="8616280" cy="1660821"/>
            <a:chOff x="1070130" y="4256783"/>
            <a:chExt cx="7271154" cy="1660821"/>
          </a:xfrm>
        </p:grpSpPr>
        <p:sp>
          <p:nvSpPr>
            <p:cNvPr id="15" name="Pentagon 14"/>
            <p:cNvSpPr/>
            <p:nvPr/>
          </p:nvSpPr>
          <p:spPr>
            <a:xfrm rot="10800000">
              <a:off x="1070130" y="4270983"/>
              <a:ext cx="6694235" cy="1646621"/>
            </a:xfrm>
            <a:prstGeom prst="homePlate">
              <a:avLst/>
            </a:prstGeom>
          </p:spPr>
          <p:style>
            <a:lnRef idx="1">
              <a:schemeClr val="accent3"/>
            </a:lnRef>
            <a:fillRef idx="3">
              <a:schemeClr val="accent3"/>
            </a:fillRef>
            <a:effectRef idx="2">
              <a:schemeClr val="accent3"/>
            </a:effectRef>
            <a:fontRef idx="minor">
              <a:schemeClr val="lt1"/>
            </a:fontRef>
          </p:style>
        </p:sp>
        <p:sp>
          <p:nvSpPr>
            <p:cNvPr id="16" name="Pentagon 4"/>
            <p:cNvSpPr txBox="1"/>
            <p:nvPr/>
          </p:nvSpPr>
          <p:spPr>
            <a:xfrm>
              <a:off x="1824970" y="4256783"/>
              <a:ext cx="6516314" cy="1646620"/>
            </a:xfrm>
            <a:prstGeom prst="rect">
              <a:avLst/>
            </a:prstGeom>
          </p:spPr>
          <p:style>
            <a:lnRef idx="1">
              <a:schemeClr val="accent3"/>
            </a:lnRef>
            <a:fillRef idx="3">
              <a:schemeClr val="accent3"/>
            </a:fillRef>
            <a:effectRef idx="2">
              <a:schemeClr val="accent3"/>
            </a:effectRef>
            <a:fontRef idx="minor">
              <a:schemeClr val="lt1"/>
            </a:fontRef>
          </p:style>
          <p:txBody>
            <a:bodyPr spcFirstLastPara="0" vert="horz" wrap="square" lIns="726114" tIns="152400" rIns="284480" bIns="152400" numCol="1" spcCol="1270" anchor="ctr" anchorCtr="0">
              <a:noAutofit/>
            </a:bodyPr>
            <a:lstStyle/>
            <a:p>
              <a:pPr defTabSz="17780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Phối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endParaRPr lang="en-US" altLang="vi-VN" sz="2800" b="1" dirty="0">
                <a:solidFill>
                  <a:prstClr val="white"/>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3732785" y="3933056"/>
            <a:ext cx="8459214" cy="1790637"/>
            <a:chOff x="1046623" y="4270985"/>
            <a:chExt cx="7389535" cy="1646621"/>
          </a:xfrm>
        </p:grpSpPr>
        <p:sp>
          <p:nvSpPr>
            <p:cNvPr id="18" name="Pentagon 17"/>
            <p:cNvSpPr/>
            <p:nvPr/>
          </p:nvSpPr>
          <p:spPr>
            <a:xfrm rot="10800000">
              <a:off x="1046623" y="4270985"/>
              <a:ext cx="6717742" cy="1646621"/>
            </a:xfrm>
            <a:prstGeom prst="homePlate">
              <a:avLst/>
            </a:prstGeom>
          </p:spPr>
          <p:style>
            <a:lnRef idx="1">
              <a:schemeClr val="accent2"/>
            </a:lnRef>
            <a:fillRef idx="3">
              <a:schemeClr val="accent2"/>
            </a:fillRef>
            <a:effectRef idx="2">
              <a:schemeClr val="accent2"/>
            </a:effectRef>
            <a:fontRef idx="minor">
              <a:schemeClr val="lt1"/>
            </a:fontRef>
          </p:style>
        </p:sp>
        <p:sp>
          <p:nvSpPr>
            <p:cNvPr id="19" name="Pentagon 4"/>
            <p:cNvSpPr txBox="1"/>
            <p:nvPr/>
          </p:nvSpPr>
          <p:spPr>
            <a:xfrm>
              <a:off x="1879435" y="4270985"/>
              <a:ext cx="6556723" cy="1646621"/>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726114" tIns="152400" rIns="284480" bIns="152400" numCol="1" spcCol="1270" anchor="ctr" anchorCtr="0">
              <a:noAutofit/>
            </a:bodyPr>
            <a:lstStyle/>
            <a:p>
              <a:pPr defTabSz="17780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Thông</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qua </a:t>
              </a:r>
              <a:r>
                <a:rPr lang="en-US" sz="2800" dirty="0" err="1">
                  <a:latin typeface="Times New Roman" panose="02020603050405020304" pitchFamily="18" charset="0"/>
                  <a:cs typeface="Times New Roman" panose="02020603050405020304" pitchFamily="18" charset="0"/>
                </a:rPr>
                <a:t>sổ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GV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GV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rèn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endParaRPr lang="en-US" altLang="vi-VN" sz="2800" dirty="0">
                <a:solidFill>
                  <a:prstClr val="white"/>
                </a:solidFill>
                <a:latin typeface="Times New Roman" panose="02020603050405020304" pitchFamily="18" charset="0"/>
                <a:cs typeface="Times New Roman" panose="02020603050405020304" pitchFamily="18" charset="0"/>
              </a:endParaRPr>
            </a:p>
          </p:txBody>
        </p:sp>
      </p:grpSp>
      <p:sp>
        <p:nvSpPr>
          <p:cNvPr id="13" name="Rectangle 12"/>
          <p:cNvSpPr/>
          <p:nvPr/>
        </p:nvSpPr>
        <p:spPr>
          <a:xfrm>
            <a:off x="1631504" y="363061"/>
            <a:ext cx="9001000" cy="887773"/>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cap="all" dirty="0">
                <a:solidFill>
                  <a:srgbClr val="FFFF00"/>
                </a:solidFill>
                <a:latin typeface="Times New Roman" pitchFamily="18" charset="0"/>
                <a:ea typeface="+mj-ea"/>
                <a:cs typeface="Times New Roman" pitchFamily="18" charset="0"/>
              </a:rPr>
              <a:t>BIỆN PHÁP 3: </a:t>
            </a:r>
            <a:r>
              <a:rPr lang="en-US" sz="2800" b="1" cap="all" dirty="0" err="1">
                <a:solidFill>
                  <a:srgbClr val="FFFF00"/>
                </a:solidFill>
                <a:latin typeface="Times New Roman" pitchFamily="18" charset="0"/>
                <a:ea typeface="+mj-ea"/>
                <a:cs typeface="Times New Roman" pitchFamily="18" charset="0"/>
              </a:rPr>
              <a:t>Kết</a:t>
            </a:r>
            <a:r>
              <a:rPr lang="en-US" sz="2800" b="1" cap="all" dirty="0">
                <a:solidFill>
                  <a:srgbClr val="FFFF00"/>
                </a:solidFill>
                <a:latin typeface="Times New Roman" pitchFamily="18" charset="0"/>
                <a:ea typeface="+mj-ea"/>
                <a:cs typeface="Times New Roman" pitchFamily="18" charset="0"/>
              </a:rPr>
              <a:t> </a:t>
            </a:r>
            <a:r>
              <a:rPr lang="en-US" sz="2800" b="1" cap="all" dirty="0" err="1">
                <a:solidFill>
                  <a:srgbClr val="FFFF00"/>
                </a:solidFill>
                <a:latin typeface="Times New Roman" pitchFamily="18" charset="0"/>
                <a:ea typeface="+mj-ea"/>
                <a:cs typeface="Times New Roman" pitchFamily="18" charset="0"/>
              </a:rPr>
              <a:t>hợp</a:t>
            </a:r>
            <a:r>
              <a:rPr lang="en-US" sz="2800" b="1" cap="all" dirty="0">
                <a:solidFill>
                  <a:srgbClr val="FFFF00"/>
                </a:solidFill>
                <a:latin typeface="Times New Roman" pitchFamily="18" charset="0"/>
                <a:ea typeface="+mj-ea"/>
                <a:cs typeface="Times New Roman" pitchFamily="18" charset="0"/>
              </a:rPr>
              <a:t> </a:t>
            </a:r>
            <a:r>
              <a:rPr lang="en-US" sz="2800" b="1" cap="all" dirty="0" err="1">
                <a:solidFill>
                  <a:srgbClr val="FFFF00"/>
                </a:solidFill>
                <a:latin typeface="Times New Roman" pitchFamily="18" charset="0"/>
                <a:ea typeface="+mj-ea"/>
                <a:cs typeface="Times New Roman" pitchFamily="18" charset="0"/>
              </a:rPr>
              <a:t>với</a:t>
            </a:r>
            <a:r>
              <a:rPr lang="en-US" sz="2800" b="1" cap="all" dirty="0">
                <a:solidFill>
                  <a:srgbClr val="FFFF00"/>
                </a:solidFill>
                <a:latin typeface="Times New Roman" pitchFamily="18" charset="0"/>
                <a:ea typeface="+mj-ea"/>
                <a:cs typeface="Times New Roman" pitchFamily="18" charset="0"/>
              </a:rPr>
              <a:t> </a:t>
            </a:r>
            <a:r>
              <a:rPr lang="en-US" sz="2800" b="1" cap="all" dirty="0" err="1">
                <a:solidFill>
                  <a:srgbClr val="FFFF00"/>
                </a:solidFill>
                <a:latin typeface="Times New Roman" pitchFamily="18" charset="0"/>
                <a:ea typeface="+mj-ea"/>
                <a:cs typeface="Times New Roman" pitchFamily="18" charset="0"/>
              </a:rPr>
              <a:t>giáo</a:t>
            </a:r>
            <a:r>
              <a:rPr lang="en-US" sz="2800" b="1" cap="all" dirty="0">
                <a:solidFill>
                  <a:srgbClr val="FFFF00"/>
                </a:solidFill>
                <a:latin typeface="Times New Roman" pitchFamily="18" charset="0"/>
                <a:ea typeface="+mj-ea"/>
                <a:cs typeface="Times New Roman" pitchFamily="18" charset="0"/>
              </a:rPr>
              <a:t> </a:t>
            </a:r>
            <a:r>
              <a:rPr lang="en-US" sz="2800" b="1" cap="all" dirty="0" err="1">
                <a:solidFill>
                  <a:srgbClr val="FFFF00"/>
                </a:solidFill>
                <a:latin typeface="Times New Roman" pitchFamily="18" charset="0"/>
                <a:ea typeface="+mj-ea"/>
                <a:cs typeface="Times New Roman" pitchFamily="18" charset="0"/>
              </a:rPr>
              <a:t>viên</a:t>
            </a:r>
            <a:r>
              <a:rPr lang="en-US" sz="2800" b="1" cap="all" dirty="0">
                <a:solidFill>
                  <a:srgbClr val="FFFF00"/>
                </a:solidFill>
                <a:latin typeface="Times New Roman" pitchFamily="18" charset="0"/>
                <a:ea typeface="+mj-ea"/>
                <a:cs typeface="Times New Roman" pitchFamily="18" charset="0"/>
              </a:rPr>
              <a:t> </a:t>
            </a:r>
            <a:r>
              <a:rPr lang="en-US" sz="2800" b="1" cap="all" dirty="0" err="1">
                <a:solidFill>
                  <a:srgbClr val="FFFF00"/>
                </a:solidFill>
                <a:latin typeface="Times New Roman" pitchFamily="18" charset="0"/>
                <a:ea typeface="+mj-ea"/>
                <a:cs typeface="Times New Roman" pitchFamily="18" charset="0"/>
              </a:rPr>
              <a:t>bộ</a:t>
            </a:r>
            <a:r>
              <a:rPr lang="en-US" sz="2800" b="1" cap="all" dirty="0">
                <a:solidFill>
                  <a:srgbClr val="FFFF00"/>
                </a:solidFill>
                <a:latin typeface="Times New Roman" pitchFamily="18" charset="0"/>
                <a:ea typeface="+mj-ea"/>
                <a:cs typeface="Times New Roman" pitchFamily="18" charset="0"/>
              </a:rPr>
              <a:t> </a:t>
            </a:r>
            <a:r>
              <a:rPr lang="en-US" sz="2800" b="1" cap="all" dirty="0" err="1">
                <a:solidFill>
                  <a:srgbClr val="FFFF00"/>
                </a:solidFill>
                <a:latin typeface="Times New Roman" pitchFamily="18" charset="0"/>
                <a:ea typeface="+mj-ea"/>
                <a:cs typeface="Times New Roman" pitchFamily="18" charset="0"/>
              </a:rPr>
              <a:t>môn</a:t>
            </a:r>
            <a:endParaRPr lang="en-US" sz="28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95996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1)">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42"/>
            <a:ext cx="12192000" cy="6858000"/>
          </a:xfrm>
          <a:prstGeom prst="rect">
            <a:avLst/>
          </a:prstGeom>
        </p:spPr>
      </p:pic>
      <p:sp>
        <p:nvSpPr>
          <p:cNvPr id="2" name="Rounded Rectangle 1"/>
          <p:cNvSpPr/>
          <p:nvPr/>
        </p:nvSpPr>
        <p:spPr>
          <a:xfrm>
            <a:off x="479376" y="908720"/>
            <a:ext cx="3464242" cy="554387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800" b="1" dirty="0">
                <a:latin typeface="Times New Roman" pitchFamily="18" charset="0"/>
                <a:cs typeface="Times New Roman" pitchFamily="18" charset="0"/>
              </a:rPr>
              <a:t>Một </a:t>
            </a:r>
            <a:r>
              <a:rPr lang="en-US" sz="4800" b="1" dirty="0" err="1">
                <a:latin typeface="Times New Roman" pitchFamily="18" charset="0"/>
                <a:cs typeface="Times New Roman" pitchFamily="18" charset="0"/>
              </a:rPr>
              <a:t>số</a:t>
            </a:r>
            <a:r>
              <a:rPr lang="en-US" sz="4800" b="1" dirty="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biện</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pháp</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xây</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dựng</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nề</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nếp</a:t>
            </a:r>
            <a:r>
              <a:rPr lang="en-US" sz="4800" b="1" dirty="0" smtClean="0">
                <a:latin typeface="Times New Roman" pitchFamily="18" charset="0"/>
                <a:cs typeface="Times New Roman" pitchFamily="18" charset="0"/>
              </a:rPr>
              <a:t> ban </a:t>
            </a:r>
            <a:r>
              <a:rPr lang="en-US" sz="4800" b="1" dirty="0" err="1" smtClean="0">
                <a:latin typeface="Times New Roman" pitchFamily="18" charset="0"/>
                <a:cs typeface="Times New Roman" pitchFamily="18" charset="0"/>
              </a:rPr>
              <a:t>đầu</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cho</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học</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sinh</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lớp</a:t>
            </a:r>
            <a:r>
              <a:rPr lang="en-US" sz="4800" b="1" dirty="0" smtClean="0">
                <a:latin typeface="Times New Roman" pitchFamily="18" charset="0"/>
                <a:cs typeface="Times New Roman" pitchFamily="18" charset="0"/>
              </a:rPr>
              <a:t> </a:t>
            </a:r>
            <a:r>
              <a:rPr lang="en-US" sz="4800" b="1" dirty="0">
                <a:latin typeface="Times New Roman" pitchFamily="18" charset="0"/>
                <a:cs typeface="Times New Roman" pitchFamily="18" charset="0"/>
              </a:rPr>
              <a:t>1ĐC</a:t>
            </a:r>
          </a:p>
        </p:txBody>
      </p:sp>
      <p:sp>
        <p:nvSpPr>
          <p:cNvPr id="3" name="Chevron 2"/>
          <p:cNvSpPr/>
          <p:nvPr/>
        </p:nvSpPr>
        <p:spPr>
          <a:xfrm rot="5400000">
            <a:off x="4041748" y="1295614"/>
            <a:ext cx="1577049" cy="1091294"/>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Chevron 3"/>
          <p:cNvSpPr/>
          <p:nvPr/>
        </p:nvSpPr>
        <p:spPr>
          <a:xfrm rot="5400000">
            <a:off x="4007272" y="2563987"/>
            <a:ext cx="1646003" cy="1091292"/>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4644962" y="1619616"/>
            <a:ext cx="609600" cy="646331"/>
          </a:xfrm>
          <a:prstGeom prst="rect">
            <a:avLst/>
          </a:prstGeom>
          <a:noFill/>
        </p:spPr>
        <p:txBody>
          <a:bodyPr wrap="square" rtlCol="0">
            <a:spAutoFit/>
          </a:bodyPr>
          <a:lstStyle/>
          <a:p>
            <a:r>
              <a:rPr lang="en-US" sz="3600" dirty="0">
                <a:solidFill>
                  <a:schemeClr val="bg1"/>
                </a:solidFill>
                <a:latin typeface="Times New Roman" pitchFamily="18" charset="0"/>
                <a:cs typeface="Times New Roman" pitchFamily="18" charset="0"/>
              </a:rPr>
              <a:t>1</a:t>
            </a:r>
          </a:p>
        </p:txBody>
      </p:sp>
      <p:sp>
        <p:nvSpPr>
          <p:cNvPr id="6" name="TextBox 5"/>
          <p:cNvSpPr txBox="1"/>
          <p:nvPr/>
        </p:nvSpPr>
        <p:spPr>
          <a:xfrm>
            <a:off x="4628922" y="2903670"/>
            <a:ext cx="609600" cy="646331"/>
          </a:xfrm>
          <a:prstGeom prst="rect">
            <a:avLst/>
          </a:prstGeom>
          <a:noFill/>
        </p:spPr>
        <p:txBody>
          <a:bodyPr wrap="square" rtlCol="0">
            <a:spAutoFit/>
          </a:bodyPr>
          <a:lstStyle/>
          <a:p>
            <a:r>
              <a:rPr lang="en-US" sz="3600" dirty="0">
                <a:solidFill>
                  <a:schemeClr val="bg1"/>
                </a:solidFill>
                <a:latin typeface="Times New Roman" pitchFamily="18" charset="0"/>
                <a:cs typeface="Times New Roman" pitchFamily="18" charset="0"/>
              </a:rPr>
              <a:t>2</a:t>
            </a:r>
          </a:p>
        </p:txBody>
      </p:sp>
      <p:sp>
        <p:nvSpPr>
          <p:cNvPr id="7" name="TextBox 6"/>
          <p:cNvSpPr txBox="1"/>
          <p:nvPr/>
        </p:nvSpPr>
        <p:spPr>
          <a:xfrm>
            <a:off x="5654360" y="908720"/>
            <a:ext cx="6442743" cy="1323439"/>
          </a:xfrm>
          <a:prstGeom prst="rect">
            <a:avLst/>
          </a:prstGeom>
          <a:noFill/>
        </p:spPr>
        <p:txBody>
          <a:bodyPr wrap="square" rtlCol="0">
            <a:spAutoFit/>
          </a:bodyPr>
          <a:lstStyle/>
          <a:p>
            <a:endParaRPr lang="en-US" sz="4000" b="1" dirty="0">
              <a:latin typeface="Times New Roman" panose="02020603050405020304" pitchFamily="18" charset="0"/>
              <a:cs typeface="Times New Roman" panose="02020603050405020304" pitchFamily="18" charset="0"/>
            </a:endParaRPr>
          </a:p>
          <a:p>
            <a:r>
              <a:rPr lang="en-US" sz="4000" b="1" dirty="0">
                <a:solidFill>
                  <a:srgbClr val="002060"/>
                </a:solidFill>
                <a:latin typeface="Times New Roman" panose="02020603050405020304" pitchFamily="18" charset="0"/>
                <a:cs typeface="Times New Roman" panose="02020603050405020304" pitchFamily="18" charset="0"/>
              </a:rPr>
              <a:t>Lý do chọn biện pháp </a:t>
            </a:r>
          </a:p>
        </p:txBody>
      </p:sp>
      <p:sp>
        <p:nvSpPr>
          <p:cNvPr id="8" name="TextBox 7"/>
          <p:cNvSpPr txBox="1"/>
          <p:nvPr/>
        </p:nvSpPr>
        <p:spPr>
          <a:xfrm>
            <a:off x="5494571" y="2025579"/>
            <a:ext cx="6762323" cy="1323439"/>
          </a:xfrm>
          <a:prstGeom prst="rect">
            <a:avLst/>
          </a:prstGeom>
          <a:noFill/>
        </p:spPr>
        <p:txBody>
          <a:bodyPr wrap="square" rtlCol="0">
            <a:spAutoFit/>
          </a:bodyPr>
          <a:lstStyle/>
          <a:p>
            <a:endParaRPr lang="en-US" sz="4000" b="1" dirty="0">
              <a:latin typeface="Times New Roman" panose="02020603050405020304" pitchFamily="18" charset="0"/>
              <a:cs typeface="Times New Roman" panose="02020603050405020304" pitchFamily="18" charset="0"/>
            </a:endParaRPr>
          </a:p>
          <a:p>
            <a:r>
              <a:rPr lang="en-US" sz="4000" b="1" dirty="0">
                <a:solidFill>
                  <a:srgbClr val="FF0000"/>
                </a:solidFill>
                <a:latin typeface="Times New Roman" panose="02020603050405020304" pitchFamily="18" charset="0"/>
                <a:cs typeface="Times New Roman" panose="02020603050405020304" pitchFamily="18" charset="0"/>
              </a:rPr>
              <a:t>Nội dung các biện pháp</a:t>
            </a:r>
          </a:p>
        </p:txBody>
      </p:sp>
      <p:sp>
        <p:nvSpPr>
          <p:cNvPr id="9" name="TextBox 8"/>
          <p:cNvSpPr txBox="1"/>
          <p:nvPr/>
        </p:nvSpPr>
        <p:spPr>
          <a:xfrm>
            <a:off x="6096000" y="3289513"/>
            <a:ext cx="4876800" cy="1323439"/>
          </a:xfrm>
          <a:prstGeom prst="rect">
            <a:avLst/>
          </a:prstGeom>
          <a:noFill/>
        </p:spPr>
        <p:txBody>
          <a:bodyPr wrap="square" rtlCol="0">
            <a:spAutoFit/>
          </a:bodyPr>
          <a:lstStyle/>
          <a:p>
            <a:endParaRPr lang="en-US" sz="4000" b="1" dirty="0">
              <a:latin typeface="Times New Roman" panose="02020603050405020304" pitchFamily="18" charset="0"/>
              <a:cs typeface="Times New Roman" panose="02020603050405020304" pitchFamily="18" charset="0"/>
            </a:endParaRPr>
          </a:p>
          <a:p>
            <a:r>
              <a:rPr lang="en-US" sz="4000" b="1" dirty="0">
                <a:solidFill>
                  <a:schemeClr val="accent4">
                    <a:lumMod val="75000"/>
                  </a:schemeClr>
                </a:solidFill>
                <a:latin typeface="Times New Roman" panose="02020603050405020304" pitchFamily="18" charset="0"/>
                <a:cs typeface="Times New Roman" panose="02020603050405020304" pitchFamily="18" charset="0"/>
              </a:rPr>
              <a:t>Kết quả thực hiện</a:t>
            </a:r>
          </a:p>
        </p:txBody>
      </p:sp>
      <p:sp>
        <p:nvSpPr>
          <p:cNvPr id="10" name="Chevron 9"/>
          <p:cNvSpPr/>
          <p:nvPr/>
        </p:nvSpPr>
        <p:spPr>
          <a:xfrm rot="5400000">
            <a:off x="4004766" y="5081438"/>
            <a:ext cx="1640192" cy="1102115"/>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4644962" y="5409448"/>
            <a:ext cx="609600" cy="646331"/>
          </a:xfrm>
          <a:prstGeom prst="rect">
            <a:avLst/>
          </a:prstGeom>
          <a:noFill/>
        </p:spPr>
        <p:txBody>
          <a:bodyPr wrap="square" rtlCol="0">
            <a:spAutoFit/>
          </a:bodyPr>
          <a:lstStyle/>
          <a:p>
            <a:r>
              <a:rPr lang="en-US" sz="3600" dirty="0">
                <a:solidFill>
                  <a:schemeClr val="bg1"/>
                </a:solidFill>
                <a:latin typeface="Times New Roman" pitchFamily="18" charset="0"/>
                <a:cs typeface="Times New Roman" pitchFamily="18" charset="0"/>
              </a:rPr>
              <a:t>4</a:t>
            </a:r>
          </a:p>
        </p:txBody>
      </p:sp>
      <p:sp>
        <p:nvSpPr>
          <p:cNvPr id="12" name="TextBox 11"/>
          <p:cNvSpPr txBox="1"/>
          <p:nvPr/>
        </p:nvSpPr>
        <p:spPr>
          <a:xfrm>
            <a:off x="7058684" y="4602119"/>
            <a:ext cx="4876800" cy="1323439"/>
          </a:xfrm>
          <a:prstGeom prst="rect">
            <a:avLst/>
          </a:prstGeom>
          <a:noFill/>
        </p:spPr>
        <p:txBody>
          <a:bodyPr wrap="square" rtlCol="0">
            <a:spAutoFit/>
          </a:bodyPr>
          <a:lstStyle/>
          <a:p>
            <a:endParaRPr lang="en-US" sz="4000" b="1" dirty="0">
              <a:latin typeface="Times New Roman" panose="02020603050405020304" pitchFamily="18" charset="0"/>
              <a:cs typeface="Times New Roman" panose="02020603050405020304" pitchFamily="18" charset="0"/>
            </a:endParaRPr>
          </a:p>
          <a:p>
            <a:r>
              <a:rPr lang="en-US" sz="4000" b="1" dirty="0">
                <a:solidFill>
                  <a:schemeClr val="accent1">
                    <a:lumMod val="75000"/>
                  </a:schemeClr>
                </a:solidFill>
                <a:latin typeface="Times New Roman" panose="02020603050405020304" pitchFamily="18" charset="0"/>
                <a:cs typeface="Times New Roman" panose="02020603050405020304" pitchFamily="18" charset="0"/>
              </a:rPr>
              <a:t>Kết luận</a:t>
            </a:r>
          </a:p>
        </p:txBody>
      </p:sp>
      <p:grpSp>
        <p:nvGrpSpPr>
          <p:cNvPr id="13" name="Group 12"/>
          <p:cNvGrpSpPr/>
          <p:nvPr/>
        </p:nvGrpSpPr>
        <p:grpSpPr>
          <a:xfrm>
            <a:off x="4284626" y="3579775"/>
            <a:ext cx="1091294" cy="1558990"/>
            <a:chOff x="0" y="2833535"/>
            <a:chExt cx="1091294" cy="1558990"/>
          </a:xfrm>
        </p:grpSpPr>
        <p:sp>
          <p:nvSpPr>
            <p:cNvPr id="14" name="Chevron 13"/>
            <p:cNvSpPr/>
            <p:nvPr/>
          </p:nvSpPr>
          <p:spPr>
            <a:xfrm rot="5400000">
              <a:off x="-233848" y="3067383"/>
              <a:ext cx="1558990" cy="1091293"/>
            </a:xfrm>
            <a:prstGeom prst="chevron">
              <a:avLst/>
            </a:prstGeom>
            <a:solidFill>
              <a:srgbClr val="00B0F0"/>
            </a:solidFill>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5" name="Chevron 4"/>
            <p:cNvSpPr/>
            <p:nvPr/>
          </p:nvSpPr>
          <p:spPr>
            <a:xfrm>
              <a:off x="1" y="3499431"/>
              <a:ext cx="1091293" cy="46769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25400" tIns="25400" rIns="25400" bIns="25400" numCol="1" spcCol="1270" anchor="ctr" anchorCtr="0">
              <a:noAutofit/>
            </a:bodyPr>
            <a:lstStyle/>
            <a:p>
              <a:pPr algn="ctr" defTabSz="1778000">
                <a:lnSpc>
                  <a:spcPct val="90000"/>
                </a:lnSpc>
                <a:spcBef>
                  <a:spcPct val="0"/>
                </a:spcBef>
                <a:spcAft>
                  <a:spcPct val="35000"/>
                </a:spcAft>
              </a:pPr>
              <a:r>
                <a:rPr lang="en-US" sz="4000" dirty="0">
                  <a:solidFill>
                    <a:schemeClr val="bg1"/>
                  </a:solidFill>
                </a:rPr>
                <a:t>3</a:t>
              </a:r>
            </a:p>
          </p:txBody>
        </p:sp>
      </p:grpSp>
    </p:spTree>
    <p:extLst>
      <p:ext uri="{BB962C8B-B14F-4D97-AF65-F5344CB8AC3E}">
        <p14:creationId xmlns:p14="http://schemas.microsoft.com/office/powerpoint/2010/main" val="384417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500"/>
                                        <p:tgtEl>
                                          <p:spTgt spid="13"/>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500"/>
                                        <p:tgtEl>
                                          <p:spTgt spid="11"/>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heel(1)">
                                      <p:cBhvr>
                                        <p:cTn id="45" dur="500"/>
                                        <p:tgtEl>
                                          <p:spTgt spid="10"/>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heel(1)">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7" grpId="0"/>
      <p:bldP spid="8" grpId="0"/>
      <p:bldP spid="9" grpId="0"/>
      <p:bldP spid="10" grpId="0" animBg="1"/>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240704" y="0"/>
            <a:ext cx="1981200" cy="6858000"/>
          </a:xfrm>
          <a:prstGeom prst="verticalScroll">
            <a:avLst/>
          </a:prstGeom>
          <a:solidFill>
            <a:srgbClr val="00B0F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200" dirty="0" err="1" smtClean="0">
                <a:latin typeface="Times New Roman" pitchFamily="18" charset="0"/>
                <a:cs typeface="Times New Roman" pitchFamily="18" charset="0"/>
              </a:rPr>
              <a:t>I.Lý</a:t>
            </a:r>
            <a:r>
              <a:rPr lang="en-US" sz="4200" dirty="0" smtClean="0">
                <a:latin typeface="Times New Roman" pitchFamily="18" charset="0"/>
                <a:cs typeface="Times New Roman" pitchFamily="18" charset="0"/>
              </a:rPr>
              <a:t> </a:t>
            </a:r>
            <a:r>
              <a:rPr lang="en-US" sz="4200" dirty="0">
                <a:latin typeface="Times New Roman" pitchFamily="18" charset="0"/>
                <a:cs typeface="Times New Roman" pitchFamily="18" charset="0"/>
              </a:rPr>
              <a:t>do chọnbiện pháp</a:t>
            </a:r>
          </a:p>
        </p:txBody>
      </p:sp>
      <p:sp>
        <p:nvSpPr>
          <p:cNvPr id="3" name="Chevron 2"/>
          <p:cNvSpPr/>
          <p:nvPr/>
        </p:nvSpPr>
        <p:spPr>
          <a:xfrm>
            <a:off x="1487488" y="1700808"/>
            <a:ext cx="2376266" cy="936104"/>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1. </a:t>
            </a:r>
            <a:r>
              <a:rPr lang="en-US" sz="2800" b="1" dirty="0" err="1" smtClean="0">
                <a:solidFill>
                  <a:schemeClr val="tx1"/>
                </a:solidFill>
                <a:latin typeface="Times New Roman" panose="02020603050405020304" pitchFamily="18" charset="0"/>
                <a:cs typeface="Times New Roman" panose="02020603050405020304" pitchFamily="18" charset="0"/>
              </a:rPr>
              <a:t>Lí</a:t>
            </a:r>
            <a:r>
              <a:rPr lang="en-US" sz="2800" b="1" dirty="0" smtClean="0">
                <a:solidFill>
                  <a:schemeClr val="tx1"/>
                </a:solidFill>
                <a:latin typeface="Times New Roman" panose="02020603050405020304" pitchFamily="18" charset="0"/>
                <a:cs typeface="Times New Roman" panose="02020603050405020304" pitchFamily="18" charset="0"/>
              </a:rPr>
              <a:t> do</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4" name="Chevron 3"/>
          <p:cNvSpPr/>
          <p:nvPr/>
        </p:nvSpPr>
        <p:spPr>
          <a:xfrm>
            <a:off x="1487488" y="4509120"/>
            <a:ext cx="2376266" cy="961507"/>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2. </a:t>
            </a:r>
            <a:r>
              <a:rPr lang="en-US" sz="2800" b="1" dirty="0" err="1" smtClean="0">
                <a:solidFill>
                  <a:schemeClr val="tx1"/>
                </a:solidFill>
                <a:latin typeface="Times New Roman" panose="02020603050405020304" pitchFamily="18" charset="0"/>
                <a:cs typeface="Times New Roman" panose="02020603050405020304" pitchFamily="18" charset="0"/>
              </a:rPr>
              <a:t>Thực</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trạng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3863754" y="1124744"/>
            <a:ext cx="8208910" cy="259228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Giáo</a:t>
            </a:r>
            <a:r>
              <a:rPr lang="en-US" sz="2800" b="1" dirty="0" smtClean="0">
                <a:latin typeface="Times New Roman" pitchFamily="18" charset="0"/>
                <a:cs typeface="Times New Roman" pitchFamily="18" charset="0"/>
              </a:rPr>
              <a:t> </a:t>
            </a:r>
            <a:r>
              <a:rPr lang="en-US" sz="2800" b="1" dirty="0">
                <a:latin typeface="Times New Roman" pitchFamily="18" charset="0"/>
                <a:cs typeface="Times New Roman" pitchFamily="18" charset="0"/>
              </a:rPr>
              <a:t>dục luôn được quan tâm ,đặc biệt vấn đề </a:t>
            </a:r>
            <a:r>
              <a:rPr lang="en-US" sz="2800" b="1" dirty="0" err="1">
                <a:latin typeface="Times New Roman" pitchFamily="18" charset="0"/>
                <a:cs typeface="Times New Roman" pitchFamily="18" charset="0"/>
              </a:rPr>
              <a:t>bảo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vệ</a:t>
            </a:r>
            <a:r>
              <a:rPr lang="en-US" sz="2800" b="1" dirty="0">
                <a:latin typeface="Times New Roman" pitchFamily="18" charset="0"/>
                <a:cs typeface="Times New Roman" pitchFamily="18" charset="0"/>
              </a:rPr>
              <a:t> và chăm sóc trẻ em rất được coi </a:t>
            </a:r>
            <a:r>
              <a:rPr lang="en-US" sz="2800" b="1" dirty="0" err="1">
                <a:latin typeface="Times New Roman" pitchFamily="18" charset="0"/>
                <a:cs typeface="Times New Roman" pitchFamily="18" charset="0"/>
              </a:rPr>
              <a:t>trọng</a:t>
            </a:r>
            <a:r>
              <a:rPr lang="en-US" sz="2800" b="1" dirty="0" smtClean="0">
                <a:latin typeface="Times New Roman" pitchFamily="18" charset="0"/>
                <a:cs typeface="Times New Roman" pitchFamily="18" charset="0"/>
              </a:rPr>
              <a:t>.</a:t>
            </a:r>
            <a:r>
              <a:rPr lang="nl-NL" sz="2800" b="1" dirty="0">
                <a:latin typeface="Times New Roman" panose="02020603050405020304" pitchFamily="18" charset="0"/>
                <a:cs typeface="Times New Roman" panose="02020603050405020304" pitchFamily="18" charset="0"/>
              </a:rPr>
              <a:t> </a:t>
            </a:r>
            <a:endParaRPr lang="nl-NL" sz="2800" b="1" dirty="0" smtClean="0">
              <a:latin typeface="Times New Roman" panose="02020603050405020304" pitchFamily="18" charset="0"/>
              <a:cs typeface="Times New Roman" panose="02020603050405020304" pitchFamily="18" charset="0"/>
            </a:endParaRPr>
          </a:p>
          <a:p>
            <a:pPr algn="just"/>
            <a:r>
              <a:rPr lang="nl-NL" sz="2800" b="1" dirty="0" smtClean="0">
                <a:latin typeface="Times New Roman" panose="02020603050405020304" pitchFamily="18" charset="0"/>
                <a:cs typeface="Times New Roman" panose="02020603050405020304" pitchFamily="18" charset="0"/>
              </a:rPr>
              <a:t>    Việc </a:t>
            </a:r>
            <a:r>
              <a:rPr lang="nl-NL" sz="2800" b="1" dirty="0">
                <a:latin typeface="Times New Roman" panose="02020603050405020304" pitchFamily="18" charset="0"/>
                <a:cs typeface="Times New Roman" panose="02020603050405020304" pitchFamily="18" charset="0"/>
              </a:rPr>
              <a:t>rèn nề nếp ban đầu cho học sinh tiểu </a:t>
            </a:r>
            <a:r>
              <a:rPr lang="nl-NL" sz="2800" b="1" dirty="0" smtClean="0">
                <a:latin typeface="Times New Roman" panose="02020603050405020304" pitchFamily="18" charset="0"/>
                <a:cs typeface="Times New Roman" panose="02020603050405020304" pitchFamily="18" charset="0"/>
              </a:rPr>
              <a:t>học, </a:t>
            </a:r>
            <a:r>
              <a:rPr lang="nl-NL" sz="2800" b="1" dirty="0">
                <a:latin typeface="Times New Roman" panose="02020603050405020304" pitchFamily="18" charset="0"/>
                <a:cs typeface="Times New Roman" panose="02020603050405020304" pitchFamily="18" charset="0"/>
              </a:rPr>
              <a:t>nhất là học sinh lớp </a:t>
            </a:r>
            <a:r>
              <a:rPr lang="nl-NL" sz="2800" b="1" dirty="0" smtClean="0">
                <a:latin typeface="Times New Roman" panose="02020603050405020304" pitchFamily="18" charset="0"/>
                <a:cs typeface="Times New Roman" panose="02020603050405020304" pitchFamily="18" charset="0"/>
              </a:rPr>
              <a:t>1, </a:t>
            </a:r>
            <a:r>
              <a:rPr lang="nl-NL" sz="2800" b="1" dirty="0">
                <a:latin typeface="Times New Roman" panose="02020603050405020304" pitchFamily="18" charset="0"/>
                <a:cs typeface="Times New Roman" panose="02020603050405020304" pitchFamily="18" charset="0"/>
              </a:rPr>
              <a:t>là một việc làm rất cần </a:t>
            </a:r>
            <a:r>
              <a:rPr lang="nl-NL" sz="2800" b="1" dirty="0" smtClean="0">
                <a:latin typeface="Times New Roman" panose="02020603050405020304" pitchFamily="18" charset="0"/>
                <a:cs typeface="Times New Roman" panose="02020603050405020304" pitchFamily="18" charset="0"/>
              </a:rPr>
              <a:t>thiết đối với một người GV.</a:t>
            </a:r>
            <a:endParaRPr lang="en-US" sz="2800" b="1" dirty="0">
              <a:latin typeface="Times New Roman" pitchFamily="18" charset="0"/>
              <a:cs typeface="Times New Roman" pitchFamily="18" charset="0"/>
            </a:endParaRPr>
          </a:p>
        </p:txBody>
      </p:sp>
      <p:sp>
        <p:nvSpPr>
          <p:cNvPr id="7" name="Rectangle 6"/>
          <p:cNvSpPr/>
          <p:nvPr/>
        </p:nvSpPr>
        <p:spPr>
          <a:xfrm>
            <a:off x="3863754" y="4077072"/>
            <a:ext cx="8208910" cy="237626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457200" indent="-457200" algn="just">
              <a:buFontTx/>
              <a:buChar char="-"/>
            </a:pPr>
            <a:r>
              <a:rPr lang="en-US" sz="2800" b="1" dirty="0" err="1" smtClean="0">
                <a:latin typeface="Times New Roman" pitchFamily="18" charset="0"/>
                <a:cs typeface="Times New Roman" pitchFamily="18" charset="0"/>
              </a:rPr>
              <a:t>Thuận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lợi</a:t>
            </a:r>
            <a:endParaRPr lang="en-US" sz="2800" b="1" dirty="0" smtClean="0">
              <a:latin typeface="Times New Roman" pitchFamily="18" charset="0"/>
              <a:cs typeface="Times New Roman" pitchFamily="18" charset="0"/>
            </a:endParaRPr>
          </a:p>
          <a:p>
            <a:pPr marL="457200" indent="-457200" algn="just">
              <a:buFontTx/>
              <a:buChar char="-"/>
            </a:pPr>
            <a:r>
              <a:rPr lang="en-US" sz="2800" b="1" dirty="0" err="1" smtClean="0">
                <a:latin typeface="Times New Roman" pitchFamily="18" charset="0"/>
                <a:cs typeface="Times New Roman" pitchFamily="18" charset="0"/>
              </a:rPr>
              <a:t>Khó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khăn</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24038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
          <p:cNvGrpSpPr>
            <a:grpSpLocks/>
          </p:cNvGrpSpPr>
          <p:nvPr/>
        </p:nvGrpSpPr>
        <p:grpSpPr bwMode="auto">
          <a:xfrm>
            <a:off x="2207568" y="1628800"/>
            <a:ext cx="7560840" cy="4032448"/>
            <a:chOff x="1997" y="1314"/>
            <a:chExt cx="1889" cy="1009"/>
          </a:xfrm>
        </p:grpSpPr>
        <p:grpSp>
          <p:nvGrpSpPr>
            <p:cNvPr id="4" name="Group 12"/>
            <p:cNvGrpSpPr>
              <a:grpSpLocks/>
            </p:cNvGrpSpPr>
            <p:nvPr/>
          </p:nvGrpSpPr>
          <p:grpSpPr bwMode="auto">
            <a:xfrm>
              <a:off x="1997" y="1404"/>
              <a:ext cx="1889" cy="919"/>
              <a:chOff x="1973" y="1027"/>
              <a:chExt cx="1926" cy="937"/>
            </a:xfrm>
          </p:grpSpPr>
          <p:sp>
            <p:nvSpPr>
              <p:cNvPr id="9" name="Oval 13"/>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Arial" panose="020B0604020202020204" pitchFamily="34" charset="0"/>
                </a:endParaRPr>
              </a:p>
            </p:txBody>
          </p:sp>
          <p:sp>
            <p:nvSpPr>
              <p:cNvPr id="10" name="Oval 14"/>
              <p:cNvSpPr>
                <a:spLocks noChangeArrowheads="1"/>
              </p:cNvSpPr>
              <p:nvPr/>
            </p:nvSpPr>
            <p:spPr bwMode="gray">
              <a:xfrm>
                <a:off x="1973" y="1027"/>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Arial" panose="020B0604020202020204" pitchFamily="34" charset="0"/>
                </a:endParaRPr>
              </a:p>
            </p:txBody>
          </p:sp>
        </p:grpSp>
        <p:sp>
          <p:nvSpPr>
            <p:cNvPr id="5" name="Oval 15"/>
            <p:cNvSpPr>
              <a:spLocks noChangeArrowheads="1"/>
            </p:cNvSpPr>
            <p:nvPr/>
          </p:nvSpPr>
          <p:spPr bwMode="gray">
            <a:xfrm>
              <a:off x="2086" y="1314"/>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a:solidFill>
                  <a:prstClr val="black"/>
                </a:solidFill>
                <a:latin typeface="Arial" panose="020B0604020202020204" pitchFamily="34" charset="0"/>
              </a:endParaRPr>
            </a:p>
          </p:txBody>
        </p:sp>
        <p:sp>
          <p:nvSpPr>
            <p:cNvPr id="6" name="Oval 16"/>
            <p:cNvSpPr>
              <a:spLocks noChangeArrowheads="1"/>
            </p:cNvSpPr>
            <p:nvPr/>
          </p:nvSpPr>
          <p:spPr bwMode="gray">
            <a:xfrm>
              <a:off x="2108" y="1319"/>
              <a:ext cx="1650" cy="824"/>
            </a:xfrm>
            <a:prstGeom prst="ellipse">
              <a:avLst/>
            </a:prstGeom>
            <a:ln/>
          </p:spPr>
          <p:style>
            <a:lnRef idx="2">
              <a:schemeClr val="accent5"/>
            </a:lnRef>
            <a:fillRef idx="1">
              <a:schemeClr val="lt1"/>
            </a:fillRef>
            <a:effectRef idx="0">
              <a:schemeClr val="accent5"/>
            </a:effectRef>
            <a:fontRef idx="minor">
              <a:schemeClr val="dk1"/>
            </a:fontRef>
          </p:style>
          <p:txBody>
            <a:bodyPr vert="eaVert" wrap="none" anchor="ctr"/>
            <a:lstStyle/>
            <a:p>
              <a:pPr>
                <a:defRPr/>
              </a:pPr>
              <a:endParaRPr lang="en-US">
                <a:solidFill>
                  <a:prstClr val="black"/>
                </a:solidFill>
                <a:latin typeface="Arial" panose="020B0604020202020204" pitchFamily="34" charset="0"/>
              </a:endParaRPr>
            </a:p>
          </p:txBody>
        </p:sp>
        <p:sp>
          <p:nvSpPr>
            <p:cNvPr id="7" name="Oval 17"/>
            <p:cNvSpPr>
              <a:spLocks noChangeArrowheads="1"/>
            </p:cNvSpPr>
            <p:nvPr/>
          </p:nvSpPr>
          <p:spPr bwMode="gray">
            <a:xfrm>
              <a:off x="2125" y="1327"/>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a:solidFill>
                  <a:prstClr val="black"/>
                </a:solidFill>
                <a:latin typeface="Arial" panose="020B0604020202020204" pitchFamily="34" charset="0"/>
              </a:endParaRPr>
            </a:p>
          </p:txBody>
        </p:sp>
        <p:sp>
          <p:nvSpPr>
            <p:cNvPr id="8" name="Oval 18"/>
            <p:cNvSpPr>
              <a:spLocks noChangeArrowheads="1"/>
            </p:cNvSpPr>
            <p:nvPr/>
          </p:nvSpPr>
          <p:spPr bwMode="gray">
            <a:xfrm>
              <a:off x="2208" y="1344"/>
              <a:ext cx="1382" cy="624"/>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a:solidFill>
                  <a:prstClr val="black"/>
                </a:solidFill>
                <a:latin typeface="Arial" panose="020B0604020202020204" pitchFamily="34" charset="0"/>
              </a:endParaRPr>
            </a:p>
          </p:txBody>
        </p:sp>
      </p:grpSp>
      <p:sp>
        <p:nvSpPr>
          <p:cNvPr id="11" name="Rectangle 10"/>
          <p:cNvSpPr/>
          <p:nvPr/>
        </p:nvSpPr>
        <p:spPr>
          <a:xfrm>
            <a:off x="3918929" y="2661535"/>
            <a:ext cx="3891001" cy="1200329"/>
          </a:xfrm>
          <a:prstGeom prst="rect">
            <a:avLst/>
          </a:prstGeom>
        </p:spPr>
        <p:txBody>
          <a:bodyPr wrap="non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II.NỘI DUNG </a:t>
            </a:r>
            <a:endParaRPr lang="en-US" sz="3600" b="1" dirty="0" smtClean="0">
              <a:solidFill>
                <a:srgbClr val="FF0000"/>
              </a:solidFill>
              <a:latin typeface="Times New Roman" panose="02020603050405020304" pitchFamily="18" charset="0"/>
              <a:cs typeface="Times New Roman" panose="02020603050405020304" pitchFamily="18" charset="0"/>
            </a:endParaRPr>
          </a:p>
          <a:p>
            <a:pPr algn="ctr"/>
            <a:r>
              <a:rPr lang="en-US" sz="3600" b="1" dirty="0" smtClean="0">
                <a:solidFill>
                  <a:srgbClr val="FF0000"/>
                </a:solidFill>
                <a:latin typeface="Times New Roman" panose="02020603050405020304" pitchFamily="18" charset="0"/>
                <a:cs typeface="Times New Roman" panose="02020603050405020304" pitchFamily="18" charset="0"/>
              </a:rPr>
              <a:t>CÁC </a:t>
            </a:r>
            <a:r>
              <a:rPr lang="en-US" sz="3600" b="1" dirty="0">
                <a:solidFill>
                  <a:srgbClr val="FF0000"/>
                </a:solidFill>
                <a:latin typeface="Times New Roman" panose="02020603050405020304" pitchFamily="18" charset="0"/>
                <a:cs typeface="Times New Roman" panose="02020603050405020304" pitchFamily="18" charset="0"/>
              </a:rPr>
              <a:t>BIỆN PHÁP </a:t>
            </a:r>
            <a:endParaRPr lang="en-US" sz="3600" dirty="0">
              <a:solidFill>
                <a:srgbClr val="FF0000"/>
              </a:solidFill>
            </a:endParaRPr>
          </a:p>
        </p:txBody>
      </p:sp>
    </p:spTree>
    <p:extLst>
      <p:ext uri="{BB962C8B-B14F-4D97-AF65-F5344CB8AC3E}">
        <p14:creationId xmlns:p14="http://schemas.microsoft.com/office/powerpoint/2010/main" val="270295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Scroll 3"/>
          <p:cNvSpPr/>
          <p:nvPr/>
        </p:nvSpPr>
        <p:spPr>
          <a:xfrm>
            <a:off x="5189" y="476672"/>
            <a:ext cx="2131693" cy="6192688"/>
          </a:xfrm>
          <a:prstGeom prst="verticalScroll">
            <a:avLst/>
          </a:prstGeom>
          <a:solidFill>
            <a:srgbClr val="00B0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r>
              <a:rPr lang="en-US" sz="3600" b="1" kern="0" dirty="0" smtClean="0">
                <a:solidFill>
                  <a:srgbClr val="002060"/>
                </a:solidFill>
                <a:latin typeface="Times New Roman" pitchFamily="18" charset="0"/>
                <a:cs typeface="Times New Roman" pitchFamily="18" charset="0"/>
              </a:rPr>
              <a:t>CÁC </a:t>
            </a:r>
            <a:r>
              <a:rPr lang="en-US" sz="3600" b="1" kern="0" dirty="0">
                <a:solidFill>
                  <a:srgbClr val="002060"/>
                </a:solidFill>
                <a:latin typeface="Times New Roman" pitchFamily="18" charset="0"/>
                <a:cs typeface="Times New Roman" pitchFamily="18" charset="0"/>
              </a:rPr>
              <a:t>BIỆN PHÁP</a:t>
            </a:r>
          </a:p>
          <a:p>
            <a:pPr algn="ctr">
              <a:defRPr/>
            </a:pPr>
            <a:r>
              <a:rPr lang="en-US" sz="3600" b="1" kern="0" dirty="0">
                <a:solidFill>
                  <a:srgbClr val="002060"/>
                </a:solidFill>
                <a:latin typeface="Times New Roman" pitchFamily="18" charset="0"/>
                <a:cs typeface="Times New Roman" pitchFamily="18" charset="0"/>
              </a:rPr>
              <a:t>THỰC HIỆN</a:t>
            </a:r>
          </a:p>
        </p:txBody>
      </p:sp>
      <p:sp>
        <p:nvSpPr>
          <p:cNvPr id="6" name="Chevron 5"/>
          <p:cNvSpPr/>
          <p:nvPr/>
        </p:nvSpPr>
        <p:spPr>
          <a:xfrm rot="5400000">
            <a:off x="1874644" y="1005269"/>
            <a:ext cx="1087106" cy="736020"/>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2193374" y="1052737"/>
            <a:ext cx="417209" cy="646331"/>
          </a:xfrm>
          <a:prstGeom prst="rect">
            <a:avLst/>
          </a:prstGeom>
          <a:noFill/>
        </p:spPr>
        <p:txBody>
          <a:bodyPr wrap="square" rtlCol="0">
            <a:spAutoFit/>
          </a:bodyPr>
          <a:lstStyle/>
          <a:p>
            <a:r>
              <a:rPr lang="en-US" sz="3600" dirty="0">
                <a:solidFill>
                  <a:schemeClr val="bg1"/>
                </a:solidFill>
                <a:latin typeface="Times New Roman" pitchFamily="18" charset="0"/>
                <a:cs typeface="Times New Roman" pitchFamily="18" charset="0"/>
              </a:rPr>
              <a:t>1</a:t>
            </a:r>
          </a:p>
        </p:txBody>
      </p:sp>
      <p:sp>
        <p:nvSpPr>
          <p:cNvPr id="9" name="TextBox 8"/>
          <p:cNvSpPr txBox="1"/>
          <p:nvPr/>
        </p:nvSpPr>
        <p:spPr>
          <a:xfrm>
            <a:off x="2968465" y="992625"/>
            <a:ext cx="8764269"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6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Xây</a:t>
            </a: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dựng nề nếp học tập </a:t>
            </a:r>
            <a:r>
              <a:rPr lang="en-US" sz="3200" b="1" dirty="0" err="1">
                <a:latin typeface="Times New Roman" pitchFamily="18" charset="0"/>
                <a:cs typeface="Times New Roman" pitchFamily="18" charset="0"/>
              </a:rPr>
              <a:t>trên</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10" name="Chevron 9"/>
          <p:cNvSpPr/>
          <p:nvPr/>
        </p:nvSpPr>
        <p:spPr>
          <a:xfrm rot="5400000">
            <a:off x="1825694" y="2039014"/>
            <a:ext cx="1152124" cy="763752"/>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2174339" y="2170230"/>
            <a:ext cx="689489" cy="646331"/>
          </a:xfrm>
          <a:prstGeom prst="rect">
            <a:avLst/>
          </a:prstGeom>
          <a:noFill/>
        </p:spPr>
        <p:txBody>
          <a:bodyPr wrap="square" rtlCol="0">
            <a:spAutoFit/>
          </a:bodyPr>
          <a:lstStyle/>
          <a:p>
            <a:r>
              <a:rPr lang="en-US" sz="3600" dirty="0">
                <a:solidFill>
                  <a:schemeClr val="bg1"/>
                </a:solidFill>
                <a:latin typeface="Times New Roman" pitchFamily="18" charset="0"/>
                <a:cs typeface="Times New Roman" pitchFamily="18" charset="0"/>
              </a:rPr>
              <a:t>2</a:t>
            </a:r>
          </a:p>
        </p:txBody>
      </p:sp>
      <p:sp>
        <p:nvSpPr>
          <p:cNvPr id="13" name="TextBox 12"/>
          <p:cNvSpPr txBox="1"/>
          <p:nvPr/>
        </p:nvSpPr>
        <p:spPr>
          <a:xfrm>
            <a:off x="2967395" y="1784355"/>
            <a:ext cx="8817235"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Ứng</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CNTT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hợp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huynh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nếp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ở </a:t>
            </a:r>
            <a:r>
              <a:rPr lang="en-US" sz="3200" b="1" dirty="0" err="1" smtClean="0">
                <a:latin typeface="Times New Roman" panose="02020603050405020304" pitchFamily="18" charset="0"/>
                <a:cs typeface="Times New Roman" panose="02020603050405020304" pitchFamily="18" charset="0"/>
              </a:rPr>
              <a:t>nhà</a:t>
            </a:r>
            <a:r>
              <a:rPr lang="en-US" sz="3200" b="1"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020361" y="3042009"/>
            <a:ext cx="560393" cy="646331"/>
          </a:xfrm>
          <a:prstGeom prst="rect">
            <a:avLst/>
          </a:prstGeom>
          <a:noFill/>
        </p:spPr>
        <p:txBody>
          <a:bodyPr wrap="square" rtlCol="0">
            <a:spAutoFit/>
          </a:bodyPr>
          <a:lstStyle/>
          <a:p>
            <a:r>
              <a:rPr lang="en-US" sz="3600" dirty="0">
                <a:solidFill>
                  <a:schemeClr val="bg1"/>
                </a:solidFill>
                <a:latin typeface="Times New Roman" pitchFamily="18" charset="0"/>
                <a:cs typeface="Times New Roman" pitchFamily="18" charset="0"/>
              </a:rPr>
              <a:t>4</a:t>
            </a:r>
          </a:p>
        </p:txBody>
      </p:sp>
      <p:sp>
        <p:nvSpPr>
          <p:cNvPr id="20" name="Chevron 19"/>
          <p:cNvSpPr/>
          <p:nvPr/>
        </p:nvSpPr>
        <p:spPr>
          <a:xfrm rot="5400000">
            <a:off x="1786975" y="3152427"/>
            <a:ext cx="1224138" cy="769175"/>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p:cNvSpPr txBox="1"/>
          <p:nvPr/>
        </p:nvSpPr>
        <p:spPr>
          <a:xfrm>
            <a:off x="3159781" y="3803225"/>
            <a:ext cx="526517" cy="646331"/>
          </a:xfrm>
          <a:prstGeom prst="rect">
            <a:avLst/>
          </a:prstGeom>
          <a:noFill/>
        </p:spPr>
        <p:txBody>
          <a:bodyPr wrap="square" rtlCol="0">
            <a:spAutoFit/>
          </a:bodyPr>
          <a:lstStyle/>
          <a:p>
            <a:r>
              <a:rPr lang="en-US" sz="3600" dirty="0">
                <a:solidFill>
                  <a:schemeClr val="bg1"/>
                </a:solidFill>
                <a:latin typeface="Times New Roman" pitchFamily="18" charset="0"/>
                <a:cs typeface="Times New Roman" pitchFamily="18" charset="0"/>
              </a:rPr>
              <a:t>3</a:t>
            </a:r>
          </a:p>
        </p:txBody>
      </p:sp>
      <p:sp>
        <p:nvSpPr>
          <p:cNvPr id="22" name="TextBox 21"/>
          <p:cNvSpPr txBox="1"/>
          <p:nvPr/>
        </p:nvSpPr>
        <p:spPr>
          <a:xfrm>
            <a:off x="2967395" y="3099451"/>
            <a:ext cx="8817235"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3600" b="1" dirty="0">
                <a:latin typeface="Times New Roman" pitchFamily="18" charset="0"/>
                <a:cs typeface="Times New Roman" pitchFamily="18" charset="0"/>
              </a:rPr>
              <a:t> </a:t>
            </a:r>
            <a:r>
              <a:rPr lang="en-US" sz="36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Kết</a:t>
            </a: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hợp với giáo viên </a:t>
            </a:r>
            <a:r>
              <a:rPr lang="en-US" sz="3200" b="1" dirty="0" err="1">
                <a:latin typeface="Times New Roman" pitchFamily="18" charset="0"/>
                <a:cs typeface="Times New Roman" pitchFamily="18" charset="0"/>
              </a:rPr>
              <a:t>bộ</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môn</a:t>
            </a:r>
            <a:r>
              <a:rPr lang="en-US" sz="3200" b="1"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23" name="Chevron 22"/>
          <p:cNvSpPr/>
          <p:nvPr/>
        </p:nvSpPr>
        <p:spPr>
          <a:xfrm rot="5400000">
            <a:off x="1832421" y="4225554"/>
            <a:ext cx="1130223" cy="766153"/>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2161976" y="4446874"/>
            <a:ext cx="525923" cy="646331"/>
          </a:xfrm>
          <a:prstGeom prst="rect">
            <a:avLst/>
          </a:prstGeom>
          <a:noFill/>
        </p:spPr>
        <p:txBody>
          <a:bodyPr wrap="square" rtlCol="0">
            <a:spAutoFit/>
          </a:bodyPr>
          <a:lstStyle/>
          <a:p>
            <a:r>
              <a:rPr lang="en-US" sz="3600" dirty="0">
                <a:solidFill>
                  <a:schemeClr val="bg1"/>
                </a:solidFill>
                <a:latin typeface="Times New Roman" pitchFamily="18" charset="0"/>
                <a:cs typeface="Times New Roman" pitchFamily="18" charset="0"/>
              </a:rPr>
              <a:t>4</a:t>
            </a:r>
          </a:p>
        </p:txBody>
      </p:sp>
      <p:sp>
        <p:nvSpPr>
          <p:cNvPr id="25" name="TextBox 24"/>
          <p:cNvSpPr txBox="1"/>
          <p:nvPr/>
        </p:nvSpPr>
        <p:spPr>
          <a:xfrm>
            <a:off x="2967395" y="3884855"/>
            <a:ext cx="8817236" cy="1077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3200" b="1" dirty="0" err="1" smtClean="0">
                <a:latin typeface="Times New Roman" pitchFamily="18" charset="0"/>
                <a:cs typeface="Times New Roman" pitchFamily="18" charset="0"/>
              </a:rPr>
              <a:t>Kiểm</a:t>
            </a: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tra nề nếp học tập của học sinh  thông qua đội ngũ cán </a:t>
            </a:r>
            <a:r>
              <a:rPr lang="en-US" sz="3200" b="1" dirty="0" err="1">
                <a:latin typeface="Times New Roman" pitchFamily="18" charset="0"/>
                <a:cs typeface="Times New Roman" pitchFamily="18" charset="0"/>
              </a:rPr>
              <a:t>bộ</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lớp</a:t>
            </a:r>
            <a:r>
              <a:rPr lang="en-US" sz="3200" b="1"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26" name="Chevron 25"/>
          <p:cNvSpPr/>
          <p:nvPr/>
        </p:nvSpPr>
        <p:spPr>
          <a:xfrm rot="5400000">
            <a:off x="1797367" y="5390830"/>
            <a:ext cx="1200329" cy="766153"/>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2182758" y="5519470"/>
            <a:ext cx="560393" cy="646331"/>
          </a:xfrm>
          <a:prstGeom prst="rect">
            <a:avLst/>
          </a:prstGeom>
          <a:noFill/>
        </p:spPr>
        <p:txBody>
          <a:bodyPr wrap="square" rtlCol="0">
            <a:spAutoFit/>
          </a:bodyPr>
          <a:lstStyle/>
          <a:p>
            <a:r>
              <a:rPr lang="en-US" sz="3600" dirty="0">
                <a:solidFill>
                  <a:schemeClr val="bg1"/>
                </a:solidFill>
                <a:latin typeface="Times New Roman" pitchFamily="18" charset="0"/>
                <a:cs typeface="Times New Roman" pitchFamily="18" charset="0"/>
              </a:rPr>
              <a:t>5</a:t>
            </a:r>
          </a:p>
        </p:txBody>
      </p:sp>
      <p:sp>
        <p:nvSpPr>
          <p:cNvPr id="28" name="TextBox 27"/>
          <p:cNvSpPr txBox="1"/>
          <p:nvPr/>
        </p:nvSpPr>
        <p:spPr>
          <a:xfrm>
            <a:off x="2967395" y="5253007"/>
            <a:ext cx="8817235" cy="107721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Tích</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gương</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tuyên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dương</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khen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thưởng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2225815" y="3269669"/>
            <a:ext cx="560393" cy="646331"/>
          </a:xfrm>
          <a:prstGeom prst="rect">
            <a:avLst/>
          </a:prstGeom>
          <a:noFill/>
        </p:spPr>
        <p:txBody>
          <a:bodyPr wrap="square" rtlCol="0">
            <a:spAutoFit/>
          </a:bodyPr>
          <a:lstStyle/>
          <a:p>
            <a:r>
              <a:rPr lang="en-US" sz="3600" dirty="0">
                <a:solidFill>
                  <a:schemeClr val="bg1"/>
                </a:solidFill>
                <a:latin typeface="Times New Roman" pitchFamily="18" charset="0"/>
                <a:cs typeface="Times New Roman" pitchFamily="18" charset="0"/>
              </a:rPr>
              <a:t>3</a:t>
            </a:r>
          </a:p>
        </p:txBody>
      </p:sp>
    </p:spTree>
    <p:extLst>
      <p:ext uri="{BB962C8B-B14F-4D97-AF65-F5344CB8AC3E}">
        <p14:creationId xmlns:p14="http://schemas.microsoft.com/office/powerpoint/2010/main" val="183723036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arn(inVertical)">
                                      <p:cBhvr>
                                        <p:cTn id="62" dur="500"/>
                                        <p:tgtEl>
                                          <p:spTgt spid="27"/>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arn(inVertical)">
                                      <p:cBhvr>
                                        <p:cTn id="65" dur="500"/>
                                        <p:tgtEl>
                                          <p:spTgt spid="26"/>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P spid="9" grpId="0" animBg="1"/>
      <p:bldP spid="10" grpId="0" animBg="1"/>
      <p:bldP spid="12" grpId="0"/>
      <p:bldP spid="13" grpId="0" animBg="1"/>
      <p:bldP spid="15" grpId="0"/>
      <p:bldP spid="20" grpId="0" animBg="1"/>
      <p:bldP spid="21" grpId="0"/>
      <p:bldP spid="22" grpId="0" animBg="1"/>
      <p:bldP spid="23" grpId="0" animBg="1"/>
      <p:bldP spid="24" grpId="0"/>
      <p:bldP spid="25" grpId="0" animBg="1"/>
      <p:bldP spid="26" grpId="0" animBg="1"/>
      <p:bldP spid="27" grpId="0"/>
      <p:bldP spid="28" grpId="0" animBg="1"/>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623187" y="1267461"/>
            <a:ext cx="10945625" cy="584775"/>
          </a:xfrm>
          <a:prstGeom prst="rect">
            <a:avLst/>
          </a:prstGeom>
        </p:spPr>
        <p:txBody>
          <a:bodyPr wrap="none">
            <a:spAutoFit/>
          </a:bodyPr>
          <a:lstStyle/>
          <a:p>
            <a:r>
              <a:rPr lang="nl-NL" sz="3200" b="1" dirty="0" smtClean="0">
                <a:solidFill>
                  <a:srgbClr val="FF0000"/>
                </a:solidFill>
                <a:latin typeface="Times New Roman" panose="02020603050405020304" pitchFamily="18" charset="0"/>
                <a:cs typeface="Times New Roman" panose="02020603050405020304" pitchFamily="18" charset="0"/>
              </a:rPr>
              <a:t>Thứ nhất: Hướng </a:t>
            </a:r>
            <a:r>
              <a:rPr lang="nl-NL" sz="3200" b="1" dirty="0">
                <a:solidFill>
                  <a:srgbClr val="FF0000"/>
                </a:solidFill>
                <a:latin typeface="Times New Roman" panose="02020603050405020304" pitchFamily="18" charset="0"/>
                <a:cs typeface="Times New Roman" panose="02020603050405020304" pitchFamily="18" charset="0"/>
              </a:rPr>
              <a:t>dẫn các em cách nhận biết các loại sách, </a:t>
            </a:r>
            <a:r>
              <a:rPr lang="nl-NL" sz="3200" b="1" dirty="0" smtClean="0">
                <a:solidFill>
                  <a:srgbClr val="FF0000"/>
                </a:solidFill>
                <a:latin typeface="Times New Roman" panose="02020603050405020304" pitchFamily="18" charset="0"/>
                <a:cs typeface="Times New Roman" panose="02020603050405020304" pitchFamily="18" charset="0"/>
              </a:rPr>
              <a:t>vở.</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3"/>
          <a:srcRect l="6957" t="4092" r="6075" b="5887"/>
          <a:stretch/>
        </p:blipFill>
        <p:spPr>
          <a:xfrm>
            <a:off x="983432" y="1913307"/>
            <a:ext cx="2016224" cy="2451798"/>
          </a:xfrm>
          <a:prstGeom prst="rect">
            <a:avLst/>
          </a:prstGeom>
        </p:spPr>
      </p:pic>
      <p:pic>
        <p:nvPicPr>
          <p:cNvPr id="2" name="Picture 1"/>
          <p:cNvPicPr>
            <a:picLocks noChangeAspect="1"/>
          </p:cNvPicPr>
          <p:nvPr/>
        </p:nvPicPr>
        <p:blipFill>
          <a:blip r:embed="rId4"/>
          <a:stretch>
            <a:fillRect/>
          </a:stretch>
        </p:blipFill>
        <p:spPr>
          <a:xfrm>
            <a:off x="3099301" y="2420888"/>
            <a:ext cx="2022809" cy="2447405"/>
          </a:xfrm>
          <a:prstGeom prst="rect">
            <a:avLst/>
          </a:prstGeom>
        </p:spPr>
      </p:pic>
      <p:pic>
        <p:nvPicPr>
          <p:cNvPr id="3" name="Picture 2"/>
          <p:cNvPicPr>
            <a:picLocks noChangeAspect="1"/>
          </p:cNvPicPr>
          <p:nvPr/>
        </p:nvPicPr>
        <p:blipFill>
          <a:blip r:embed="rId5"/>
          <a:stretch>
            <a:fillRect/>
          </a:stretch>
        </p:blipFill>
        <p:spPr>
          <a:xfrm>
            <a:off x="5244327" y="3058293"/>
            <a:ext cx="1947461" cy="2484660"/>
          </a:xfrm>
          <a:prstGeom prst="rect">
            <a:avLst/>
          </a:prstGeom>
        </p:spPr>
      </p:pic>
      <p:pic>
        <p:nvPicPr>
          <p:cNvPr id="10" name="Picture 9"/>
          <p:cNvPicPr>
            <a:picLocks noChangeAspect="1"/>
          </p:cNvPicPr>
          <p:nvPr/>
        </p:nvPicPr>
        <p:blipFill>
          <a:blip r:embed="rId6"/>
          <a:stretch>
            <a:fillRect/>
          </a:stretch>
        </p:blipFill>
        <p:spPr>
          <a:xfrm>
            <a:off x="7314005" y="3564513"/>
            <a:ext cx="1865718" cy="2348879"/>
          </a:xfrm>
          <a:prstGeom prst="rect">
            <a:avLst/>
          </a:prstGeom>
        </p:spPr>
      </p:pic>
      <p:pic>
        <p:nvPicPr>
          <p:cNvPr id="11" name="Picture 10"/>
          <p:cNvPicPr>
            <a:picLocks noChangeAspect="1"/>
          </p:cNvPicPr>
          <p:nvPr/>
        </p:nvPicPr>
        <p:blipFill>
          <a:blip r:embed="rId7"/>
          <a:stretch>
            <a:fillRect/>
          </a:stretch>
        </p:blipFill>
        <p:spPr>
          <a:xfrm>
            <a:off x="9341301" y="3996327"/>
            <a:ext cx="1972309" cy="2309801"/>
          </a:xfrm>
          <a:prstGeom prst="rect">
            <a:avLst/>
          </a:prstGeom>
        </p:spPr>
      </p:pic>
      <p:sp>
        <p:nvSpPr>
          <p:cNvPr id="8" name="Rectangle 7"/>
          <p:cNvSpPr/>
          <p:nvPr/>
        </p:nvSpPr>
        <p:spPr>
          <a:xfrm>
            <a:off x="983432" y="479390"/>
            <a:ext cx="10469253" cy="747464"/>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err="1" smtClean="0">
                <a:solidFill>
                  <a:schemeClr val="bg1">
                    <a:lumMod val="95000"/>
                  </a:schemeClr>
                </a:solidFill>
                <a:latin typeface="Times New Roman" pitchFamily="18" charset="0"/>
                <a:cs typeface="Times New Roman" pitchFamily="18" charset="0"/>
              </a:rPr>
              <a:t>Biện</a:t>
            </a:r>
            <a:r>
              <a:rPr lang="en-US" sz="4000" b="1" dirty="0" smtClean="0">
                <a:solidFill>
                  <a:schemeClr val="bg1">
                    <a:lumMod val="95000"/>
                  </a:schemeClr>
                </a:solidFill>
                <a:latin typeface="Times New Roman" pitchFamily="18" charset="0"/>
                <a:cs typeface="Times New Roman" pitchFamily="18" charset="0"/>
              </a:rPr>
              <a:t> </a:t>
            </a:r>
            <a:r>
              <a:rPr lang="en-US" sz="4000" b="1" dirty="0" err="1" smtClean="0">
                <a:solidFill>
                  <a:schemeClr val="bg1">
                    <a:lumMod val="95000"/>
                  </a:schemeClr>
                </a:solidFill>
                <a:latin typeface="Times New Roman" pitchFamily="18" charset="0"/>
                <a:cs typeface="Times New Roman" pitchFamily="18" charset="0"/>
              </a:rPr>
              <a:t>pháp</a:t>
            </a:r>
            <a:r>
              <a:rPr lang="en-US" sz="4000" b="1" dirty="0" smtClean="0">
                <a:solidFill>
                  <a:schemeClr val="bg1">
                    <a:lumMod val="95000"/>
                  </a:schemeClr>
                </a:solidFill>
                <a:latin typeface="Times New Roman" pitchFamily="18" charset="0"/>
                <a:cs typeface="Times New Roman" pitchFamily="18" charset="0"/>
              </a:rPr>
              <a:t> 1. </a:t>
            </a:r>
            <a:r>
              <a:rPr lang="en-US" sz="4000" b="1" dirty="0">
                <a:solidFill>
                  <a:srgbClr val="FFFF00"/>
                </a:solidFill>
                <a:latin typeface="Times New Roman" pitchFamily="18" charset="0"/>
                <a:cs typeface="Times New Roman" pitchFamily="18" charset="0"/>
              </a:rPr>
              <a:t>Xây dựng </a:t>
            </a:r>
            <a:r>
              <a:rPr lang="en-US" sz="4000" b="1" dirty="0" err="1">
                <a:solidFill>
                  <a:srgbClr val="FFFF00"/>
                </a:solidFill>
                <a:latin typeface="Times New Roman" pitchFamily="18" charset="0"/>
                <a:cs typeface="Times New Roman" pitchFamily="18" charset="0"/>
              </a:rPr>
              <a:t>nề</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nếp</a:t>
            </a:r>
            <a:r>
              <a:rPr lang="en-US" sz="4000" b="1" dirty="0">
                <a:solidFill>
                  <a:srgbClr val="FFFF00"/>
                </a:solidFill>
                <a:latin typeface="Times New Roman" pitchFamily="18" charset="0"/>
                <a:cs typeface="Times New Roman" pitchFamily="18" charset="0"/>
              </a:rPr>
              <a:t> học tập trên lớp</a:t>
            </a:r>
          </a:p>
        </p:txBody>
      </p:sp>
    </p:spTree>
    <p:extLst>
      <p:ext uri="{BB962C8B-B14F-4D97-AF65-F5344CB8AC3E}">
        <p14:creationId xmlns:p14="http://schemas.microsoft.com/office/powerpoint/2010/main" val="290053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10209" b="18239"/>
          <a:stretch/>
        </p:blipFill>
        <p:spPr>
          <a:xfrm>
            <a:off x="335360" y="1124744"/>
            <a:ext cx="4248472" cy="4464495"/>
          </a:xfrm>
          <a:prstGeom prst="rect">
            <a:avLst/>
          </a:prstGeom>
        </p:spPr>
      </p:pic>
      <p:pic>
        <p:nvPicPr>
          <p:cNvPr id="7" name="Picture 6"/>
          <p:cNvPicPr>
            <a:picLocks noChangeAspect="1"/>
          </p:cNvPicPr>
          <p:nvPr/>
        </p:nvPicPr>
        <p:blipFill rotWithShape="1">
          <a:blip r:embed="rId3"/>
          <a:srcRect l="3382" t="25255" r="1011" b="20979"/>
          <a:stretch/>
        </p:blipFill>
        <p:spPr>
          <a:xfrm rot="10800000">
            <a:off x="5519936" y="1124742"/>
            <a:ext cx="6336704" cy="4464495"/>
          </a:xfrm>
          <a:prstGeom prst="rect">
            <a:avLst/>
          </a:prstGeom>
        </p:spPr>
      </p:pic>
      <p:sp>
        <p:nvSpPr>
          <p:cNvPr id="8" name="Rectangle 7"/>
          <p:cNvSpPr/>
          <p:nvPr/>
        </p:nvSpPr>
        <p:spPr>
          <a:xfrm>
            <a:off x="623392" y="188640"/>
            <a:ext cx="10945625" cy="584775"/>
          </a:xfrm>
          <a:prstGeom prst="rect">
            <a:avLst/>
          </a:prstGeom>
        </p:spPr>
        <p:txBody>
          <a:bodyPr wrap="none">
            <a:spAutoFit/>
          </a:bodyPr>
          <a:lstStyle/>
          <a:p>
            <a:r>
              <a:rPr lang="nl-NL" sz="3200" b="1" dirty="0" smtClean="0">
                <a:solidFill>
                  <a:srgbClr val="FF0000"/>
                </a:solidFill>
                <a:latin typeface="Times New Roman" panose="02020603050405020304" pitchFamily="18" charset="0"/>
                <a:cs typeface="Times New Roman" panose="02020603050405020304" pitchFamily="18" charset="0"/>
              </a:rPr>
              <a:t>Thứ nhất: Hướng </a:t>
            </a:r>
            <a:r>
              <a:rPr lang="nl-NL" sz="3200" b="1" dirty="0">
                <a:solidFill>
                  <a:srgbClr val="FF0000"/>
                </a:solidFill>
                <a:latin typeface="Times New Roman" panose="02020603050405020304" pitchFamily="18" charset="0"/>
                <a:cs typeface="Times New Roman" panose="02020603050405020304" pitchFamily="18" charset="0"/>
              </a:rPr>
              <a:t>dẫn các em cách nhận biết các loại sách, </a:t>
            </a:r>
            <a:r>
              <a:rPr lang="nl-NL" sz="3200" b="1" dirty="0" smtClean="0">
                <a:solidFill>
                  <a:srgbClr val="FF0000"/>
                </a:solidFill>
                <a:latin typeface="Times New Roman" panose="02020603050405020304" pitchFamily="18" charset="0"/>
                <a:cs typeface="Times New Roman" panose="02020603050405020304" pitchFamily="18" charset="0"/>
              </a:rPr>
              <a:t>vở.</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80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67408" y="332656"/>
            <a:ext cx="11580948" cy="863600"/>
          </a:xfrm>
        </p:spPr>
        <p:txBody>
          <a:bodyPr rtlCol="0">
            <a:noAutofit/>
          </a:bodyPr>
          <a:lstStyle/>
          <a:p>
            <a:pPr lvl="0" algn="l"/>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Thứ</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hai</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a:solidFill>
                  <a:srgbClr val="7030A0"/>
                </a:solidFill>
                <a:latin typeface="Times New Roman" panose="02020603050405020304" pitchFamily="18" charset="0"/>
                <a:cs typeface="Times New Roman" panose="02020603050405020304" pitchFamily="18" charset="0"/>
              </a:rPr>
              <a:t>Xây dựng cho HS tư thế </a:t>
            </a:r>
            <a:r>
              <a:rPr lang="en-US" sz="3600" b="1" dirty="0" err="1">
                <a:solidFill>
                  <a:srgbClr val="7030A0"/>
                </a:solidFill>
                <a:latin typeface="Times New Roman" panose="02020603050405020304" pitchFamily="18" charset="0"/>
                <a:cs typeface="Times New Roman" panose="02020603050405020304" pitchFamily="18" charset="0"/>
              </a:rPr>
              <a:t>ngồi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học</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đúng</a:t>
            </a:r>
            <a:r>
              <a:rPr lang="en-US" sz="3600" b="1" dirty="0">
                <a:solidFill>
                  <a:srgbClr val="FF0000"/>
                </a:solidFill>
                <a:latin typeface="Times New Roman" panose="02020603050405020304" pitchFamily="18" charset="0"/>
                <a:cs typeface="Times New Roman" panose="02020603050405020304" pitchFamily="18" charset="0"/>
              </a:rPr>
              <a:t>.</a:t>
            </a:r>
          </a:p>
        </p:txBody>
      </p:sp>
      <p:graphicFrame>
        <p:nvGraphicFramePr>
          <p:cNvPr id="5" name="Diagram 4"/>
          <p:cNvGraphicFramePr/>
          <p:nvPr>
            <p:extLst>
              <p:ext uri="{D42A27DB-BD31-4B8C-83A1-F6EECF244321}">
                <p14:modId xmlns:p14="http://schemas.microsoft.com/office/powerpoint/2010/main" val="2720134951"/>
              </p:ext>
            </p:extLst>
          </p:nvPr>
        </p:nvGraphicFramePr>
        <p:xfrm>
          <a:off x="2279576" y="1340768"/>
          <a:ext cx="8064897"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6031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3100</TotalTime>
  <Words>1016</Words>
  <Application>Microsoft Office PowerPoint</Application>
  <PresentationFormat>Widescreen</PresentationFormat>
  <Paragraphs>139</Paragraphs>
  <Slides>21</Slides>
  <Notes>1</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21</vt:i4>
      </vt:variant>
    </vt:vector>
  </HeadingPairs>
  <TitlesOfParts>
    <vt:vector size="28" baseType="lpstr">
      <vt:lpstr>Arial</vt:lpstr>
      <vt:lpstr>Calibri</vt:lpstr>
      <vt:lpstr>Calibri Light</vt:lpstr>
      <vt:lpstr>Times New Roman</vt:lpstr>
      <vt:lpstr>Office Theme</vt:lpstr>
      <vt:lpstr>4_Office Theme</vt:lpstr>
      <vt:lpstr>1_Office Theme</vt:lpstr>
      <vt:lpstr>CHÀO MỪNG HỘI THI  GIÁO VIÊN CHỦ NHIỆM GIỎI CẤP HUYỆN Năm học: 2023 - 2024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Thứ hai. Xây dựng cho HS tư thế ngồi học đúng.</vt:lpstr>
      <vt:lpstr>PowerPoint Presentation</vt:lpstr>
      <vt:lpstr>PowerPoint Presentation</vt:lpstr>
      <vt:lpstr>PowerPoint Presentation</vt:lpstr>
      <vt:lpstr>PowerPoint Presentation</vt:lpstr>
      <vt:lpstr>PowerPoint Presentation</vt:lpstr>
      <vt:lpstr>BIỆN PHÁP 3: Kết hợp với giáo viên bộ môn</vt:lpstr>
      <vt:lpstr>    BIỆN PHÁP 4: Kiểm tra nề nếp học tập của học sinh  thông qua đội ngũ cán bộ lớp</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322</cp:revision>
  <dcterms:created xsi:type="dcterms:W3CDTF">2016-12-12T13:46:49Z</dcterms:created>
  <dcterms:modified xsi:type="dcterms:W3CDTF">2024-03-23T22:45:41Z</dcterms:modified>
</cp:coreProperties>
</file>