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31"/>
  </p:notesMasterIdLst>
  <p:sldIdLst>
    <p:sldId id="362" r:id="rId3"/>
    <p:sldId id="262" r:id="rId4"/>
    <p:sldId id="275" r:id="rId5"/>
    <p:sldId id="343" r:id="rId6"/>
    <p:sldId id="361" r:id="rId7"/>
    <p:sldId id="265" r:id="rId8"/>
    <p:sldId id="372" r:id="rId9"/>
    <p:sldId id="259" r:id="rId10"/>
    <p:sldId id="369" r:id="rId11"/>
    <p:sldId id="292" r:id="rId12"/>
    <p:sldId id="413" r:id="rId13"/>
    <p:sldId id="414" r:id="rId14"/>
    <p:sldId id="415" r:id="rId15"/>
    <p:sldId id="416" r:id="rId16"/>
    <p:sldId id="318" r:id="rId17"/>
    <p:sldId id="417" r:id="rId18"/>
    <p:sldId id="405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385" r:id="rId27"/>
    <p:sldId id="395" r:id="rId28"/>
    <p:sldId id="425" r:id="rId29"/>
    <p:sldId id="40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96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3EED0-C4D1-46FA-9F57-D6C23F8BE88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56791-AA23-4167-8DA3-CAA5F8932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2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79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584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817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4/3/2024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91246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7281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793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54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73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76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8971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79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98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5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3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0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5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2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0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6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9363A19-46DD-1445-8E72-5292CABDD07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5" y="397300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73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4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Chăm ở Nam 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0817B-DA04-5E6D-C9A4-2F836E35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100137"/>
            <a:ext cx="7429500" cy="47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7AB4A-AA5F-DD01-4DF4-4A6D42C5E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138237"/>
            <a:ext cx="7239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57A1E-1639-6129-41A4-27865F3A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4" y="1128712"/>
            <a:ext cx="7820025" cy="48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2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74"/>
          <a:stretch/>
        </p:blipFill>
        <p:spPr>
          <a:xfrm>
            <a:off x="7867650" y="1565113"/>
            <a:ext cx="4233685" cy="5095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E5598C-6D4B-2375-2BDD-9D53592D4B14}"/>
              </a:ext>
            </a:extLst>
          </p:cNvPr>
          <p:cNvSpPr/>
          <p:nvPr/>
        </p:nvSpPr>
        <p:spPr>
          <a:xfrm>
            <a:off x="723900" y="2002019"/>
            <a:ext cx="7019925" cy="3798706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đông dân,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vùng có số dân là hơn 35 triệu người (năm 2020) </a:t>
            </a:r>
          </a:p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 Kinh, Khơ me, Hoa, Chăm,..</a:t>
            </a:r>
          </a:p>
        </p:txBody>
      </p:sp>
    </p:spTree>
    <p:extLst>
      <p:ext uri="{BB962C8B-B14F-4D97-AF65-F5344CB8AC3E}">
        <p14:creationId xmlns:p14="http://schemas.microsoft.com/office/powerpoint/2010/main" val="109729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 Tìm hiểu về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sản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xuất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ở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vùng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Nam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Bộ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310786" y="77969"/>
            <a:ext cx="2851514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2B51F-9CC4-FE28-8750-3024037CFD1C}"/>
              </a:ext>
            </a:extLst>
          </p:cNvPr>
          <p:cNvSpPr txBox="1"/>
          <p:nvPr/>
        </p:nvSpPr>
        <p:spPr>
          <a:xfrm>
            <a:off x="590550" y="2247900"/>
            <a:ext cx="4457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1, em hãy kể tên và chỉ trên lược đồ một số cây trồng, vật nuôi chính ở vùng Nam Bộ.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0" y="756895"/>
            <a:ext cx="5826338" cy="5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71525" y="39719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</a:t>
            </a:r>
          </a:p>
        </p:txBody>
      </p:sp>
    </p:spTree>
    <p:extLst>
      <p:ext uri="{BB962C8B-B14F-4D97-AF65-F5344CB8AC3E}">
        <p14:creationId xmlns:p14="http://schemas.microsoft.com/office/powerpoint/2010/main" val="351790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9AA38D-D462-A1B5-91EB-5F28DF97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6719"/>
            <a:ext cx="7639050" cy="47744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lúa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ở Nam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57650" y="54102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riêng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DA172-1792-1808-D06F-F8B09EB7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352519"/>
            <a:ext cx="7534275" cy="46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xoài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Tả cây xoài (21 mẫu) - Tập làm văn lớp 5">
            <a:extLst>
              <a:ext uri="{FF2B5EF4-FFF2-40B4-BE49-F238E27FC236}">
                <a16:creationId xmlns:a16="http://schemas.microsoft.com/office/drawing/2014/main" id="{463E927E-938D-831D-11F2-113CBE22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776288"/>
            <a:ext cx="7762875" cy="40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1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2">
            <a:extLst>
              <a:ext uri="{FF2B5EF4-FFF2-40B4-BE49-F238E27FC236}">
                <a16:creationId xmlns:a16="http://schemas.microsoft.com/office/drawing/2014/main" id="{3A0F5445-8642-481F-B8D1-7C5064E9C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1069147" y="417152"/>
            <a:ext cx="9900228" cy="203457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Môi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tường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thuận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lợi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hoạt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xuất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2313189" y="4457700"/>
              <a:ext cx="6068811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5106" y="2902561"/>
            <a:ext cx="5302939" cy="1491639"/>
            <a:chOff x="9113823" y="4394440"/>
            <a:chExt cx="7954408" cy="2237459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823" y="4394440"/>
              <a:ext cx="1995066" cy="22374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20D5B74-3B18-2CBF-9E29-FEF79E2A0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FF666A-1F9F-5379-FEE7-A952DAEE36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EBB29-D0EF-62F1-EB8B-CD6C65AF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49" y="404812"/>
            <a:ext cx="7477125" cy="4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6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tiêu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97ACC-B98B-0F48-9344-A0B45932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481012"/>
            <a:ext cx="73152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62000" y="3581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19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lợn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B8555D-1727-1EC3-3DE4-23B4AE27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342899"/>
            <a:ext cx="6896100" cy="46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0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19550" y="53340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EC057-3B95-235F-41D1-2393769B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49" y="377070"/>
            <a:ext cx="6984941" cy="46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2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Sưu tầm Nam Bộ và hình ảnh về một dân tộc hoặc một hoạt động sản xuất ở vùng chia sẻ với các bạn.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342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B8ACF-8CD3-AA2F-5381-8615FBE8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514349"/>
            <a:ext cx="7519988" cy="57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2">
            <a:extLst>
              <a:ext uri="{FF2B5EF4-FFF2-40B4-BE49-F238E27FC236}">
                <a16:creationId xmlns:a16="http://schemas.microsoft.com/office/drawing/2014/main" id="{1946D662-F7E7-4D13-8918-9AF250A48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6D89E-4FE4-2B90-1AA2-606D1AC52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492" y="320586"/>
            <a:ext cx="8575015" cy="459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7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2">
            <a:extLst>
              <a:ext uri="{FF2B5EF4-FFF2-40B4-BE49-F238E27FC236}">
                <a16:creationId xmlns:a16="http://schemas.microsoft.com/office/drawing/2014/main" id="{CDE6F94C-F4C4-4319-AB0A-EA25F2A2B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82781" y="459945"/>
            <a:ext cx="10626437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…?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4994" y="2934328"/>
            <a:ext cx="5303050" cy="1459872"/>
            <a:chOff x="9113656" y="4442090"/>
            <a:chExt cx="7954575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656" y="4442090"/>
              <a:ext cx="1952577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1813CFC-6EA4-6F65-2A56-F17F618DE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1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51BF341-13BA-3435-8986-8DD5513709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>
            <a:extLst>
              <a:ext uri="{FF2B5EF4-FFF2-40B4-BE49-F238E27FC236}">
                <a16:creationId xmlns:a16="http://schemas.microsoft.com/office/drawing/2014/main" id="{E8399C9A-0501-4A3D-A5D4-9B05EB5A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9" name="b">
            <a:extLst>
              <a:ext uri="{FF2B5EF4-FFF2-40B4-BE49-F238E27FC236}">
                <a16:creationId xmlns:a16="http://schemas.microsoft.com/office/drawing/2014/main" id="{CCCB86F4-780C-0696-2E79-EF276C730B7F}"/>
              </a:ext>
            </a:extLst>
          </p:cNvPr>
          <p:cNvSpPr/>
          <p:nvPr/>
        </p:nvSpPr>
        <p:spPr>
          <a:xfrm>
            <a:off x="484909" y="3372059"/>
            <a:ext cx="11152909" cy="2691244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F0B67326-022E-4CE5-C9EC-20E527008FB8}"/>
              </a:ext>
            </a:extLst>
          </p:cNvPr>
          <p:cNvSpPr/>
          <p:nvPr/>
        </p:nvSpPr>
        <p:spPr>
          <a:xfrm>
            <a:off x="484909" y="778600"/>
            <a:ext cx="11291454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trồng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nghiệp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46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216475" cy="77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46AEF-1555-2D6E-3860-B3F405E2D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579" y="1967407"/>
            <a:ext cx="3176291" cy="1780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2" y="1305325"/>
            <a:ext cx="8904501" cy="1256899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2087749" y="1668575"/>
            <a:ext cx="7936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Kể tên được một số dân tộc ở vùng Nam Bộ 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1980" y="3184383"/>
            <a:ext cx="8904501" cy="2159141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1894543" y="3648402"/>
            <a:ext cx="7936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Xác định được trên bản đồ hoặc lược đồ vùng Nam Bộ sự phân bố một số ngành nông nghiệp, cây trồng, vật nuôi.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F5C7F-F2DC-9F25-907F-2DA34376C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dân cư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3230807"/>
            <a:ext cx="5864242" cy="373078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5830929" y="817491"/>
            <a:ext cx="6065795" cy="2553891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dirty="0" err="1">
                <a:solidFill>
                  <a:prstClr val="black"/>
                </a:solidFill>
              </a:rPr>
              <a:t>Đọc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thông</a:t>
            </a:r>
            <a:r>
              <a:rPr lang="en-US" sz="4800" dirty="0">
                <a:solidFill>
                  <a:prstClr val="black"/>
                </a:solidFill>
              </a:rPr>
              <a:t> tin, </a:t>
            </a:r>
            <a:r>
              <a:rPr lang="en-US" sz="4800" dirty="0" err="1">
                <a:solidFill>
                  <a:prstClr val="black"/>
                </a:solidFill>
              </a:rPr>
              <a:t>em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hãy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kể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một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số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dân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tộc</a:t>
            </a:r>
            <a:r>
              <a:rPr lang="en-US" sz="4800" dirty="0">
                <a:solidFill>
                  <a:prstClr val="black"/>
                </a:solidFill>
              </a:rPr>
              <a:t> ở </a:t>
            </a:r>
            <a:r>
              <a:rPr lang="en-US" sz="4800" dirty="0" err="1">
                <a:solidFill>
                  <a:prstClr val="black"/>
                </a:solidFill>
              </a:rPr>
              <a:t>vùng</a:t>
            </a:r>
            <a:r>
              <a:rPr lang="en-US" sz="4800" dirty="0">
                <a:solidFill>
                  <a:prstClr val="black"/>
                </a:solidFill>
              </a:rPr>
              <a:t> Nam </a:t>
            </a:r>
            <a:r>
              <a:rPr lang="en-US" sz="4800" dirty="0" err="1">
                <a:solidFill>
                  <a:prstClr val="black"/>
                </a:solidFill>
              </a:rPr>
              <a:t>Bộ</a:t>
            </a:r>
            <a:r>
              <a:rPr lang="en-US" sz="4800" dirty="0">
                <a:solidFill>
                  <a:prstClr val="black"/>
                </a:solidFill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369</Words>
  <Application>Microsoft Office PowerPoint</Application>
  <PresentationFormat>Widescreen</PresentationFormat>
  <Paragraphs>44</Paragraphs>
  <Slides>28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等线</vt:lpstr>
      <vt:lpstr>Arial</vt:lpstr>
      <vt:lpstr>Calibri</vt:lpstr>
      <vt:lpstr>Calibri Light</vt:lpstr>
      <vt:lpstr>Cambria</vt:lpstr>
      <vt:lpstr>iCiel Altus</vt:lpstr>
      <vt:lpstr>LNTH-Hoa Nho LNTH</vt:lpstr>
      <vt:lpstr>Wingdings</vt:lpstr>
      <vt:lpstr>思源黑体 CN Medium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KHÁNH HẠ</cp:lastModifiedBy>
  <cp:revision>32</cp:revision>
  <dcterms:created xsi:type="dcterms:W3CDTF">2024-01-23T12:54:10Z</dcterms:created>
  <dcterms:modified xsi:type="dcterms:W3CDTF">2024-04-03T15:52:44Z</dcterms:modified>
</cp:coreProperties>
</file>