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62" r:id="rId2"/>
    <p:sldId id="295" r:id="rId3"/>
    <p:sldId id="268" r:id="rId4"/>
    <p:sldId id="270" r:id="rId5"/>
    <p:sldId id="266" r:id="rId6"/>
    <p:sldId id="299" r:id="rId7"/>
    <p:sldId id="302" r:id="rId8"/>
    <p:sldId id="319" r:id="rId9"/>
    <p:sldId id="298" r:id="rId10"/>
    <p:sldId id="300" r:id="rId11"/>
    <p:sldId id="259" r:id="rId12"/>
    <p:sldId id="320" r:id="rId13"/>
    <p:sldId id="301" r:id="rId14"/>
    <p:sldId id="321" r:id="rId15"/>
    <p:sldId id="322" r:id="rId16"/>
    <p:sldId id="323" r:id="rId17"/>
    <p:sldId id="324" r:id="rId18"/>
    <p:sldId id="325" r:id="rId19"/>
    <p:sldId id="310" r:id="rId20"/>
    <p:sldId id="326" r:id="rId21"/>
    <p:sldId id="275" r:id="rId22"/>
  </p:sldIdLst>
  <p:sldSz cx="9144000" cy="5143500" type="screen16x9"/>
  <p:notesSz cx="6858000" cy="9144000"/>
  <p:embeddedFontLst>
    <p:embeddedFont>
      <p:font typeface="Jua" panose="020B0604020202020204" charset="-127"/>
      <p:regular r:id="rId24"/>
    </p:embeddedFont>
    <p:embeddedFont>
      <p:font typeface="黑体" panose="02010609060101010101" pitchFamily="49" charset="-122"/>
      <p:regular r:id="rId25"/>
    </p:embeddedFont>
    <p:embeddedFont>
      <p:font typeface="宋体" panose="02010600030101010101" pitchFamily="2" charset="-122"/>
      <p:regular r:id="rId26"/>
    </p:embeddedFont>
    <p:embeddedFont>
      <p:font typeface="#9Slide04 Maitree SemiBold" panose="020B0604020202020204" charset="-34"/>
      <p:bold r:id="rId27"/>
    </p:embeddedFont>
    <p:embeddedFont>
      <p:font typeface="Bebas Neue" panose="020B0604020202020204" charset="0"/>
      <p:regular r:id="rId28"/>
    </p:embeddedFont>
    <p:embeddedFont>
      <p:font typeface="Calibri" panose="020F0502020204030204" pitchFamily="34" charset="0"/>
      <p:regular r:id="rId29"/>
      <p:bold r:id="rId30"/>
      <p:italic r:id="rId31"/>
      <p:boldItalic r:id="rId32"/>
    </p:embeddedFont>
    <p:embeddedFont>
      <p:font typeface="Pattaya" panose="020B0604020202020204" charset="-34"/>
      <p:regular r:id="rId33"/>
    </p:embeddedFont>
    <p:embeddedFont>
      <p:font typeface="Quicksand" pitchFamily="2" charset="0"/>
      <p:regular r:id="rId34"/>
      <p:bold r:id="rId35"/>
    </p:embeddedFont>
    <p:embeddedFont>
      <p:font typeface="Quicksand Medium" pitchFamily="2" charset="0"/>
      <p:regular r:id="rId36"/>
      <p:bold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initials="T" lastIdx="1" clrIdx="0">
    <p:extLst>
      <p:ext uri="{19B8F6BF-5375-455C-9EA6-DF929625EA0E}">
        <p15:presenceInfo xmlns:p15="http://schemas.microsoft.com/office/powerpoint/2012/main" userId="TH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C34"/>
    <a:srgbClr val="FA6512"/>
    <a:srgbClr val="FC2C4F"/>
    <a:srgbClr val="DDED13"/>
    <a:srgbClr val="FE76CD"/>
    <a:srgbClr val="FF374A"/>
    <a:srgbClr val="FF3B4E"/>
    <a:srgbClr val="FF818D"/>
    <a:srgbClr val="FF7582"/>
    <a:srgbClr val="FFB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C4785C-6D7E-41B8-A8F0-D7CEA706ADEC}">
  <a:tblStyle styleId="{91C4785C-6D7E-41B8-A8F0-D7CEA706ADE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15090A-B82F-4D0C-AE3E-A49E61C8AE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364" autoAdjust="0"/>
  </p:normalViewPr>
  <p:slideViewPr>
    <p:cSldViewPr snapToGrid="0">
      <p:cViewPr varScale="1">
        <p:scale>
          <a:sx n="85" d="100"/>
          <a:sy n="85" d="100"/>
        </p:scale>
        <p:origin x="11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10</a:t>
            </a:fld>
            <a:endParaRPr lang="zh-CN" altLang="en-US"/>
          </a:p>
        </p:txBody>
      </p:sp>
    </p:spTree>
    <p:extLst>
      <p:ext uri="{BB962C8B-B14F-4D97-AF65-F5344CB8AC3E}">
        <p14:creationId xmlns:p14="http://schemas.microsoft.com/office/powerpoint/2010/main" val="336559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12</a:t>
            </a:fld>
            <a:endParaRPr lang="zh-CN" altLang="en-US"/>
          </a:p>
        </p:txBody>
      </p:sp>
    </p:spTree>
    <p:extLst>
      <p:ext uri="{BB962C8B-B14F-4D97-AF65-F5344CB8AC3E}">
        <p14:creationId xmlns:p14="http://schemas.microsoft.com/office/powerpoint/2010/main" val="389824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4189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7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03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725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7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16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19</a:t>
            </a:fld>
            <a:endParaRPr lang="zh-CN" altLang="en-US"/>
          </a:p>
        </p:txBody>
      </p:sp>
    </p:spTree>
    <p:extLst>
      <p:ext uri="{BB962C8B-B14F-4D97-AF65-F5344CB8AC3E}">
        <p14:creationId xmlns:p14="http://schemas.microsoft.com/office/powerpoint/2010/main" val="15840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82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14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6bfee995c_0_41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106bfee995c_0_4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6bfee995c_0_2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6bfee995c_0_2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6</a:t>
            </a:fld>
            <a:endParaRPr lang="zh-CN" altLang="en-US"/>
          </a:p>
        </p:txBody>
      </p:sp>
    </p:spTree>
    <p:extLst>
      <p:ext uri="{BB962C8B-B14F-4D97-AF65-F5344CB8AC3E}">
        <p14:creationId xmlns:p14="http://schemas.microsoft.com/office/powerpoint/2010/main" val="224960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80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148856-C0B6-4D71-80BF-27FACA148921}" type="slidenum">
              <a:rPr lang="zh-CN" altLang="en-US" smtClean="0"/>
              <a:t>8</a:t>
            </a:fld>
            <a:endParaRPr lang="zh-CN" altLang="en-US"/>
          </a:p>
        </p:txBody>
      </p:sp>
    </p:spTree>
    <p:extLst>
      <p:ext uri="{BB962C8B-B14F-4D97-AF65-F5344CB8AC3E}">
        <p14:creationId xmlns:p14="http://schemas.microsoft.com/office/powerpoint/2010/main" val="255906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6bfee995c_0_4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6bfee995c_0_4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28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1475" y="7100"/>
            <a:ext cx="9433400" cy="5136401"/>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1811800" y="1086100"/>
            <a:ext cx="5520300" cy="2436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96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 name="Google Shape;15;p2"/>
          <p:cNvSpPr txBox="1">
            <a:spLocks noGrp="1"/>
          </p:cNvSpPr>
          <p:nvPr>
            <p:ph type="subTitle" idx="1"/>
          </p:nvPr>
        </p:nvSpPr>
        <p:spPr>
          <a:xfrm>
            <a:off x="2205575" y="3369025"/>
            <a:ext cx="51726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8"/>
        <p:cNvGrpSpPr/>
        <p:nvPr/>
      </p:nvGrpSpPr>
      <p:grpSpPr>
        <a:xfrm>
          <a:off x="0" y="0"/>
          <a:ext cx="0" cy="0"/>
          <a:chOff x="0" y="0"/>
          <a:chExt cx="0" cy="0"/>
        </a:xfrm>
      </p:grpSpPr>
      <p:pic>
        <p:nvPicPr>
          <p:cNvPr id="219" name="Google Shape;219;p30"/>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grpSp>
        <p:nvGrpSpPr>
          <p:cNvPr id="220" name="Google Shape;220;p30"/>
          <p:cNvGrpSpPr/>
          <p:nvPr/>
        </p:nvGrpSpPr>
        <p:grpSpPr>
          <a:xfrm>
            <a:off x="0" y="4522825"/>
            <a:ext cx="9144001" cy="665400"/>
            <a:chOff x="0" y="4522825"/>
            <a:chExt cx="9144001" cy="665400"/>
          </a:xfrm>
        </p:grpSpPr>
        <p:pic>
          <p:nvPicPr>
            <p:cNvPr id="221" name="Google Shape;221;p30"/>
            <p:cNvPicPr preferRelativeResize="0"/>
            <p:nvPr/>
          </p:nvPicPr>
          <p:blipFill rotWithShape="1">
            <a:blip r:embed="rId3">
              <a:alphaModFix/>
            </a:blip>
            <a:srcRect l="5761" r="7994" b="75124"/>
            <a:stretch/>
          </p:blipFill>
          <p:spPr>
            <a:xfrm>
              <a:off x="0" y="4522825"/>
              <a:ext cx="4572001" cy="665400"/>
            </a:xfrm>
            <a:prstGeom prst="rect">
              <a:avLst/>
            </a:prstGeom>
            <a:noFill/>
            <a:ln>
              <a:noFill/>
            </a:ln>
          </p:spPr>
        </p:pic>
        <p:pic>
          <p:nvPicPr>
            <p:cNvPr id="222" name="Google Shape;222;p30"/>
            <p:cNvPicPr preferRelativeResize="0"/>
            <p:nvPr/>
          </p:nvPicPr>
          <p:blipFill rotWithShape="1">
            <a:blip r:embed="rId3">
              <a:alphaModFix/>
            </a:blip>
            <a:srcRect l="5761" r="7994" b="75124"/>
            <a:stretch/>
          </p:blipFill>
          <p:spPr>
            <a:xfrm flipH="1">
              <a:off x="4572000" y="4522825"/>
              <a:ext cx="4572001" cy="6654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223"/>
        <p:cNvGrpSpPr/>
        <p:nvPr/>
      </p:nvGrpSpPr>
      <p:grpSpPr>
        <a:xfrm>
          <a:off x="0" y="0"/>
          <a:ext cx="0" cy="0"/>
          <a:chOff x="0" y="0"/>
          <a:chExt cx="0" cy="0"/>
        </a:xfrm>
      </p:grpSpPr>
      <p:pic>
        <p:nvPicPr>
          <p:cNvPr id="224" name="Google Shape;224;p31"/>
          <p:cNvPicPr preferRelativeResize="0"/>
          <p:nvPr/>
        </p:nvPicPr>
        <p:blipFill rotWithShape="1">
          <a:blip r:embed="rId2">
            <a:alphaModFix/>
          </a:blip>
          <a:srcRect l="7097" b="20917"/>
          <a:stretch/>
        </p:blipFill>
        <p:spPr>
          <a:xfrm flipH="1">
            <a:off x="0" y="0"/>
            <a:ext cx="9144000" cy="5143501"/>
          </a:xfrm>
          <a:prstGeom prst="rect">
            <a:avLst/>
          </a:prstGeom>
          <a:noFill/>
          <a:ln>
            <a:noFill/>
          </a:ln>
        </p:spPr>
      </p:pic>
      <p:pic>
        <p:nvPicPr>
          <p:cNvPr id="225" name="Google Shape;225;p31"/>
          <p:cNvPicPr preferRelativeResize="0"/>
          <p:nvPr/>
        </p:nvPicPr>
        <p:blipFill rotWithShape="1">
          <a:blip r:embed="rId3">
            <a:alphaModFix/>
          </a:blip>
          <a:srcRect l="13577" b="69268"/>
          <a:stretch/>
        </p:blipFill>
        <p:spPr>
          <a:xfrm>
            <a:off x="-47550" y="4211850"/>
            <a:ext cx="7902848" cy="9316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397" y="1"/>
            <a:ext cx="9144793" cy="5143500"/>
          </a:xfrm>
          <a:prstGeom prst="rect">
            <a:avLst/>
          </a:prstGeom>
        </p:spPr>
      </p:pic>
    </p:spTree>
    <p:extLst>
      <p:ext uri="{BB962C8B-B14F-4D97-AF65-F5344CB8AC3E}">
        <p14:creationId xmlns:p14="http://schemas.microsoft.com/office/powerpoint/2010/main" val="11777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pic>
        <p:nvPicPr>
          <p:cNvPr id="48" name="Google Shape;48;p8"/>
          <p:cNvPicPr preferRelativeResize="0"/>
          <p:nvPr/>
        </p:nvPicPr>
        <p:blipFill rotWithShape="1">
          <a:blip r:embed="rId2">
            <a:alphaModFix amt="74000"/>
          </a:blip>
          <a:srcRect l="-29600" t="-39523" b="29184"/>
          <a:stretch/>
        </p:blipFill>
        <p:spPr>
          <a:xfrm rot="10800000">
            <a:off x="0" y="0"/>
            <a:ext cx="9144000" cy="5143501"/>
          </a:xfrm>
          <a:prstGeom prst="rect">
            <a:avLst/>
          </a:prstGeom>
          <a:noFill/>
          <a:ln>
            <a:noFill/>
          </a:ln>
        </p:spPr>
      </p:pic>
      <p:pic>
        <p:nvPicPr>
          <p:cNvPr id="49" name="Google Shape;49;p8"/>
          <p:cNvPicPr preferRelativeResize="0"/>
          <p:nvPr/>
        </p:nvPicPr>
        <p:blipFill rotWithShape="1">
          <a:blip r:embed="rId3">
            <a:alphaModFix/>
          </a:blip>
          <a:srcRect l="3642" t="2400"/>
          <a:stretch/>
        </p:blipFill>
        <p:spPr>
          <a:xfrm>
            <a:off x="0" y="0"/>
            <a:ext cx="8441124" cy="3570200"/>
          </a:xfrm>
          <a:prstGeom prst="rect">
            <a:avLst/>
          </a:prstGeom>
          <a:noFill/>
          <a:ln>
            <a:noFill/>
          </a:ln>
        </p:spPr>
      </p:pic>
      <p:pic>
        <p:nvPicPr>
          <p:cNvPr id="50" name="Google Shape;50;p8"/>
          <p:cNvPicPr preferRelativeResize="0"/>
          <p:nvPr/>
        </p:nvPicPr>
        <p:blipFill rotWithShape="1">
          <a:blip r:embed="rId4">
            <a:alphaModFix/>
          </a:blip>
          <a:srcRect l="1167" r="3148" b="26226"/>
          <a:stretch/>
        </p:blipFill>
        <p:spPr>
          <a:xfrm flipH="1">
            <a:off x="3" y="3387875"/>
            <a:ext cx="9143997" cy="1755625"/>
          </a:xfrm>
          <a:prstGeom prst="rect">
            <a:avLst/>
          </a:prstGeom>
          <a:noFill/>
          <a:ln>
            <a:noFill/>
          </a:ln>
        </p:spPr>
      </p:pic>
      <p:pic>
        <p:nvPicPr>
          <p:cNvPr id="51" name="Google Shape;51;p8"/>
          <p:cNvPicPr preferRelativeResize="0"/>
          <p:nvPr/>
        </p:nvPicPr>
        <p:blipFill>
          <a:blip r:embed="rId5">
            <a:alphaModFix/>
          </a:blip>
          <a:stretch>
            <a:fillRect/>
          </a:stretch>
        </p:blipFill>
        <p:spPr>
          <a:xfrm>
            <a:off x="5609675" y="0"/>
            <a:ext cx="3257224" cy="2280674"/>
          </a:xfrm>
          <a:prstGeom prst="rect">
            <a:avLst/>
          </a:prstGeom>
          <a:noFill/>
          <a:ln>
            <a:noFill/>
          </a:ln>
        </p:spPr>
      </p:pic>
      <p:sp>
        <p:nvSpPr>
          <p:cNvPr id="52" name="Google Shape;52;p8"/>
          <p:cNvSpPr txBox="1">
            <a:spLocks noGrp="1"/>
          </p:cNvSpPr>
          <p:nvPr>
            <p:ph type="title"/>
          </p:nvPr>
        </p:nvSpPr>
        <p:spPr>
          <a:xfrm>
            <a:off x="821100" y="779575"/>
            <a:ext cx="5520600" cy="2060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720000" y="10729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7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60" name="Google Shape;60;p10"/>
          <p:cNvPicPr preferRelativeResize="0"/>
          <p:nvPr/>
        </p:nvPicPr>
        <p:blipFill>
          <a:blip r:embed="rId2">
            <a:alphaModFix amt="63000"/>
          </a:blip>
          <a:stretch>
            <a:fillRect/>
          </a:stretch>
        </p:blipFill>
        <p:spPr>
          <a:xfrm>
            <a:off x="7218225" y="289275"/>
            <a:ext cx="2084125" cy="805275"/>
          </a:xfrm>
          <a:prstGeom prst="rect">
            <a:avLst/>
          </a:prstGeom>
          <a:noFill/>
          <a:ln>
            <a:noFill/>
          </a:ln>
        </p:spPr>
      </p:pic>
      <p:pic>
        <p:nvPicPr>
          <p:cNvPr id="61" name="Google Shape;61;p10"/>
          <p:cNvPicPr preferRelativeResize="0"/>
          <p:nvPr/>
        </p:nvPicPr>
        <p:blipFill rotWithShape="1">
          <a:blip r:embed="rId3">
            <a:alphaModFix/>
          </a:blip>
          <a:srcRect t="14507" r="4479" b="25518"/>
          <a:stretch/>
        </p:blipFill>
        <p:spPr>
          <a:xfrm flipH="1">
            <a:off x="1" y="0"/>
            <a:ext cx="2789799" cy="1226425"/>
          </a:xfrm>
          <a:prstGeom prst="rect">
            <a:avLst/>
          </a:prstGeom>
          <a:noFill/>
          <a:ln>
            <a:noFill/>
          </a:ln>
        </p:spPr>
      </p:pic>
      <p:pic>
        <p:nvPicPr>
          <p:cNvPr id="62" name="Google Shape;62;p10"/>
          <p:cNvPicPr preferRelativeResize="0"/>
          <p:nvPr/>
        </p:nvPicPr>
        <p:blipFill>
          <a:blip r:embed="rId4">
            <a:alphaModFix/>
          </a:blip>
          <a:stretch>
            <a:fillRect/>
          </a:stretch>
        </p:blipFill>
        <p:spPr>
          <a:xfrm>
            <a:off x="6884200" y="184912"/>
            <a:ext cx="1285375" cy="709175"/>
          </a:xfrm>
          <a:prstGeom prst="rect">
            <a:avLst/>
          </a:prstGeom>
          <a:noFill/>
          <a:ln>
            <a:noFill/>
          </a:ln>
        </p:spPr>
      </p:pic>
      <p:pic>
        <p:nvPicPr>
          <p:cNvPr id="63" name="Google Shape;63;p10"/>
          <p:cNvPicPr preferRelativeResize="0"/>
          <p:nvPr/>
        </p:nvPicPr>
        <p:blipFill rotWithShape="1">
          <a:blip r:embed="rId2">
            <a:alphaModFix amt="78000"/>
          </a:blip>
          <a:srcRect/>
          <a:stretch/>
        </p:blipFill>
        <p:spPr>
          <a:xfrm flipH="1">
            <a:off x="4044250" y="630895"/>
            <a:ext cx="946775" cy="36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pic>
        <p:nvPicPr>
          <p:cNvPr id="65" name="Google Shape;65;p11"/>
          <p:cNvPicPr preferRelativeResize="0"/>
          <p:nvPr/>
        </p:nvPicPr>
        <p:blipFill rotWithShape="1">
          <a:blip r:embed="rId2">
            <a:alphaModFix/>
          </a:blip>
          <a:srcRect l="7097" b="20917"/>
          <a:stretch/>
        </p:blipFill>
        <p:spPr>
          <a:xfrm>
            <a:off x="0" y="0"/>
            <a:ext cx="9144000" cy="5143501"/>
          </a:xfrm>
          <a:prstGeom prst="rect">
            <a:avLst/>
          </a:prstGeom>
          <a:noFill/>
          <a:ln>
            <a:noFill/>
          </a:ln>
        </p:spPr>
      </p:pic>
      <p:pic>
        <p:nvPicPr>
          <p:cNvPr id="66" name="Google Shape;66;p11"/>
          <p:cNvPicPr preferRelativeResize="0"/>
          <p:nvPr/>
        </p:nvPicPr>
        <p:blipFill rotWithShape="1">
          <a:blip r:embed="rId3">
            <a:alphaModFix/>
          </a:blip>
          <a:srcRect r="3753"/>
          <a:stretch/>
        </p:blipFill>
        <p:spPr>
          <a:xfrm>
            <a:off x="404975" y="712025"/>
            <a:ext cx="8739026" cy="3533100"/>
          </a:xfrm>
          <a:prstGeom prst="rect">
            <a:avLst/>
          </a:prstGeom>
          <a:noFill/>
          <a:ln>
            <a:noFill/>
          </a:ln>
        </p:spPr>
      </p:pic>
      <p:pic>
        <p:nvPicPr>
          <p:cNvPr id="67" name="Google Shape;67;p11"/>
          <p:cNvPicPr preferRelativeResize="0"/>
          <p:nvPr/>
        </p:nvPicPr>
        <p:blipFill rotWithShape="1">
          <a:blip r:embed="rId4">
            <a:alphaModFix/>
          </a:blip>
          <a:srcRect l="-3993" r="14251" b="-6655"/>
          <a:stretch/>
        </p:blipFill>
        <p:spPr>
          <a:xfrm flipH="1">
            <a:off x="0" y="-260025"/>
            <a:ext cx="4369500" cy="3636100"/>
          </a:xfrm>
          <a:prstGeom prst="rect">
            <a:avLst/>
          </a:prstGeom>
          <a:noFill/>
          <a:ln>
            <a:noFill/>
          </a:ln>
        </p:spPr>
      </p:pic>
      <p:pic>
        <p:nvPicPr>
          <p:cNvPr id="68" name="Google Shape;68;p11"/>
          <p:cNvPicPr preferRelativeResize="0"/>
          <p:nvPr/>
        </p:nvPicPr>
        <p:blipFill rotWithShape="1">
          <a:blip r:embed="rId3">
            <a:alphaModFix/>
          </a:blip>
          <a:srcRect r="3753"/>
          <a:stretch/>
        </p:blipFill>
        <p:spPr>
          <a:xfrm>
            <a:off x="5682276" y="3793575"/>
            <a:ext cx="2953374" cy="1194025"/>
          </a:xfrm>
          <a:prstGeom prst="rect">
            <a:avLst/>
          </a:prstGeom>
          <a:noFill/>
          <a:ln>
            <a:noFill/>
          </a:ln>
        </p:spPr>
      </p:pic>
      <p:sp>
        <p:nvSpPr>
          <p:cNvPr id="69" name="Google Shape;69;p11"/>
          <p:cNvSpPr txBox="1">
            <a:spLocks noGrp="1"/>
          </p:cNvSpPr>
          <p:nvPr>
            <p:ph type="title" hasCustomPrompt="1"/>
          </p:nvPr>
        </p:nvSpPr>
        <p:spPr>
          <a:xfrm>
            <a:off x="1284000" y="1925500"/>
            <a:ext cx="6576000" cy="978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0" name="Google Shape;70;p11"/>
          <p:cNvSpPr txBox="1">
            <a:spLocks noGrp="1"/>
          </p:cNvSpPr>
          <p:nvPr>
            <p:ph type="subTitle" idx="1"/>
          </p:nvPr>
        </p:nvSpPr>
        <p:spPr>
          <a:xfrm>
            <a:off x="1284000" y="28018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l="7097" b="41235"/>
          <a:stretch/>
        </p:blipFill>
        <p:spPr>
          <a:xfrm rot="10800000">
            <a:off x="0" y="16600"/>
            <a:ext cx="8923326" cy="3729750"/>
          </a:xfrm>
          <a:prstGeom prst="rect">
            <a:avLst/>
          </a:prstGeom>
          <a:noFill/>
          <a:ln>
            <a:noFill/>
          </a:ln>
        </p:spPr>
      </p:pic>
      <p:grpSp>
        <p:nvGrpSpPr>
          <p:cNvPr id="103" name="Google Shape;103;p16"/>
          <p:cNvGrpSpPr/>
          <p:nvPr/>
        </p:nvGrpSpPr>
        <p:grpSpPr>
          <a:xfrm>
            <a:off x="0" y="3536219"/>
            <a:ext cx="9144048" cy="1607386"/>
            <a:chOff x="0" y="3365025"/>
            <a:chExt cx="9435609" cy="1778476"/>
          </a:xfrm>
        </p:grpSpPr>
        <p:pic>
          <p:nvPicPr>
            <p:cNvPr id="104" name="Google Shape;104;p16"/>
            <p:cNvPicPr preferRelativeResize="0"/>
            <p:nvPr/>
          </p:nvPicPr>
          <p:blipFill rotWithShape="1">
            <a:blip r:embed="rId3">
              <a:alphaModFix/>
            </a:blip>
            <a:srcRect l="11612" r="7800" b="58962"/>
            <a:stretch/>
          </p:blipFill>
          <p:spPr>
            <a:xfrm>
              <a:off x="0" y="3365025"/>
              <a:ext cx="4757451" cy="1778476"/>
            </a:xfrm>
            <a:prstGeom prst="rect">
              <a:avLst/>
            </a:prstGeom>
            <a:noFill/>
            <a:ln>
              <a:noFill/>
            </a:ln>
          </p:spPr>
        </p:pic>
        <p:pic>
          <p:nvPicPr>
            <p:cNvPr id="105" name="Google Shape;105;p16"/>
            <p:cNvPicPr preferRelativeResize="0"/>
            <p:nvPr/>
          </p:nvPicPr>
          <p:blipFill rotWithShape="1">
            <a:blip r:embed="rId3">
              <a:alphaModFix/>
            </a:blip>
            <a:srcRect l="11612" r="7800" b="58962"/>
            <a:stretch/>
          </p:blipFill>
          <p:spPr>
            <a:xfrm flipH="1">
              <a:off x="4678158" y="3365025"/>
              <a:ext cx="4757451" cy="1778476"/>
            </a:xfrm>
            <a:prstGeom prst="rect">
              <a:avLst/>
            </a:prstGeom>
            <a:noFill/>
            <a:ln>
              <a:noFill/>
            </a:ln>
          </p:spPr>
        </p:pic>
      </p:grpSp>
      <p:sp>
        <p:nvSpPr>
          <p:cNvPr id="106" name="Google Shape;106;p16"/>
          <p:cNvSpPr txBox="1">
            <a:spLocks noGrp="1"/>
          </p:cNvSpPr>
          <p:nvPr>
            <p:ph type="title"/>
          </p:nvPr>
        </p:nvSpPr>
        <p:spPr>
          <a:xfrm>
            <a:off x="1862250" y="2250500"/>
            <a:ext cx="5419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 name="Google Shape;107;p16"/>
          <p:cNvSpPr txBox="1">
            <a:spLocks noGrp="1"/>
          </p:cNvSpPr>
          <p:nvPr>
            <p:ph type="title" idx="2" hasCustomPrompt="1"/>
          </p:nvPr>
        </p:nvSpPr>
        <p:spPr>
          <a:xfrm>
            <a:off x="2433925" y="1132675"/>
            <a:ext cx="14073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8" name="Google Shape;108;p16"/>
          <p:cNvSpPr txBox="1">
            <a:spLocks noGrp="1"/>
          </p:cNvSpPr>
          <p:nvPr>
            <p:ph type="subTitle" idx="1"/>
          </p:nvPr>
        </p:nvSpPr>
        <p:spPr>
          <a:xfrm>
            <a:off x="2038200" y="3003225"/>
            <a:ext cx="5067600" cy="42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6"/>
        <p:cNvGrpSpPr/>
        <p:nvPr/>
      </p:nvGrpSpPr>
      <p:grpSpPr>
        <a:xfrm>
          <a:off x="0" y="0"/>
          <a:ext cx="0" cy="0"/>
          <a:chOff x="0" y="0"/>
          <a:chExt cx="0" cy="0"/>
        </a:xfrm>
      </p:grpSpPr>
      <p:grpSp>
        <p:nvGrpSpPr>
          <p:cNvPr id="117" name="Google Shape;117;p18"/>
          <p:cNvGrpSpPr/>
          <p:nvPr/>
        </p:nvGrpSpPr>
        <p:grpSpPr>
          <a:xfrm>
            <a:off x="-214625" y="0"/>
            <a:ext cx="9730125" cy="5163082"/>
            <a:chOff x="-214625" y="0"/>
            <a:chExt cx="9730125" cy="5163082"/>
          </a:xfrm>
        </p:grpSpPr>
        <p:pic>
          <p:nvPicPr>
            <p:cNvPr id="118" name="Google Shape;118;p18"/>
            <p:cNvPicPr preferRelativeResize="0"/>
            <p:nvPr/>
          </p:nvPicPr>
          <p:blipFill rotWithShape="1">
            <a:blip r:embed="rId2">
              <a:alphaModFix/>
            </a:blip>
            <a:srcRect l="7097" b="20917"/>
            <a:stretch/>
          </p:blipFill>
          <p:spPr>
            <a:xfrm>
              <a:off x="0" y="0"/>
              <a:ext cx="9144000" cy="5143501"/>
            </a:xfrm>
            <a:prstGeom prst="rect">
              <a:avLst/>
            </a:prstGeom>
            <a:noFill/>
            <a:ln>
              <a:noFill/>
            </a:ln>
          </p:spPr>
        </p:pic>
        <p:pic>
          <p:nvPicPr>
            <p:cNvPr id="119" name="Google Shape;119;p18"/>
            <p:cNvPicPr preferRelativeResize="0"/>
            <p:nvPr/>
          </p:nvPicPr>
          <p:blipFill rotWithShape="1">
            <a:blip r:embed="rId3">
              <a:alphaModFix/>
            </a:blip>
            <a:srcRect b="32628"/>
            <a:stretch/>
          </p:blipFill>
          <p:spPr>
            <a:xfrm>
              <a:off x="-214625" y="3530632"/>
              <a:ext cx="9730125" cy="1632450"/>
            </a:xfrm>
            <a:prstGeom prst="rect">
              <a:avLst/>
            </a:prstGeom>
            <a:noFill/>
            <a:ln>
              <a:noFill/>
            </a:ln>
          </p:spPr>
        </p:pic>
        <p:pic>
          <p:nvPicPr>
            <p:cNvPr id="120" name="Google Shape;120;p18"/>
            <p:cNvPicPr preferRelativeResize="0"/>
            <p:nvPr/>
          </p:nvPicPr>
          <p:blipFill rotWithShape="1">
            <a:blip r:embed="rId4">
              <a:alphaModFix/>
            </a:blip>
            <a:srcRect l="34335"/>
            <a:stretch/>
          </p:blipFill>
          <p:spPr>
            <a:xfrm>
              <a:off x="252100" y="22475"/>
              <a:ext cx="2957373" cy="1878500"/>
            </a:xfrm>
            <a:prstGeom prst="rect">
              <a:avLst/>
            </a:prstGeom>
            <a:noFill/>
            <a:ln>
              <a:noFill/>
            </a:ln>
          </p:spPr>
        </p:pic>
      </p:grpSp>
      <p:sp>
        <p:nvSpPr>
          <p:cNvPr id="121" name="Google Shape;121;p18"/>
          <p:cNvSpPr txBox="1">
            <a:spLocks noGrp="1"/>
          </p:cNvSpPr>
          <p:nvPr>
            <p:ph type="title"/>
          </p:nvPr>
        </p:nvSpPr>
        <p:spPr>
          <a:xfrm>
            <a:off x="1450650" y="1009700"/>
            <a:ext cx="6242700" cy="14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14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2" name="Google Shape;122;p18"/>
          <p:cNvSpPr txBox="1">
            <a:spLocks noGrp="1"/>
          </p:cNvSpPr>
          <p:nvPr>
            <p:ph type="subTitle" idx="1"/>
          </p:nvPr>
        </p:nvSpPr>
        <p:spPr>
          <a:xfrm>
            <a:off x="2158550" y="22391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7"/>
        <p:cNvGrpSpPr/>
        <p:nvPr/>
      </p:nvGrpSpPr>
      <p:grpSpPr>
        <a:xfrm>
          <a:off x="0" y="0"/>
          <a:ext cx="0" cy="0"/>
          <a:chOff x="0" y="0"/>
          <a:chExt cx="0" cy="0"/>
        </a:xfrm>
      </p:grpSpPr>
      <p:pic>
        <p:nvPicPr>
          <p:cNvPr id="168" name="Google Shape;168;p25"/>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sp>
        <p:nvSpPr>
          <p:cNvPr id="169" name="Google Shape;16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25"/>
          <p:cNvSpPr txBox="1">
            <a:spLocks noGrp="1"/>
          </p:cNvSpPr>
          <p:nvPr>
            <p:ph type="title" idx="2"/>
          </p:nvPr>
        </p:nvSpPr>
        <p:spPr>
          <a:xfrm>
            <a:off x="1128325"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 name="Google Shape;171;p25"/>
          <p:cNvSpPr txBox="1">
            <a:spLocks noGrp="1"/>
          </p:cNvSpPr>
          <p:nvPr>
            <p:ph type="subTitle" idx="1"/>
          </p:nvPr>
        </p:nvSpPr>
        <p:spPr>
          <a:xfrm>
            <a:off x="1128325"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25"/>
          <p:cNvSpPr txBox="1">
            <a:spLocks noGrp="1"/>
          </p:cNvSpPr>
          <p:nvPr>
            <p:ph type="title" idx="3"/>
          </p:nvPr>
        </p:nvSpPr>
        <p:spPr>
          <a:xfrm>
            <a:off x="4436077" y="2032413"/>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3" name="Google Shape;173;p25"/>
          <p:cNvSpPr txBox="1">
            <a:spLocks noGrp="1"/>
          </p:cNvSpPr>
          <p:nvPr>
            <p:ph type="subTitle" idx="4"/>
          </p:nvPr>
        </p:nvSpPr>
        <p:spPr>
          <a:xfrm>
            <a:off x="4436074" y="22809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5"/>
          <p:cNvSpPr txBox="1">
            <a:spLocks noGrp="1"/>
          </p:cNvSpPr>
          <p:nvPr>
            <p:ph type="title" idx="5"/>
          </p:nvPr>
        </p:nvSpPr>
        <p:spPr>
          <a:xfrm>
            <a:off x="265232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5" name="Google Shape;175;p25"/>
          <p:cNvSpPr txBox="1">
            <a:spLocks noGrp="1"/>
          </p:cNvSpPr>
          <p:nvPr>
            <p:ph type="subTitle" idx="6"/>
          </p:nvPr>
        </p:nvSpPr>
        <p:spPr>
          <a:xfrm>
            <a:off x="2652325"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6" name="Google Shape;176;p25"/>
          <p:cNvSpPr txBox="1">
            <a:spLocks noGrp="1"/>
          </p:cNvSpPr>
          <p:nvPr>
            <p:ph type="title" idx="7"/>
          </p:nvPr>
        </p:nvSpPr>
        <p:spPr>
          <a:xfrm>
            <a:off x="5960075" y="3389600"/>
            <a:ext cx="2055600" cy="3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7" name="Google Shape;177;p25"/>
          <p:cNvSpPr txBox="1">
            <a:spLocks noGrp="1"/>
          </p:cNvSpPr>
          <p:nvPr>
            <p:ph type="subTitle" idx="8"/>
          </p:nvPr>
        </p:nvSpPr>
        <p:spPr>
          <a:xfrm>
            <a:off x="5960074" y="3638175"/>
            <a:ext cx="2055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78" name="Google Shape;178;p25"/>
          <p:cNvGrpSpPr/>
          <p:nvPr/>
        </p:nvGrpSpPr>
        <p:grpSpPr>
          <a:xfrm>
            <a:off x="0" y="4522825"/>
            <a:ext cx="9144001" cy="665400"/>
            <a:chOff x="0" y="4522825"/>
            <a:chExt cx="9144001" cy="665400"/>
          </a:xfrm>
        </p:grpSpPr>
        <p:pic>
          <p:nvPicPr>
            <p:cNvPr id="179" name="Google Shape;179;p25"/>
            <p:cNvPicPr preferRelativeResize="0"/>
            <p:nvPr/>
          </p:nvPicPr>
          <p:blipFill rotWithShape="1">
            <a:blip r:embed="rId3">
              <a:alphaModFix/>
            </a:blip>
            <a:srcRect l="5761" r="7994" b="75124"/>
            <a:stretch/>
          </p:blipFill>
          <p:spPr>
            <a:xfrm>
              <a:off x="0" y="4522825"/>
              <a:ext cx="4572001" cy="665400"/>
            </a:xfrm>
            <a:prstGeom prst="rect">
              <a:avLst/>
            </a:prstGeom>
            <a:noFill/>
            <a:ln>
              <a:noFill/>
            </a:ln>
          </p:spPr>
        </p:pic>
        <p:pic>
          <p:nvPicPr>
            <p:cNvPr id="180" name="Google Shape;180;p25"/>
            <p:cNvPicPr preferRelativeResize="0"/>
            <p:nvPr/>
          </p:nvPicPr>
          <p:blipFill rotWithShape="1">
            <a:blip r:embed="rId3">
              <a:alphaModFix/>
            </a:blip>
            <a:srcRect l="5761" r="7994" b="75124"/>
            <a:stretch/>
          </p:blipFill>
          <p:spPr>
            <a:xfrm flipH="1">
              <a:off x="4572000" y="4522825"/>
              <a:ext cx="4572001" cy="6654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2">
            <a:alphaModFix/>
          </a:blip>
          <a:srcRect l="36098" t="24685" b="20916"/>
          <a:stretch/>
        </p:blipFill>
        <p:spPr>
          <a:xfrm>
            <a:off x="0" y="0"/>
            <a:ext cx="9144000" cy="5143501"/>
          </a:xfrm>
          <a:prstGeom prst="rect">
            <a:avLst/>
          </a:prstGeom>
          <a:noFill/>
          <a:ln>
            <a:noFill/>
          </a:ln>
        </p:spPr>
      </p:pic>
      <p:grpSp>
        <p:nvGrpSpPr>
          <p:cNvPr id="183" name="Google Shape;183;p26"/>
          <p:cNvGrpSpPr/>
          <p:nvPr/>
        </p:nvGrpSpPr>
        <p:grpSpPr>
          <a:xfrm>
            <a:off x="0" y="4703650"/>
            <a:ext cx="9144000" cy="572700"/>
            <a:chOff x="105342" y="4522836"/>
            <a:chExt cx="9038253" cy="665389"/>
          </a:xfrm>
        </p:grpSpPr>
        <p:pic>
          <p:nvPicPr>
            <p:cNvPr id="184" name="Google Shape;184;p26"/>
            <p:cNvPicPr preferRelativeResize="0"/>
            <p:nvPr/>
          </p:nvPicPr>
          <p:blipFill rotWithShape="1">
            <a:blip r:embed="rId3">
              <a:alphaModFix/>
            </a:blip>
            <a:srcRect l="7751" r="7987" b="75125"/>
            <a:stretch/>
          </p:blipFill>
          <p:spPr>
            <a:xfrm>
              <a:off x="105342" y="4522836"/>
              <a:ext cx="4466665" cy="665389"/>
            </a:xfrm>
            <a:prstGeom prst="rect">
              <a:avLst/>
            </a:prstGeom>
            <a:noFill/>
            <a:ln>
              <a:noFill/>
            </a:ln>
          </p:spPr>
        </p:pic>
        <p:pic>
          <p:nvPicPr>
            <p:cNvPr id="185" name="Google Shape;185;p26"/>
            <p:cNvPicPr preferRelativeResize="0"/>
            <p:nvPr/>
          </p:nvPicPr>
          <p:blipFill rotWithShape="1">
            <a:blip r:embed="rId3">
              <a:alphaModFix/>
            </a:blip>
            <a:srcRect l="8750" r="7992" b="75125"/>
            <a:stretch/>
          </p:blipFill>
          <p:spPr>
            <a:xfrm flipH="1">
              <a:off x="4572009" y="4522836"/>
              <a:ext cx="4571586" cy="665389"/>
            </a:xfrm>
            <a:prstGeom prst="rect">
              <a:avLst/>
            </a:prstGeom>
            <a:noFill/>
            <a:ln>
              <a:noFill/>
            </a:ln>
          </p:spPr>
        </p:pic>
      </p:grpSp>
      <p:sp>
        <p:nvSpPr>
          <p:cNvPr id="186" name="Google Shape;186;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26"/>
          <p:cNvSpPr txBox="1">
            <a:spLocks noGrp="1"/>
          </p:cNvSpPr>
          <p:nvPr>
            <p:ph type="title" idx="2"/>
          </p:nvPr>
        </p:nvSpPr>
        <p:spPr>
          <a:xfrm>
            <a:off x="1101175"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 name="Google Shape;188;p26"/>
          <p:cNvSpPr txBox="1">
            <a:spLocks noGrp="1"/>
          </p:cNvSpPr>
          <p:nvPr>
            <p:ph type="subTitle" idx="1"/>
          </p:nvPr>
        </p:nvSpPr>
        <p:spPr>
          <a:xfrm>
            <a:off x="1101175"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9" name="Google Shape;189;p26"/>
          <p:cNvSpPr txBox="1">
            <a:spLocks noGrp="1"/>
          </p:cNvSpPr>
          <p:nvPr>
            <p:ph type="title" idx="3"/>
          </p:nvPr>
        </p:nvSpPr>
        <p:spPr>
          <a:xfrm>
            <a:off x="3578948"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0" name="Google Shape;190;p26"/>
          <p:cNvSpPr txBox="1">
            <a:spLocks noGrp="1"/>
          </p:cNvSpPr>
          <p:nvPr>
            <p:ph type="subTitle" idx="4"/>
          </p:nvPr>
        </p:nvSpPr>
        <p:spPr>
          <a:xfrm>
            <a:off x="3578948"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 name="Google Shape;191;p26"/>
          <p:cNvSpPr txBox="1">
            <a:spLocks noGrp="1"/>
          </p:cNvSpPr>
          <p:nvPr>
            <p:ph type="title" idx="5"/>
          </p:nvPr>
        </p:nvSpPr>
        <p:spPr>
          <a:xfrm>
            <a:off x="1101175"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 name="Google Shape;192;p26"/>
          <p:cNvSpPr txBox="1">
            <a:spLocks noGrp="1"/>
          </p:cNvSpPr>
          <p:nvPr>
            <p:ph type="subTitle" idx="6"/>
          </p:nvPr>
        </p:nvSpPr>
        <p:spPr>
          <a:xfrm>
            <a:off x="1101175"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3" name="Google Shape;193;p26"/>
          <p:cNvSpPr txBox="1">
            <a:spLocks noGrp="1"/>
          </p:cNvSpPr>
          <p:nvPr>
            <p:ph type="title" idx="7"/>
          </p:nvPr>
        </p:nvSpPr>
        <p:spPr>
          <a:xfrm>
            <a:off x="3578948"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6"/>
          <p:cNvSpPr txBox="1">
            <a:spLocks noGrp="1"/>
          </p:cNvSpPr>
          <p:nvPr>
            <p:ph type="subTitle" idx="8"/>
          </p:nvPr>
        </p:nvSpPr>
        <p:spPr>
          <a:xfrm>
            <a:off x="3578948"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5" name="Google Shape;195;p26"/>
          <p:cNvSpPr txBox="1">
            <a:spLocks noGrp="1"/>
          </p:cNvSpPr>
          <p:nvPr>
            <p:ph type="title" idx="9"/>
          </p:nvPr>
        </p:nvSpPr>
        <p:spPr>
          <a:xfrm>
            <a:off x="6056726" y="217115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6"/>
          <p:cNvSpPr txBox="1">
            <a:spLocks noGrp="1"/>
          </p:cNvSpPr>
          <p:nvPr>
            <p:ph type="subTitle" idx="13"/>
          </p:nvPr>
        </p:nvSpPr>
        <p:spPr>
          <a:xfrm>
            <a:off x="6056726" y="24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7" name="Google Shape;197;p26"/>
          <p:cNvSpPr txBox="1">
            <a:spLocks noGrp="1"/>
          </p:cNvSpPr>
          <p:nvPr>
            <p:ph type="title" idx="14"/>
          </p:nvPr>
        </p:nvSpPr>
        <p:spPr>
          <a:xfrm>
            <a:off x="6056726" y="3756900"/>
            <a:ext cx="1986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6"/>
          <p:cNvSpPr txBox="1">
            <a:spLocks noGrp="1"/>
          </p:cNvSpPr>
          <p:nvPr>
            <p:ph type="subTitle" idx="15"/>
          </p:nvPr>
        </p:nvSpPr>
        <p:spPr>
          <a:xfrm>
            <a:off x="6056726" y="4083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6"/>
        <p:cNvGrpSpPr/>
        <p:nvPr/>
      </p:nvGrpSpPr>
      <p:grpSpPr>
        <a:xfrm>
          <a:off x="0" y="0"/>
          <a:ext cx="0" cy="0"/>
          <a:chOff x="0" y="0"/>
          <a:chExt cx="0" cy="0"/>
        </a:xfrm>
      </p:grpSpPr>
      <p:pic>
        <p:nvPicPr>
          <p:cNvPr id="217" name="Google Shape;217;p29"/>
          <p:cNvPicPr preferRelativeResize="0"/>
          <p:nvPr/>
        </p:nvPicPr>
        <p:blipFill rotWithShape="1">
          <a:blip r:embed="rId2">
            <a:alphaModFix/>
          </a:blip>
          <a:srcRect l="7097" b="20917"/>
          <a:stretch/>
        </p:blipFill>
        <p:spPr>
          <a:xfrm flipH="1">
            <a:off x="0" y="0"/>
            <a:ext cx="9144000"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B4F5FC"/>
            </a:gs>
            <a:gs pos="100000">
              <a:srgbClr val="4DE5F4"/>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Jua"/>
              <a:buNone/>
              <a:defRPr sz="3500">
                <a:solidFill>
                  <a:schemeClr val="dk1"/>
                </a:solidFill>
                <a:latin typeface="Jua"/>
                <a:ea typeface="Jua"/>
                <a:cs typeface="Jua"/>
                <a:sym typeface="Jua"/>
              </a:defRPr>
            </a:lvl1pPr>
            <a:lvl2pPr lvl="1"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gn="ctr">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gn="ctr">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6" r:id="rId3"/>
    <p:sldLayoutId id="2147483657" r:id="rId4"/>
    <p:sldLayoutId id="2147483662" r:id="rId5"/>
    <p:sldLayoutId id="2147483664" r:id="rId6"/>
    <p:sldLayoutId id="2147483671" r:id="rId7"/>
    <p:sldLayoutId id="2147483672" r:id="rId8"/>
    <p:sldLayoutId id="2147483675" r:id="rId9"/>
    <p:sldLayoutId id="2147483676" r:id="rId10"/>
    <p:sldLayoutId id="2147483677"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gif"/><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5.png"/><Relationship Id="rId5" Type="http://schemas.microsoft.com/office/2007/relationships/hdphoto" Target="../media/hdphoto1.wdp"/><Relationship Id="rId10" Type="http://schemas.openxmlformats.org/officeDocument/2006/relationships/image" Target="../media/image37.png"/><Relationship Id="rId4" Type="http://schemas.openxmlformats.org/officeDocument/2006/relationships/image" Target="../media/image34.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6.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7.png"/><Relationship Id="rId5" Type="http://schemas.microsoft.com/office/2007/relationships/hdphoto" Target="../media/hdphoto3.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6.wd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0.png"/><Relationship Id="rId5" Type="http://schemas.microsoft.com/office/2007/relationships/hdphoto" Target="../media/hdphoto5.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454" name="Google Shape;435;p42"/>
          <p:cNvPicPr preferRelativeResize="0"/>
          <p:nvPr/>
        </p:nvPicPr>
        <p:blipFill>
          <a:blip r:embed="rId3">
            <a:alphaModFix/>
          </a:blip>
          <a:stretch>
            <a:fillRect/>
          </a:stretch>
        </p:blipFill>
        <p:spPr>
          <a:xfrm>
            <a:off x="5149247" y="2580262"/>
            <a:ext cx="1352414" cy="502923"/>
          </a:xfrm>
          <a:prstGeom prst="rect">
            <a:avLst/>
          </a:prstGeom>
          <a:noFill/>
          <a:ln>
            <a:noFill/>
          </a:ln>
        </p:spPr>
      </p:pic>
      <p:sp>
        <p:nvSpPr>
          <p:cNvPr id="448" name="Google Shape;420;p42"/>
          <p:cNvSpPr/>
          <p:nvPr/>
        </p:nvSpPr>
        <p:spPr>
          <a:xfrm rot="10800000" flipH="1">
            <a:off x="2365982" y="2232913"/>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35;p42"/>
          <p:cNvPicPr preferRelativeResize="0"/>
          <p:nvPr/>
        </p:nvPicPr>
        <p:blipFill>
          <a:blip r:embed="rId3">
            <a:alphaModFix/>
          </a:blip>
          <a:stretch>
            <a:fillRect/>
          </a:stretch>
        </p:blipFill>
        <p:spPr>
          <a:xfrm>
            <a:off x="2338467" y="2757844"/>
            <a:ext cx="2041318" cy="788694"/>
          </a:xfrm>
          <a:prstGeom prst="rect">
            <a:avLst/>
          </a:prstGeom>
          <a:noFill/>
          <a:ln>
            <a:noFill/>
          </a:ln>
        </p:spPr>
      </p:pic>
      <p:pic>
        <p:nvPicPr>
          <p:cNvPr id="451" name="Google Shape;437;p42"/>
          <p:cNvPicPr preferRelativeResize="0"/>
          <p:nvPr/>
        </p:nvPicPr>
        <p:blipFill>
          <a:blip r:embed="rId3">
            <a:alphaModFix/>
          </a:blip>
          <a:stretch>
            <a:fillRect/>
          </a:stretch>
        </p:blipFill>
        <p:spPr>
          <a:xfrm flipH="1">
            <a:off x="6652182" y="2944003"/>
            <a:ext cx="838238" cy="323963"/>
          </a:xfrm>
          <a:prstGeom prst="rect">
            <a:avLst/>
          </a:prstGeom>
          <a:noFill/>
          <a:ln>
            <a:noFill/>
          </a:ln>
        </p:spPr>
      </p:pic>
      <p:grpSp>
        <p:nvGrpSpPr>
          <p:cNvPr id="295" name="Google Shape;745;p24"/>
          <p:cNvGrpSpPr/>
          <p:nvPr/>
        </p:nvGrpSpPr>
        <p:grpSpPr>
          <a:xfrm>
            <a:off x="3524865" y="-723663"/>
            <a:ext cx="2094271" cy="2051309"/>
            <a:chOff x="7710256" y="0"/>
            <a:chExt cx="1992408" cy="2051309"/>
          </a:xfrm>
        </p:grpSpPr>
        <p:sp>
          <p:nvSpPr>
            <p:cNvPr id="296" name="Google Shape;746;p24"/>
            <p:cNvSpPr/>
            <p:nvPr/>
          </p:nvSpPr>
          <p:spPr>
            <a:xfrm>
              <a:off x="7710256" y="876198"/>
              <a:ext cx="1992408" cy="1175111"/>
            </a:xfrm>
            <a:custGeom>
              <a:avLst/>
              <a:gdLst/>
              <a:ahLst/>
              <a:cxnLst/>
              <a:rect l="l" t="t" r="r" b="b"/>
              <a:pathLst>
                <a:path w="1992408" h="1175111" extrusionOk="0">
                  <a:moveTo>
                    <a:pt x="981597" y="432051"/>
                  </a:moveTo>
                  <a:cubicBezTo>
                    <a:pt x="951774" y="432051"/>
                    <a:pt x="927597" y="456228"/>
                    <a:pt x="927597" y="486051"/>
                  </a:cubicBezTo>
                  <a:cubicBezTo>
                    <a:pt x="927597" y="515874"/>
                    <a:pt x="951774" y="540051"/>
                    <a:pt x="981597" y="540051"/>
                  </a:cubicBezTo>
                  <a:cubicBezTo>
                    <a:pt x="1011420" y="540051"/>
                    <a:pt x="1035597" y="515874"/>
                    <a:pt x="1035597" y="486051"/>
                  </a:cubicBezTo>
                  <a:cubicBezTo>
                    <a:pt x="1035597" y="456228"/>
                    <a:pt x="1011420" y="432051"/>
                    <a:pt x="981597" y="432051"/>
                  </a:cubicBezTo>
                  <a:close/>
                  <a:moveTo>
                    <a:pt x="1352451" y="712"/>
                  </a:moveTo>
                  <a:cubicBezTo>
                    <a:pt x="1380105" y="-937"/>
                    <a:pt x="1407791" y="260"/>
                    <a:pt x="1435005" y="4522"/>
                  </a:cubicBezTo>
                  <a:cubicBezTo>
                    <a:pt x="1659945" y="39764"/>
                    <a:pt x="1833906" y="281604"/>
                    <a:pt x="1743421" y="523158"/>
                  </a:cubicBezTo>
                  <a:cubicBezTo>
                    <a:pt x="1846333" y="525158"/>
                    <a:pt x="1937880" y="573355"/>
                    <a:pt x="1974733" y="647649"/>
                  </a:cubicBezTo>
                  <a:cubicBezTo>
                    <a:pt x="2031339" y="761664"/>
                    <a:pt x="1945208" y="908825"/>
                    <a:pt x="1812771" y="945020"/>
                  </a:cubicBezTo>
                  <a:cubicBezTo>
                    <a:pt x="1679062" y="981596"/>
                    <a:pt x="1563299" y="887013"/>
                    <a:pt x="1558307" y="882822"/>
                  </a:cubicBezTo>
                  <a:cubicBezTo>
                    <a:pt x="1540890" y="989502"/>
                    <a:pt x="1466972" y="1079418"/>
                    <a:pt x="1365548" y="1111041"/>
                  </a:cubicBezTo>
                  <a:cubicBezTo>
                    <a:pt x="1223660" y="1155237"/>
                    <a:pt x="1042370" y="1080751"/>
                    <a:pt x="972276" y="924351"/>
                  </a:cubicBezTo>
                  <a:cubicBezTo>
                    <a:pt x="965585" y="1040080"/>
                    <a:pt x="882746" y="1137711"/>
                    <a:pt x="771763" y="1166381"/>
                  </a:cubicBezTo>
                  <a:cubicBezTo>
                    <a:pt x="632424" y="1202386"/>
                    <a:pt x="468126" y="1124471"/>
                    <a:pt x="417043" y="979691"/>
                  </a:cubicBezTo>
                  <a:cubicBezTo>
                    <a:pt x="400794" y="992073"/>
                    <a:pt x="304148" y="1063892"/>
                    <a:pt x="193484" y="1041889"/>
                  </a:cubicBezTo>
                  <a:cubicBezTo>
                    <a:pt x="53507" y="1014076"/>
                    <a:pt x="-7454" y="856342"/>
                    <a:pt x="724" y="744519"/>
                  </a:cubicBezTo>
                  <a:cubicBezTo>
                    <a:pt x="1679" y="731946"/>
                    <a:pt x="17292" y="559543"/>
                    <a:pt x="170331" y="502489"/>
                  </a:cubicBezTo>
                  <a:cubicBezTo>
                    <a:pt x="245736" y="474295"/>
                    <a:pt x="317317" y="487915"/>
                    <a:pt x="347798" y="495440"/>
                  </a:cubicBezTo>
                  <a:cubicBezTo>
                    <a:pt x="317742" y="351803"/>
                    <a:pt x="405784" y="213976"/>
                    <a:pt x="540558" y="170447"/>
                  </a:cubicBezTo>
                  <a:cubicBezTo>
                    <a:pt x="699969" y="118917"/>
                    <a:pt x="898145" y="207880"/>
                    <a:pt x="949230" y="377902"/>
                  </a:cubicBezTo>
                  <a:cubicBezTo>
                    <a:pt x="966886" y="163209"/>
                    <a:pt x="1158876" y="12252"/>
                    <a:pt x="1352451" y="712"/>
                  </a:cubicBezTo>
                  <a:close/>
                </a:path>
              </a:pathLst>
            </a:custGeom>
            <a:gradFill>
              <a:gsLst>
                <a:gs pos="0">
                  <a:srgbClr val="FFFFFF"/>
                </a:gs>
                <a:gs pos="100000">
                  <a:srgbClr val="D8D8D8"/>
                </a:gs>
              </a:gsLst>
              <a:lin ang="8100019" scaled="0"/>
            </a:gradFill>
            <a:ln w="9525" cap="flat" cmpd="sng">
              <a:solidFill>
                <a:srgbClr val="FFFFFF"/>
              </a:solidFill>
              <a:prstDash val="solid"/>
              <a:miter lim="800000"/>
              <a:headEnd type="none" w="sm" len="sm"/>
              <a:tailEnd type="none" w="sm" len="sm"/>
            </a:ln>
            <a:effectLst>
              <a:outerShdw blurRad="292100" dist="381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747;p24"/>
            <p:cNvSpPr/>
            <p:nvPr/>
          </p:nvSpPr>
          <p:spPr>
            <a:xfrm flipH="1">
              <a:off x="8689687" y="0"/>
              <a:ext cx="99895" cy="1353879"/>
            </a:xfrm>
            <a:custGeom>
              <a:avLst/>
              <a:gdLst/>
              <a:ahLst/>
              <a:cxnLst/>
              <a:rect l="l" t="t" r="r" b="b"/>
              <a:pathLst>
                <a:path w="99895" h="1353879" extrusionOk="0">
                  <a:moveTo>
                    <a:pt x="99895" y="1353879"/>
                  </a:moveTo>
                  <a:cubicBezTo>
                    <a:pt x="53230" y="1101651"/>
                    <a:pt x="6565" y="849423"/>
                    <a:pt x="658" y="623777"/>
                  </a:cubicBezTo>
                  <a:cubicBezTo>
                    <a:pt x="-5249" y="398131"/>
                    <a:pt x="29602" y="199065"/>
                    <a:pt x="64454" y="0"/>
                  </a:cubicBezTo>
                </a:path>
              </a:pathLst>
            </a:custGeom>
            <a:noFill/>
            <a:ln w="12700" cap="flat" cmpd="sng">
              <a:solidFill>
                <a:srgbClr val="FFFFF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199" name="Google Shape;1367;p48"/>
          <p:cNvPicPr preferRelativeResize="0"/>
          <p:nvPr/>
        </p:nvPicPr>
        <p:blipFill>
          <a:blip r:embed="rId4">
            <a:alphaModFix/>
          </a:blip>
          <a:stretch>
            <a:fillRect/>
          </a:stretch>
        </p:blipFill>
        <p:spPr>
          <a:xfrm>
            <a:off x="73207" y="4100346"/>
            <a:ext cx="9070793" cy="841292"/>
          </a:xfrm>
          <a:prstGeom prst="rect">
            <a:avLst/>
          </a:prstGeom>
          <a:noFill/>
          <a:ln>
            <a:noFill/>
          </a:ln>
          <a:effectLst>
            <a:outerShdw blurRad="292100" dist="276225" dir="16200000" rotWithShape="0">
              <a:srgbClr val="000000">
                <a:alpha val="40000"/>
              </a:srgbClr>
            </a:outerShdw>
          </a:effectLst>
        </p:spPr>
      </p:pic>
      <p:pic>
        <p:nvPicPr>
          <p:cNvPr id="200" name="Google Shape;1396;p48"/>
          <p:cNvPicPr preferRelativeResize="0"/>
          <p:nvPr/>
        </p:nvPicPr>
        <p:blipFill>
          <a:blip r:embed="rId5">
            <a:alphaModFix/>
          </a:blip>
          <a:stretch>
            <a:fillRect/>
          </a:stretch>
        </p:blipFill>
        <p:spPr>
          <a:xfrm>
            <a:off x="-2994" y="4328364"/>
            <a:ext cx="9144000" cy="860857"/>
          </a:xfrm>
          <a:prstGeom prst="rect">
            <a:avLst/>
          </a:prstGeom>
          <a:noFill/>
          <a:ln>
            <a:noFill/>
          </a:ln>
          <a:effectLst>
            <a:outerShdw blurRad="292100" dist="219075" dir="16200000" rotWithShape="0">
              <a:srgbClr val="000000">
                <a:alpha val="40000"/>
              </a:srgbClr>
            </a:outerShdw>
          </a:effectLst>
        </p:spPr>
      </p:pic>
      <p:grpSp>
        <p:nvGrpSpPr>
          <p:cNvPr id="201" name="Google Shape;295;p41"/>
          <p:cNvGrpSpPr/>
          <p:nvPr/>
        </p:nvGrpSpPr>
        <p:grpSpPr>
          <a:xfrm>
            <a:off x="-42108" y="2408961"/>
            <a:ext cx="2986757" cy="2618858"/>
            <a:chOff x="-7369250" y="2949713"/>
            <a:chExt cx="5867892" cy="5145103"/>
          </a:xfrm>
        </p:grpSpPr>
        <p:sp>
          <p:nvSpPr>
            <p:cNvPr id="202" name="Google Shape;296;p41"/>
            <p:cNvSpPr/>
            <p:nvPr/>
          </p:nvSpPr>
          <p:spPr>
            <a:xfrm>
              <a:off x="-7369250" y="3057363"/>
              <a:ext cx="5867892" cy="5037453"/>
            </a:xfrm>
            <a:custGeom>
              <a:avLst/>
              <a:gdLst/>
              <a:ahLst/>
              <a:cxnLst/>
              <a:rect l="l" t="t" r="r" b="b"/>
              <a:pathLst>
                <a:path w="38538" h="33084" extrusionOk="0">
                  <a:moveTo>
                    <a:pt x="38483" y="24166"/>
                  </a:moveTo>
                  <a:cubicBezTo>
                    <a:pt x="38408" y="23868"/>
                    <a:pt x="38185" y="23813"/>
                    <a:pt x="37924" y="23850"/>
                  </a:cubicBezTo>
                  <a:cubicBezTo>
                    <a:pt x="37719" y="23868"/>
                    <a:pt x="37515" y="23942"/>
                    <a:pt x="37291" y="23999"/>
                  </a:cubicBezTo>
                  <a:cubicBezTo>
                    <a:pt x="36770" y="23458"/>
                    <a:pt x="36249" y="22937"/>
                    <a:pt x="35745" y="22378"/>
                  </a:cubicBezTo>
                  <a:cubicBezTo>
                    <a:pt x="34814" y="21336"/>
                    <a:pt x="33903" y="20275"/>
                    <a:pt x="33009" y="19196"/>
                  </a:cubicBezTo>
                  <a:cubicBezTo>
                    <a:pt x="31445" y="17259"/>
                    <a:pt x="29919" y="15304"/>
                    <a:pt x="28392" y="13350"/>
                  </a:cubicBezTo>
                  <a:cubicBezTo>
                    <a:pt x="28169" y="13070"/>
                    <a:pt x="27797" y="12809"/>
                    <a:pt x="28057" y="12345"/>
                  </a:cubicBezTo>
                  <a:cubicBezTo>
                    <a:pt x="28075" y="12288"/>
                    <a:pt x="28001" y="12158"/>
                    <a:pt x="27945" y="12065"/>
                  </a:cubicBezTo>
                  <a:cubicBezTo>
                    <a:pt x="27685" y="11581"/>
                    <a:pt x="27554" y="11041"/>
                    <a:pt x="27573" y="10483"/>
                  </a:cubicBezTo>
                  <a:cubicBezTo>
                    <a:pt x="27573" y="9607"/>
                    <a:pt x="27387" y="8770"/>
                    <a:pt x="26903" y="8006"/>
                  </a:cubicBezTo>
                  <a:cubicBezTo>
                    <a:pt x="26791" y="7802"/>
                    <a:pt x="26697" y="7596"/>
                    <a:pt x="26605" y="7392"/>
                  </a:cubicBezTo>
                  <a:cubicBezTo>
                    <a:pt x="26921" y="7224"/>
                    <a:pt x="27256" y="7430"/>
                    <a:pt x="27573" y="7150"/>
                  </a:cubicBezTo>
                  <a:cubicBezTo>
                    <a:pt x="27238" y="6871"/>
                    <a:pt x="26846" y="7112"/>
                    <a:pt x="26493" y="6926"/>
                  </a:cubicBezTo>
                  <a:cubicBezTo>
                    <a:pt x="26493" y="6442"/>
                    <a:pt x="26456" y="5958"/>
                    <a:pt x="26493" y="5474"/>
                  </a:cubicBezTo>
                  <a:cubicBezTo>
                    <a:pt x="26531" y="4898"/>
                    <a:pt x="26344" y="4377"/>
                    <a:pt x="26158" y="3855"/>
                  </a:cubicBezTo>
                  <a:cubicBezTo>
                    <a:pt x="26064" y="3595"/>
                    <a:pt x="25878" y="3446"/>
                    <a:pt x="25600" y="3426"/>
                  </a:cubicBezTo>
                  <a:cubicBezTo>
                    <a:pt x="25171" y="3371"/>
                    <a:pt x="24743" y="3315"/>
                    <a:pt x="24297" y="3260"/>
                  </a:cubicBezTo>
                  <a:cubicBezTo>
                    <a:pt x="23589" y="3185"/>
                    <a:pt x="22862" y="3111"/>
                    <a:pt x="22137" y="3036"/>
                  </a:cubicBezTo>
                  <a:cubicBezTo>
                    <a:pt x="22100" y="2607"/>
                    <a:pt x="22080" y="2217"/>
                    <a:pt x="22025" y="1825"/>
                  </a:cubicBezTo>
                  <a:cubicBezTo>
                    <a:pt x="21988" y="1510"/>
                    <a:pt x="21820" y="1378"/>
                    <a:pt x="21559" y="1398"/>
                  </a:cubicBezTo>
                  <a:cubicBezTo>
                    <a:pt x="21298" y="1435"/>
                    <a:pt x="21206" y="1602"/>
                    <a:pt x="21206" y="1845"/>
                  </a:cubicBezTo>
                  <a:cubicBezTo>
                    <a:pt x="21187" y="2217"/>
                    <a:pt x="21169" y="2589"/>
                    <a:pt x="21150" y="2942"/>
                  </a:cubicBezTo>
                  <a:cubicBezTo>
                    <a:pt x="21038" y="2962"/>
                    <a:pt x="20983" y="2980"/>
                    <a:pt x="20926" y="2980"/>
                  </a:cubicBezTo>
                  <a:lnTo>
                    <a:pt x="17687" y="2756"/>
                  </a:lnTo>
                  <a:cubicBezTo>
                    <a:pt x="17334" y="2738"/>
                    <a:pt x="16979" y="2644"/>
                    <a:pt x="16644" y="2831"/>
                  </a:cubicBezTo>
                  <a:cubicBezTo>
                    <a:pt x="17538" y="3836"/>
                    <a:pt x="17148" y="5958"/>
                    <a:pt x="16644" y="6871"/>
                  </a:cubicBezTo>
                  <a:cubicBezTo>
                    <a:pt x="16533" y="6889"/>
                    <a:pt x="16421" y="6889"/>
                    <a:pt x="16291" y="6908"/>
                  </a:cubicBezTo>
                  <a:cubicBezTo>
                    <a:pt x="15862" y="6946"/>
                    <a:pt x="15527" y="6815"/>
                    <a:pt x="15249" y="6424"/>
                  </a:cubicBezTo>
                  <a:cubicBezTo>
                    <a:pt x="14447" y="5307"/>
                    <a:pt x="13591" y="4228"/>
                    <a:pt x="12717" y="3148"/>
                  </a:cubicBezTo>
                  <a:cubicBezTo>
                    <a:pt x="12419" y="2775"/>
                    <a:pt x="12362" y="2421"/>
                    <a:pt x="12419" y="2011"/>
                  </a:cubicBezTo>
                  <a:cubicBezTo>
                    <a:pt x="12382" y="1974"/>
                    <a:pt x="12344" y="1919"/>
                    <a:pt x="12344" y="1862"/>
                  </a:cubicBezTo>
                  <a:cubicBezTo>
                    <a:pt x="12307" y="1378"/>
                    <a:pt x="12288" y="877"/>
                    <a:pt x="12437" y="410"/>
                  </a:cubicBezTo>
                  <a:lnTo>
                    <a:pt x="12437" y="224"/>
                  </a:lnTo>
                  <a:cubicBezTo>
                    <a:pt x="12474" y="224"/>
                    <a:pt x="12493" y="244"/>
                    <a:pt x="12511" y="244"/>
                  </a:cubicBezTo>
                  <a:cubicBezTo>
                    <a:pt x="12531" y="206"/>
                    <a:pt x="12549" y="150"/>
                    <a:pt x="12586" y="95"/>
                  </a:cubicBezTo>
                  <a:cubicBezTo>
                    <a:pt x="12586" y="95"/>
                    <a:pt x="12605" y="95"/>
                    <a:pt x="12605" y="75"/>
                  </a:cubicBezTo>
                  <a:lnTo>
                    <a:pt x="12605" y="75"/>
                  </a:lnTo>
                  <a:cubicBezTo>
                    <a:pt x="12605" y="57"/>
                    <a:pt x="12605" y="38"/>
                    <a:pt x="12623" y="1"/>
                  </a:cubicBezTo>
                  <a:cubicBezTo>
                    <a:pt x="12456" y="20"/>
                    <a:pt x="12288" y="57"/>
                    <a:pt x="12121" y="132"/>
                  </a:cubicBezTo>
                  <a:cubicBezTo>
                    <a:pt x="12102" y="373"/>
                    <a:pt x="12084" y="597"/>
                    <a:pt x="12084" y="839"/>
                  </a:cubicBezTo>
                  <a:cubicBezTo>
                    <a:pt x="12064" y="1510"/>
                    <a:pt x="12064" y="2180"/>
                    <a:pt x="12084" y="2850"/>
                  </a:cubicBezTo>
                  <a:cubicBezTo>
                    <a:pt x="12084" y="3166"/>
                    <a:pt x="12027" y="3464"/>
                    <a:pt x="11860" y="3744"/>
                  </a:cubicBezTo>
                  <a:cubicBezTo>
                    <a:pt x="11320" y="4674"/>
                    <a:pt x="10818" y="5605"/>
                    <a:pt x="10297" y="6536"/>
                  </a:cubicBezTo>
                  <a:cubicBezTo>
                    <a:pt x="9515" y="7894"/>
                    <a:pt x="8713" y="9254"/>
                    <a:pt x="7894" y="10669"/>
                  </a:cubicBezTo>
                  <a:cubicBezTo>
                    <a:pt x="6963" y="9850"/>
                    <a:pt x="6144" y="8974"/>
                    <a:pt x="5176" y="8229"/>
                  </a:cubicBezTo>
                  <a:cubicBezTo>
                    <a:pt x="4972" y="8639"/>
                    <a:pt x="5419" y="8676"/>
                    <a:pt x="5437" y="9031"/>
                  </a:cubicBezTo>
                  <a:cubicBezTo>
                    <a:pt x="5362" y="9180"/>
                    <a:pt x="5270" y="9403"/>
                    <a:pt x="5176" y="9644"/>
                  </a:cubicBezTo>
                  <a:cubicBezTo>
                    <a:pt x="4637" y="11116"/>
                    <a:pt x="4004" y="12568"/>
                    <a:pt x="3557" y="14075"/>
                  </a:cubicBezTo>
                  <a:cubicBezTo>
                    <a:pt x="3128" y="15490"/>
                    <a:pt x="2887" y="16962"/>
                    <a:pt x="2570" y="18394"/>
                  </a:cubicBezTo>
                  <a:cubicBezTo>
                    <a:pt x="2068" y="20703"/>
                    <a:pt x="1565" y="23031"/>
                    <a:pt x="1063" y="25339"/>
                  </a:cubicBezTo>
                  <a:cubicBezTo>
                    <a:pt x="894" y="26064"/>
                    <a:pt x="708" y="26772"/>
                    <a:pt x="522" y="27479"/>
                  </a:cubicBezTo>
                  <a:cubicBezTo>
                    <a:pt x="336" y="27536"/>
                    <a:pt x="206" y="27573"/>
                    <a:pt x="1" y="27628"/>
                  </a:cubicBezTo>
                  <a:cubicBezTo>
                    <a:pt x="281" y="27983"/>
                    <a:pt x="634" y="27945"/>
                    <a:pt x="951" y="28001"/>
                  </a:cubicBezTo>
                  <a:cubicBezTo>
                    <a:pt x="2607" y="28336"/>
                    <a:pt x="4265" y="28653"/>
                    <a:pt x="5940" y="28969"/>
                  </a:cubicBezTo>
                  <a:cubicBezTo>
                    <a:pt x="6126" y="29006"/>
                    <a:pt x="6293" y="29063"/>
                    <a:pt x="6479" y="29100"/>
                  </a:cubicBezTo>
                  <a:cubicBezTo>
                    <a:pt x="6479" y="29155"/>
                    <a:pt x="6462" y="29192"/>
                    <a:pt x="6442" y="29229"/>
                  </a:cubicBezTo>
                  <a:cubicBezTo>
                    <a:pt x="6070" y="29192"/>
                    <a:pt x="5698" y="29174"/>
                    <a:pt x="5345" y="29137"/>
                  </a:cubicBezTo>
                  <a:cubicBezTo>
                    <a:pt x="4414" y="29043"/>
                    <a:pt x="3501" y="28914"/>
                    <a:pt x="2570" y="28820"/>
                  </a:cubicBezTo>
                  <a:cubicBezTo>
                    <a:pt x="2346" y="28802"/>
                    <a:pt x="2068" y="28708"/>
                    <a:pt x="1937" y="28988"/>
                  </a:cubicBezTo>
                  <a:cubicBezTo>
                    <a:pt x="1825" y="29211"/>
                    <a:pt x="1919" y="29435"/>
                    <a:pt x="2086" y="29621"/>
                  </a:cubicBezTo>
                  <a:cubicBezTo>
                    <a:pt x="2235" y="29788"/>
                    <a:pt x="2346" y="29974"/>
                    <a:pt x="2440" y="30180"/>
                  </a:cubicBezTo>
                  <a:cubicBezTo>
                    <a:pt x="2607" y="30515"/>
                    <a:pt x="2850" y="30664"/>
                    <a:pt x="3240" y="30644"/>
                  </a:cubicBezTo>
                  <a:cubicBezTo>
                    <a:pt x="3910" y="30644"/>
                    <a:pt x="4488" y="30850"/>
                    <a:pt x="4990" y="31334"/>
                  </a:cubicBezTo>
                  <a:cubicBezTo>
                    <a:pt x="5605" y="31892"/>
                    <a:pt x="6275" y="32414"/>
                    <a:pt x="7132" y="32543"/>
                  </a:cubicBezTo>
                  <a:cubicBezTo>
                    <a:pt x="8360" y="32749"/>
                    <a:pt x="9626" y="32915"/>
                    <a:pt x="10873" y="33027"/>
                  </a:cubicBezTo>
                  <a:cubicBezTo>
                    <a:pt x="11712" y="33084"/>
                    <a:pt x="12568" y="33009"/>
                    <a:pt x="13405" y="33009"/>
                  </a:cubicBezTo>
                  <a:cubicBezTo>
                    <a:pt x="14261" y="33009"/>
                    <a:pt x="15118" y="33009"/>
                    <a:pt x="15956" y="33027"/>
                  </a:cubicBezTo>
                  <a:cubicBezTo>
                    <a:pt x="17352" y="33027"/>
                    <a:pt x="18749" y="33027"/>
                    <a:pt x="20144" y="33009"/>
                  </a:cubicBezTo>
                  <a:cubicBezTo>
                    <a:pt x="20648" y="33009"/>
                    <a:pt x="21132" y="32915"/>
                    <a:pt x="21616" y="32878"/>
                  </a:cubicBezTo>
                  <a:cubicBezTo>
                    <a:pt x="23011" y="32767"/>
                    <a:pt x="24426" y="32692"/>
                    <a:pt x="25804" y="32898"/>
                  </a:cubicBezTo>
                  <a:cubicBezTo>
                    <a:pt x="26623" y="32990"/>
                    <a:pt x="27144" y="32692"/>
                    <a:pt x="27591" y="32059"/>
                  </a:cubicBezTo>
                  <a:cubicBezTo>
                    <a:pt x="27983" y="31520"/>
                    <a:pt x="28410" y="31017"/>
                    <a:pt x="28951" y="30589"/>
                  </a:cubicBezTo>
                  <a:cubicBezTo>
                    <a:pt x="29341" y="30272"/>
                    <a:pt x="29658" y="29844"/>
                    <a:pt x="29937" y="29435"/>
                  </a:cubicBezTo>
                  <a:cubicBezTo>
                    <a:pt x="30197" y="29043"/>
                    <a:pt x="30477" y="28765"/>
                    <a:pt x="30887" y="28559"/>
                  </a:cubicBezTo>
                  <a:cubicBezTo>
                    <a:pt x="31724" y="28150"/>
                    <a:pt x="32600" y="27759"/>
                    <a:pt x="33399" y="27256"/>
                  </a:cubicBezTo>
                  <a:cubicBezTo>
                    <a:pt x="34926" y="26288"/>
                    <a:pt x="36509" y="25414"/>
                    <a:pt x="38165" y="24650"/>
                  </a:cubicBezTo>
                  <a:cubicBezTo>
                    <a:pt x="38371" y="24557"/>
                    <a:pt x="38538" y="24426"/>
                    <a:pt x="38483" y="24166"/>
                  </a:cubicBezTo>
                  <a:close/>
                  <a:moveTo>
                    <a:pt x="14038" y="28839"/>
                  </a:moveTo>
                  <a:cubicBezTo>
                    <a:pt x="14112" y="28653"/>
                    <a:pt x="14169" y="28467"/>
                    <a:pt x="14243" y="28298"/>
                  </a:cubicBezTo>
                  <a:cubicBezTo>
                    <a:pt x="14857" y="26995"/>
                    <a:pt x="15416" y="25674"/>
                    <a:pt x="15658" y="24240"/>
                  </a:cubicBezTo>
                  <a:cubicBezTo>
                    <a:pt x="15882" y="22825"/>
                    <a:pt x="15974" y="21410"/>
                    <a:pt x="15267" y="20089"/>
                  </a:cubicBezTo>
                  <a:cubicBezTo>
                    <a:pt x="15249" y="20033"/>
                    <a:pt x="15249" y="19977"/>
                    <a:pt x="15211" y="19846"/>
                  </a:cubicBezTo>
                  <a:cubicBezTo>
                    <a:pt x="18078" y="19772"/>
                    <a:pt x="20889" y="19697"/>
                    <a:pt x="23681" y="19623"/>
                  </a:cubicBezTo>
                  <a:cubicBezTo>
                    <a:pt x="24259" y="21261"/>
                    <a:pt x="24632" y="25153"/>
                    <a:pt x="24389" y="26660"/>
                  </a:cubicBezTo>
                  <a:cubicBezTo>
                    <a:pt x="20871" y="27015"/>
                    <a:pt x="17389" y="27536"/>
                    <a:pt x="14038" y="28839"/>
                  </a:cubicBezTo>
                  <a:close/>
                  <a:moveTo>
                    <a:pt x="22192" y="29527"/>
                  </a:moveTo>
                  <a:cubicBezTo>
                    <a:pt x="22155" y="29267"/>
                    <a:pt x="22118" y="29043"/>
                    <a:pt x="22100" y="28820"/>
                  </a:cubicBezTo>
                  <a:cubicBezTo>
                    <a:pt x="22080" y="28392"/>
                    <a:pt x="22080" y="27963"/>
                    <a:pt x="22063" y="27536"/>
                  </a:cubicBezTo>
                  <a:cubicBezTo>
                    <a:pt x="22063" y="27293"/>
                    <a:pt x="22155" y="27164"/>
                    <a:pt x="22453" y="27238"/>
                  </a:cubicBezTo>
                  <a:cubicBezTo>
                    <a:pt x="22564" y="28596"/>
                    <a:pt x="22509" y="29267"/>
                    <a:pt x="22192" y="29527"/>
                  </a:cubicBezTo>
                  <a:close/>
                  <a:moveTo>
                    <a:pt x="20479" y="28708"/>
                  </a:moveTo>
                  <a:cubicBezTo>
                    <a:pt x="19139" y="28802"/>
                    <a:pt x="17781" y="28857"/>
                    <a:pt x="16421" y="28931"/>
                  </a:cubicBezTo>
                  <a:cubicBezTo>
                    <a:pt x="16346" y="28931"/>
                    <a:pt x="16254" y="28969"/>
                    <a:pt x="16197" y="28914"/>
                  </a:cubicBezTo>
                  <a:cubicBezTo>
                    <a:pt x="16105" y="28857"/>
                    <a:pt x="16031" y="28765"/>
                    <a:pt x="16011" y="28653"/>
                  </a:cubicBezTo>
                  <a:cubicBezTo>
                    <a:pt x="15993" y="28596"/>
                    <a:pt x="16086" y="28485"/>
                    <a:pt x="16160" y="28447"/>
                  </a:cubicBezTo>
                  <a:cubicBezTo>
                    <a:pt x="16291" y="28373"/>
                    <a:pt x="16458" y="28336"/>
                    <a:pt x="16607" y="28298"/>
                  </a:cubicBezTo>
                  <a:cubicBezTo>
                    <a:pt x="18208" y="27963"/>
                    <a:pt x="19791" y="27648"/>
                    <a:pt x="21392" y="27313"/>
                  </a:cubicBezTo>
                  <a:cubicBezTo>
                    <a:pt x="21485" y="27293"/>
                    <a:pt x="21596" y="27313"/>
                    <a:pt x="21727" y="27293"/>
                  </a:cubicBezTo>
                  <a:cubicBezTo>
                    <a:pt x="21857" y="28169"/>
                    <a:pt x="21820" y="29192"/>
                    <a:pt x="21634" y="29547"/>
                  </a:cubicBezTo>
                  <a:cubicBezTo>
                    <a:pt x="21578" y="29453"/>
                    <a:pt x="21522" y="29378"/>
                    <a:pt x="21485" y="29286"/>
                  </a:cubicBezTo>
                  <a:cubicBezTo>
                    <a:pt x="21243" y="28745"/>
                    <a:pt x="21094" y="28671"/>
                    <a:pt x="20479" y="28708"/>
                  </a:cubicBezTo>
                  <a:close/>
                  <a:moveTo>
                    <a:pt x="21169" y="29490"/>
                  </a:moveTo>
                  <a:cubicBezTo>
                    <a:pt x="19419" y="29676"/>
                    <a:pt x="17669" y="29695"/>
                    <a:pt x="15882" y="29695"/>
                  </a:cubicBezTo>
                  <a:cubicBezTo>
                    <a:pt x="15900" y="29323"/>
                    <a:pt x="16123" y="29267"/>
                    <a:pt x="16346" y="29267"/>
                  </a:cubicBezTo>
                  <a:cubicBezTo>
                    <a:pt x="16701" y="29229"/>
                    <a:pt x="17054" y="29229"/>
                    <a:pt x="17408" y="29211"/>
                  </a:cubicBezTo>
                  <a:cubicBezTo>
                    <a:pt x="18451" y="29155"/>
                    <a:pt x="19511" y="29100"/>
                    <a:pt x="20573" y="29025"/>
                  </a:cubicBezTo>
                  <a:cubicBezTo>
                    <a:pt x="20889" y="29006"/>
                    <a:pt x="21112" y="29063"/>
                    <a:pt x="21169" y="29490"/>
                  </a:cubicBezTo>
                  <a:close/>
                  <a:moveTo>
                    <a:pt x="12921" y="13815"/>
                  </a:moveTo>
                  <a:lnTo>
                    <a:pt x="12921" y="12549"/>
                  </a:lnTo>
                  <a:lnTo>
                    <a:pt x="13089" y="12549"/>
                  </a:lnTo>
                  <a:cubicBezTo>
                    <a:pt x="13219" y="13201"/>
                    <a:pt x="13350" y="13834"/>
                    <a:pt x="13462" y="14485"/>
                  </a:cubicBezTo>
                  <a:cubicBezTo>
                    <a:pt x="13610" y="15398"/>
                    <a:pt x="13777" y="16309"/>
                    <a:pt x="13871" y="17240"/>
                  </a:cubicBezTo>
                  <a:cubicBezTo>
                    <a:pt x="13963" y="18153"/>
                    <a:pt x="13983" y="19064"/>
                    <a:pt x="14038" y="19995"/>
                  </a:cubicBezTo>
                  <a:cubicBezTo>
                    <a:pt x="13983" y="19995"/>
                    <a:pt x="13926" y="20015"/>
                    <a:pt x="13871" y="20015"/>
                  </a:cubicBezTo>
                  <a:cubicBezTo>
                    <a:pt x="13834" y="19846"/>
                    <a:pt x="13797" y="19697"/>
                    <a:pt x="13759" y="19531"/>
                  </a:cubicBezTo>
                  <a:cubicBezTo>
                    <a:pt x="13722" y="19325"/>
                    <a:pt x="13666" y="19139"/>
                    <a:pt x="13628" y="18953"/>
                  </a:cubicBezTo>
                  <a:cubicBezTo>
                    <a:pt x="13387" y="17855"/>
                    <a:pt x="13126" y="16756"/>
                    <a:pt x="12884" y="15676"/>
                  </a:cubicBezTo>
                  <a:cubicBezTo>
                    <a:pt x="12809" y="15398"/>
                    <a:pt x="12791" y="15155"/>
                    <a:pt x="12866" y="14876"/>
                  </a:cubicBezTo>
                  <a:cubicBezTo>
                    <a:pt x="12958" y="14541"/>
                    <a:pt x="12903" y="14169"/>
                    <a:pt x="12921" y="13815"/>
                  </a:cubicBezTo>
                  <a:close/>
                  <a:moveTo>
                    <a:pt x="21988" y="12772"/>
                  </a:moveTo>
                  <a:cubicBezTo>
                    <a:pt x="22584" y="14671"/>
                    <a:pt x="23123" y="16589"/>
                    <a:pt x="23552" y="18580"/>
                  </a:cubicBezTo>
                  <a:cubicBezTo>
                    <a:pt x="20814" y="18414"/>
                    <a:pt x="18171" y="18767"/>
                    <a:pt x="15435" y="19344"/>
                  </a:cubicBezTo>
                  <a:cubicBezTo>
                    <a:pt x="16086" y="18320"/>
                    <a:pt x="16607" y="17315"/>
                    <a:pt x="16644" y="16142"/>
                  </a:cubicBezTo>
                  <a:cubicBezTo>
                    <a:pt x="16664" y="14988"/>
                    <a:pt x="16570" y="13871"/>
                    <a:pt x="15993" y="12772"/>
                  </a:cubicBezTo>
                  <a:close/>
                  <a:moveTo>
                    <a:pt x="17352" y="12307"/>
                  </a:moveTo>
                  <a:cubicBezTo>
                    <a:pt x="17873" y="12213"/>
                    <a:pt x="18376" y="12121"/>
                    <a:pt x="18898" y="12009"/>
                  </a:cubicBezTo>
                  <a:cubicBezTo>
                    <a:pt x="19213" y="11935"/>
                    <a:pt x="19419" y="12047"/>
                    <a:pt x="19623" y="12382"/>
                  </a:cubicBezTo>
                  <a:lnTo>
                    <a:pt x="17352" y="12382"/>
                  </a:lnTo>
                  <a:close/>
                  <a:moveTo>
                    <a:pt x="19660" y="11916"/>
                  </a:moveTo>
                  <a:cubicBezTo>
                    <a:pt x="20144" y="11841"/>
                    <a:pt x="20591" y="11786"/>
                    <a:pt x="21075" y="11712"/>
                  </a:cubicBezTo>
                  <a:cubicBezTo>
                    <a:pt x="21094" y="11953"/>
                    <a:pt x="21112" y="12139"/>
                    <a:pt x="21132" y="12382"/>
                  </a:cubicBezTo>
                  <a:cubicBezTo>
                    <a:pt x="20610" y="12345"/>
                    <a:pt x="20033" y="12642"/>
                    <a:pt x="19660" y="11916"/>
                  </a:cubicBezTo>
                  <a:close/>
                  <a:moveTo>
                    <a:pt x="21522" y="11767"/>
                  </a:moveTo>
                  <a:cubicBezTo>
                    <a:pt x="21653" y="12009"/>
                    <a:pt x="21745" y="12176"/>
                    <a:pt x="21839" y="12382"/>
                  </a:cubicBezTo>
                  <a:cubicBezTo>
                    <a:pt x="21392" y="12382"/>
                    <a:pt x="21392" y="12382"/>
                    <a:pt x="21522" y="11767"/>
                  </a:cubicBezTo>
                  <a:close/>
                  <a:moveTo>
                    <a:pt x="21969" y="11749"/>
                  </a:moveTo>
                  <a:lnTo>
                    <a:pt x="22137" y="11637"/>
                  </a:lnTo>
                  <a:cubicBezTo>
                    <a:pt x="22192" y="11749"/>
                    <a:pt x="22249" y="11861"/>
                    <a:pt x="22286" y="11972"/>
                  </a:cubicBezTo>
                  <a:cubicBezTo>
                    <a:pt x="22249" y="11990"/>
                    <a:pt x="22211" y="12009"/>
                    <a:pt x="22192" y="12027"/>
                  </a:cubicBezTo>
                  <a:close/>
                  <a:moveTo>
                    <a:pt x="24036" y="7392"/>
                  </a:moveTo>
                  <a:cubicBezTo>
                    <a:pt x="24259" y="7392"/>
                    <a:pt x="24352" y="7522"/>
                    <a:pt x="24426" y="7690"/>
                  </a:cubicBezTo>
                  <a:cubicBezTo>
                    <a:pt x="24687" y="8249"/>
                    <a:pt x="24967" y="8788"/>
                    <a:pt x="25190" y="9366"/>
                  </a:cubicBezTo>
                  <a:cubicBezTo>
                    <a:pt x="25469" y="10091"/>
                    <a:pt x="25729" y="10836"/>
                    <a:pt x="26009" y="11637"/>
                  </a:cubicBezTo>
                  <a:cubicBezTo>
                    <a:pt x="25431" y="11581"/>
                    <a:pt x="24873" y="11469"/>
                    <a:pt x="24314" y="11320"/>
                  </a:cubicBezTo>
                  <a:cubicBezTo>
                    <a:pt x="24222" y="11283"/>
                    <a:pt x="24128" y="11171"/>
                    <a:pt x="24073" y="11079"/>
                  </a:cubicBezTo>
                  <a:cubicBezTo>
                    <a:pt x="23384" y="9942"/>
                    <a:pt x="22713" y="8807"/>
                    <a:pt x="22043" y="7671"/>
                  </a:cubicBezTo>
                  <a:cubicBezTo>
                    <a:pt x="22006" y="7616"/>
                    <a:pt x="22025" y="7522"/>
                    <a:pt x="21988" y="7410"/>
                  </a:cubicBezTo>
                  <a:cubicBezTo>
                    <a:pt x="22695" y="7410"/>
                    <a:pt x="23366" y="7410"/>
                    <a:pt x="24036" y="7392"/>
                  </a:cubicBezTo>
                  <a:close/>
                  <a:moveTo>
                    <a:pt x="22137" y="6219"/>
                  </a:moveTo>
                  <a:cubicBezTo>
                    <a:pt x="22658" y="6275"/>
                    <a:pt x="23142" y="6275"/>
                    <a:pt x="23570" y="6405"/>
                  </a:cubicBezTo>
                  <a:cubicBezTo>
                    <a:pt x="23775" y="6442"/>
                    <a:pt x="23905" y="6740"/>
                    <a:pt x="24073" y="6908"/>
                  </a:cubicBezTo>
                  <a:cubicBezTo>
                    <a:pt x="24054" y="6964"/>
                    <a:pt x="24017" y="7001"/>
                    <a:pt x="23999" y="7038"/>
                  </a:cubicBezTo>
                  <a:lnTo>
                    <a:pt x="22192" y="7038"/>
                  </a:lnTo>
                  <a:cubicBezTo>
                    <a:pt x="22174" y="6797"/>
                    <a:pt x="22155" y="6554"/>
                    <a:pt x="22137" y="6219"/>
                  </a:cubicBezTo>
                  <a:close/>
                  <a:moveTo>
                    <a:pt x="24259" y="6479"/>
                  </a:moveTo>
                  <a:cubicBezTo>
                    <a:pt x="24687" y="6628"/>
                    <a:pt x="25059" y="6759"/>
                    <a:pt x="25431" y="6889"/>
                  </a:cubicBezTo>
                  <a:cubicBezTo>
                    <a:pt x="24483" y="7150"/>
                    <a:pt x="24483" y="7150"/>
                    <a:pt x="24259" y="6479"/>
                  </a:cubicBezTo>
                  <a:close/>
                  <a:moveTo>
                    <a:pt x="24277" y="20536"/>
                  </a:moveTo>
                  <a:cubicBezTo>
                    <a:pt x="23850" y="18600"/>
                    <a:pt x="23421" y="16664"/>
                    <a:pt x="23048" y="14708"/>
                  </a:cubicBezTo>
                  <a:cubicBezTo>
                    <a:pt x="23123" y="14857"/>
                    <a:pt x="23197" y="15006"/>
                    <a:pt x="23272" y="15174"/>
                  </a:cubicBezTo>
                  <a:cubicBezTo>
                    <a:pt x="24240" y="17389"/>
                    <a:pt x="25190" y="19623"/>
                    <a:pt x="26195" y="21820"/>
                  </a:cubicBezTo>
                  <a:cubicBezTo>
                    <a:pt x="26548" y="22584"/>
                    <a:pt x="26735" y="23366"/>
                    <a:pt x="26735" y="24203"/>
                  </a:cubicBezTo>
                  <a:cubicBezTo>
                    <a:pt x="26754" y="24724"/>
                    <a:pt x="26754" y="24724"/>
                    <a:pt x="27275" y="24798"/>
                  </a:cubicBezTo>
                  <a:cubicBezTo>
                    <a:pt x="27387" y="24818"/>
                    <a:pt x="27517" y="24873"/>
                    <a:pt x="27573" y="24947"/>
                  </a:cubicBezTo>
                  <a:cubicBezTo>
                    <a:pt x="28187" y="25674"/>
                    <a:pt x="28782" y="26400"/>
                    <a:pt x="29229" y="27293"/>
                  </a:cubicBezTo>
                  <a:cubicBezTo>
                    <a:pt x="27722" y="27015"/>
                    <a:pt x="26288" y="26735"/>
                    <a:pt x="24781" y="26456"/>
                  </a:cubicBezTo>
                  <a:cubicBezTo>
                    <a:pt x="24798" y="24501"/>
                    <a:pt x="24706" y="22509"/>
                    <a:pt x="24277" y="20536"/>
                  </a:cubicBezTo>
                  <a:close/>
                  <a:moveTo>
                    <a:pt x="25282" y="18953"/>
                  </a:moveTo>
                  <a:cubicBezTo>
                    <a:pt x="25525" y="18990"/>
                    <a:pt x="25711" y="19027"/>
                    <a:pt x="25972" y="19064"/>
                  </a:cubicBezTo>
                  <a:cubicBezTo>
                    <a:pt x="25525" y="19344"/>
                    <a:pt x="25469" y="19344"/>
                    <a:pt x="25282" y="18953"/>
                  </a:cubicBezTo>
                  <a:close/>
                  <a:moveTo>
                    <a:pt x="26064" y="19809"/>
                  </a:moveTo>
                  <a:cubicBezTo>
                    <a:pt x="26158" y="20219"/>
                    <a:pt x="26233" y="20628"/>
                    <a:pt x="26307" y="21038"/>
                  </a:cubicBezTo>
                  <a:cubicBezTo>
                    <a:pt x="26270" y="21057"/>
                    <a:pt x="26213" y="21075"/>
                    <a:pt x="26176" y="21075"/>
                  </a:cubicBezTo>
                  <a:cubicBezTo>
                    <a:pt x="25953" y="20610"/>
                    <a:pt x="25749" y="20144"/>
                    <a:pt x="25525" y="19660"/>
                  </a:cubicBezTo>
                  <a:cubicBezTo>
                    <a:pt x="25804" y="19568"/>
                    <a:pt x="25990" y="19531"/>
                    <a:pt x="26064" y="19809"/>
                  </a:cubicBezTo>
                  <a:close/>
                  <a:moveTo>
                    <a:pt x="24855" y="18079"/>
                  </a:moveTo>
                  <a:cubicBezTo>
                    <a:pt x="24165" y="16477"/>
                    <a:pt x="23477" y="14876"/>
                    <a:pt x="22788" y="13256"/>
                  </a:cubicBezTo>
                  <a:cubicBezTo>
                    <a:pt x="22733" y="13126"/>
                    <a:pt x="22676" y="12978"/>
                    <a:pt x="22584" y="12754"/>
                  </a:cubicBezTo>
                  <a:lnTo>
                    <a:pt x="23961" y="12754"/>
                  </a:lnTo>
                  <a:cubicBezTo>
                    <a:pt x="24371" y="13517"/>
                    <a:pt x="25729" y="17910"/>
                    <a:pt x="25767" y="18600"/>
                  </a:cubicBezTo>
                  <a:cubicBezTo>
                    <a:pt x="25116" y="18674"/>
                    <a:pt x="25096" y="18655"/>
                    <a:pt x="24855" y="18079"/>
                  </a:cubicBezTo>
                  <a:close/>
                  <a:moveTo>
                    <a:pt x="27107" y="24446"/>
                  </a:moveTo>
                  <a:cubicBezTo>
                    <a:pt x="27032" y="23813"/>
                    <a:pt x="26977" y="23217"/>
                    <a:pt x="26884" y="22621"/>
                  </a:cubicBezTo>
                  <a:cubicBezTo>
                    <a:pt x="26511" y="20144"/>
                    <a:pt x="26064" y="17687"/>
                    <a:pt x="25190" y="15323"/>
                  </a:cubicBezTo>
                  <a:cubicBezTo>
                    <a:pt x="24818" y="14281"/>
                    <a:pt x="24520" y="13219"/>
                    <a:pt x="24185" y="12158"/>
                  </a:cubicBezTo>
                  <a:cubicBezTo>
                    <a:pt x="24165" y="12121"/>
                    <a:pt x="24185" y="12047"/>
                    <a:pt x="24185" y="11935"/>
                  </a:cubicBezTo>
                  <a:cubicBezTo>
                    <a:pt x="24297" y="12084"/>
                    <a:pt x="24408" y="12176"/>
                    <a:pt x="24463" y="12288"/>
                  </a:cubicBezTo>
                  <a:cubicBezTo>
                    <a:pt x="25580" y="14112"/>
                    <a:pt x="26697" y="15919"/>
                    <a:pt x="27797" y="17743"/>
                  </a:cubicBezTo>
                  <a:cubicBezTo>
                    <a:pt x="27983" y="18059"/>
                    <a:pt x="28112" y="18432"/>
                    <a:pt x="28187" y="18786"/>
                  </a:cubicBezTo>
                  <a:cubicBezTo>
                    <a:pt x="28485" y="19958"/>
                    <a:pt x="28745" y="21169"/>
                    <a:pt x="29025" y="22341"/>
                  </a:cubicBezTo>
                  <a:cubicBezTo>
                    <a:pt x="29137" y="22862"/>
                    <a:pt x="29211" y="22937"/>
                    <a:pt x="29713" y="22844"/>
                  </a:cubicBezTo>
                  <a:cubicBezTo>
                    <a:pt x="30664" y="22676"/>
                    <a:pt x="31408" y="22993"/>
                    <a:pt x="31985" y="23738"/>
                  </a:cubicBezTo>
                  <a:cubicBezTo>
                    <a:pt x="32339" y="24185"/>
                    <a:pt x="32692" y="24632"/>
                    <a:pt x="33009" y="25134"/>
                  </a:cubicBezTo>
                  <a:cubicBezTo>
                    <a:pt x="31054" y="24706"/>
                    <a:pt x="29100" y="24557"/>
                    <a:pt x="27107" y="24446"/>
                  </a:cubicBezTo>
                  <a:close/>
                  <a:moveTo>
                    <a:pt x="25153" y="12772"/>
                  </a:moveTo>
                  <a:cubicBezTo>
                    <a:pt x="25320" y="12717"/>
                    <a:pt x="25431" y="12680"/>
                    <a:pt x="25543" y="12660"/>
                  </a:cubicBezTo>
                  <a:cubicBezTo>
                    <a:pt x="25841" y="12623"/>
                    <a:pt x="26121" y="12605"/>
                    <a:pt x="26400" y="12586"/>
                  </a:cubicBezTo>
                  <a:cubicBezTo>
                    <a:pt x="26940" y="13368"/>
                    <a:pt x="27573" y="15490"/>
                    <a:pt x="27591" y="16738"/>
                  </a:cubicBezTo>
                  <a:cubicBezTo>
                    <a:pt x="26791" y="15435"/>
                    <a:pt x="25990" y="14112"/>
                    <a:pt x="25153" y="12772"/>
                  </a:cubicBezTo>
                  <a:close/>
                  <a:moveTo>
                    <a:pt x="26251" y="12251"/>
                  </a:moveTo>
                  <a:cubicBezTo>
                    <a:pt x="25823" y="12307"/>
                    <a:pt x="25394" y="12362"/>
                    <a:pt x="24947" y="12419"/>
                  </a:cubicBezTo>
                  <a:cubicBezTo>
                    <a:pt x="24818" y="12213"/>
                    <a:pt x="24687" y="12027"/>
                    <a:pt x="24557" y="11841"/>
                  </a:cubicBezTo>
                  <a:cubicBezTo>
                    <a:pt x="24594" y="11804"/>
                    <a:pt x="24612" y="11767"/>
                    <a:pt x="24650" y="11729"/>
                  </a:cubicBezTo>
                  <a:lnTo>
                    <a:pt x="26270" y="12065"/>
                  </a:lnTo>
                  <a:cubicBezTo>
                    <a:pt x="26251" y="12121"/>
                    <a:pt x="26251" y="12196"/>
                    <a:pt x="26251" y="12251"/>
                  </a:cubicBezTo>
                  <a:close/>
                  <a:moveTo>
                    <a:pt x="23905" y="12362"/>
                  </a:moveTo>
                  <a:cubicBezTo>
                    <a:pt x="23664" y="12382"/>
                    <a:pt x="23458" y="12382"/>
                    <a:pt x="23254" y="12400"/>
                  </a:cubicBezTo>
                  <a:lnTo>
                    <a:pt x="22564" y="12400"/>
                  </a:lnTo>
                  <a:cubicBezTo>
                    <a:pt x="22547" y="12139"/>
                    <a:pt x="22547" y="11935"/>
                    <a:pt x="22527" y="11674"/>
                  </a:cubicBezTo>
                  <a:lnTo>
                    <a:pt x="23644" y="11674"/>
                  </a:lnTo>
                  <a:cubicBezTo>
                    <a:pt x="23719" y="11861"/>
                    <a:pt x="23793" y="12084"/>
                    <a:pt x="23905" y="12362"/>
                  </a:cubicBezTo>
                  <a:close/>
                  <a:moveTo>
                    <a:pt x="23664" y="19251"/>
                  </a:moveTo>
                  <a:cubicBezTo>
                    <a:pt x="23366" y="19344"/>
                    <a:pt x="23086" y="19362"/>
                    <a:pt x="22825" y="19270"/>
                  </a:cubicBezTo>
                  <a:cubicBezTo>
                    <a:pt x="22770" y="19251"/>
                    <a:pt x="22770" y="19084"/>
                    <a:pt x="22733" y="18972"/>
                  </a:cubicBezTo>
                  <a:cubicBezTo>
                    <a:pt x="23384" y="18841"/>
                    <a:pt x="23477" y="18878"/>
                    <a:pt x="23664" y="19251"/>
                  </a:cubicBezTo>
                  <a:close/>
                  <a:moveTo>
                    <a:pt x="21969" y="19382"/>
                  </a:moveTo>
                  <a:cubicBezTo>
                    <a:pt x="21894" y="19064"/>
                    <a:pt x="21931" y="18860"/>
                    <a:pt x="22229" y="18898"/>
                  </a:cubicBezTo>
                  <a:cubicBezTo>
                    <a:pt x="22304" y="18916"/>
                    <a:pt x="22415" y="19027"/>
                    <a:pt x="22435" y="19102"/>
                  </a:cubicBezTo>
                  <a:cubicBezTo>
                    <a:pt x="22453" y="19474"/>
                    <a:pt x="22174" y="19325"/>
                    <a:pt x="21969" y="19382"/>
                  </a:cubicBezTo>
                  <a:close/>
                  <a:moveTo>
                    <a:pt x="21596" y="19362"/>
                  </a:moveTo>
                  <a:cubicBezTo>
                    <a:pt x="19977" y="19382"/>
                    <a:pt x="18394" y="19419"/>
                    <a:pt x="16813" y="19456"/>
                  </a:cubicBezTo>
                  <a:cubicBezTo>
                    <a:pt x="16813" y="19419"/>
                    <a:pt x="16793" y="19400"/>
                    <a:pt x="16793" y="19362"/>
                  </a:cubicBezTo>
                  <a:cubicBezTo>
                    <a:pt x="17446" y="19288"/>
                    <a:pt x="18116" y="19196"/>
                    <a:pt x="18767" y="19102"/>
                  </a:cubicBezTo>
                  <a:cubicBezTo>
                    <a:pt x="19474" y="19027"/>
                    <a:pt x="20164" y="18935"/>
                    <a:pt x="20871" y="18860"/>
                  </a:cubicBezTo>
                  <a:cubicBezTo>
                    <a:pt x="21020" y="18841"/>
                    <a:pt x="21150" y="18841"/>
                    <a:pt x="21281" y="18841"/>
                  </a:cubicBezTo>
                  <a:cubicBezTo>
                    <a:pt x="21616" y="18878"/>
                    <a:pt x="21616" y="18878"/>
                    <a:pt x="21596" y="19362"/>
                  </a:cubicBezTo>
                  <a:close/>
                  <a:moveTo>
                    <a:pt x="16309" y="16197"/>
                  </a:moveTo>
                  <a:cubicBezTo>
                    <a:pt x="16309" y="16235"/>
                    <a:pt x="16272" y="16291"/>
                    <a:pt x="16197" y="16515"/>
                  </a:cubicBezTo>
                  <a:cubicBezTo>
                    <a:pt x="15676" y="15788"/>
                    <a:pt x="15211" y="15192"/>
                    <a:pt x="14802" y="14559"/>
                  </a:cubicBezTo>
                  <a:cubicBezTo>
                    <a:pt x="14727" y="14448"/>
                    <a:pt x="14783" y="14243"/>
                    <a:pt x="14783" y="14095"/>
                  </a:cubicBezTo>
                  <a:cubicBezTo>
                    <a:pt x="14876" y="14057"/>
                    <a:pt x="14914" y="14038"/>
                    <a:pt x="14931" y="14038"/>
                  </a:cubicBezTo>
                  <a:cubicBezTo>
                    <a:pt x="16142" y="14075"/>
                    <a:pt x="16291" y="14224"/>
                    <a:pt x="16329" y="15435"/>
                  </a:cubicBezTo>
                  <a:cubicBezTo>
                    <a:pt x="16329" y="15676"/>
                    <a:pt x="16329" y="15937"/>
                    <a:pt x="16309" y="16197"/>
                  </a:cubicBezTo>
                  <a:close/>
                  <a:moveTo>
                    <a:pt x="14894" y="15137"/>
                  </a:moveTo>
                  <a:cubicBezTo>
                    <a:pt x="15249" y="15621"/>
                    <a:pt x="15602" y="16086"/>
                    <a:pt x="15974" y="16533"/>
                  </a:cubicBezTo>
                  <a:cubicBezTo>
                    <a:pt x="16197" y="16775"/>
                    <a:pt x="16272" y="16999"/>
                    <a:pt x="16123" y="17277"/>
                  </a:cubicBezTo>
                  <a:cubicBezTo>
                    <a:pt x="15807" y="17910"/>
                    <a:pt x="15490" y="18543"/>
                    <a:pt x="15137" y="19139"/>
                  </a:cubicBezTo>
                  <a:cubicBezTo>
                    <a:pt x="14951" y="19437"/>
                    <a:pt x="14671" y="19623"/>
                    <a:pt x="14243" y="19437"/>
                  </a:cubicBezTo>
                  <a:cubicBezTo>
                    <a:pt x="14355" y="17389"/>
                    <a:pt x="13722" y="15416"/>
                    <a:pt x="13591" y="13330"/>
                  </a:cubicBezTo>
                  <a:cubicBezTo>
                    <a:pt x="14038" y="13926"/>
                    <a:pt x="14467" y="14541"/>
                    <a:pt x="14894" y="15137"/>
                  </a:cubicBezTo>
                  <a:close/>
                  <a:moveTo>
                    <a:pt x="13182" y="21187"/>
                  </a:moveTo>
                  <a:cubicBezTo>
                    <a:pt x="13164" y="20722"/>
                    <a:pt x="13126" y="20313"/>
                    <a:pt x="13107" y="19884"/>
                  </a:cubicBezTo>
                  <a:cubicBezTo>
                    <a:pt x="13107" y="19791"/>
                    <a:pt x="13201" y="19697"/>
                    <a:pt x="13256" y="19623"/>
                  </a:cubicBezTo>
                  <a:cubicBezTo>
                    <a:pt x="13330" y="19697"/>
                    <a:pt x="13462" y="19772"/>
                    <a:pt x="13499" y="19884"/>
                  </a:cubicBezTo>
                  <a:cubicBezTo>
                    <a:pt x="13591" y="20275"/>
                    <a:pt x="13648" y="20666"/>
                    <a:pt x="13740" y="21150"/>
                  </a:cubicBezTo>
                  <a:cubicBezTo>
                    <a:pt x="13536" y="21169"/>
                    <a:pt x="13387" y="21169"/>
                    <a:pt x="13182" y="21187"/>
                  </a:cubicBezTo>
                  <a:close/>
                  <a:moveTo>
                    <a:pt x="13814" y="21410"/>
                  </a:moveTo>
                  <a:cubicBezTo>
                    <a:pt x="13926" y="22006"/>
                    <a:pt x="14038" y="22564"/>
                    <a:pt x="14150" y="23160"/>
                  </a:cubicBezTo>
                  <a:lnTo>
                    <a:pt x="13424" y="23160"/>
                  </a:lnTo>
                  <a:cubicBezTo>
                    <a:pt x="13368" y="22602"/>
                    <a:pt x="13293" y="22063"/>
                    <a:pt x="13219" y="21485"/>
                  </a:cubicBezTo>
                  <a:cubicBezTo>
                    <a:pt x="13442" y="21447"/>
                    <a:pt x="13610" y="21430"/>
                    <a:pt x="13814" y="21410"/>
                  </a:cubicBezTo>
                  <a:close/>
                  <a:moveTo>
                    <a:pt x="13126" y="18171"/>
                  </a:moveTo>
                  <a:cubicBezTo>
                    <a:pt x="13201" y="18506"/>
                    <a:pt x="13293" y="18916"/>
                    <a:pt x="13387" y="19344"/>
                  </a:cubicBezTo>
                  <a:cubicBezTo>
                    <a:pt x="13033" y="19419"/>
                    <a:pt x="12958" y="19009"/>
                    <a:pt x="13126" y="18171"/>
                  </a:cubicBezTo>
                  <a:close/>
                  <a:moveTo>
                    <a:pt x="13182" y="23254"/>
                  </a:moveTo>
                  <a:lnTo>
                    <a:pt x="12474" y="23254"/>
                  </a:lnTo>
                  <a:lnTo>
                    <a:pt x="12474" y="21559"/>
                  </a:lnTo>
                  <a:lnTo>
                    <a:pt x="12995" y="21559"/>
                  </a:lnTo>
                  <a:cubicBezTo>
                    <a:pt x="13052" y="22137"/>
                    <a:pt x="13107" y="22676"/>
                    <a:pt x="13182" y="23254"/>
                  </a:cubicBezTo>
                  <a:close/>
                  <a:moveTo>
                    <a:pt x="13275" y="23533"/>
                  </a:moveTo>
                  <a:cubicBezTo>
                    <a:pt x="13368" y="24185"/>
                    <a:pt x="13479" y="24836"/>
                    <a:pt x="13573" y="25543"/>
                  </a:cubicBezTo>
                  <a:lnTo>
                    <a:pt x="12419" y="25543"/>
                  </a:lnTo>
                  <a:lnTo>
                    <a:pt x="12419" y="23533"/>
                  </a:lnTo>
                  <a:close/>
                  <a:moveTo>
                    <a:pt x="13517" y="23458"/>
                  </a:moveTo>
                  <a:lnTo>
                    <a:pt x="14187" y="23458"/>
                  </a:lnTo>
                  <a:cubicBezTo>
                    <a:pt x="14318" y="24128"/>
                    <a:pt x="14430" y="24781"/>
                    <a:pt x="14579" y="25488"/>
                  </a:cubicBezTo>
                  <a:cubicBezTo>
                    <a:pt x="14318" y="25506"/>
                    <a:pt x="14094" y="25506"/>
                    <a:pt x="13834" y="25525"/>
                  </a:cubicBezTo>
                  <a:cubicBezTo>
                    <a:pt x="13722" y="24836"/>
                    <a:pt x="13628" y="24185"/>
                    <a:pt x="13517" y="23458"/>
                  </a:cubicBezTo>
                  <a:close/>
                  <a:moveTo>
                    <a:pt x="14634" y="25749"/>
                  </a:moveTo>
                  <a:cubicBezTo>
                    <a:pt x="14894" y="26511"/>
                    <a:pt x="14336" y="27015"/>
                    <a:pt x="14224" y="27648"/>
                  </a:cubicBezTo>
                  <a:cubicBezTo>
                    <a:pt x="14169" y="27628"/>
                    <a:pt x="14112" y="27628"/>
                    <a:pt x="14057" y="27628"/>
                  </a:cubicBezTo>
                  <a:cubicBezTo>
                    <a:pt x="14001" y="27033"/>
                    <a:pt x="13926" y="26437"/>
                    <a:pt x="13852" y="25786"/>
                  </a:cubicBezTo>
                  <a:cubicBezTo>
                    <a:pt x="14132" y="25767"/>
                    <a:pt x="14373" y="25767"/>
                    <a:pt x="14634" y="25749"/>
                  </a:cubicBezTo>
                  <a:close/>
                  <a:moveTo>
                    <a:pt x="14132" y="21224"/>
                  </a:moveTo>
                  <a:cubicBezTo>
                    <a:pt x="14075" y="20797"/>
                    <a:pt x="14206" y="20368"/>
                    <a:pt x="14243" y="19903"/>
                  </a:cubicBezTo>
                  <a:cubicBezTo>
                    <a:pt x="14596" y="19772"/>
                    <a:pt x="14802" y="19921"/>
                    <a:pt x="14931" y="20164"/>
                  </a:cubicBezTo>
                  <a:cubicBezTo>
                    <a:pt x="15100" y="20499"/>
                    <a:pt x="15304" y="20834"/>
                    <a:pt x="15360" y="21187"/>
                  </a:cubicBezTo>
                  <a:cubicBezTo>
                    <a:pt x="15509" y="22304"/>
                    <a:pt x="15621" y="23421"/>
                    <a:pt x="15267" y="24538"/>
                  </a:cubicBezTo>
                  <a:cubicBezTo>
                    <a:pt x="15229" y="24687"/>
                    <a:pt x="15211" y="24855"/>
                    <a:pt x="15006" y="24855"/>
                  </a:cubicBezTo>
                  <a:cubicBezTo>
                    <a:pt x="14783" y="24855"/>
                    <a:pt x="14745" y="24687"/>
                    <a:pt x="14708" y="24538"/>
                  </a:cubicBezTo>
                  <a:cubicBezTo>
                    <a:pt x="14522" y="23440"/>
                    <a:pt x="14281" y="22323"/>
                    <a:pt x="14132" y="21224"/>
                  </a:cubicBezTo>
                  <a:close/>
                  <a:moveTo>
                    <a:pt x="12866" y="19866"/>
                  </a:moveTo>
                  <a:cubicBezTo>
                    <a:pt x="12903" y="20313"/>
                    <a:pt x="12921" y="20759"/>
                    <a:pt x="12940" y="21224"/>
                  </a:cubicBezTo>
                  <a:cubicBezTo>
                    <a:pt x="12660" y="21299"/>
                    <a:pt x="12437" y="21336"/>
                    <a:pt x="12437" y="20963"/>
                  </a:cubicBezTo>
                  <a:lnTo>
                    <a:pt x="12437" y="19697"/>
                  </a:lnTo>
                  <a:cubicBezTo>
                    <a:pt x="12735" y="19605"/>
                    <a:pt x="12846" y="19680"/>
                    <a:pt x="12866" y="19866"/>
                  </a:cubicBezTo>
                  <a:close/>
                  <a:moveTo>
                    <a:pt x="12772" y="19288"/>
                  </a:moveTo>
                  <a:cubicBezTo>
                    <a:pt x="12660" y="19233"/>
                    <a:pt x="12493" y="19325"/>
                    <a:pt x="12493" y="19270"/>
                  </a:cubicBezTo>
                  <a:cubicBezTo>
                    <a:pt x="12474" y="18898"/>
                    <a:pt x="12382" y="18190"/>
                    <a:pt x="12623" y="18096"/>
                  </a:cubicBezTo>
                  <a:cubicBezTo>
                    <a:pt x="12846" y="18302"/>
                    <a:pt x="12846" y="18823"/>
                    <a:pt x="12772" y="19288"/>
                  </a:cubicBezTo>
                  <a:close/>
                  <a:moveTo>
                    <a:pt x="12474" y="17855"/>
                  </a:moveTo>
                  <a:cubicBezTo>
                    <a:pt x="12344" y="17408"/>
                    <a:pt x="12419" y="16329"/>
                    <a:pt x="12493" y="15882"/>
                  </a:cubicBezTo>
                  <a:cubicBezTo>
                    <a:pt x="12511" y="16329"/>
                    <a:pt x="12680" y="17352"/>
                    <a:pt x="12717" y="17799"/>
                  </a:cubicBezTo>
                  <a:cubicBezTo>
                    <a:pt x="12680" y="17818"/>
                    <a:pt x="12511" y="17855"/>
                    <a:pt x="12474" y="17855"/>
                  </a:cubicBezTo>
                  <a:close/>
                  <a:moveTo>
                    <a:pt x="13628" y="25860"/>
                  </a:moveTo>
                  <a:cubicBezTo>
                    <a:pt x="13685" y="26493"/>
                    <a:pt x="13740" y="27070"/>
                    <a:pt x="13814" y="27722"/>
                  </a:cubicBezTo>
                  <a:cubicBezTo>
                    <a:pt x="13293" y="27797"/>
                    <a:pt x="12846" y="27852"/>
                    <a:pt x="12362" y="27908"/>
                  </a:cubicBezTo>
                  <a:lnTo>
                    <a:pt x="12362" y="25860"/>
                  </a:lnTo>
                  <a:close/>
                  <a:moveTo>
                    <a:pt x="13852" y="27983"/>
                  </a:moveTo>
                  <a:cubicBezTo>
                    <a:pt x="13852" y="28169"/>
                    <a:pt x="13852" y="28336"/>
                    <a:pt x="13814" y="28467"/>
                  </a:cubicBezTo>
                  <a:cubicBezTo>
                    <a:pt x="13740" y="28671"/>
                    <a:pt x="13648" y="28857"/>
                    <a:pt x="13554" y="29063"/>
                  </a:cubicBezTo>
                  <a:cubicBezTo>
                    <a:pt x="13219" y="29825"/>
                    <a:pt x="13182" y="29844"/>
                    <a:pt x="12213" y="29658"/>
                  </a:cubicBezTo>
                  <a:cubicBezTo>
                    <a:pt x="12251" y="29137"/>
                    <a:pt x="12288" y="28653"/>
                    <a:pt x="12307" y="28150"/>
                  </a:cubicBezTo>
                  <a:cubicBezTo>
                    <a:pt x="12829" y="28094"/>
                    <a:pt x="13313" y="28038"/>
                    <a:pt x="13852" y="27983"/>
                  </a:cubicBezTo>
                  <a:close/>
                  <a:moveTo>
                    <a:pt x="15547" y="28634"/>
                  </a:moveTo>
                  <a:cubicBezTo>
                    <a:pt x="15993" y="29063"/>
                    <a:pt x="15490" y="29341"/>
                    <a:pt x="15472" y="29733"/>
                  </a:cubicBezTo>
                  <a:cubicBezTo>
                    <a:pt x="14839" y="29751"/>
                    <a:pt x="14281" y="29770"/>
                    <a:pt x="13685" y="29658"/>
                  </a:cubicBezTo>
                  <a:cubicBezTo>
                    <a:pt x="14243" y="29155"/>
                    <a:pt x="14857" y="28802"/>
                    <a:pt x="15547" y="28634"/>
                  </a:cubicBezTo>
                  <a:close/>
                  <a:moveTo>
                    <a:pt x="22788" y="27144"/>
                  </a:moveTo>
                  <a:cubicBezTo>
                    <a:pt x="23868" y="27070"/>
                    <a:pt x="24892" y="26828"/>
                    <a:pt x="25915" y="26977"/>
                  </a:cubicBezTo>
                  <a:cubicBezTo>
                    <a:pt x="27052" y="27144"/>
                    <a:pt x="28187" y="27368"/>
                    <a:pt x="29415" y="27797"/>
                  </a:cubicBezTo>
                  <a:cubicBezTo>
                    <a:pt x="27238" y="28876"/>
                    <a:pt x="25096" y="29398"/>
                    <a:pt x="22788" y="29415"/>
                  </a:cubicBezTo>
                  <a:close/>
                  <a:moveTo>
                    <a:pt x="28038" y="24910"/>
                  </a:moveTo>
                  <a:cubicBezTo>
                    <a:pt x="29118" y="24724"/>
                    <a:pt x="32451" y="25265"/>
                    <a:pt x="33362" y="25804"/>
                  </a:cubicBezTo>
                  <a:cubicBezTo>
                    <a:pt x="32171" y="26419"/>
                    <a:pt x="31036" y="26995"/>
                    <a:pt x="29862" y="27573"/>
                  </a:cubicBezTo>
                  <a:cubicBezTo>
                    <a:pt x="29229" y="26642"/>
                    <a:pt x="28634" y="25767"/>
                    <a:pt x="28038" y="24910"/>
                  </a:cubicBezTo>
                  <a:close/>
                  <a:moveTo>
                    <a:pt x="31855" y="23049"/>
                  </a:moveTo>
                  <a:cubicBezTo>
                    <a:pt x="33511" y="23291"/>
                    <a:pt x="35075" y="23570"/>
                    <a:pt x="36658" y="24314"/>
                  </a:cubicBezTo>
                  <a:cubicBezTo>
                    <a:pt x="36118" y="24538"/>
                    <a:pt x="35671" y="24743"/>
                    <a:pt x="35206" y="24947"/>
                  </a:cubicBezTo>
                  <a:cubicBezTo>
                    <a:pt x="34759" y="25153"/>
                    <a:pt x="34330" y="25357"/>
                    <a:pt x="33846" y="25600"/>
                  </a:cubicBezTo>
                  <a:cubicBezTo>
                    <a:pt x="33176" y="24743"/>
                    <a:pt x="32543" y="23924"/>
                    <a:pt x="31855" y="23049"/>
                  </a:cubicBezTo>
                  <a:close/>
                  <a:moveTo>
                    <a:pt x="36639" y="23868"/>
                  </a:moveTo>
                  <a:cubicBezTo>
                    <a:pt x="35467" y="23477"/>
                    <a:pt x="34293" y="23105"/>
                    <a:pt x="33064" y="22919"/>
                  </a:cubicBezTo>
                  <a:cubicBezTo>
                    <a:pt x="31855" y="22733"/>
                    <a:pt x="30681" y="22398"/>
                    <a:pt x="29398" y="22547"/>
                  </a:cubicBezTo>
                  <a:cubicBezTo>
                    <a:pt x="29137" y="21467"/>
                    <a:pt x="28894" y="20405"/>
                    <a:pt x="28653" y="19362"/>
                  </a:cubicBezTo>
                  <a:cubicBezTo>
                    <a:pt x="28336" y="17892"/>
                    <a:pt x="28094" y="16421"/>
                    <a:pt x="27685" y="14988"/>
                  </a:cubicBezTo>
                  <a:cubicBezTo>
                    <a:pt x="27293" y="13685"/>
                    <a:pt x="26717" y="12437"/>
                    <a:pt x="26213" y="11190"/>
                  </a:cubicBezTo>
                  <a:cubicBezTo>
                    <a:pt x="26158" y="11041"/>
                    <a:pt x="26102" y="10892"/>
                    <a:pt x="26047" y="10761"/>
                  </a:cubicBezTo>
                  <a:cubicBezTo>
                    <a:pt x="29304" y="15341"/>
                    <a:pt x="32823" y="19717"/>
                    <a:pt x="36639" y="23868"/>
                  </a:cubicBezTo>
                  <a:close/>
                  <a:moveTo>
                    <a:pt x="26772" y="8435"/>
                  </a:moveTo>
                  <a:cubicBezTo>
                    <a:pt x="27052" y="8937"/>
                    <a:pt x="27181" y="9478"/>
                    <a:pt x="27219" y="10073"/>
                  </a:cubicBezTo>
                  <a:cubicBezTo>
                    <a:pt x="27256" y="10687"/>
                    <a:pt x="27350" y="11302"/>
                    <a:pt x="27424" y="11972"/>
                  </a:cubicBezTo>
                  <a:cubicBezTo>
                    <a:pt x="26921" y="11245"/>
                    <a:pt x="26474" y="10501"/>
                    <a:pt x="25935" y="9850"/>
                  </a:cubicBezTo>
                  <a:cubicBezTo>
                    <a:pt x="25357" y="9142"/>
                    <a:pt x="25153" y="8267"/>
                    <a:pt x="24669" y="7485"/>
                  </a:cubicBezTo>
                  <a:cubicBezTo>
                    <a:pt x="24798" y="7430"/>
                    <a:pt x="24818" y="7410"/>
                    <a:pt x="24836" y="7410"/>
                  </a:cubicBezTo>
                  <a:cubicBezTo>
                    <a:pt x="26084" y="7261"/>
                    <a:pt x="26195" y="7318"/>
                    <a:pt x="26772" y="8435"/>
                  </a:cubicBezTo>
                  <a:close/>
                  <a:moveTo>
                    <a:pt x="25711" y="3761"/>
                  </a:moveTo>
                  <a:cubicBezTo>
                    <a:pt x="26344" y="4692"/>
                    <a:pt x="26102" y="5754"/>
                    <a:pt x="26195" y="6834"/>
                  </a:cubicBezTo>
                  <a:cubicBezTo>
                    <a:pt x="25935" y="6740"/>
                    <a:pt x="25749" y="6685"/>
                    <a:pt x="25580" y="6628"/>
                  </a:cubicBezTo>
                  <a:cubicBezTo>
                    <a:pt x="25134" y="6462"/>
                    <a:pt x="24687" y="6293"/>
                    <a:pt x="24240" y="6164"/>
                  </a:cubicBezTo>
                  <a:cubicBezTo>
                    <a:pt x="24017" y="6107"/>
                    <a:pt x="23850" y="6015"/>
                    <a:pt x="23719" y="5809"/>
                  </a:cubicBezTo>
                  <a:cubicBezTo>
                    <a:pt x="23291" y="5084"/>
                    <a:pt x="22862" y="4357"/>
                    <a:pt x="22415" y="3632"/>
                  </a:cubicBezTo>
                  <a:cubicBezTo>
                    <a:pt x="22398" y="3595"/>
                    <a:pt x="22378" y="3538"/>
                    <a:pt x="22341" y="3371"/>
                  </a:cubicBezTo>
                  <a:cubicBezTo>
                    <a:pt x="23515" y="3501"/>
                    <a:pt x="24612" y="3632"/>
                    <a:pt x="25711" y="3761"/>
                  </a:cubicBezTo>
                  <a:close/>
                  <a:moveTo>
                    <a:pt x="21559" y="1621"/>
                  </a:moveTo>
                  <a:cubicBezTo>
                    <a:pt x="21802" y="1862"/>
                    <a:pt x="21951" y="2478"/>
                    <a:pt x="21820" y="2813"/>
                  </a:cubicBezTo>
                  <a:cubicBezTo>
                    <a:pt x="21783" y="2905"/>
                    <a:pt x="21634" y="2962"/>
                    <a:pt x="21485" y="3073"/>
                  </a:cubicBezTo>
                  <a:cubicBezTo>
                    <a:pt x="21410" y="2533"/>
                    <a:pt x="21336" y="2086"/>
                    <a:pt x="21559" y="1621"/>
                  </a:cubicBezTo>
                  <a:close/>
                  <a:moveTo>
                    <a:pt x="17203" y="3054"/>
                  </a:moveTo>
                  <a:cubicBezTo>
                    <a:pt x="17650" y="3091"/>
                    <a:pt x="18004" y="3148"/>
                    <a:pt x="18339" y="3166"/>
                  </a:cubicBezTo>
                  <a:cubicBezTo>
                    <a:pt x="19344" y="3222"/>
                    <a:pt x="20350" y="3277"/>
                    <a:pt x="21336" y="3315"/>
                  </a:cubicBezTo>
                  <a:cubicBezTo>
                    <a:pt x="21708" y="3334"/>
                    <a:pt x="21951" y="3464"/>
                    <a:pt x="22137" y="3799"/>
                  </a:cubicBezTo>
                  <a:cubicBezTo>
                    <a:pt x="22472" y="4394"/>
                    <a:pt x="22862" y="4972"/>
                    <a:pt x="23217" y="5549"/>
                  </a:cubicBezTo>
                  <a:cubicBezTo>
                    <a:pt x="23291" y="5660"/>
                    <a:pt x="23328" y="5791"/>
                    <a:pt x="23403" y="5958"/>
                  </a:cubicBezTo>
                  <a:cubicBezTo>
                    <a:pt x="22323" y="5940"/>
                    <a:pt x="21281" y="5829"/>
                    <a:pt x="20275" y="5921"/>
                  </a:cubicBezTo>
                  <a:cubicBezTo>
                    <a:pt x="19270" y="6015"/>
                    <a:pt x="18283" y="6313"/>
                    <a:pt x="17203" y="6554"/>
                  </a:cubicBezTo>
                  <a:cubicBezTo>
                    <a:pt x="17426" y="5400"/>
                    <a:pt x="17743" y="4265"/>
                    <a:pt x="17203" y="3054"/>
                  </a:cubicBezTo>
                  <a:close/>
                  <a:moveTo>
                    <a:pt x="21876" y="7001"/>
                  </a:moveTo>
                  <a:cubicBezTo>
                    <a:pt x="21373" y="7038"/>
                    <a:pt x="21373" y="7038"/>
                    <a:pt x="21467" y="6256"/>
                  </a:cubicBezTo>
                  <a:lnTo>
                    <a:pt x="21839" y="6256"/>
                  </a:lnTo>
                  <a:cubicBezTo>
                    <a:pt x="21857" y="6517"/>
                    <a:pt x="21876" y="6759"/>
                    <a:pt x="21876" y="7001"/>
                  </a:cubicBezTo>
                  <a:close/>
                  <a:moveTo>
                    <a:pt x="21169" y="6256"/>
                  </a:moveTo>
                  <a:lnTo>
                    <a:pt x="21169" y="7020"/>
                  </a:lnTo>
                  <a:cubicBezTo>
                    <a:pt x="21057" y="7038"/>
                    <a:pt x="20963" y="7057"/>
                    <a:pt x="20871" y="7057"/>
                  </a:cubicBezTo>
                  <a:cubicBezTo>
                    <a:pt x="19809" y="7020"/>
                    <a:pt x="18749" y="6983"/>
                    <a:pt x="17687" y="6871"/>
                  </a:cubicBezTo>
                  <a:cubicBezTo>
                    <a:pt x="18804" y="6499"/>
                    <a:pt x="19903" y="6127"/>
                    <a:pt x="21169" y="6256"/>
                  </a:cubicBezTo>
                  <a:close/>
                  <a:moveTo>
                    <a:pt x="17054" y="7224"/>
                  </a:moveTo>
                  <a:cubicBezTo>
                    <a:pt x="18580" y="7299"/>
                    <a:pt x="20052" y="7355"/>
                    <a:pt x="21541" y="7410"/>
                  </a:cubicBezTo>
                  <a:cubicBezTo>
                    <a:pt x="22155" y="8714"/>
                    <a:pt x="23197" y="9793"/>
                    <a:pt x="23589" y="11302"/>
                  </a:cubicBezTo>
                  <a:cubicBezTo>
                    <a:pt x="20983" y="11265"/>
                    <a:pt x="18506" y="11674"/>
                    <a:pt x="15993" y="12196"/>
                  </a:cubicBezTo>
                  <a:cubicBezTo>
                    <a:pt x="16086" y="12065"/>
                    <a:pt x="16142" y="11916"/>
                    <a:pt x="16254" y="11804"/>
                  </a:cubicBezTo>
                  <a:cubicBezTo>
                    <a:pt x="16924" y="11096"/>
                    <a:pt x="17110" y="10203"/>
                    <a:pt x="17148" y="9291"/>
                  </a:cubicBezTo>
                  <a:cubicBezTo>
                    <a:pt x="17166" y="8751"/>
                    <a:pt x="17091" y="8192"/>
                    <a:pt x="17054" y="7653"/>
                  </a:cubicBezTo>
                  <a:close/>
                  <a:moveTo>
                    <a:pt x="16644" y="7261"/>
                  </a:moveTo>
                  <a:cubicBezTo>
                    <a:pt x="16719" y="7596"/>
                    <a:pt x="16775" y="7914"/>
                    <a:pt x="16830" y="8229"/>
                  </a:cubicBezTo>
                  <a:lnTo>
                    <a:pt x="16719" y="8286"/>
                  </a:lnTo>
                  <a:cubicBezTo>
                    <a:pt x="16477" y="7969"/>
                    <a:pt x="16217" y="7653"/>
                    <a:pt x="15919" y="7261"/>
                  </a:cubicBezTo>
                  <a:close/>
                  <a:moveTo>
                    <a:pt x="13238" y="4208"/>
                  </a:moveTo>
                  <a:cubicBezTo>
                    <a:pt x="14336" y="5623"/>
                    <a:pt x="15416" y="7038"/>
                    <a:pt x="16533" y="8453"/>
                  </a:cubicBezTo>
                  <a:cubicBezTo>
                    <a:pt x="16793" y="8788"/>
                    <a:pt x="16887" y="9142"/>
                    <a:pt x="16813" y="9552"/>
                  </a:cubicBezTo>
                  <a:cubicBezTo>
                    <a:pt x="16701" y="10315"/>
                    <a:pt x="16570" y="11059"/>
                    <a:pt x="15974" y="11637"/>
                  </a:cubicBezTo>
                  <a:cubicBezTo>
                    <a:pt x="15751" y="11861"/>
                    <a:pt x="15584" y="12139"/>
                    <a:pt x="15378" y="12382"/>
                  </a:cubicBezTo>
                  <a:cubicBezTo>
                    <a:pt x="15658" y="12903"/>
                    <a:pt x="15900" y="13368"/>
                    <a:pt x="16180" y="13946"/>
                  </a:cubicBezTo>
                  <a:cubicBezTo>
                    <a:pt x="15658" y="13871"/>
                    <a:pt x="15267" y="13815"/>
                    <a:pt x="14839" y="13740"/>
                  </a:cubicBezTo>
                  <a:cubicBezTo>
                    <a:pt x="14616" y="10463"/>
                    <a:pt x="13946" y="7281"/>
                    <a:pt x="12977" y="4041"/>
                  </a:cubicBezTo>
                  <a:cubicBezTo>
                    <a:pt x="13126" y="4134"/>
                    <a:pt x="13201" y="4171"/>
                    <a:pt x="13238" y="4208"/>
                  </a:cubicBezTo>
                  <a:close/>
                  <a:moveTo>
                    <a:pt x="12456" y="3464"/>
                  </a:moveTo>
                  <a:cubicBezTo>
                    <a:pt x="13201" y="4749"/>
                    <a:pt x="14857" y="12437"/>
                    <a:pt x="14504" y="14057"/>
                  </a:cubicBezTo>
                  <a:cubicBezTo>
                    <a:pt x="14410" y="13963"/>
                    <a:pt x="14318" y="13908"/>
                    <a:pt x="14243" y="13834"/>
                  </a:cubicBezTo>
                  <a:cubicBezTo>
                    <a:pt x="13834" y="13256"/>
                    <a:pt x="13424" y="12680"/>
                    <a:pt x="13033" y="12084"/>
                  </a:cubicBezTo>
                  <a:cubicBezTo>
                    <a:pt x="12940" y="11935"/>
                    <a:pt x="12940" y="11712"/>
                    <a:pt x="12903" y="11525"/>
                  </a:cubicBezTo>
                  <a:cubicBezTo>
                    <a:pt x="12846" y="11079"/>
                    <a:pt x="12977" y="10575"/>
                    <a:pt x="12549" y="10203"/>
                  </a:cubicBezTo>
                  <a:cubicBezTo>
                    <a:pt x="12493" y="10166"/>
                    <a:pt x="12493" y="10017"/>
                    <a:pt x="12493" y="9924"/>
                  </a:cubicBezTo>
                  <a:cubicBezTo>
                    <a:pt x="12474" y="7857"/>
                    <a:pt x="12437" y="5791"/>
                    <a:pt x="12419" y="3724"/>
                  </a:cubicBezTo>
                  <a:cubicBezTo>
                    <a:pt x="12400" y="3650"/>
                    <a:pt x="12437" y="3595"/>
                    <a:pt x="12456" y="3464"/>
                  </a:cubicBezTo>
                  <a:close/>
                  <a:moveTo>
                    <a:pt x="12382" y="10632"/>
                  </a:moveTo>
                  <a:cubicBezTo>
                    <a:pt x="12623" y="11059"/>
                    <a:pt x="12697" y="13107"/>
                    <a:pt x="12549" y="14728"/>
                  </a:cubicBezTo>
                  <a:cubicBezTo>
                    <a:pt x="12307" y="14802"/>
                    <a:pt x="12158" y="14783"/>
                    <a:pt x="12158" y="14522"/>
                  </a:cubicBezTo>
                  <a:lnTo>
                    <a:pt x="12158" y="11116"/>
                  </a:lnTo>
                  <a:cubicBezTo>
                    <a:pt x="12158" y="10930"/>
                    <a:pt x="12139" y="10706"/>
                    <a:pt x="12382" y="10632"/>
                  </a:cubicBezTo>
                  <a:close/>
                  <a:moveTo>
                    <a:pt x="12009" y="5139"/>
                  </a:moveTo>
                  <a:cubicBezTo>
                    <a:pt x="12027" y="5139"/>
                    <a:pt x="12064" y="5139"/>
                    <a:pt x="12084" y="5121"/>
                  </a:cubicBezTo>
                  <a:cubicBezTo>
                    <a:pt x="12121" y="5921"/>
                    <a:pt x="12158" y="6740"/>
                    <a:pt x="12176" y="7541"/>
                  </a:cubicBezTo>
                  <a:cubicBezTo>
                    <a:pt x="12196" y="8249"/>
                    <a:pt x="12176" y="8956"/>
                    <a:pt x="12176" y="9664"/>
                  </a:cubicBezTo>
                  <a:cubicBezTo>
                    <a:pt x="12176" y="9979"/>
                    <a:pt x="12213" y="10277"/>
                    <a:pt x="11953" y="10557"/>
                  </a:cubicBezTo>
                  <a:cubicBezTo>
                    <a:pt x="11841" y="10669"/>
                    <a:pt x="11841" y="10910"/>
                    <a:pt x="11841" y="11116"/>
                  </a:cubicBezTo>
                  <a:cubicBezTo>
                    <a:pt x="11823" y="12196"/>
                    <a:pt x="11841" y="13275"/>
                    <a:pt x="11841" y="14355"/>
                  </a:cubicBezTo>
                  <a:cubicBezTo>
                    <a:pt x="11841" y="14410"/>
                    <a:pt x="11823" y="14467"/>
                    <a:pt x="11823" y="14596"/>
                  </a:cubicBezTo>
                  <a:cubicBezTo>
                    <a:pt x="11339" y="14299"/>
                    <a:pt x="11041" y="13852"/>
                    <a:pt x="10687" y="13499"/>
                  </a:cubicBezTo>
                  <a:cubicBezTo>
                    <a:pt x="10334" y="13126"/>
                    <a:pt x="9979" y="12754"/>
                    <a:pt x="9589" y="12345"/>
                  </a:cubicBezTo>
                  <a:cubicBezTo>
                    <a:pt x="10389" y="9942"/>
                    <a:pt x="11208" y="7541"/>
                    <a:pt x="12009" y="5139"/>
                  </a:cubicBezTo>
                  <a:close/>
                  <a:moveTo>
                    <a:pt x="8733" y="28150"/>
                  </a:moveTo>
                  <a:cubicBezTo>
                    <a:pt x="8882" y="27648"/>
                    <a:pt x="9011" y="27181"/>
                    <a:pt x="9160" y="26660"/>
                  </a:cubicBezTo>
                  <a:cubicBezTo>
                    <a:pt x="9421" y="26754"/>
                    <a:pt x="9589" y="26828"/>
                    <a:pt x="9793" y="26903"/>
                  </a:cubicBezTo>
                  <a:cubicBezTo>
                    <a:pt x="9793" y="27424"/>
                    <a:pt x="9626" y="27889"/>
                    <a:pt x="9440" y="28410"/>
                  </a:cubicBezTo>
                  <a:cubicBezTo>
                    <a:pt x="9197" y="28318"/>
                    <a:pt x="8993" y="28243"/>
                    <a:pt x="8733" y="28150"/>
                  </a:cubicBezTo>
                  <a:close/>
                  <a:moveTo>
                    <a:pt x="9384" y="28671"/>
                  </a:moveTo>
                  <a:cubicBezTo>
                    <a:pt x="9346" y="28914"/>
                    <a:pt x="9309" y="29137"/>
                    <a:pt x="9254" y="29398"/>
                  </a:cubicBezTo>
                  <a:cubicBezTo>
                    <a:pt x="8993" y="29341"/>
                    <a:pt x="8788" y="29286"/>
                    <a:pt x="8490" y="29211"/>
                  </a:cubicBezTo>
                  <a:cubicBezTo>
                    <a:pt x="8565" y="28914"/>
                    <a:pt x="8602" y="28690"/>
                    <a:pt x="8676" y="28410"/>
                  </a:cubicBezTo>
                  <a:cubicBezTo>
                    <a:pt x="8919" y="28504"/>
                    <a:pt x="9142" y="28578"/>
                    <a:pt x="9384" y="28671"/>
                  </a:cubicBezTo>
                  <a:close/>
                  <a:moveTo>
                    <a:pt x="10892" y="21318"/>
                  </a:moveTo>
                  <a:cubicBezTo>
                    <a:pt x="10855" y="21318"/>
                    <a:pt x="10818" y="21299"/>
                    <a:pt x="10781" y="21299"/>
                  </a:cubicBezTo>
                  <a:lnTo>
                    <a:pt x="11004" y="20293"/>
                  </a:lnTo>
                  <a:cubicBezTo>
                    <a:pt x="11041" y="20313"/>
                    <a:pt x="11227" y="19325"/>
                    <a:pt x="11265" y="19325"/>
                  </a:cubicBezTo>
                  <a:cubicBezTo>
                    <a:pt x="11302" y="19754"/>
                    <a:pt x="10985" y="20983"/>
                    <a:pt x="10892" y="21318"/>
                  </a:cubicBezTo>
                  <a:close/>
                  <a:moveTo>
                    <a:pt x="11394" y="20330"/>
                  </a:moveTo>
                  <a:cubicBezTo>
                    <a:pt x="11451" y="20350"/>
                    <a:pt x="11506" y="20350"/>
                    <a:pt x="11563" y="20368"/>
                  </a:cubicBezTo>
                  <a:cubicBezTo>
                    <a:pt x="11637" y="20759"/>
                    <a:pt x="11618" y="21132"/>
                    <a:pt x="11488" y="21541"/>
                  </a:cubicBezTo>
                  <a:cubicBezTo>
                    <a:pt x="11320" y="21541"/>
                    <a:pt x="11134" y="21559"/>
                    <a:pt x="11171" y="21336"/>
                  </a:cubicBezTo>
                  <a:cubicBezTo>
                    <a:pt x="11227" y="21001"/>
                    <a:pt x="11320" y="20666"/>
                    <a:pt x="11394" y="20330"/>
                  </a:cubicBezTo>
                  <a:close/>
                  <a:moveTo>
                    <a:pt x="11059" y="21783"/>
                  </a:moveTo>
                  <a:cubicBezTo>
                    <a:pt x="11339" y="21783"/>
                    <a:pt x="11506" y="21839"/>
                    <a:pt x="11469" y="22080"/>
                  </a:cubicBezTo>
                  <a:cubicBezTo>
                    <a:pt x="11414" y="22453"/>
                    <a:pt x="11339" y="22844"/>
                    <a:pt x="11265" y="23254"/>
                  </a:cubicBezTo>
                  <a:cubicBezTo>
                    <a:pt x="11079" y="23197"/>
                    <a:pt x="10947" y="23160"/>
                    <a:pt x="10761" y="23105"/>
                  </a:cubicBezTo>
                  <a:cubicBezTo>
                    <a:pt x="10855" y="22658"/>
                    <a:pt x="10947" y="22229"/>
                    <a:pt x="11059" y="21783"/>
                  </a:cubicBezTo>
                  <a:close/>
                  <a:moveTo>
                    <a:pt x="11245" y="23570"/>
                  </a:moveTo>
                  <a:cubicBezTo>
                    <a:pt x="11153" y="24128"/>
                    <a:pt x="11059" y="24632"/>
                    <a:pt x="10967" y="25190"/>
                  </a:cubicBezTo>
                  <a:cubicBezTo>
                    <a:pt x="10761" y="25116"/>
                    <a:pt x="10632" y="25078"/>
                    <a:pt x="10426" y="25004"/>
                  </a:cubicBezTo>
                  <a:cubicBezTo>
                    <a:pt x="10520" y="24483"/>
                    <a:pt x="10595" y="23961"/>
                    <a:pt x="10706" y="23346"/>
                  </a:cubicBezTo>
                  <a:cubicBezTo>
                    <a:pt x="10930" y="23440"/>
                    <a:pt x="11079" y="23495"/>
                    <a:pt x="11245" y="23570"/>
                  </a:cubicBezTo>
                  <a:close/>
                  <a:moveTo>
                    <a:pt x="10910" y="25469"/>
                  </a:moveTo>
                  <a:cubicBezTo>
                    <a:pt x="10836" y="25935"/>
                    <a:pt x="10761" y="26382"/>
                    <a:pt x="10669" y="26884"/>
                  </a:cubicBezTo>
                  <a:cubicBezTo>
                    <a:pt x="10483" y="26828"/>
                    <a:pt x="10334" y="26791"/>
                    <a:pt x="10166" y="26735"/>
                  </a:cubicBezTo>
                  <a:cubicBezTo>
                    <a:pt x="10240" y="26233"/>
                    <a:pt x="10334" y="25786"/>
                    <a:pt x="10408" y="25283"/>
                  </a:cubicBezTo>
                  <a:cubicBezTo>
                    <a:pt x="10612" y="25357"/>
                    <a:pt x="10743" y="25414"/>
                    <a:pt x="10910" y="25469"/>
                  </a:cubicBezTo>
                  <a:close/>
                  <a:moveTo>
                    <a:pt x="10446" y="23086"/>
                  </a:moveTo>
                  <a:cubicBezTo>
                    <a:pt x="10297" y="22602"/>
                    <a:pt x="10371" y="22249"/>
                    <a:pt x="10761" y="21653"/>
                  </a:cubicBezTo>
                  <a:cubicBezTo>
                    <a:pt x="10781" y="22155"/>
                    <a:pt x="10650" y="22564"/>
                    <a:pt x="10446" y="23086"/>
                  </a:cubicBezTo>
                  <a:close/>
                  <a:moveTo>
                    <a:pt x="10166" y="24855"/>
                  </a:moveTo>
                  <a:cubicBezTo>
                    <a:pt x="10017" y="24818"/>
                    <a:pt x="9887" y="24781"/>
                    <a:pt x="9719" y="24724"/>
                  </a:cubicBezTo>
                  <a:cubicBezTo>
                    <a:pt x="9887" y="24203"/>
                    <a:pt x="10054" y="23701"/>
                    <a:pt x="10222" y="23217"/>
                  </a:cubicBezTo>
                  <a:cubicBezTo>
                    <a:pt x="10463" y="23626"/>
                    <a:pt x="10446" y="23887"/>
                    <a:pt x="10166" y="24855"/>
                  </a:cubicBezTo>
                  <a:close/>
                  <a:moveTo>
                    <a:pt x="10166" y="25190"/>
                  </a:moveTo>
                  <a:cubicBezTo>
                    <a:pt x="10091" y="25674"/>
                    <a:pt x="10017" y="26139"/>
                    <a:pt x="9924" y="26660"/>
                  </a:cubicBezTo>
                  <a:cubicBezTo>
                    <a:pt x="9664" y="26568"/>
                    <a:pt x="9458" y="26493"/>
                    <a:pt x="9217" y="26400"/>
                  </a:cubicBezTo>
                  <a:cubicBezTo>
                    <a:pt x="9346" y="25935"/>
                    <a:pt x="9477" y="25488"/>
                    <a:pt x="9607" y="24967"/>
                  </a:cubicBezTo>
                  <a:cubicBezTo>
                    <a:pt x="9830" y="25041"/>
                    <a:pt x="9962" y="25096"/>
                    <a:pt x="10166" y="25190"/>
                  </a:cubicBezTo>
                  <a:close/>
                  <a:moveTo>
                    <a:pt x="9664" y="28671"/>
                  </a:moveTo>
                  <a:cubicBezTo>
                    <a:pt x="9924" y="28745"/>
                    <a:pt x="10091" y="28802"/>
                    <a:pt x="10297" y="28857"/>
                  </a:cubicBezTo>
                  <a:cubicBezTo>
                    <a:pt x="10259" y="29100"/>
                    <a:pt x="10222" y="29304"/>
                    <a:pt x="10185" y="29547"/>
                  </a:cubicBezTo>
                  <a:cubicBezTo>
                    <a:pt x="9942" y="29527"/>
                    <a:pt x="9738" y="29509"/>
                    <a:pt x="9477" y="29472"/>
                  </a:cubicBezTo>
                  <a:cubicBezTo>
                    <a:pt x="9552" y="29174"/>
                    <a:pt x="9589" y="28951"/>
                    <a:pt x="9664" y="28671"/>
                  </a:cubicBezTo>
                  <a:close/>
                  <a:moveTo>
                    <a:pt x="9719" y="28430"/>
                  </a:moveTo>
                  <a:cubicBezTo>
                    <a:pt x="9850" y="27926"/>
                    <a:pt x="9979" y="27479"/>
                    <a:pt x="10091" y="27033"/>
                  </a:cubicBezTo>
                  <a:cubicBezTo>
                    <a:pt x="10595" y="27181"/>
                    <a:pt x="10595" y="27181"/>
                    <a:pt x="10538" y="27573"/>
                  </a:cubicBezTo>
                  <a:cubicBezTo>
                    <a:pt x="10483" y="27908"/>
                    <a:pt x="10408" y="28224"/>
                    <a:pt x="10334" y="28596"/>
                  </a:cubicBezTo>
                  <a:cubicBezTo>
                    <a:pt x="10128" y="28541"/>
                    <a:pt x="9962" y="28504"/>
                    <a:pt x="9719" y="28430"/>
                  </a:cubicBezTo>
                  <a:close/>
                  <a:moveTo>
                    <a:pt x="12047" y="19940"/>
                  </a:moveTo>
                  <a:cubicBezTo>
                    <a:pt x="12176" y="23160"/>
                    <a:pt x="11990" y="26382"/>
                    <a:pt x="11916" y="29676"/>
                  </a:cubicBezTo>
                  <a:cubicBezTo>
                    <a:pt x="11432" y="29639"/>
                    <a:pt x="11022" y="29621"/>
                    <a:pt x="10520" y="29584"/>
                  </a:cubicBezTo>
                  <a:cubicBezTo>
                    <a:pt x="11059" y="26288"/>
                    <a:pt x="11767" y="23142"/>
                    <a:pt x="12047" y="19940"/>
                  </a:cubicBezTo>
                  <a:close/>
                  <a:moveTo>
                    <a:pt x="11692" y="19903"/>
                  </a:moveTo>
                  <a:cubicBezTo>
                    <a:pt x="11208" y="20052"/>
                    <a:pt x="11729" y="16868"/>
                    <a:pt x="12102" y="15993"/>
                  </a:cubicBezTo>
                  <a:cubicBezTo>
                    <a:pt x="12064" y="16291"/>
                    <a:pt x="11729" y="19623"/>
                    <a:pt x="11692" y="19903"/>
                  </a:cubicBezTo>
                  <a:close/>
                  <a:moveTo>
                    <a:pt x="11729" y="4525"/>
                  </a:moveTo>
                  <a:cubicBezTo>
                    <a:pt x="11655" y="5568"/>
                    <a:pt x="10259" y="9905"/>
                    <a:pt x="9384" y="12065"/>
                  </a:cubicBezTo>
                  <a:cubicBezTo>
                    <a:pt x="8882" y="11729"/>
                    <a:pt x="8527" y="11265"/>
                    <a:pt x="8063" y="10855"/>
                  </a:cubicBezTo>
                  <a:cubicBezTo>
                    <a:pt x="9291" y="8733"/>
                    <a:pt x="10520" y="6628"/>
                    <a:pt x="11729" y="4525"/>
                  </a:cubicBezTo>
                  <a:close/>
                  <a:moveTo>
                    <a:pt x="894" y="27479"/>
                  </a:moveTo>
                  <a:cubicBezTo>
                    <a:pt x="951" y="27164"/>
                    <a:pt x="1006" y="26940"/>
                    <a:pt x="1063" y="26697"/>
                  </a:cubicBezTo>
                  <a:cubicBezTo>
                    <a:pt x="1547" y="24520"/>
                    <a:pt x="2011" y="22341"/>
                    <a:pt x="2478" y="20164"/>
                  </a:cubicBezTo>
                  <a:cubicBezTo>
                    <a:pt x="2850" y="18525"/>
                    <a:pt x="3185" y="16887"/>
                    <a:pt x="3557" y="15267"/>
                  </a:cubicBezTo>
                  <a:cubicBezTo>
                    <a:pt x="4059" y="13164"/>
                    <a:pt x="4804" y="11153"/>
                    <a:pt x="5754" y="9142"/>
                  </a:cubicBezTo>
                  <a:cubicBezTo>
                    <a:pt x="5940" y="9309"/>
                    <a:pt x="6107" y="9440"/>
                    <a:pt x="6256" y="9589"/>
                  </a:cubicBezTo>
                  <a:cubicBezTo>
                    <a:pt x="8043" y="11357"/>
                    <a:pt x="9813" y="13126"/>
                    <a:pt x="11580" y="14894"/>
                  </a:cubicBezTo>
                  <a:cubicBezTo>
                    <a:pt x="11767" y="15080"/>
                    <a:pt x="11786" y="15249"/>
                    <a:pt x="11749" y="15472"/>
                  </a:cubicBezTo>
                  <a:cubicBezTo>
                    <a:pt x="11320" y="17799"/>
                    <a:pt x="10799" y="20107"/>
                    <a:pt x="10073" y="22360"/>
                  </a:cubicBezTo>
                  <a:cubicBezTo>
                    <a:pt x="9793" y="23235"/>
                    <a:pt x="9515" y="24128"/>
                    <a:pt x="9272" y="25022"/>
                  </a:cubicBezTo>
                  <a:cubicBezTo>
                    <a:pt x="9180" y="25376"/>
                    <a:pt x="8993" y="25543"/>
                    <a:pt x="8639" y="25580"/>
                  </a:cubicBezTo>
                  <a:cubicBezTo>
                    <a:pt x="6889" y="25804"/>
                    <a:pt x="5196" y="26251"/>
                    <a:pt x="3501" y="26717"/>
                  </a:cubicBezTo>
                  <a:cubicBezTo>
                    <a:pt x="2793" y="26921"/>
                    <a:pt x="2105" y="27144"/>
                    <a:pt x="1416" y="27368"/>
                  </a:cubicBezTo>
                  <a:cubicBezTo>
                    <a:pt x="1267" y="27405"/>
                    <a:pt x="1118" y="27424"/>
                    <a:pt x="894" y="27479"/>
                  </a:cubicBezTo>
                  <a:close/>
                  <a:moveTo>
                    <a:pt x="1565" y="27722"/>
                  </a:moveTo>
                  <a:cubicBezTo>
                    <a:pt x="2329" y="27201"/>
                    <a:pt x="7839" y="25860"/>
                    <a:pt x="8993" y="25935"/>
                  </a:cubicBezTo>
                  <a:cubicBezTo>
                    <a:pt x="8713" y="26995"/>
                    <a:pt x="8435" y="28020"/>
                    <a:pt x="8155" y="29100"/>
                  </a:cubicBezTo>
                  <a:cubicBezTo>
                    <a:pt x="5921" y="28634"/>
                    <a:pt x="3724" y="28187"/>
                    <a:pt x="1565" y="27722"/>
                  </a:cubicBezTo>
                  <a:close/>
                  <a:moveTo>
                    <a:pt x="26772" y="32469"/>
                  </a:moveTo>
                  <a:cubicBezTo>
                    <a:pt x="26660" y="32580"/>
                    <a:pt x="26419" y="32580"/>
                    <a:pt x="26233" y="32562"/>
                  </a:cubicBezTo>
                  <a:cubicBezTo>
                    <a:pt x="25451" y="32543"/>
                    <a:pt x="24687" y="32469"/>
                    <a:pt x="23924" y="32488"/>
                  </a:cubicBezTo>
                  <a:cubicBezTo>
                    <a:pt x="22713" y="32525"/>
                    <a:pt x="21522" y="32637"/>
                    <a:pt x="20330" y="32674"/>
                  </a:cubicBezTo>
                  <a:cubicBezTo>
                    <a:pt x="18953" y="32729"/>
                    <a:pt x="17575" y="32729"/>
                    <a:pt x="16180" y="32729"/>
                  </a:cubicBezTo>
                  <a:cubicBezTo>
                    <a:pt x="15398" y="32729"/>
                    <a:pt x="14616" y="32692"/>
                    <a:pt x="13834" y="32692"/>
                  </a:cubicBezTo>
                  <a:cubicBezTo>
                    <a:pt x="12474" y="32674"/>
                    <a:pt x="11096" y="32692"/>
                    <a:pt x="9756" y="32618"/>
                  </a:cubicBezTo>
                  <a:cubicBezTo>
                    <a:pt x="8919" y="32580"/>
                    <a:pt x="8118" y="32414"/>
                    <a:pt x="7299" y="32265"/>
                  </a:cubicBezTo>
                  <a:cubicBezTo>
                    <a:pt x="6759" y="32190"/>
                    <a:pt x="6610" y="32096"/>
                    <a:pt x="6219" y="31706"/>
                  </a:cubicBezTo>
                  <a:cubicBezTo>
                    <a:pt x="6573" y="31706"/>
                    <a:pt x="6926" y="31687"/>
                    <a:pt x="7261" y="31724"/>
                  </a:cubicBezTo>
                  <a:cubicBezTo>
                    <a:pt x="7914" y="31781"/>
                    <a:pt x="8547" y="31855"/>
                    <a:pt x="9197" y="31930"/>
                  </a:cubicBezTo>
                  <a:cubicBezTo>
                    <a:pt x="12027" y="32227"/>
                    <a:pt x="14857" y="32339"/>
                    <a:pt x="17706" y="32171"/>
                  </a:cubicBezTo>
                  <a:cubicBezTo>
                    <a:pt x="20015" y="32041"/>
                    <a:pt x="22341" y="31873"/>
                    <a:pt x="24669" y="31687"/>
                  </a:cubicBezTo>
                  <a:cubicBezTo>
                    <a:pt x="25655" y="31612"/>
                    <a:pt x="26660" y="31463"/>
                    <a:pt x="27591" y="31073"/>
                  </a:cubicBezTo>
                  <a:cubicBezTo>
                    <a:pt x="27685" y="31036"/>
                    <a:pt x="27777" y="31036"/>
                    <a:pt x="27871" y="30999"/>
                  </a:cubicBezTo>
                  <a:cubicBezTo>
                    <a:pt x="27889" y="31036"/>
                    <a:pt x="27926" y="31054"/>
                    <a:pt x="27945" y="31091"/>
                  </a:cubicBezTo>
                  <a:cubicBezTo>
                    <a:pt x="27554" y="31557"/>
                    <a:pt x="27201" y="32022"/>
                    <a:pt x="26772" y="32469"/>
                  </a:cubicBezTo>
                  <a:close/>
                  <a:moveTo>
                    <a:pt x="28169" y="30664"/>
                  </a:moveTo>
                  <a:cubicBezTo>
                    <a:pt x="26531" y="31259"/>
                    <a:pt x="24855" y="31501"/>
                    <a:pt x="23123" y="31594"/>
                  </a:cubicBezTo>
                  <a:cubicBezTo>
                    <a:pt x="21392" y="31687"/>
                    <a:pt x="19660" y="31855"/>
                    <a:pt x="17930" y="31947"/>
                  </a:cubicBezTo>
                  <a:cubicBezTo>
                    <a:pt x="15304" y="32078"/>
                    <a:pt x="12697" y="32004"/>
                    <a:pt x="10073" y="31798"/>
                  </a:cubicBezTo>
                  <a:cubicBezTo>
                    <a:pt x="8639" y="31669"/>
                    <a:pt x="7206" y="31501"/>
                    <a:pt x="5772" y="31371"/>
                  </a:cubicBezTo>
                  <a:cubicBezTo>
                    <a:pt x="5345" y="31314"/>
                    <a:pt x="5102" y="31036"/>
                    <a:pt x="4749" y="30644"/>
                  </a:cubicBezTo>
                  <a:cubicBezTo>
                    <a:pt x="5176" y="30664"/>
                    <a:pt x="5511" y="30701"/>
                    <a:pt x="5829" y="30701"/>
                  </a:cubicBezTo>
                  <a:cubicBezTo>
                    <a:pt x="8360" y="30775"/>
                    <a:pt x="10910" y="30830"/>
                    <a:pt x="13442" y="30905"/>
                  </a:cubicBezTo>
                  <a:cubicBezTo>
                    <a:pt x="16477" y="30999"/>
                    <a:pt x="19474" y="30812"/>
                    <a:pt x="22490" y="30532"/>
                  </a:cubicBezTo>
                  <a:cubicBezTo>
                    <a:pt x="24761" y="30328"/>
                    <a:pt x="27015" y="29974"/>
                    <a:pt x="29211" y="29304"/>
                  </a:cubicBezTo>
                  <a:cubicBezTo>
                    <a:pt x="29341" y="29267"/>
                    <a:pt x="29472" y="29249"/>
                    <a:pt x="29713" y="29174"/>
                  </a:cubicBezTo>
                  <a:cubicBezTo>
                    <a:pt x="29323" y="29900"/>
                    <a:pt x="28857" y="30403"/>
                    <a:pt x="28169" y="30664"/>
                  </a:cubicBezTo>
                  <a:close/>
                  <a:moveTo>
                    <a:pt x="36899" y="24910"/>
                  </a:moveTo>
                  <a:cubicBezTo>
                    <a:pt x="35708" y="25580"/>
                    <a:pt x="34516" y="26288"/>
                    <a:pt x="33307" y="26940"/>
                  </a:cubicBezTo>
                  <a:cubicBezTo>
                    <a:pt x="32431" y="27424"/>
                    <a:pt x="31483" y="27814"/>
                    <a:pt x="30644" y="28355"/>
                  </a:cubicBezTo>
                  <a:cubicBezTo>
                    <a:pt x="29323" y="29211"/>
                    <a:pt x="27834" y="29490"/>
                    <a:pt x="26362" y="29770"/>
                  </a:cubicBezTo>
                  <a:cubicBezTo>
                    <a:pt x="22564" y="30477"/>
                    <a:pt x="18729" y="30719"/>
                    <a:pt x="14876" y="30681"/>
                  </a:cubicBezTo>
                  <a:cubicBezTo>
                    <a:pt x="11079" y="30644"/>
                    <a:pt x="7281" y="30458"/>
                    <a:pt x="3483" y="30346"/>
                  </a:cubicBezTo>
                  <a:cubicBezTo>
                    <a:pt x="3054" y="30346"/>
                    <a:pt x="2775" y="30217"/>
                    <a:pt x="2589" y="29807"/>
                  </a:cubicBezTo>
                  <a:cubicBezTo>
                    <a:pt x="2495" y="29602"/>
                    <a:pt x="2366" y="29415"/>
                    <a:pt x="2160" y="29100"/>
                  </a:cubicBezTo>
                  <a:cubicBezTo>
                    <a:pt x="3054" y="29192"/>
                    <a:pt x="3799" y="29267"/>
                    <a:pt x="4525" y="29360"/>
                  </a:cubicBezTo>
                  <a:cubicBezTo>
                    <a:pt x="9552" y="29919"/>
                    <a:pt x="14579" y="30291"/>
                    <a:pt x="19642" y="29919"/>
                  </a:cubicBezTo>
                  <a:cubicBezTo>
                    <a:pt x="20201" y="29882"/>
                    <a:pt x="20777" y="29900"/>
                    <a:pt x="21355" y="29862"/>
                  </a:cubicBezTo>
                  <a:cubicBezTo>
                    <a:pt x="22825" y="29733"/>
                    <a:pt x="24314" y="29695"/>
                    <a:pt x="25749" y="29415"/>
                  </a:cubicBezTo>
                  <a:cubicBezTo>
                    <a:pt x="26921" y="29192"/>
                    <a:pt x="28094" y="28783"/>
                    <a:pt x="29155" y="28281"/>
                  </a:cubicBezTo>
                  <a:cubicBezTo>
                    <a:pt x="31929" y="26940"/>
                    <a:pt x="34628" y="25488"/>
                    <a:pt x="37477" y="24314"/>
                  </a:cubicBezTo>
                  <a:cubicBezTo>
                    <a:pt x="37663" y="24240"/>
                    <a:pt x="37868" y="24203"/>
                    <a:pt x="38054" y="24128"/>
                  </a:cubicBezTo>
                  <a:cubicBezTo>
                    <a:pt x="38073" y="24185"/>
                    <a:pt x="38091" y="24222"/>
                    <a:pt x="38110" y="24277"/>
                  </a:cubicBezTo>
                  <a:cubicBezTo>
                    <a:pt x="37701" y="24483"/>
                    <a:pt x="37291" y="24687"/>
                    <a:pt x="36899" y="24910"/>
                  </a:cubicBezTo>
                  <a:close/>
                </a:path>
              </a:pathLst>
            </a:custGeom>
            <a:solidFill>
              <a:srgbClr val="0123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297;p41"/>
            <p:cNvSpPr/>
            <p:nvPr/>
          </p:nvSpPr>
          <p:spPr>
            <a:xfrm>
              <a:off x="-7233127" y="4449354"/>
              <a:ext cx="1658443" cy="2792190"/>
            </a:xfrm>
            <a:custGeom>
              <a:avLst/>
              <a:gdLst/>
              <a:ahLst/>
              <a:cxnLst/>
              <a:rect l="l" t="t" r="r" b="b"/>
              <a:pathLst>
                <a:path w="10892" h="18338" extrusionOk="0">
                  <a:moveTo>
                    <a:pt x="4860" y="0"/>
                  </a:moveTo>
                  <a:cubicBezTo>
                    <a:pt x="5046" y="167"/>
                    <a:pt x="5213" y="298"/>
                    <a:pt x="5362" y="447"/>
                  </a:cubicBezTo>
                  <a:cubicBezTo>
                    <a:pt x="7149" y="2215"/>
                    <a:pt x="8919" y="3984"/>
                    <a:pt x="10686" y="5752"/>
                  </a:cubicBezTo>
                  <a:cubicBezTo>
                    <a:pt x="10873" y="5938"/>
                    <a:pt x="10892" y="6107"/>
                    <a:pt x="10855" y="6330"/>
                  </a:cubicBezTo>
                  <a:cubicBezTo>
                    <a:pt x="10426" y="8657"/>
                    <a:pt x="9905" y="10965"/>
                    <a:pt x="9179" y="13218"/>
                  </a:cubicBezTo>
                  <a:cubicBezTo>
                    <a:pt x="8899" y="14093"/>
                    <a:pt x="8621" y="14986"/>
                    <a:pt x="8378" y="15880"/>
                  </a:cubicBezTo>
                  <a:cubicBezTo>
                    <a:pt x="8286" y="16234"/>
                    <a:pt x="8099" y="16401"/>
                    <a:pt x="7745" y="16438"/>
                  </a:cubicBezTo>
                  <a:cubicBezTo>
                    <a:pt x="5995" y="16662"/>
                    <a:pt x="4302" y="17109"/>
                    <a:pt x="2607" y="17575"/>
                  </a:cubicBezTo>
                  <a:cubicBezTo>
                    <a:pt x="1899" y="17779"/>
                    <a:pt x="1211" y="18002"/>
                    <a:pt x="522" y="18226"/>
                  </a:cubicBezTo>
                  <a:cubicBezTo>
                    <a:pt x="373" y="18263"/>
                    <a:pt x="224" y="18282"/>
                    <a:pt x="0" y="18337"/>
                  </a:cubicBezTo>
                  <a:cubicBezTo>
                    <a:pt x="57" y="18022"/>
                    <a:pt x="112" y="17798"/>
                    <a:pt x="169" y="17555"/>
                  </a:cubicBezTo>
                  <a:cubicBezTo>
                    <a:pt x="653" y="15378"/>
                    <a:pt x="1117" y="13199"/>
                    <a:pt x="1584" y="11022"/>
                  </a:cubicBezTo>
                  <a:cubicBezTo>
                    <a:pt x="1956" y="9383"/>
                    <a:pt x="2291" y="7745"/>
                    <a:pt x="2663" y="6125"/>
                  </a:cubicBezTo>
                  <a:cubicBezTo>
                    <a:pt x="3165" y="4022"/>
                    <a:pt x="3910" y="2011"/>
                    <a:pt x="48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298;p41"/>
            <p:cNvSpPr/>
            <p:nvPr/>
          </p:nvSpPr>
          <p:spPr>
            <a:xfrm>
              <a:off x="-5231929" y="6045227"/>
              <a:ext cx="1613221" cy="1403403"/>
            </a:xfrm>
            <a:custGeom>
              <a:avLst/>
              <a:gdLst/>
              <a:ahLst/>
              <a:cxnLst/>
              <a:rect l="l" t="t" r="r" b="b"/>
              <a:pathLst>
                <a:path w="10595" h="9217" extrusionOk="0">
                  <a:moveTo>
                    <a:pt x="1174" y="223"/>
                  </a:moveTo>
                  <a:cubicBezTo>
                    <a:pt x="4041" y="149"/>
                    <a:pt x="6852" y="74"/>
                    <a:pt x="9644" y="0"/>
                  </a:cubicBezTo>
                  <a:cubicBezTo>
                    <a:pt x="10222" y="1638"/>
                    <a:pt x="10595" y="5530"/>
                    <a:pt x="10352" y="7037"/>
                  </a:cubicBezTo>
                  <a:cubicBezTo>
                    <a:pt x="6834" y="7392"/>
                    <a:pt x="3352" y="7913"/>
                    <a:pt x="1" y="9216"/>
                  </a:cubicBezTo>
                  <a:cubicBezTo>
                    <a:pt x="75" y="9030"/>
                    <a:pt x="132" y="8844"/>
                    <a:pt x="206" y="8675"/>
                  </a:cubicBezTo>
                  <a:cubicBezTo>
                    <a:pt x="820" y="7372"/>
                    <a:pt x="1379" y="6051"/>
                    <a:pt x="1621" y="4617"/>
                  </a:cubicBezTo>
                  <a:cubicBezTo>
                    <a:pt x="1845" y="3202"/>
                    <a:pt x="1937" y="1787"/>
                    <a:pt x="1230" y="466"/>
                  </a:cubicBezTo>
                  <a:cubicBezTo>
                    <a:pt x="1212" y="410"/>
                    <a:pt x="1212" y="354"/>
                    <a:pt x="1174" y="2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299;p41"/>
            <p:cNvSpPr/>
            <p:nvPr/>
          </p:nvSpPr>
          <p:spPr>
            <a:xfrm>
              <a:off x="-5019217" y="5001918"/>
              <a:ext cx="1236067" cy="1000974"/>
            </a:xfrm>
            <a:custGeom>
              <a:avLst/>
              <a:gdLst/>
              <a:ahLst/>
              <a:cxnLst/>
              <a:rect l="l" t="t" r="r" b="b"/>
              <a:pathLst>
                <a:path w="8118" h="6574" extrusionOk="0">
                  <a:moveTo>
                    <a:pt x="6554" y="1"/>
                  </a:moveTo>
                  <a:cubicBezTo>
                    <a:pt x="7150" y="1900"/>
                    <a:pt x="7689" y="3818"/>
                    <a:pt x="8118" y="5809"/>
                  </a:cubicBezTo>
                  <a:cubicBezTo>
                    <a:pt x="5380" y="5643"/>
                    <a:pt x="2737" y="5996"/>
                    <a:pt x="1" y="6573"/>
                  </a:cubicBezTo>
                  <a:cubicBezTo>
                    <a:pt x="652" y="5549"/>
                    <a:pt x="1173" y="4544"/>
                    <a:pt x="1210" y="3371"/>
                  </a:cubicBezTo>
                  <a:cubicBezTo>
                    <a:pt x="1230" y="2217"/>
                    <a:pt x="1136" y="1100"/>
                    <a:pt x="5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300;p41"/>
            <p:cNvSpPr/>
            <p:nvPr/>
          </p:nvSpPr>
          <p:spPr>
            <a:xfrm>
              <a:off x="-3403398" y="4695869"/>
              <a:ext cx="1612917" cy="1995705"/>
            </a:xfrm>
            <a:custGeom>
              <a:avLst/>
              <a:gdLst/>
              <a:ahLst/>
              <a:cxnLst/>
              <a:rect l="l" t="t" r="r" b="b"/>
              <a:pathLst>
                <a:path w="10593" h="13107" extrusionOk="0">
                  <a:moveTo>
                    <a:pt x="1" y="0"/>
                  </a:moveTo>
                  <a:cubicBezTo>
                    <a:pt x="3258" y="4580"/>
                    <a:pt x="6777" y="8956"/>
                    <a:pt x="10593" y="13107"/>
                  </a:cubicBezTo>
                  <a:cubicBezTo>
                    <a:pt x="9421" y="12716"/>
                    <a:pt x="8247" y="12344"/>
                    <a:pt x="7018" y="12158"/>
                  </a:cubicBezTo>
                  <a:cubicBezTo>
                    <a:pt x="5809" y="11972"/>
                    <a:pt x="4635" y="11637"/>
                    <a:pt x="3352" y="11786"/>
                  </a:cubicBezTo>
                  <a:cubicBezTo>
                    <a:pt x="3091" y="10706"/>
                    <a:pt x="2848" y="9644"/>
                    <a:pt x="2607" y="8601"/>
                  </a:cubicBezTo>
                  <a:cubicBezTo>
                    <a:pt x="2290" y="7131"/>
                    <a:pt x="2048" y="5660"/>
                    <a:pt x="1639" y="4227"/>
                  </a:cubicBezTo>
                  <a:cubicBezTo>
                    <a:pt x="1247" y="2924"/>
                    <a:pt x="671" y="1676"/>
                    <a:pt x="167" y="429"/>
                  </a:cubicBezTo>
                  <a:cubicBezTo>
                    <a:pt x="112" y="280"/>
                    <a:pt x="56" y="131"/>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301;p41"/>
            <p:cNvSpPr/>
            <p:nvPr/>
          </p:nvSpPr>
          <p:spPr>
            <a:xfrm>
              <a:off x="-3689805" y="4874474"/>
              <a:ext cx="1346762" cy="2009865"/>
            </a:xfrm>
            <a:custGeom>
              <a:avLst/>
              <a:gdLst/>
              <a:ahLst/>
              <a:cxnLst/>
              <a:rect l="l" t="t" r="r" b="b"/>
              <a:pathLst>
                <a:path w="8845" h="13200" extrusionOk="0">
                  <a:moveTo>
                    <a:pt x="2942" y="12512"/>
                  </a:moveTo>
                  <a:cubicBezTo>
                    <a:pt x="2867" y="11879"/>
                    <a:pt x="2812" y="11283"/>
                    <a:pt x="2719" y="10687"/>
                  </a:cubicBezTo>
                  <a:cubicBezTo>
                    <a:pt x="2346" y="8210"/>
                    <a:pt x="1899" y="5753"/>
                    <a:pt x="1025" y="3389"/>
                  </a:cubicBezTo>
                  <a:cubicBezTo>
                    <a:pt x="653" y="2347"/>
                    <a:pt x="355" y="1285"/>
                    <a:pt x="20" y="224"/>
                  </a:cubicBezTo>
                  <a:cubicBezTo>
                    <a:pt x="0" y="187"/>
                    <a:pt x="20" y="113"/>
                    <a:pt x="20" y="1"/>
                  </a:cubicBezTo>
                  <a:cubicBezTo>
                    <a:pt x="132" y="150"/>
                    <a:pt x="243" y="242"/>
                    <a:pt x="298" y="354"/>
                  </a:cubicBezTo>
                  <a:cubicBezTo>
                    <a:pt x="1415" y="2178"/>
                    <a:pt x="2532" y="3985"/>
                    <a:pt x="3632" y="5809"/>
                  </a:cubicBezTo>
                  <a:cubicBezTo>
                    <a:pt x="3818" y="6125"/>
                    <a:pt x="3947" y="6498"/>
                    <a:pt x="4022" y="6852"/>
                  </a:cubicBezTo>
                  <a:cubicBezTo>
                    <a:pt x="4320" y="8024"/>
                    <a:pt x="4580" y="9235"/>
                    <a:pt x="4860" y="10407"/>
                  </a:cubicBezTo>
                  <a:cubicBezTo>
                    <a:pt x="4972" y="10928"/>
                    <a:pt x="5046" y="11003"/>
                    <a:pt x="5548" y="10910"/>
                  </a:cubicBezTo>
                  <a:cubicBezTo>
                    <a:pt x="6499" y="10742"/>
                    <a:pt x="7243" y="11059"/>
                    <a:pt x="7820" y="11804"/>
                  </a:cubicBezTo>
                  <a:cubicBezTo>
                    <a:pt x="8174" y="12251"/>
                    <a:pt x="8527" y="12698"/>
                    <a:pt x="8844" y="13200"/>
                  </a:cubicBezTo>
                  <a:cubicBezTo>
                    <a:pt x="6889" y="12772"/>
                    <a:pt x="4935" y="12623"/>
                    <a:pt x="2942" y="1251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302;p41"/>
            <p:cNvSpPr/>
            <p:nvPr/>
          </p:nvSpPr>
          <p:spPr>
            <a:xfrm>
              <a:off x="-6646303" y="7499494"/>
              <a:ext cx="3801386" cy="442323"/>
            </a:xfrm>
            <a:custGeom>
              <a:avLst/>
              <a:gdLst/>
              <a:ahLst/>
              <a:cxnLst/>
              <a:rect l="l" t="t" r="r" b="b"/>
              <a:pathLst>
                <a:path w="24966" h="2905" extrusionOk="0">
                  <a:moveTo>
                    <a:pt x="24965" y="0"/>
                  </a:moveTo>
                  <a:cubicBezTo>
                    <a:pt x="24575" y="726"/>
                    <a:pt x="24109" y="1229"/>
                    <a:pt x="23421" y="1490"/>
                  </a:cubicBezTo>
                  <a:cubicBezTo>
                    <a:pt x="21783" y="2085"/>
                    <a:pt x="20107" y="2327"/>
                    <a:pt x="18375" y="2420"/>
                  </a:cubicBezTo>
                  <a:cubicBezTo>
                    <a:pt x="16644" y="2513"/>
                    <a:pt x="14912" y="2681"/>
                    <a:pt x="13182" y="2773"/>
                  </a:cubicBezTo>
                  <a:cubicBezTo>
                    <a:pt x="10556" y="2904"/>
                    <a:pt x="7949" y="2830"/>
                    <a:pt x="5325" y="2624"/>
                  </a:cubicBezTo>
                  <a:cubicBezTo>
                    <a:pt x="3891" y="2495"/>
                    <a:pt x="2458" y="2327"/>
                    <a:pt x="1024" y="2197"/>
                  </a:cubicBezTo>
                  <a:cubicBezTo>
                    <a:pt x="597" y="2140"/>
                    <a:pt x="354" y="1862"/>
                    <a:pt x="1" y="1470"/>
                  </a:cubicBezTo>
                  <a:cubicBezTo>
                    <a:pt x="428" y="1490"/>
                    <a:pt x="763" y="1527"/>
                    <a:pt x="1081" y="1527"/>
                  </a:cubicBezTo>
                  <a:cubicBezTo>
                    <a:pt x="3612" y="1601"/>
                    <a:pt x="6162" y="1656"/>
                    <a:pt x="8694" y="1731"/>
                  </a:cubicBezTo>
                  <a:cubicBezTo>
                    <a:pt x="11729" y="1825"/>
                    <a:pt x="14726" y="1638"/>
                    <a:pt x="17742" y="1358"/>
                  </a:cubicBezTo>
                  <a:cubicBezTo>
                    <a:pt x="20013" y="1154"/>
                    <a:pt x="22267" y="800"/>
                    <a:pt x="24463" y="130"/>
                  </a:cubicBezTo>
                  <a:cubicBezTo>
                    <a:pt x="24593" y="93"/>
                    <a:pt x="24724" y="75"/>
                    <a:pt x="24965" y="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303;p41"/>
            <p:cNvSpPr/>
            <p:nvPr/>
          </p:nvSpPr>
          <p:spPr>
            <a:xfrm>
              <a:off x="-4934101" y="4157313"/>
              <a:ext cx="1156738" cy="757049"/>
            </a:xfrm>
            <a:custGeom>
              <a:avLst/>
              <a:gdLst/>
              <a:ahLst/>
              <a:cxnLst/>
              <a:rect l="l" t="t" r="r" b="b"/>
              <a:pathLst>
                <a:path w="7597" h="4972" extrusionOk="0">
                  <a:moveTo>
                    <a:pt x="1061" y="0"/>
                  </a:moveTo>
                  <a:cubicBezTo>
                    <a:pt x="2587" y="75"/>
                    <a:pt x="4059" y="131"/>
                    <a:pt x="5548" y="186"/>
                  </a:cubicBezTo>
                  <a:cubicBezTo>
                    <a:pt x="6162" y="1490"/>
                    <a:pt x="7204" y="2569"/>
                    <a:pt x="7596" y="4078"/>
                  </a:cubicBezTo>
                  <a:cubicBezTo>
                    <a:pt x="4990" y="4041"/>
                    <a:pt x="2513" y="4450"/>
                    <a:pt x="0" y="4972"/>
                  </a:cubicBezTo>
                  <a:cubicBezTo>
                    <a:pt x="93" y="4841"/>
                    <a:pt x="149" y="4692"/>
                    <a:pt x="261" y="4580"/>
                  </a:cubicBezTo>
                  <a:cubicBezTo>
                    <a:pt x="931" y="3872"/>
                    <a:pt x="1117" y="2979"/>
                    <a:pt x="1155" y="2067"/>
                  </a:cubicBezTo>
                  <a:cubicBezTo>
                    <a:pt x="1173" y="1527"/>
                    <a:pt x="1098" y="968"/>
                    <a:pt x="1061" y="42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304;p41"/>
            <p:cNvSpPr/>
            <p:nvPr/>
          </p:nvSpPr>
          <p:spPr>
            <a:xfrm>
              <a:off x="-7040361" y="6731173"/>
              <a:ext cx="5473989" cy="1003562"/>
            </a:xfrm>
            <a:custGeom>
              <a:avLst/>
              <a:gdLst/>
              <a:ahLst/>
              <a:cxnLst/>
              <a:rect l="l" t="t" r="r" b="b"/>
              <a:pathLst>
                <a:path w="35951" h="6591" extrusionOk="0">
                  <a:moveTo>
                    <a:pt x="0" y="4972"/>
                  </a:moveTo>
                  <a:cubicBezTo>
                    <a:pt x="894" y="5064"/>
                    <a:pt x="1639" y="5139"/>
                    <a:pt x="2365" y="5232"/>
                  </a:cubicBezTo>
                  <a:cubicBezTo>
                    <a:pt x="7392" y="5791"/>
                    <a:pt x="12419" y="6163"/>
                    <a:pt x="17482" y="5791"/>
                  </a:cubicBezTo>
                  <a:cubicBezTo>
                    <a:pt x="18041" y="5754"/>
                    <a:pt x="18617" y="5772"/>
                    <a:pt x="19195" y="5734"/>
                  </a:cubicBezTo>
                  <a:cubicBezTo>
                    <a:pt x="20665" y="5605"/>
                    <a:pt x="22154" y="5567"/>
                    <a:pt x="23589" y="5287"/>
                  </a:cubicBezTo>
                  <a:cubicBezTo>
                    <a:pt x="24761" y="5064"/>
                    <a:pt x="25934" y="4655"/>
                    <a:pt x="26995" y="4153"/>
                  </a:cubicBezTo>
                  <a:cubicBezTo>
                    <a:pt x="29769" y="2812"/>
                    <a:pt x="32468" y="1360"/>
                    <a:pt x="35317" y="186"/>
                  </a:cubicBezTo>
                  <a:cubicBezTo>
                    <a:pt x="35503" y="112"/>
                    <a:pt x="35708" y="75"/>
                    <a:pt x="35894" y="0"/>
                  </a:cubicBezTo>
                  <a:cubicBezTo>
                    <a:pt x="35913" y="57"/>
                    <a:pt x="35931" y="94"/>
                    <a:pt x="35950" y="149"/>
                  </a:cubicBezTo>
                  <a:cubicBezTo>
                    <a:pt x="35541" y="355"/>
                    <a:pt x="35131" y="559"/>
                    <a:pt x="34739" y="782"/>
                  </a:cubicBezTo>
                  <a:cubicBezTo>
                    <a:pt x="33548" y="1452"/>
                    <a:pt x="32356" y="2160"/>
                    <a:pt x="31147" y="2812"/>
                  </a:cubicBezTo>
                  <a:cubicBezTo>
                    <a:pt x="30271" y="3296"/>
                    <a:pt x="29323" y="3686"/>
                    <a:pt x="28484" y="4227"/>
                  </a:cubicBezTo>
                  <a:cubicBezTo>
                    <a:pt x="27163" y="5083"/>
                    <a:pt x="25674" y="5362"/>
                    <a:pt x="24202" y="5642"/>
                  </a:cubicBezTo>
                  <a:cubicBezTo>
                    <a:pt x="20404" y="6349"/>
                    <a:pt x="16569" y="6591"/>
                    <a:pt x="12716" y="6553"/>
                  </a:cubicBezTo>
                  <a:cubicBezTo>
                    <a:pt x="8919" y="6516"/>
                    <a:pt x="5121" y="6330"/>
                    <a:pt x="1323" y="6218"/>
                  </a:cubicBezTo>
                  <a:cubicBezTo>
                    <a:pt x="894" y="6218"/>
                    <a:pt x="615" y="6089"/>
                    <a:pt x="429" y="5679"/>
                  </a:cubicBezTo>
                  <a:cubicBezTo>
                    <a:pt x="335" y="5474"/>
                    <a:pt x="206" y="5287"/>
                    <a:pt x="0" y="497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305;p41"/>
            <p:cNvSpPr/>
            <p:nvPr/>
          </p:nvSpPr>
          <p:spPr>
            <a:xfrm>
              <a:off x="-3859883" y="5296852"/>
              <a:ext cx="941287" cy="1916376"/>
            </a:xfrm>
            <a:custGeom>
              <a:avLst/>
              <a:gdLst/>
              <a:ahLst/>
              <a:cxnLst/>
              <a:rect l="l" t="t" r="r" b="b"/>
              <a:pathLst>
                <a:path w="6182" h="12586" extrusionOk="0">
                  <a:moveTo>
                    <a:pt x="6181" y="12585"/>
                  </a:moveTo>
                  <a:cubicBezTo>
                    <a:pt x="4674" y="12307"/>
                    <a:pt x="3240" y="12027"/>
                    <a:pt x="1733" y="11748"/>
                  </a:cubicBezTo>
                  <a:cubicBezTo>
                    <a:pt x="1750" y="9793"/>
                    <a:pt x="1658" y="7801"/>
                    <a:pt x="1229" y="5828"/>
                  </a:cubicBezTo>
                  <a:cubicBezTo>
                    <a:pt x="802" y="3892"/>
                    <a:pt x="373" y="1956"/>
                    <a:pt x="0" y="0"/>
                  </a:cubicBezTo>
                  <a:cubicBezTo>
                    <a:pt x="75" y="149"/>
                    <a:pt x="149" y="298"/>
                    <a:pt x="224" y="466"/>
                  </a:cubicBezTo>
                  <a:cubicBezTo>
                    <a:pt x="1192" y="2681"/>
                    <a:pt x="2142" y="4915"/>
                    <a:pt x="3147" y="7112"/>
                  </a:cubicBezTo>
                  <a:cubicBezTo>
                    <a:pt x="3500" y="7876"/>
                    <a:pt x="3687" y="8658"/>
                    <a:pt x="3687" y="9495"/>
                  </a:cubicBezTo>
                  <a:cubicBezTo>
                    <a:pt x="3706" y="10016"/>
                    <a:pt x="3706" y="10016"/>
                    <a:pt x="4227" y="10090"/>
                  </a:cubicBezTo>
                  <a:cubicBezTo>
                    <a:pt x="4339" y="10110"/>
                    <a:pt x="4469" y="10165"/>
                    <a:pt x="4525" y="10239"/>
                  </a:cubicBezTo>
                  <a:cubicBezTo>
                    <a:pt x="5139" y="10966"/>
                    <a:pt x="5734" y="11692"/>
                    <a:pt x="6181" y="1258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306;p41"/>
            <p:cNvSpPr/>
            <p:nvPr/>
          </p:nvSpPr>
          <p:spPr>
            <a:xfrm>
              <a:off x="-4750015" y="3522223"/>
              <a:ext cx="944180" cy="533071"/>
            </a:xfrm>
            <a:custGeom>
              <a:avLst/>
              <a:gdLst/>
              <a:ahLst/>
              <a:cxnLst/>
              <a:rect l="l" t="t" r="r" b="b"/>
              <a:pathLst>
                <a:path w="6201" h="3501" extrusionOk="0">
                  <a:moveTo>
                    <a:pt x="1" y="3501"/>
                  </a:moveTo>
                  <a:cubicBezTo>
                    <a:pt x="224" y="2347"/>
                    <a:pt x="541" y="1212"/>
                    <a:pt x="1" y="1"/>
                  </a:cubicBezTo>
                  <a:cubicBezTo>
                    <a:pt x="448" y="38"/>
                    <a:pt x="802" y="95"/>
                    <a:pt x="1137" y="113"/>
                  </a:cubicBezTo>
                  <a:cubicBezTo>
                    <a:pt x="2142" y="169"/>
                    <a:pt x="3148" y="224"/>
                    <a:pt x="4134" y="262"/>
                  </a:cubicBezTo>
                  <a:cubicBezTo>
                    <a:pt x="4506" y="281"/>
                    <a:pt x="4749" y="411"/>
                    <a:pt x="4935" y="746"/>
                  </a:cubicBezTo>
                  <a:cubicBezTo>
                    <a:pt x="5270" y="1341"/>
                    <a:pt x="5660" y="1919"/>
                    <a:pt x="6015" y="2496"/>
                  </a:cubicBezTo>
                  <a:cubicBezTo>
                    <a:pt x="6089" y="2607"/>
                    <a:pt x="6126" y="2738"/>
                    <a:pt x="6201" y="2905"/>
                  </a:cubicBezTo>
                  <a:cubicBezTo>
                    <a:pt x="5121" y="2887"/>
                    <a:pt x="4079" y="2776"/>
                    <a:pt x="3073" y="2868"/>
                  </a:cubicBezTo>
                  <a:cubicBezTo>
                    <a:pt x="2068" y="2962"/>
                    <a:pt x="1081" y="3260"/>
                    <a:pt x="1" y="350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307;p41"/>
            <p:cNvSpPr/>
            <p:nvPr/>
          </p:nvSpPr>
          <p:spPr>
            <a:xfrm>
              <a:off x="-5393328" y="3672659"/>
              <a:ext cx="595499" cy="1508160"/>
            </a:xfrm>
            <a:custGeom>
              <a:avLst/>
              <a:gdLst/>
              <a:ahLst/>
              <a:cxnLst/>
              <a:rect l="l" t="t" r="r" b="b"/>
              <a:pathLst>
                <a:path w="3911" h="9905" extrusionOk="0">
                  <a:moveTo>
                    <a:pt x="2401" y="8341"/>
                  </a:moveTo>
                  <a:cubicBezTo>
                    <a:pt x="2681" y="8862"/>
                    <a:pt x="2923" y="9327"/>
                    <a:pt x="3203" y="9905"/>
                  </a:cubicBezTo>
                  <a:cubicBezTo>
                    <a:pt x="2681" y="9830"/>
                    <a:pt x="2290" y="9774"/>
                    <a:pt x="1862" y="9699"/>
                  </a:cubicBezTo>
                  <a:cubicBezTo>
                    <a:pt x="1639" y="6422"/>
                    <a:pt x="969" y="3240"/>
                    <a:pt x="0" y="0"/>
                  </a:cubicBezTo>
                  <a:cubicBezTo>
                    <a:pt x="149" y="93"/>
                    <a:pt x="224" y="130"/>
                    <a:pt x="261" y="167"/>
                  </a:cubicBezTo>
                  <a:cubicBezTo>
                    <a:pt x="1359" y="1582"/>
                    <a:pt x="2439" y="2997"/>
                    <a:pt x="3556" y="4412"/>
                  </a:cubicBezTo>
                  <a:cubicBezTo>
                    <a:pt x="3816" y="4747"/>
                    <a:pt x="3910" y="5101"/>
                    <a:pt x="3836" y="5511"/>
                  </a:cubicBezTo>
                  <a:cubicBezTo>
                    <a:pt x="3724" y="6274"/>
                    <a:pt x="3593" y="7018"/>
                    <a:pt x="2997" y="7596"/>
                  </a:cubicBezTo>
                  <a:cubicBezTo>
                    <a:pt x="2774" y="7820"/>
                    <a:pt x="2607" y="8098"/>
                    <a:pt x="2401" y="834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308;p41"/>
            <p:cNvSpPr/>
            <p:nvPr/>
          </p:nvSpPr>
          <p:spPr>
            <a:xfrm>
              <a:off x="-6422476" y="7777223"/>
              <a:ext cx="3308360" cy="263719"/>
            </a:xfrm>
            <a:custGeom>
              <a:avLst/>
              <a:gdLst/>
              <a:ahLst/>
              <a:cxnLst/>
              <a:rect l="l" t="t" r="r" b="b"/>
              <a:pathLst>
                <a:path w="21728" h="1732" extrusionOk="0">
                  <a:moveTo>
                    <a:pt x="21727" y="93"/>
                  </a:moveTo>
                  <a:cubicBezTo>
                    <a:pt x="21336" y="559"/>
                    <a:pt x="20983" y="1024"/>
                    <a:pt x="20554" y="1471"/>
                  </a:cubicBezTo>
                  <a:cubicBezTo>
                    <a:pt x="20442" y="1582"/>
                    <a:pt x="20201" y="1582"/>
                    <a:pt x="20015" y="1564"/>
                  </a:cubicBezTo>
                  <a:cubicBezTo>
                    <a:pt x="19233" y="1545"/>
                    <a:pt x="18469" y="1471"/>
                    <a:pt x="17706" y="1490"/>
                  </a:cubicBezTo>
                  <a:cubicBezTo>
                    <a:pt x="16495" y="1527"/>
                    <a:pt x="15304" y="1639"/>
                    <a:pt x="14112" y="1676"/>
                  </a:cubicBezTo>
                  <a:cubicBezTo>
                    <a:pt x="12735" y="1731"/>
                    <a:pt x="11357" y="1731"/>
                    <a:pt x="9962" y="1731"/>
                  </a:cubicBezTo>
                  <a:cubicBezTo>
                    <a:pt x="9180" y="1731"/>
                    <a:pt x="8398" y="1694"/>
                    <a:pt x="7616" y="1694"/>
                  </a:cubicBezTo>
                  <a:cubicBezTo>
                    <a:pt x="6256" y="1676"/>
                    <a:pt x="4878" y="1694"/>
                    <a:pt x="3538" y="1620"/>
                  </a:cubicBezTo>
                  <a:cubicBezTo>
                    <a:pt x="2701" y="1582"/>
                    <a:pt x="1900" y="1416"/>
                    <a:pt x="1081" y="1267"/>
                  </a:cubicBezTo>
                  <a:cubicBezTo>
                    <a:pt x="541" y="1192"/>
                    <a:pt x="392" y="1098"/>
                    <a:pt x="1" y="708"/>
                  </a:cubicBezTo>
                  <a:cubicBezTo>
                    <a:pt x="355" y="708"/>
                    <a:pt x="708" y="689"/>
                    <a:pt x="1043" y="726"/>
                  </a:cubicBezTo>
                  <a:cubicBezTo>
                    <a:pt x="1696" y="783"/>
                    <a:pt x="2329" y="857"/>
                    <a:pt x="2979" y="932"/>
                  </a:cubicBezTo>
                  <a:cubicBezTo>
                    <a:pt x="5809" y="1229"/>
                    <a:pt x="8639" y="1341"/>
                    <a:pt x="11488" y="1173"/>
                  </a:cubicBezTo>
                  <a:cubicBezTo>
                    <a:pt x="13797" y="1043"/>
                    <a:pt x="16123" y="875"/>
                    <a:pt x="18451" y="689"/>
                  </a:cubicBezTo>
                  <a:cubicBezTo>
                    <a:pt x="19437" y="614"/>
                    <a:pt x="20442" y="465"/>
                    <a:pt x="21373" y="75"/>
                  </a:cubicBezTo>
                  <a:cubicBezTo>
                    <a:pt x="21467" y="38"/>
                    <a:pt x="21559" y="38"/>
                    <a:pt x="21653" y="1"/>
                  </a:cubicBezTo>
                  <a:cubicBezTo>
                    <a:pt x="21671" y="38"/>
                    <a:pt x="21708" y="56"/>
                    <a:pt x="21727" y="93"/>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309;p41"/>
            <p:cNvSpPr/>
            <p:nvPr/>
          </p:nvSpPr>
          <p:spPr>
            <a:xfrm>
              <a:off x="-4021282" y="4182894"/>
              <a:ext cx="612400" cy="646507"/>
            </a:xfrm>
            <a:custGeom>
              <a:avLst/>
              <a:gdLst/>
              <a:ahLst/>
              <a:cxnLst/>
              <a:rect l="l" t="t" r="r" b="b"/>
              <a:pathLst>
                <a:path w="4022" h="4246" extrusionOk="0">
                  <a:moveTo>
                    <a:pt x="0" y="18"/>
                  </a:moveTo>
                  <a:cubicBezTo>
                    <a:pt x="707" y="18"/>
                    <a:pt x="1378" y="18"/>
                    <a:pt x="2048" y="0"/>
                  </a:cubicBezTo>
                  <a:cubicBezTo>
                    <a:pt x="2271" y="0"/>
                    <a:pt x="2364" y="130"/>
                    <a:pt x="2438" y="298"/>
                  </a:cubicBezTo>
                  <a:cubicBezTo>
                    <a:pt x="2699" y="857"/>
                    <a:pt x="2979" y="1396"/>
                    <a:pt x="3202" y="1974"/>
                  </a:cubicBezTo>
                  <a:cubicBezTo>
                    <a:pt x="3481" y="2699"/>
                    <a:pt x="3741" y="3444"/>
                    <a:pt x="4021" y="4245"/>
                  </a:cubicBezTo>
                  <a:cubicBezTo>
                    <a:pt x="3443" y="4189"/>
                    <a:pt x="2885" y="4077"/>
                    <a:pt x="2326" y="3928"/>
                  </a:cubicBezTo>
                  <a:cubicBezTo>
                    <a:pt x="2234" y="3891"/>
                    <a:pt x="2140" y="3779"/>
                    <a:pt x="2085" y="3687"/>
                  </a:cubicBezTo>
                  <a:cubicBezTo>
                    <a:pt x="1396" y="2550"/>
                    <a:pt x="725" y="1415"/>
                    <a:pt x="55" y="279"/>
                  </a:cubicBezTo>
                  <a:cubicBezTo>
                    <a:pt x="18" y="224"/>
                    <a:pt x="37" y="130"/>
                    <a:pt x="0" y="1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310;p41"/>
            <p:cNvSpPr/>
            <p:nvPr/>
          </p:nvSpPr>
          <p:spPr>
            <a:xfrm>
              <a:off x="-3967533" y="3570643"/>
              <a:ext cx="609659" cy="527285"/>
            </a:xfrm>
            <a:custGeom>
              <a:avLst/>
              <a:gdLst/>
              <a:ahLst/>
              <a:cxnLst/>
              <a:rect l="l" t="t" r="r" b="b"/>
              <a:pathLst>
                <a:path w="4004" h="3463" extrusionOk="0">
                  <a:moveTo>
                    <a:pt x="0" y="0"/>
                  </a:moveTo>
                  <a:cubicBezTo>
                    <a:pt x="1174" y="130"/>
                    <a:pt x="2271" y="261"/>
                    <a:pt x="3370" y="390"/>
                  </a:cubicBezTo>
                  <a:cubicBezTo>
                    <a:pt x="4003" y="1321"/>
                    <a:pt x="3761" y="2383"/>
                    <a:pt x="3854" y="3463"/>
                  </a:cubicBezTo>
                  <a:cubicBezTo>
                    <a:pt x="3594" y="3369"/>
                    <a:pt x="3408" y="3314"/>
                    <a:pt x="3239" y="3257"/>
                  </a:cubicBezTo>
                  <a:cubicBezTo>
                    <a:pt x="2793" y="3091"/>
                    <a:pt x="2346" y="2922"/>
                    <a:pt x="1899" y="2793"/>
                  </a:cubicBezTo>
                  <a:cubicBezTo>
                    <a:pt x="1676" y="2736"/>
                    <a:pt x="1509" y="2644"/>
                    <a:pt x="1378" y="2438"/>
                  </a:cubicBezTo>
                  <a:cubicBezTo>
                    <a:pt x="950" y="1713"/>
                    <a:pt x="521" y="986"/>
                    <a:pt x="74" y="261"/>
                  </a:cubicBezTo>
                  <a:cubicBezTo>
                    <a:pt x="57" y="224"/>
                    <a:pt x="37" y="1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311;p41"/>
            <p:cNvSpPr/>
            <p:nvPr/>
          </p:nvSpPr>
          <p:spPr>
            <a:xfrm>
              <a:off x="-5299838" y="5087033"/>
              <a:ext cx="408216" cy="958188"/>
            </a:xfrm>
            <a:custGeom>
              <a:avLst/>
              <a:gdLst/>
              <a:ahLst/>
              <a:cxnLst/>
              <a:rect l="l" t="t" r="r" b="b"/>
              <a:pathLst>
                <a:path w="2681" h="6293" extrusionOk="0">
                  <a:moveTo>
                    <a:pt x="0" y="0"/>
                  </a:moveTo>
                  <a:cubicBezTo>
                    <a:pt x="447" y="596"/>
                    <a:pt x="876" y="1211"/>
                    <a:pt x="1303" y="1807"/>
                  </a:cubicBezTo>
                  <a:cubicBezTo>
                    <a:pt x="1658" y="2291"/>
                    <a:pt x="2011" y="2756"/>
                    <a:pt x="2383" y="3203"/>
                  </a:cubicBezTo>
                  <a:cubicBezTo>
                    <a:pt x="2606" y="3445"/>
                    <a:pt x="2681" y="3669"/>
                    <a:pt x="2532" y="3947"/>
                  </a:cubicBezTo>
                  <a:cubicBezTo>
                    <a:pt x="2216" y="4580"/>
                    <a:pt x="1899" y="5213"/>
                    <a:pt x="1546" y="5809"/>
                  </a:cubicBezTo>
                  <a:cubicBezTo>
                    <a:pt x="1360" y="6107"/>
                    <a:pt x="1080" y="6293"/>
                    <a:pt x="652" y="6107"/>
                  </a:cubicBezTo>
                  <a:cubicBezTo>
                    <a:pt x="764" y="4059"/>
                    <a:pt x="131" y="208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312;p41"/>
            <p:cNvSpPr/>
            <p:nvPr/>
          </p:nvSpPr>
          <p:spPr>
            <a:xfrm>
              <a:off x="-3930686" y="4999330"/>
              <a:ext cx="484804" cy="901546"/>
            </a:xfrm>
            <a:custGeom>
              <a:avLst/>
              <a:gdLst/>
              <a:ahLst/>
              <a:cxnLst/>
              <a:rect l="l" t="t" r="r" b="b"/>
              <a:pathLst>
                <a:path w="3184" h="5921" extrusionOk="0">
                  <a:moveTo>
                    <a:pt x="1" y="0"/>
                  </a:moveTo>
                  <a:lnTo>
                    <a:pt x="1378" y="0"/>
                  </a:lnTo>
                  <a:cubicBezTo>
                    <a:pt x="1788" y="763"/>
                    <a:pt x="3146" y="5156"/>
                    <a:pt x="3184" y="5846"/>
                  </a:cubicBezTo>
                  <a:cubicBezTo>
                    <a:pt x="2533" y="5920"/>
                    <a:pt x="2513" y="5901"/>
                    <a:pt x="2272" y="5325"/>
                  </a:cubicBezTo>
                  <a:cubicBezTo>
                    <a:pt x="1582" y="3723"/>
                    <a:pt x="894" y="2122"/>
                    <a:pt x="205" y="502"/>
                  </a:cubicBezTo>
                  <a:cubicBezTo>
                    <a:pt x="150" y="372"/>
                    <a:pt x="93" y="224"/>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313;p41"/>
            <p:cNvSpPr/>
            <p:nvPr/>
          </p:nvSpPr>
          <p:spPr>
            <a:xfrm>
              <a:off x="-3613217" y="4162947"/>
              <a:ext cx="419788" cy="717461"/>
            </a:xfrm>
            <a:custGeom>
              <a:avLst/>
              <a:gdLst/>
              <a:ahLst/>
              <a:cxnLst/>
              <a:rect l="l" t="t" r="r" b="b"/>
              <a:pathLst>
                <a:path w="2757" h="4712" extrusionOk="0">
                  <a:moveTo>
                    <a:pt x="1" y="224"/>
                  </a:moveTo>
                  <a:cubicBezTo>
                    <a:pt x="130" y="169"/>
                    <a:pt x="150" y="149"/>
                    <a:pt x="168" y="149"/>
                  </a:cubicBezTo>
                  <a:cubicBezTo>
                    <a:pt x="1416" y="0"/>
                    <a:pt x="1527" y="57"/>
                    <a:pt x="2104" y="1174"/>
                  </a:cubicBezTo>
                  <a:cubicBezTo>
                    <a:pt x="2384" y="1676"/>
                    <a:pt x="2513" y="2217"/>
                    <a:pt x="2551" y="2812"/>
                  </a:cubicBezTo>
                  <a:cubicBezTo>
                    <a:pt x="2588" y="3426"/>
                    <a:pt x="2682" y="4041"/>
                    <a:pt x="2756" y="4711"/>
                  </a:cubicBezTo>
                  <a:cubicBezTo>
                    <a:pt x="2253" y="3984"/>
                    <a:pt x="1806" y="3240"/>
                    <a:pt x="1267" y="2589"/>
                  </a:cubicBezTo>
                  <a:cubicBezTo>
                    <a:pt x="689" y="1881"/>
                    <a:pt x="485" y="1006"/>
                    <a:pt x="1" y="22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314;p41"/>
            <p:cNvSpPr/>
            <p:nvPr/>
          </p:nvSpPr>
          <p:spPr>
            <a:xfrm>
              <a:off x="-5226143" y="6067762"/>
              <a:ext cx="235550" cy="774255"/>
            </a:xfrm>
            <a:custGeom>
              <a:avLst/>
              <a:gdLst/>
              <a:ahLst/>
              <a:cxnLst/>
              <a:rect l="l" t="t" r="r" b="b"/>
              <a:pathLst>
                <a:path w="1547" h="5085" extrusionOk="0">
                  <a:moveTo>
                    <a:pt x="168" y="132"/>
                  </a:moveTo>
                  <a:cubicBezTo>
                    <a:pt x="521" y="1"/>
                    <a:pt x="727" y="150"/>
                    <a:pt x="856" y="393"/>
                  </a:cubicBezTo>
                  <a:cubicBezTo>
                    <a:pt x="1025" y="728"/>
                    <a:pt x="1229" y="1063"/>
                    <a:pt x="1285" y="1416"/>
                  </a:cubicBezTo>
                  <a:cubicBezTo>
                    <a:pt x="1434" y="2533"/>
                    <a:pt x="1546" y="3650"/>
                    <a:pt x="1192" y="4767"/>
                  </a:cubicBezTo>
                  <a:cubicBezTo>
                    <a:pt x="1154" y="4916"/>
                    <a:pt x="1136" y="5084"/>
                    <a:pt x="931" y="5084"/>
                  </a:cubicBezTo>
                  <a:cubicBezTo>
                    <a:pt x="708" y="5084"/>
                    <a:pt x="670" y="4916"/>
                    <a:pt x="633" y="4767"/>
                  </a:cubicBezTo>
                  <a:cubicBezTo>
                    <a:pt x="447" y="3669"/>
                    <a:pt x="206" y="2552"/>
                    <a:pt x="57" y="1453"/>
                  </a:cubicBezTo>
                  <a:cubicBezTo>
                    <a:pt x="0" y="1026"/>
                    <a:pt x="131" y="597"/>
                    <a:pt x="168" y="13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315;p41"/>
            <p:cNvSpPr/>
            <p:nvPr/>
          </p:nvSpPr>
          <p:spPr>
            <a:xfrm>
              <a:off x="-3539521" y="4973597"/>
              <a:ext cx="371368" cy="632498"/>
            </a:xfrm>
            <a:custGeom>
              <a:avLst/>
              <a:gdLst/>
              <a:ahLst/>
              <a:cxnLst/>
              <a:rect l="l" t="t" r="r" b="b"/>
              <a:pathLst>
                <a:path w="2439" h="4154" extrusionOk="0">
                  <a:moveTo>
                    <a:pt x="2439" y="4153"/>
                  </a:moveTo>
                  <a:cubicBezTo>
                    <a:pt x="1639" y="2850"/>
                    <a:pt x="838" y="1527"/>
                    <a:pt x="1" y="187"/>
                  </a:cubicBezTo>
                  <a:cubicBezTo>
                    <a:pt x="168" y="132"/>
                    <a:pt x="279" y="95"/>
                    <a:pt x="391" y="75"/>
                  </a:cubicBezTo>
                  <a:cubicBezTo>
                    <a:pt x="689" y="38"/>
                    <a:pt x="969" y="20"/>
                    <a:pt x="1248" y="1"/>
                  </a:cubicBezTo>
                  <a:cubicBezTo>
                    <a:pt x="1788" y="783"/>
                    <a:pt x="2421" y="2905"/>
                    <a:pt x="2439" y="415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316;p41"/>
            <p:cNvSpPr/>
            <p:nvPr/>
          </p:nvSpPr>
          <p:spPr>
            <a:xfrm>
              <a:off x="-4951155" y="7473762"/>
              <a:ext cx="805164" cy="105213"/>
            </a:xfrm>
            <a:custGeom>
              <a:avLst/>
              <a:gdLst/>
              <a:ahLst/>
              <a:cxnLst/>
              <a:rect l="l" t="t" r="r" b="b"/>
              <a:pathLst>
                <a:path w="5288" h="691" extrusionOk="0">
                  <a:moveTo>
                    <a:pt x="1" y="690"/>
                  </a:moveTo>
                  <a:cubicBezTo>
                    <a:pt x="19" y="318"/>
                    <a:pt x="242" y="262"/>
                    <a:pt x="465" y="262"/>
                  </a:cubicBezTo>
                  <a:cubicBezTo>
                    <a:pt x="820" y="224"/>
                    <a:pt x="1173" y="224"/>
                    <a:pt x="1527" y="206"/>
                  </a:cubicBezTo>
                  <a:cubicBezTo>
                    <a:pt x="2570" y="150"/>
                    <a:pt x="3630" y="95"/>
                    <a:pt x="4692" y="20"/>
                  </a:cubicBezTo>
                  <a:cubicBezTo>
                    <a:pt x="5008" y="1"/>
                    <a:pt x="5231" y="58"/>
                    <a:pt x="5288" y="485"/>
                  </a:cubicBezTo>
                  <a:cubicBezTo>
                    <a:pt x="3538" y="671"/>
                    <a:pt x="1788" y="690"/>
                    <a:pt x="1" y="690"/>
                  </a:cubicBezTo>
                  <a:close/>
                </a:path>
              </a:pathLst>
            </a:custGeom>
            <a:solidFill>
              <a:srgbClr val="D4AC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317;p41"/>
            <p:cNvSpPr/>
            <p:nvPr/>
          </p:nvSpPr>
          <p:spPr>
            <a:xfrm>
              <a:off x="-5475702" y="3091470"/>
              <a:ext cx="11572" cy="28473"/>
            </a:xfrm>
            <a:custGeom>
              <a:avLst/>
              <a:gdLst/>
              <a:ahLst/>
              <a:cxnLst/>
              <a:rect l="l" t="t" r="r" b="b"/>
              <a:pathLst>
                <a:path w="76" h="187" extrusionOk="0">
                  <a:moveTo>
                    <a:pt x="75" y="20"/>
                  </a:moveTo>
                  <a:cubicBezTo>
                    <a:pt x="57" y="20"/>
                    <a:pt x="38" y="0"/>
                    <a:pt x="1" y="0"/>
                  </a:cubicBezTo>
                  <a:lnTo>
                    <a:pt x="1" y="186"/>
                  </a:lnTo>
                  <a:cubicBezTo>
                    <a:pt x="20" y="131"/>
                    <a:pt x="57" y="75"/>
                    <a:pt x="75" y="20"/>
                  </a:cubicBezTo>
                  <a:close/>
                </a:path>
              </a:pathLst>
            </a:custGeom>
            <a:solidFill>
              <a:srgbClr val="EA84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318;p41"/>
            <p:cNvSpPr/>
            <p:nvPr/>
          </p:nvSpPr>
          <p:spPr>
            <a:xfrm>
              <a:off x="-5521077" y="4676075"/>
              <a:ext cx="85267" cy="635087"/>
            </a:xfrm>
            <a:custGeom>
              <a:avLst/>
              <a:gdLst/>
              <a:ahLst/>
              <a:cxnLst/>
              <a:rect l="l" t="t" r="r" b="b"/>
              <a:pathLst>
                <a:path w="560" h="4171" extrusionOk="0">
                  <a:moveTo>
                    <a:pt x="411" y="4097"/>
                  </a:moveTo>
                  <a:cubicBezTo>
                    <a:pt x="169" y="4171"/>
                    <a:pt x="20" y="4152"/>
                    <a:pt x="20" y="3891"/>
                  </a:cubicBezTo>
                  <a:lnTo>
                    <a:pt x="20" y="485"/>
                  </a:lnTo>
                  <a:cubicBezTo>
                    <a:pt x="20" y="299"/>
                    <a:pt x="1" y="75"/>
                    <a:pt x="244" y="1"/>
                  </a:cubicBezTo>
                  <a:cubicBezTo>
                    <a:pt x="485" y="428"/>
                    <a:pt x="559" y="2476"/>
                    <a:pt x="411" y="4097"/>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319;p41"/>
            <p:cNvSpPr/>
            <p:nvPr/>
          </p:nvSpPr>
          <p:spPr>
            <a:xfrm>
              <a:off x="-4010015" y="7193293"/>
              <a:ext cx="76588" cy="360101"/>
            </a:xfrm>
            <a:custGeom>
              <a:avLst/>
              <a:gdLst/>
              <a:ahLst/>
              <a:cxnLst/>
              <a:rect l="l" t="t" r="r" b="b"/>
              <a:pathLst>
                <a:path w="503" h="2365" extrusionOk="0">
                  <a:moveTo>
                    <a:pt x="391" y="75"/>
                  </a:moveTo>
                  <a:cubicBezTo>
                    <a:pt x="502" y="1433"/>
                    <a:pt x="447" y="2104"/>
                    <a:pt x="130" y="2364"/>
                  </a:cubicBezTo>
                  <a:cubicBezTo>
                    <a:pt x="93" y="2104"/>
                    <a:pt x="56" y="1880"/>
                    <a:pt x="38" y="1657"/>
                  </a:cubicBezTo>
                  <a:cubicBezTo>
                    <a:pt x="18" y="1229"/>
                    <a:pt x="18" y="800"/>
                    <a:pt x="1" y="373"/>
                  </a:cubicBezTo>
                  <a:cubicBezTo>
                    <a:pt x="1" y="130"/>
                    <a:pt x="93" y="1"/>
                    <a:pt x="391" y="75"/>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320;p41"/>
            <p:cNvSpPr/>
            <p:nvPr/>
          </p:nvSpPr>
          <p:spPr>
            <a:xfrm>
              <a:off x="-4727328" y="4874474"/>
              <a:ext cx="345940" cy="68214"/>
            </a:xfrm>
            <a:custGeom>
              <a:avLst/>
              <a:gdLst/>
              <a:ahLst/>
              <a:cxnLst/>
              <a:rect l="l" t="t" r="r" b="b"/>
              <a:pathLst>
                <a:path w="2272" h="448" extrusionOk="0">
                  <a:moveTo>
                    <a:pt x="1" y="373"/>
                  </a:moveTo>
                  <a:cubicBezTo>
                    <a:pt x="522" y="279"/>
                    <a:pt x="1025" y="187"/>
                    <a:pt x="1547" y="75"/>
                  </a:cubicBezTo>
                  <a:cubicBezTo>
                    <a:pt x="1862" y="1"/>
                    <a:pt x="2068" y="113"/>
                    <a:pt x="2272" y="448"/>
                  </a:cubicBezTo>
                  <a:lnTo>
                    <a:pt x="1" y="448"/>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321;p41"/>
            <p:cNvSpPr/>
            <p:nvPr/>
          </p:nvSpPr>
          <p:spPr>
            <a:xfrm>
              <a:off x="-4120710" y="3304182"/>
              <a:ext cx="93794" cy="221237"/>
            </a:xfrm>
            <a:custGeom>
              <a:avLst/>
              <a:gdLst/>
              <a:ahLst/>
              <a:cxnLst/>
              <a:rect l="l" t="t" r="r" b="b"/>
              <a:pathLst>
                <a:path w="616" h="1453" extrusionOk="0">
                  <a:moveTo>
                    <a:pt x="224" y="0"/>
                  </a:moveTo>
                  <a:cubicBezTo>
                    <a:pt x="467" y="241"/>
                    <a:pt x="616" y="857"/>
                    <a:pt x="485" y="1192"/>
                  </a:cubicBezTo>
                  <a:cubicBezTo>
                    <a:pt x="448" y="1284"/>
                    <a:pt x="299" y="1341"/>
                    <a:pt x="150" y="1452"/>
                  </a:cubicBezTo>
                  <a:cubicBezTo>
                    <a:pt x="75" y="912"/>
                    <a:pt x="1" y="465"/>
                    <a:pt x="22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322;p41"/>
            <p:cNvSpPr/>
            <p:nvPr/>
          </p:nvSpPr>
          <p:spPr>
            <a:xfrm>
              <a:off x="-4945521" y="4162947"/>
              <a:ext cx="139016" cy="156221"/>
            </a:xfrm>
            <a:custGeom>
              <a:avLst/>
              <a:gdLst/>
              <a:ahLst/>
              <a:cxnLst/>
              <a:rect l="l" t="t" r="r" b="b"/>
              <a:pathLst>
                <a:path w="913" h="1026" extrusionOk="0">
                  <a:moveTo>
                    <a:pt x="726" y="0"/>
                  </a:moveTo>
                  <a:cubicBezTo>
                    <a:pt x="801" y="335"/>
                    <a:pt x="857" y="653"/>
                    <a:pt x="912" y="968"/>
                  </a:cubicBezTo>
                  <a:lnTo>
                    <a:pt x="801" y="1025"/>
                  </a:lnTo>
                  <a:cubicBezTo>
                    <a:pt x="559" y="708"/>
                    <a:pt x="299" y="392"/>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323;p41"/>
            <p:cNvSpPr/>
            <p:nvPr/>
          </p:nvSpPr>
          <p:spPr>
            <a:xfrm>
              <a:off x="-3482727" y="6031066"/>
              <a:ext cx="119222" cy="235398"/>
            </a:xfrm>
            <a:custGeom>
              <a:avLst/>
              <a:gdLst/>
              <a:ahLst/>
              <a:cxnLst/>
              <a:rect l="l" t="t" r="r" b="b"/>
              <a:pathLst>
                <a:path w="783" h="1546" extrusionOk="0">
                  <a:moveTo>
                    <a:pt x="0" y="130"/>
                  </a:moveTo>
                  <a:cubicBezTo>
                    <a:pt x="279" y="38"/>
                    <a:pt x="465" y="1"/>
                    <a:pt x="539" y="279"/>
                  </a:cubicBezTo>
                  <a:cubicBezTo>
                    <a:pt x="633" y="689"/>
                    <a:pt x="708" y="1098"/>
                    <a:pt x="782" y="1508"/>
                  </a:cubicBezTo>
                  <a:cubicBezTo>
                    <a:pt x="745" y="1527"/>
                    <a:pt x="688" y="1545"/>
                    <a:pt x="651" y="1545"/>
                  </a:cubicBezTo>
                  <a:cubicBezTo>
                    <a:pt x="428" y="1080"/>
                    <a:pt x="224" y="614"/>
                    <a:pt x="0" y="13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324;p41"/>
            <p:cNvSpPr/>
            <p:nvPr/>
          </p:nvSpPr>
          <p:spPr>
            <a:xfrm>
              <a:off x="-4115077" y="4009922"/>
              <a:ext cx="76893" cy="119069"/>
            </a:xfrm>
            <a:custGeom>
              <a:avLst/>
              <a:gdLst/>
              <a:ahLst/>
              <a:cxnLst/>
              <a:rect l="l" t="t" r="r" b="b"/>
              <a:pathLst>
                <a:path w="505" h="782" extrusionOk="0">
                  <a:moveTo>
                    <a:pt x="95" y="0"/>
                  </a:moveTo>
                  <a:lnTo>
                    <a:pt x="467" y="0"/>
                  </a:lnTo>
                  <a:cubicBezTo>
                    <a:pt x="485" y="261"/>
                    <a:pt x="504" y="503"/>
                    <a:pt x="504" y="745"/>
                  </a:cubicBezTo>
                  <a:cubicBezTo>
                    <a:pt x="1" y="782"/>
                    <a:pt x="1" y="782"/>
                    <a:pt x="95"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325;p41"/>
            <p:cNvSpPr/>
            <p:nvPr/>
          </p:nvSpPr>
          <p:spPr>
            <a:xfrm>
              <a:off x="-4035595" y="5929050"/>
              <a:ext cx="85115" cy="93641"/>
            </a:xfrm>
            <a:custGeom>
              <a:avLst/>
              <a:gdLst/>
              <a:ahLst/>
              <a:cxnLst/>
              <a:rect l="l" t="t" r="r" b="b"/>
              <a:pathLst>
                <a:path w="559" h="615" extrusionOk="0">
                  <a:moveTo>
                    <a:pt x="75" y="522"/>
                  </a:moveTo>
                  <a:cubicBezTo>
                    <a:pt x="0" y="204"/>
                    <a:pt x="37" y="0"/>
                    <a:pt x="335" y="38"/>
                  </a:cubicBezTo>
                  <a:cubicBezTo>
                    <a:pt x="410" y="56"/>
                    <a:pt x="521" y="167"/>
                    <a:pt x="541" y="242"/>
                  </a:cubicBezTo>
                  <a:cubicBezTo>
                    <a:pt x="559" y="614"/>
                    <a:pt x="280" y="465"/>
                    <a:pt x="75" y="522"/>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326;p41"/>
            <p:cNvSpPr/>
            <p:nvPr/>
          </p:nvSpPr>
          <p:spPr>
            <a:xfrm>
              <a:off x="-4112031" y="4848894"/>
              <a:ext cx="68214" cy="93794"/>
            </a:xfrm>
            <a:custGeom>
              <a:avLst/>
              <a:gdLst/>
              <a:ahLst/>
              <a:cxnLst/>
              <a:rect l="l" t="t" r="r" b="b"/>
              <a:pathLst>
                <a:path w="448" h="616" extrusionOk="0">
                  <a:moveTo>
                    <a:pt x="130" y="1"/>
                  </a:moveTo>
                  <a:cubicBezTo>
                    <a:pt x="261" y="243"/>
                    <a:pt x="353" y="410"/>
                    <a:pt x="447" y="616"/>
                  </a:cubicBezTo>
                  <a:cubicBezTo>
                    <a:pt x="0" y="616"/>
                    <a:pt x="0" y="616"/>
                    <a:pt x="130" y="1"/>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327;p41"/>
            <p:cNvSpPr/>
            <p:nvPr/>
          </p:nvSpPr>
          <p:spPr>
            <a:xfrm>
              <a:off x="-4024328" y="4829252"/>
              <a:ext cx="48419" cy="59535"/>
            </a:xfrm>
            <a:custGeom>
              <a:avLst/>
              <a:gdLst/>
              <a:ahLst/>
              <a:cxnLst/>
              <a:rect l="l" t="t" r="r" b="b"/>
              <a:pathLst>
                <a:path w="318" h="391" extrusionOk="0">
                  <a:moveTo>
                    <a:pt x="169" y="0"/>
                  </a:moveTo>
                  <a:cubicBezTo>
                    <a:pt x="224" y="112"/>
                    <a:pt x="281" y="224"/>
                    <a:pt x="318" y="335"/>
                  </a:cubicBezTo>
                  <a:cubicBezTo>
                    <a:pt x="281" y="353"/>
                    <a:pt x="243" y="372"/>
                    <a:pt x="224" y="390"/>
                  </a:cubicBezTo>
                  <a:lnTo>
                    <a:pt x="1" y="112"/>
                  </a:ln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34" name="Google Shape;334;p41"/>
            <p:cNvGrpSpPr/>
            <p:nvPr/>
          </p:nvGrpSpPr>
          <p:grpSpPr>
            <a:xfrm>
              <a:off x="-4897406" y="2949713"/>
              <a:ext cx="93794" cy="93794"/>
              <a:chOff x="-4897406" y="2949713"/>
              <a:chExt cx="93794" cy="93794"/>
            </a:xfrm>
          </p:grpSpPr>
          <p:sp>
            <p:nvSpPr>
              <p:cNvPr id="235" name="Google Shape;336;p41"/>
              <p:cNvSpPr/>
              <p:nvPr/>
            </p:nvSpPr>
            <p:spPr>
              <a:xfrm>
                <a:off x="-4852032" y="2949713"/>
                <a:ext cx="3045" cy="93794"/>
              </a:xfrm>
              <a:custGeom>
                <a:avLst/>
                <a:gdLst/>
                <a:ahLst/>
                <a:cxnLst/>
                <a:rect l="l" t="t" r="r" b="b"/>
                <a:pathLst>
                  <a:path w="20" h="616" extrusionOk="0">
                    <a:moveTo>
                      <a:pt x="1" y="0"/>
                    </a:moveTo>
                    <a:lnTo>
                      <a:pt x="1" y="615"/>
                    </a:lnTo>
                    <a:lnTo>
                      <a:pt x="20" y="615"/>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337;p41"/>
              <p:cNvSpPr/>
              <p:nvPr/>
            </p:nvSpPr>
            <p:spPr>
              <a:xfrm>
                <a:off x="-4863299" y="2949713"/>
                <a:ext cx="25732" cy="90901"/>
              </a:xfrm>
              <a:custGeom>
                <a:avLst/>
                <a:gdLst/>
                <a:ahLst/>
                <a:cxnLst/>
                <a:rect l="l" t="t" r="r" b="b"/>
                <a:pathLst>
                  <a:path w="169" h="597" extrusionOk="0">
                    <a:moveTo>
                      <a:pt x="19" y="0"/>
                    </a:moveTo>
                    <a:lnTo>
                      <a:pt x="0" y="20"/>
                    </a:lnTo>
                    <a:lnTo>
                      <a:pt x="149" y="596"/>
                    </a:lnTo>
                    <a:lnTo>
                      <a:pt x="168" y="596"/>
                    </a:lnTo>
                    <a:lnTo>
                      <a:pt x="1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338;p41"/>
              <p:cNvSpPr/>
              <p:nvPr/>
            </p:nvSpPr>
            <p:spPr>
              <a:xfrm>
                <a:off x="-4874719" y="2955346"/>
                <a:ext cx="48419" cy="82526"/>
              </a:xfrm>
              <a:custGeom>
                <a:avLst/>
                <a:gdLst/>
                <a:ahLst/>
                <a:cxnLst/>
                <a:rect l="l" t="t" r="r" b="b"/>
                <a:pathLst>
                  <a:path w="318" h="542" extrusionOk="0">
                    <a:moveTo>
                      <a:pt x="1" y="1"/>
                    </a:moveTo>
                    <a:lnTo>
                      <a:pt x="298" y="541"/>
                    </a:lnTo>
                    <a:lnTo>
                      <a:pt x="318" y="522"/>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339;p41"/>
              <p:cNvSpPr/>
              <p:nvPr/>
            </p:nvSpPr>
            <p:spPr>
              <a:xfrm>
                <a:off x="-4885986" y="2960980"/>
                <a:ext cx="71107" cy="68214"/>
              </a:xfrm>
              <a:custGeom>
                <a:avLst/>
                <a:gdLst/>
                <a:ahLst/>
                <a:cxnLst/>
                <a:rect l="l" t="t" r="r" b="b"/>
                <a:pathLst>
                  <a:path w="467" h="448" extrusionOk="0">
                    <a:moveTo>
                      <a:pt x="20" y="1"/>
                    </a:moveTo>
                    <a:lnTo>
                      <a:pt x="0" y="20"/>
                    </a:lnTo>
                    <a:lnTo>
                      <a:pt x="447" y="448"/>
                    </a:lnTo>
                    <a:lnTo>
                      <a:pt x="466" y="430"/>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340;p41"/>
              <p:cNvSpPr/>
              <p:nvPr/>
            </p:nvSpPr>
            <p:spPr>
              <a:xfrm>
                <a:off x="-4891772" y="2969659"/>
                <a:ext cx="82526" cy="51160"/>
              </a:xfrm>
              <a:custGeom>
                <a:avLst/>
                <a:gdLst/>
                <a:ahLst/>
                <a:cxnLst/>
                <a:rect l="l" t="t" r="r" b="b"/>
                <a:pathLst>
                  <a:path w="542" h="336" extrusionOk="0">
                    <a:moveTo>
                      <a:pt x="20" y="0"/>
                    </a:moveTo>
                    <a:lnTo>
                      <a:pt x="1" y="38"/>
                    </a:lnTo>
                    <a:lnTo>
                      <a:pt x="522" y="336"/>
                    </a:lnTo>
                    <a:lnTo>
                      <a:pt x="542" y="316"/>
                    </a:lnTo>
                    <a:lnTo>
                      <a:pt x="20"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341;p41"/>
              <p:cNvSpPr/>
              <p:nvPr/>
            </p:nvSpPr>
            <p:spPr>
              <a:xfrm>
                <a:off x="-4897406" y="2980927"/>
                <a:ext cx="90901" cy="28625"/>
              </a:xfrm>
              <a:custGeom>
                <a:avLst/>
                <a:gdLst/>
                <a:ahLst/>
                <a:cxnLst/>
                <a:rect l="l" t="t" r="r" b="b"/>
                <a:pathLst>
                  <a:path w="597" h="188" extrusionOk="0">
                    <a:moveTo>
                      <a:pt x="20" y="1"/>
                    </a:moveTo>
                    <a:lnTo>
                      <a:pt x="1" y="38"/>
                    </a:lnTo>
                    <a:lnTo>
                      <a:pt x="596" y="187"/>
                    </a:lnTo>
                    <a:lnTo>
                      <a:pt x="596" y="168"/>
                    </a:lnTo>
                    <a:lnTo>
                      <a:pt x="20"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342;p41"/>
              <p:cNvSpPr/>
              <p:nvPr/>
            </p:nvSpPr>
            <p:spPr>
              <a:xfrm>
                <a:off x="-4897406" y="2992346"/>
                <a:ext cx="93794" cy="5786"/>
              </a:xfrm>
              <a:custGeom>
                <a:avLst/>
                <a:gdLst/>
                <a:ahLst/>
                <a:cxnLst/>
                <a:rect l="l" t="t" r="r" b="b"/>
                <a:pathLst>
                  <a:path w="616" h="38" extrusionOk="0">
                    <a:moveTo>
                      <a:pt x="1" y="0"/>
                    </a:moveTo>
                    <a:lnTo>
                      <a:pt x="1" y="38"/>
                    </a:lnTo>
                    <a:lnTo>
                      <a:pt x="616" y="38"/>
                    </a:lnTo>
                    <a:lnTo>
                      <a:pt x="616"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2" name="Google Shape;343;p41"/>
              <p:cNvSpPr/>
              <p:nvPr/>
            </p:nvSpPr>
            <p:spPr>
              <a:xfrm>
                <a:off x="-4897406" y="2980927"/>
                <a:ext cx="90901" cy="28625"/>
              </a:xfrm>
              <a:custGeom>
                <a:avLst/>
                <a:gdLst/>
                <a:ahLst/>
                <a:cxnLst/>
                <a:rect l="l" t="t" r="r" b="b"/>
                <a:pathLst>
                  <a:path w="597" h="188" extrusionOk="0">
                    <a:moveTo>
                      <a:pt x="596" y="1"/>
                    </a:moveTo>
                    <a:lnTo>
                      <a:pt x="1" y="168"/>
                    </a:lnTo>
                    <a:lnTo>
                      <a:pt x="20" y="187"/>
                    </a:lnTo>
                    <a:lnTo>
                      <a:pt x="596" y="38"/>
                    </a:lnTo>
                    <a:lnTo>
                      <a:pt x="596" y="1"/>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3" name="Google Shape;344;p41"/>
              <p:cNvSpPr/>
              <p:nvPr/>
            </p:nvSpPr>
            <p:spPr>
              <a:xfrm>
                <a:off x="-4891772" y="2969659"/>
                <a:ext cx="82526" cy="51160"/>
              </a:xfrm>
              <a:custGeom>
                <a:avLst/>
                <a:gdLst/>
                <a:ahLst/>
                <a:cxnLst/>
                <a:rect l="l" t="t" r="r" b="b"/>
                <a:pathLst>
                  <a:path w="542" h="336" extrusionOk="0">
                    <a:moveTo>
                      <a:pt x="522" y="0"/>
                    </a:moveTo>
                    <a:lnTo>
                      <a:pt x="1" y="316"/>
                    </a:lnTo>
                    <a:lnTo>
                      <a:pt x="20" y="336"/>
                    </a:lnTo>
                    <a:lnTo>
                      <a:pt x="542" y="38"/>
                    </a:lnTo>
                    <a:lnTo>
                      <a:pt x="522"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4" name="Google Shape;347;p41"/>
              <p:cNvSpPr/>
              <p:nvPr/>
            </p:nvSpPr>
            <p:spPr>
              <a:xfrm>
                <a:off x="-4863299" y="2949713"/>
                <a:ext cx="25732" cy="90901"/>
              </a:xfrm>
              <a:custGeom>
                <a:avLst/>
                <a:gdLst/>
                <a:ahLst/>
                <a:cxnLst/>
                <a:rect l="l" t="t" r="r" b="b"/>
                <a:pathLst>
                  <a:path w="169" h="597" extrusionOk="0">
                    <a:moveTo>
                      <a:pt x="149" y="0"/>
                    </a:moveTo>
                    <a:lnTo>
                      <a:pt x="0" y="596"/>
                    </a:lnTo>
                    <a:lnTo>
                      <a:pt x="19" y="596"/>
                    </a:lnTo>
                    <a:lnTo>
                      <a:pt x="168" y="20"/>
                    </a:lnTo>
                    <a:lnTo>
                      <a:pt x="149" y="0"/>
                    </a:lnTo>
                    <a:close/>
                  </a:path>
                </a:pathLst>
              </a:custGeom>
              <a:solidFill>
                <a:srgbClr val="3C78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45" name="Google Shape;416;p44"/>
          <p:cNvGrpSpPr/>
          <p:nvPr/>
        </p:nvGrpSpPr>
        <p:grpSpPr>
          <a:xfrm>
            <a:off x="3754308" y="2966915"/>
            <a:ext cx="1437014" cy="1971627"/>
            <a:chOff x="-8697450" y="1120125"/>
            <a:chExt cx="3833060" cy="5259074"/>
          </a:xfrm>
        </p:grpSpPr>
        <p:sp>
          <p:nvSpPr>
            <p:cNvPr id="246"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7"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62" name="Google Shape;1336;p69"/>
          <p:cNvGrpSpPr/>
          <p:nvPr/>
        </p:nvGrpSpPr>
        <p:grpSpPr>
          <a:xfrm flipH="1">
            <a:off x="6868573" y="3206005"/>
            <a:ext cx="2074257" cy="1750902"/>
            <a:chOff x="5250668" y="1427575"/>
            <a:chExt cx="3858567" cy="3252719"/>
          </a:xfrm>
        </p:grpSpPr>
        <p:sp>
          <p:nvSpPr>
            <p:cNvPr id="263" name="Google Shape;1337;p69"/>
            <p:cNvSpPr/>
            <p:nvPr/>
          </p:nvSpPr>
          <p:spPr>
            <a:xfrm>
              <a:off x="5250668" y="1427575"/>
              <a:ext cx="3858567" cy="3252719"/>
            </a:xfrm>
            <a:custGeom>
              <a:avLst/>
              <a:gdLst/>
              <a:ahLst/>
              <a:cxnLst/>
              <a:rect l="l" t="t" r="r" b="b"/>
              <a:pathLst>
                <a:path w="39003" h="32879" extrusionOk="0">
                  <a:moveTo>
                    <a:pt x="39002" y="26474"/>
                  </a:moveTo>
                  <a:cubicBezTo>
                    <a:pt x="38928" y="26529"/>
                    <a:pt x="38872" y="26623"/>
                    <a:pt x="38779" y="26660"/>
                  </a:cubicBezTo>
                  <a:cubicBezTo>
                    <a:pt x="38165" y="26883"/>
                    <a:pt x="37532" y="27070"/>
                    <a:pt x="36917" y="27293"/>
                  </a:cubicBezTo>
                  <a:cubicBezTo>
                    <a:pt x="35539" y="27777"/>
                    <a:pt x="34162" y="28298"/>
                    <a:pt x="32784" y="28782"/>
                  </a:cubicBezTo>
                  <a:cubicBezTo>
                    <a:pt x="30997" y="29378"/>
                    <a:pt x="29545" y="30476"/>
                    <a:pt x="28204" y="31761"/>
                  </a:cubicBezTo>
                  <a:cubicBezTo>
                    <a:pt x="27832" y="32096"/>
                    <a:pt x="27479" y="32245"/>
                    <a:pt x="27013" y="32114"/>
                  </a:cubicBezTo>
                  <a:cubicBezTo>
                    <a:pt x="26640" y="32002"/>
                    <a:pt x="26287" y="32059"/>
                    <a:pt x="25933" y="32188"/>
                  </a:cubicBezTo>
                  <a:cubicBezTo>
                    <a:pt x="24369" y="32747"/>
                    <a:pt x="22750" y="32878"/>
                    <a:pt x="21130" y="32598"/>
                  </a:cubicBezTo>
                  <a:cubicBezTo>
                    <a:pt x="19772" y="32357"/>
                    <a:pt x="18412" y="32300"/>
                    <a:pt x="17034" y="32506"/>
                  </a:cubicBezTo>
                  <a:cubicBezTo>
                    <a:pt x="15954" y="32673"/>
                    <a:pt x="14857" y="32655"/>
                    <a:pt x="13740" y="32524"/>
                  </a:cubicBezTo>
                  <a:cubicBezTo>
                    <a:pt x="12660" y="32412"/>
                    <a:pt x="11543" y="32431"/>
                    <a:pt x="10444" y="32431"/>
                  </a:cubicBezTo>
                  <a:cubicBezTo>
                    <a:pt x="9252" y="32431"/>
                    <a:pt x="8043" y="32468"/>
                    <a:pt x="6851" y="32506"/>
                  </a:cubicBezTo>
                  <a:cubicBezTo>
                    <a:pt x="6460" y="32524"/>
                    <a:pt x="6218" y="32394"/>
                    <a:pt x="6069" y="32002"/>
                  </a:cubicBezTo>
                  <a:cubicBezTo>
                    <a:pt x="5883" y="31518"/>
                    <a:pt x="5548" y="31146"/>
                    <a:pt x="5119" y="30867"/>
                  </a:cubicBezTo>
                  <a:cubicBezTo>
                    <a:pt x="4804" y="30662"/>
                    <a:pt x="4506" y="30458"/>
                    <a:pt x="4226" y="30215"/>
                  </a:cubicBezTo>
                  <a:cubicBezTo>
                    <a:pt x="4114" y="30123"/>
                    <a:pt x="4040" y="29917"/>
                    <a:pt x="4059" y="29768"/>
                  </a:cubicBezTo>
                  <a:cubicBezTo>
                    <a:pt x="4059" y="29694"/>
                    <a:pt x="4282" y="29619"/>
                    <a:pt x="4431" y="29582"/>
                  </a:cubicBezTo>
                  <a:cubicBezTo>
                    <a:pt x="4561" y="29545"/>
                    <a:pt x="4692" y="29545"/>
                    <a:pt x="4878" y="29545"/>
                  </a:cubicBezTo>
                  <a:lnTo>
                    <a:pt x="4878" y="28522"/>
                  </a:lnTo>
                  <a:cubicBezTo>
                    <a:pt x="3277" y="28316"/>
                    <a:pt x="1676" y="28093"/>
                    <a:pt x="0" y="27869"/>
                  </a:cubicBezTo>
                  <a:cubicBezTo>
                    <a:pt x="112" y="27628"/>
                    <a:pt x="187" y="27442"/>
                    <a:pt x="279" y="27293"/>
                  </a:cubicBezTo>
                  <a:cubicBezTo>
                    <a:pt x="1453" y="25394"/>
                    <a:pt x="2476" y="23421"/>
                    <a:pt x="3407" y="21391"/>
                  </a:cubicBezTo>
                  <a:cubicBezTo>
                    <a:pt x="3947" y="20219"/>
                    <a:pt x="4449" y="19027"/>
                    <a:pt x="4896" y="17816"/>
                  </a:cubicBezTo>
                  <a:cubicBezTo>
                    <a:pt x="6199" y="14316"/>
                    <a:pt x="7465" y="10816"/>
                    <a:pt x="8731" y="7316"/>
                  </a:cubicBezTo>
                  <a:cubicBezTo>
                    <a:pt x="8917" y="6814"/>
                    <a:pt x="9048" y="6274"/>
                    <a:pt x="9178" y="5809"/>
                  </a:cubicBezTo>
                  <a:cubicBezTo>
                    <a:pt x="9364" y="5752"/>
                    <a:pt x="9569" y="5752"/>
                    <a:pt x="9681" y="5641"/>
                  </a:cubicBezTo>
                  <a:cubicBezTo>
                    <a:pt x="10016" y="5268"/>
                    <a:pt x="10351" y="4896"/>
                    <a:pt x="10630" y="4469"/>
                  </a:cubicBezTo>
                  <a:cubicBezTo>
                    <a:pt x="11282" y="3556"/>
                    <a:pt x="11970" y="2681"/>
                    <a:pt x="12789" y="1917"/>
                  </a:cubicBezTo>
                  <a:cubicBezTo>
                    <a:pt x="13293" y="1453"/>
                    <a:pt x="13795" y="931"/>
                    <a:pt x="14055" y="279"/>
                  </a:cubicBezTo>
                  <a:cubicBezTo>
                    <a:pt x="14130" y="75"/>
                    <a:pt x="14261" y="1"/>
                    <a:pt x="14465" y="18"/>
                  </a:cubicBezTo>
                  <a:cubicBezTo>
                    <a:pt x="14670" y="18"/>
                    <a:pt x="14763" y="167"/>
                    <a:pt x="14782" y="354"/>
                  </a:cubicBezTo>
                  <a:cubicBezTo>
                    <a:pt x="14819" y="614"/>
                    <a:pt x="14857" y="894"/>
                    <a:pt x="14837" y="1155"/>
                  </a:cubicBezTo>
                  <a:cubicBezTo>
                    <a:pt x="14782" y="1731"/>
                    <a:pt x="15023" y="2197"/>
                    <a:pt x="15396" y="2570"/>
                  </a:cubicBezTo>
                  <a:cubicBezTo>
                    <a:pt x="15788" y="2960"/>
                    <a:pt x="16029" y="3426"/>
                    <a:pt x="16289" y="3910"/>
                  </a:cubicBezTo>
                  <a:cubicBezTo>
                    <a:pt x="16736" y="4804"/>
                    <a:pt x="17202" y="5697"/>
                    <a:pt x="17686" y="6572"/>
                  </a:cubicBezTo>
                  <a:cubicBezTo>
                    <a:pt x="17873" y="6889"/>
                    <a:pt x="18114" y="7167"/>
                    <a:pt x="18357" y="7540"/>
                  </a:cubicBezTo>
                  <a:cubicBezTo>
                    <a:pt x="18617" y="7242"/>
                    <a:pt x="18859" y="7018"/>
                    <a:pt x="19045" y="6777"/>
                  </a:cubicBezTo>
                  <a:cubicBezTo>
                    <a:pt x="19474" y="6181"/>
                    <a:pt x="19920" y="5586"/>
                    <a:pt x="20311" y="4971"/>
                  </a:cubicBezTo>
                  <a:cubicBezTo>
                    <a:pt x="20442" y="4747"/>
                    <a:pt x="20442" y="4449"/>
                    <a:pt x="20479" y="4189"/>
                  </a:cubicBezTo>
                  <a:cubicBezTo>
                    <a:pt x="20516" y="4002"/>
                    <a:pt x="20442" y="3798"/>
                    <a:pt x="20516" y="3612"/>
                  </a:cubicBezTo>
                  <a:cubicBezTo>
                    <a:pt x="20553" y="3481"/>
                    <a:pt x="20720" y="3332"/>
                    <a:pt x="20851" y="3295"/>
                  </a:cubicBezTo>
                  <a:cubicBezTo>
                    <a:pt x="20944" y="3277"/>
                    <a:pt x="21149" y="3407"/>
                    <a:pt x="21204" y="3518"/>
                  </a:cubicBezTo>
                  <a:cubicBezTo>
                    <a:pt x="21279" y="3724"/>
                    <a:pt x="21353" y="3965"/>
                    <a:pt x="21335" y="4189"/>
                  </a:cubicBezTo>
                  <a:cubicBezTo>
                    <a:pt x="21224" y="5268"/>
                    <a:pt x="21688" y="6107"/>
                    <a:pt x="22378" y="6889"/>
                  </a:cubicBezTo>
                  <a:cubicBezTo>
                    <a:pt x="25114" y="9997"/>
                    <a:pt x="27851" y="13107"/>
                    <a:pt x="30532" y="16252"/>
                  </a:cubicBezTo>
                  <a:cubicBezTo>
                    <a:pt x="31890" y="17853"/>
                    <a:pt x="33176" y="19511"/>
                    <a:pt x="34442" y="21205"/>
                  </a:cubicBezTo>
                  <a:cubicBezTo>
                    <a:pt x="35670" y="22843"/>
                    <a:pt x="36936" y="24463"/>
                    <a:pt x="38295" y="25990"/>
                  </a:cubicBezTo>
                  <a:cubicBezTo>
                    <a:pt x="38481" y="26176"/>
                    <a:pt x="38741" y="26306"/>
                    <a:pt x="39002" y="26474"/>
                  </a:cubicBezTo>
                  <a:close/>
                  <a:moveTo>
                    <a:pt x="9346" y="6497"/>
                  </a:moveTo>
                  <a:cubicBezTo>
                    <a:pt x="9215" y="6870"/>
                    <a:pt x="9141" y="7130"/>
                    <a:pt x="9048" y="7373"/>
                  </a:cubicBezTo>
                  <a:cubicBezTo>
                    <a:pt x="7763" y="10928"/>
                    <a:pt x="6497" y="14465"/>
                    <a:pt x="5176" y="17985"/>
                  </a:cubicBezTo>
                  <a:cubicBezTo>
                    <a:pt x="4059" y="20926"/>
                    <a:pt x="2736" y="23756"/>
                    <a:pt x="1135" y="26454"/>
                  </a:cubicBezTo>
                  <a:cubicBezTo>
                    <a:pt x="912" y="26827"/>
                    <a:pt x="708" y="27181"/>
                    <a:pt x="465" y="27628"/>
                  </a:cubicBezTo>
                  <a:cubicBezTo>
                    <a:pt x="3816" y="28018"/>
                    <a:pt x="7055" y="28596"/>
                    <a:pt x="10351" y="28857"/>
                  </a:cubicBezTo>
                  <a:cubicBezTo>
                    <a:pt x="11263" y="26939"/>
                    <a:pt x="12139" y="25040"/>
                    <a:pt x="12772" y="23048"/>
                  </a:cubicBezTo>
                  <a:cubicBezTo>
                    <a:pt x="13181" y="21837"/>
                    <a:pt x="13422" y="20591"/>
                    <a:pt x="13442" y="19306"/>
                  </a:cubicBezTo>
                  <a:cubicBezTo>
                    <a:pt x="13442" y="18133"/>
                    <a:pt x="13460" y="16960"/>
                    <a:pt x="13516" y="15768"/>
                  </a:cubicBezTo>
                  <a:cubicBezTo>
                    <a:pt x="13516" y="15378"/>
                    <a:pt x="13460" y="15006"/>
                    <a:pt x="13293" y="14651"/>
                  </a:cubicBezTo>
                  <a:cubicBezTo>
                    <a:pt x="12045" y="12064"/>
                    <a:pt x="10798" y="9458"/>
                    <a:pt x="9569" y="6852"/>
                  </a:cubicBezTo>
                  <a:cubicBezTo>
                    <a:pt x="9513" y="6758"/>
                    <a:pt x="9438" y="6665"/>
                    <a:pt x="9346" y="6497"/>
                  </a:cubicBezTo>
                  <a:close/>
                  <a:moveTo>
                    <a:pt x="19548" y="28038"/>
                  </a:moveTo>
                  <a:cubicBezTo>
                    <a:pt x="19566" y="27851"/>
                    <a:pt x="19585" y="27720"/>
                    <a:pt x="19585" y="27591"/>
                  </a:cubicBezTo>
                  <a:cubicBezTo>
                    <a:pt x="19603" y="26678"/>
                    <a:pt x="19603" y="25784"/>
                    <a:pt x="19623" y="24873"/>
                  </a:cubicBezTo>
                  <a:cubicBezTo>
                    <a:pt x="19734" y="22043"/>
                    <a:pt x="19846" y="19231"/>
                    <a:pt x="19976" y="16401"/>
                  </a:cubicBezTo>
                  <a:cubicBezTo>
                    <a:pt x="20013" y="15937"/>
                    <a:pt x="19883" y="15564"/>
                    <a:pt x="19566" y="15192"/>
                  </a:cubicBezTo>
                  <a:cubicBezTo>
                    <a:pt x="18672" y="14112"/>
                    <a:pt x="17798" y="13013"/>
                    <a:pt x="16905" y="11915"/>
                  </a:cubicBezTo>
                  <a:cubicBezTo>
                    <a:pt x="16867" y="11878"/>
                    <a:pt x="16811" y="11878"/>
                    <a:pt x="16718" y="11841"/>
                  </a:cubicBezTo>
                  <a:cubicBezTo>
                    <a:pt x="16736" y="17258"/>
                    <a:pt x="16029" y="22564"/>
                    <a:pt x="15098" y="27869"/>
                  </a:cubicBezTo>
                  <a:cubicBezTo>
                    <a:pt x="16607" y="28279"/>
                    <a:pt x="18059" y="28038"/>
                    <a:pt x="19548" y="28038"/>
                  </a:cubicBezTo>
                  <a:close/>
                  <a:moveTo>
                    <a:pt x="23066" y="13219"/>
                  </a:moveTo>
                  <a:cubicBezTo>
                    <a:pt x="24332" y="17072"/>
                    <a:pt x="26027" y="20720"/>
                    <a:pt x="27050" y="24687"/>
                  </a:cubicBezTo>
                  <a:cubicBezTo>
                    <a:pt x="30383" y="24091"/>
                    <a:pt x="33603" y="24704"/>
                    <a:pt x="36805" y="25337"/>
                  </a:cubicBezTo>
                  <a:cubicBezTo>
                    <a:pt x="36825" y="25300"/>
                    <a:pt x="36825" y="25263"/>
                    <a:pt x="36842" y="25226"/>
                  </a:cubicBezTo>
                  <a:cubicBezTo>
                    <a:pt x="32245" y="21224"/>
                    <a:pt x="27665" y="17220"/>
                    <a:pt x="23066" y="13219"/>
                  </a:cubicBezTo>
                  <a:close/>
                  <a:moveTo>
                    <a:pt x="36731" y="24667"/>
                  </a:moveTo>
                  <a:lnTo>
                    <a:pt x="36787" y="24612"/>
                  </a:lnTo>
                  <a:cubicBezTo>
                    <a:pt x="36713" y="24518"/>
                    <a:pt x="36656" y="24407"/>
                    <a:pt x="36582" y="24314"/>
                  </a:cubicBezTo>
                  <a:cubicBezTo>
                    <a:pt x="35725" y="23215"/>
                    <a:pt x="34888" y="22098"/>
                    <a:pt x="34032" y="21000"/>
                  </a:cubicBezTo>
                  <a:cubicBezTo>
                    <a:pt x="32821" y="19474"/>
                    <a:pt x="31649" y="17910"/>
                    <a:pt x="30383" y="16421"/>
                  </a:cubicBezTo>
                  <a:cubicBezTo>
                    <a:pt x="27516" y="13070"/>
                    <a:pt x="24444" y="9848"/>
                    <a:pt x="21688" y="6385"/>
                  </a:cubicBezTo>
                  <a:cubicBezTo>
                    <a:pt x="21651" y="6330"/>
                    <a:pt x="21596" y="6293"/>
                    <a:pt x="21484" y="6199"/>
                  </a:cubicBezTo>
                  <a:cubicBezTo>
                    <a:pt x="21465" y="6348"/>
                    <a:pt x="21447" y="6442"/>
                    <a:pt x="21447" y="6534"/>
                  </a:cubicBezTo>
                  <a:cubicBezTo>
                    <a:pt x="21410" y="7931"/>
                    <a:pt x="21373" y="9346"/>
                    <a:pt x="21316" y="10761"/>
                  </a:cubicBezTo>
                  <a:cubicBezTo>
                    <a:pt x="21298" y="11208"/>
                    <a:pt x="21410" y="11506"/>
                    <a:pt x="21763" y="11784"/>
                  </a:cubicBezTo>
                  <a:cubicBezTo>
                    <a:pt x="23289" y="13050"/>
                    <a:pt x="24779" y="14336"/>
                    <a:pt x="26268" y="15619"/>
                  </a:cubicBezTo>
                  <a:cubicBezTo>
                    <a:pt x="29619" y="18524"/>
                    <a:pt x="32952" y="21428"/>
                    <a:pt x="36303" y="24332"/>
                  </a:cubicBezTo>
                  <a:cubicBezTo>
                    <a:pt x="36433" y="24444"/>
                    <a:pt x="36582" y="24556"/>
                    <a:pt x="36731" y="24667"/>
                  </a:cubicBezTo>
                  <a:close/>
                  <a:moveTo>
                    <a:pt x="13442" y="14261"/>
                  </a:moveTo>
                  <a:cubicBezTo>
                    <a:pt x="13479" y="14261"/>
                    <a:pt x="13534" y="14242"/>
                    <a:pt x="13591" y="14242"/>
                  </a:cubicBezTo>
                  <a:cubicBezTo>
                    <a:pt x="13646" y="12790"/>
                    <a:pt x="13720" y="11320"/>
                    <a:pt x="13758" y="9848"/>
                  </a:cubicBezTo>
                  <a:cubicBezTo>
                    <a:pt x="13814" y="8396"/>
                    <a:pt x="13869" y="6963"/>
                    <a:pt x="13869" y="5511"/>
                  </a:cubicBezTo>
                  <a:cubicBezTo>
                    <a:pt x="13869" y="4059"/>
                    <a:pt x="13981" y="2607"/>
                    <a:pt x="13906" y="1173"/>
                  </a:cubicBezTo>
                  <a:cubicBezTo>
                    <a:pt x="12139" y="2588"/>
                    <a:pt x="11002" y="4469"/>
                    <a:pt x="9587" y="6162"/>
                  </a:cubicBezTo>
                  <a:close/>
                  <a:moveTo>
                    <a:pt x="37550" y="26678"/>
                  </a:moveTo>
                  <a:cubicBezTo>
                    <a:pt x="37550" y="26641"/>
                    <a:pt x="37532" y="26603"/>
                    <a:pt x="37532" y="26566"/>
                  </a:cubicBezTo>
                  <a:cubicBezTo>
                    <a:pt x="37103" y="26623"/>
                    <a:pt x="36656" y="26678"/>
                    <a:pt x="36247" y="26772"/>
                  </a:cubicBezTo>
                  <a:cubicBezTo>
                    <a:pt x="34832" y="27087"/>
                    <a:pt x="33417" y="27460"/>
                    <a:pt x="32002" y="27740"/>
                  </a:cubicBezTo>
                  <a:cubicBezTo>
                    <a:pt x="29135" y="28316"/>
                    <a:pt x="26250" y="28857"/>
                    <a:pt x="23364" y="29359"/>
                  </a:cubicBezTo>
                  <a:cubicBezTo>
                    <a:pt x="21000" y="29788"/>
                    <a:pt x="18617" y="30123"/>
                    <a:pt x="16215" y="30160"/>
                  </a:cubicBezTo>
                  <a:cubicBezTo>
                    <a:pt x="14428" y="30178"/>
                    <a:pt x="12623" y="30197"/>
                    <a:pt x="10835" y="30160"/>
                  </a:cubicBezTo>
                  <a:cubicBezTo>
                    <a:pt x="8954" y="30103"/>
                    <a:pt x="7093" y="29974"/>
                    <a:pt x="5213" y="29880"/>
                  </a:cubicBezTo>
                  <a:lnTo>
                    <a:pt x="4486" y="29880"/>
                  </a:lnTo>
                  <a:cubicBezTo>
                    <a:pt x="4468" y="29917"/>
                    <a:pt x="4468" y="29974"/>
                    <a:pt x="4449" y="30011"/>
                  </a:cubicBezTo>
                  <a:cubicBezTo>
                    <a:pt x="4784" y="30252"/>
                    <a:pt x="5119" y="30495"/>
                    <a:pt x="5474" y="30718"/>
                  </a:cubicBezTo>
                  <a:cubicBezTo>
                    <a:pt x="5566" y="30774"/>
                    <a:pt x="5697" y="30774"/>
                    <a:pt x="5809" y="30774"/>
                  </a:cubicBezTo>
                  <a:cubicBezTo>
                    <a:pt x="7484" y="30885"/>
                    <a:pt x="9160" y="31054"/>
                    <a:pt x="10853" y="31091"/>
                  </a:cubicBezTo>
                  <a:cubicBezTo>
                    <a:pt x="13609" y="31146"/>
                    <a:pt x="16364" y="31220"/>
                    <a:pt x="19119" y="30867"/>
                  </a:cubicBezTo>
                  <a:cubicBezTo>
                    <a:pt x="21335" y="30587"/>
                    <a:pt x="23569" y="30309"/>
                    <a:pt x="25784" y="29917"/>
                  </a:cubicBezTo>
                  <a:cubicBezTo>
                    <a:pt x="27534" y="29619"/>
                    <a:pt x="29284" y="29192"/>
                    <a:pt x="31034" y="28782"/>
                  </a:cubicBezTo>
                  <a:cubicBezTo>
                    <a:pt x="32077" y="28540"/>
                    <a:pt x="33101" y="28298"/>
                    <a:pt x="34107" y="27981"/>
                  </a:cubicBezTo>
                  <a:cubicBezTo>
                    <a:pt x="35075" y="27683"/>
                    <a:pt x="36005" y="27293"/>
                    <a:pt x="36936" y="26939"/>
                  </a:cubicBezTo>
                  <a:cubicBezTo>
                    <a:pt x="37140" y="26864"/>
                    <a:pt x="37346" y="26772"/>
                    <a:pt x="37550" y="26678"/>
                  </a:cubicBezTo>
                  <a:close/>
                  <a:moveTo>
                    <a:pt x="25337" y="26511"/>
                  </a:moveTo>
                  <a:cubicBezTo>
                    <a:pt x="25263" y="25449"/>
                    <a:pt x="25337" y="24426"/>
                    <a:pt x="25039" y="23421"/>
                  </a:cubicBezTo>
                  <a:cubicBezTo>
                    <a:pt x="24816" y="22713"/>
                    <a:pt x="24649" y="21969"/>
                    <a:pt x="24444" y="21242"/>
                  </a:cubicBezTo>
                  <a:cubicBezTo>
                    <a:pt x="24406" y="21093"/>
                    <a:pt x="24351" y="20907"/>
                    <a:pt x="24257" y="20777"/>
                  </a:cubicBezTo>
                  <a:cubicBezTo>
                    <a:pt x="23681" y="19846"/>
                    <a:pt x="23066" y="18933"/>
                    <a:pt x="22470" y="18002"/>
                  </a:cubicBezTo>
                  <a:cubicBezTo>
                    <a:pt x="22415" y="17928"/>
                    <a:pt x="22396" y="17836"/>
                    <a:pt x="22359" y="17742"/>
                  </a:cubicBezTo>
                  <a:cubicBezTo>
                    <a:pt x="22303" y="17779"/>
                    <a:pt x="22247" y="17816"/>
                    <a:pt x="22192" y="17836"/>
                  </a:cubicBezTo>
                  <a:cubicBezTo>
                    <a:pt x="22172" y="18412"/>
                    <a:pt x="22135" y="18990"/>
                    <a:pt x="22135" y="19566"/>
                  </a:cubicBezTo>
                  <a:cubicBezTo>
                    <a:pt x="22154" y="20516"/>
                    <a:pt x="22229" y="21485"/>
                    <a:pt x="22247" y="22453"/>
                  </a:cubicBezTo>
                  <a:cubicBezTo>
                    <a:pt x="22266" y="22992"/>
                    <a:pt x="22266" y="23532"/>
                    <a:pt x="22229" y="24072"/>
                  </a:cubicBezTo>
                  <a:cubicBezTo>
                    <a:pt x="22192" y="24853"/>
                    <a:pt x="22135" y="25635"/>
                    <a:pt x="22080" y="26437"/>
                  </a:cubicBezTo>
                  <a:cubicBezTo>
                    <a:pt x="22061" y="26678"/>
                    <a:pt x="22080" y="26921"/>
                    <a:pt x="22080" y="27181"/>
                  </a:cubicBezTo>
                  <a:cubicBezTo>
                    <a:pt x="23215" y="27162"/>
                    <a:pt x="24220" y="26772"/>
                    <a:pt x="25337" y="26511"/>
                  </a:cubicBezTo>
                  <a:close/>
                  <a:moveTo>
                    <a:pt x="28390" y="29694"/>
                  </a:moveTo>
                  <a:cubicBezTo>
                    <a:pt x="24667" y="30476"/>
                    <a:pt x="20963" y="30997"/>
                    <a:pt x="17202" y="31258"/>
                  </a:cubicBezTo>
                  <a:cubicBezTo>
                    <a:pt x="13460" y="31500"/>
                    <a:pt x="9699" y="31295"/>
                    <a:pt x="5864" y="30997"/>
                  </a:cubicBezTo>
                  <a:cubicBezTo>
                    <a:pt x="6107" y="31426"/>
                    <a:pt x="6311" y="31779"/>
                    <a:pt x="6534" y="32171"/>
                  </a:cubicBezTo>
                  <a:cubicBezTo>
                    <a:pt x="6758" y="32171"/>
                    <a:pt x="7000" y="32208"/>
                    <a:pt x="7261" y="32208"/>
                  </a:cubicBezTo>
                  <a:cubicBezTo>
                    <a:pt x="8304" y="32188"/>
                    <a:pt x="9346" y="32151"/>
                    <a:pt x="10389" y="32133"/>
                  </a:cubicBezTo>
                  <a:cubicBezTo>
                    <a:pt x="11729" y="32096"/>
                    <a:pt x="13087" y="32077"/>
                    <a:pt x="14428" y="32282"/>
                  </a:cubicBezTo>
                  <a:cubicBezTo>
                    <a:pt x="14875" y="32357"/>
                    <a:pt x="15359" y="32337"/>
                    <a:pt x="15825" y="32300"/>
                  </a:cubicBezTo>
                  <a:cubicBezTo>
                    <a:pt x="17835" y="32133"/>
                    <a:pt x="19864" y="31965"/>
                    <a:pt x="21874" y="31779"/>
                  </a:cubicBezTo>
                  <a:cubicBezTo>
                    <a:pt x="23587" y="31593"/>
                    <a:pt x="25300" y="31389"/>
                    <a:pt x="26958" y="30885"/>
                  </a:cubicBezTo>
                  <a:cubicBezTo>
                    <a:pt x="27087" y="30848"/>
                    <a:pt x="27256" y="30811"/>
                    <a:pt x="27367" y="30718"/>
                  </a:cubicBezTo>
                  <a:cubicBezTo>
                    <a:pt x="27720" y="30383"/>
                    <a:pt x="28037" y="30029"/>
                    <a:pt x="28390" y="29694"/>
                  </a:cubicBezTo>
                  <a:close/>
                  <a:moveTo>
                    <a:pt x="16364" y="10556"/>
                  </a:moveTo>
                  <a:cubicBezTo>
                    <a:pt x="16867" y="11449"/>
                    <a:pt x="19417" y="14596"/>
                    <a:pt x="19958" y="15024"/>
                  </a:cubicBezTo>
                  <a:cubicBezTo>
                    <a:pt x="20125" y="11822"/>
                    <a:pt x="20273" y="8657"/>
                    <a:pt x="20422" y="5492"/>
                  </a:cubicBezTo>
                  <a:cubicBezTo>
                    <a:pt x="20385" y="5492"/>
                    <a:pt x="20348" y="5474"/>
                    <a:pt x="20311" y="5474"/>
                  </a:cubicBezTo>
                  <a:cubicBezTo>
                    <a:pt x="18990" y="7167"/>
                    <a:pt x="17686" y="8862"/>
                    <a:pt x="16364" y="10556"/>
                  </a:cubicBezTo>
                  <a:close/>
                  <a:moveTo>
                    <a:pt x="19920" y="29173"/>
                  </a:moveTo>
                  <a:cubicBezTo>
                    <a:pt x="20442" y="28782"/>
                    <a:pt x="20757" y="28428"/>
                    <a:pt x="20757" y="27777"/>
                  </a:cubicBezTo>
                  <a:cubicBezTo>
                    <a:pt x="20757" y="25469"/>
                    <a:pt x="20814" y="23178"/>
                    <a:pt x="20851" y="20869"/>
                  </a:cubicBezTo>
                  <a:cubicBezTo>
                    <a:pt x="20889" y="17891"/>
                    <a:pt x="20944" y="14894"/>
                    <a:pt x="20981" y="11896"/>
                  </a:cubicBezTo>
                  <a:cubicBezTo>
                    <a:pt x="20981" y="11208"/>
                    <a:pt x="20981" y="10501"/>
                    <a:pt x="21037" y="9811"/>
                  </a:cubicBezTo>
                  <a:cubicBezTo>
                    <a:pt x="21186" y="7875"/>
                    <a:pt x="21130" y="5958"/>
                    <a:pt x="21000" y="4022"/>
                  </a:cubicBezTo>
                  <a:cubicBezTo>
                    <a:pt x="21000" y="3928"/>
                    <a:pt x="20963" y="3816"/>
                    <a:pt x="20906" y="3593"/>
                  </a:cubicBezTo>
                  <a:cubicBezTo>
                    <a:pt x="20832" y="3779"/>
                    <a:pt x="20795" y="3836"/>
                    <a:pt x="20777" y="3910"/>
                  </a:cubicBezTo>
                  <a:cubicBezTo>
                    <a:pt x="20757" y="4394"/>
                    <a:pt x="20720" y="4878"/>
                    <a:pt x="20702" y="5343"/>
                  </a:cubicBezTo>
                  <a:cubicBezTo>
                    <a:pt x="20646" y="6758"/>
                    <a:pt x="20591" y="8173"/>
                    <a:pt x="20534" y="9570"/>
                  </a:cubicBezTo>
                  <a:cubicBezTo>
                    <a:pt x="20460" y="11953"/>
                    <a:pt x="20367" y="14316"/>
                    <a:pt x="20293" y="16699"/>
                  </a:cubicBezTo>
                  <a:cubicBezTo>
                    <a:pt x="20256" y="18208"/>
                    <a:pt x="20218" y="19715"/>
                    <a:pt x="20144" y="21205"/>
                  </a:cubicBezTo>
                  <a:cubicBezTo>
                    <a:pt x="20107" y="22508"/>
                    <a:pt x="19995" y="23793"/>
                    <a:pt x="19958" y="25096"/>
                  </a:cubicBezTo>
                  <a:cubicBezTo>
                    <a:pt x="19901" y="26288"/>
                    <a:pt x="19901" y="27479"/>
                    <a:pt x="19883" y="28688"/>
                  </a:cubicBezTo>
                  <a:cubicBezTo>
                    <a:pt x="19883" y="28820"/>
                    <a:pt x="19901" y="28968"/>
                    <a:pt x="19920" y="29173"/>
                  </a:cubicBezTo>
                  <a:close/>
                  <a:moveTo>
                    <a:pt x="16011" y="10667"/>
                  </a:moveTo>
                  <a:cubicBezTo>
                    <a:pt x="16756" y="9681"/>
                    <a:pt x="17463" y="8751"/>
                    <a:pt x="18188" y="7820"/>
                  </a:cubicBezTo>
                  <a:cubicBezTo>
                    <a:pt x="17034" y="6460"/>
                    <a:pt x="16458" y="4804"/>
                    <a:pt x="15527" y="3332"/>
                  </a:cubicBezTo>
                  <a:cubicBezTo>
                    <a:pt x="15415" y="7187"/>
                    <a:pt x="15601" y="11040"/>
                    <a:pt x="15490" y="14969"/>
                  </a:cubicBezTo>
                  <a:cubicBezTo>
                    <a:pt x="15843" y="14820"/>
                    <a:pt x="16085" y="14689"/>
                    <a:pt x="16383" y="14540"/>
                  </a:cubicBezTo>
                  <a:cubicBezTo>
                    <a:pt x="16383" y="13721"/>
                    <a:pt x="16401" y="12921"/>
                    <a:pt x="16383" y="12119"/>
                  </a:cubicBezTo>
                  <a:cubicBezTo>
                    <a:pt x="16383" y="11618"/>
                    <a:pt x="16438" y="11096"/>
                    <a:pt x="16011" y="10667"/>
                  </a:cubicBezTo>
                  <a:close/>
                  <a:moveTo>
                    <a:pt x="14559" y="29825"/>
                  </a:moveTo>
                  <a:lnTo>
                    <a:pt x="14559" y="18189"/>
                  </a:lnTo>
                  <a:cubicBezTo>
                    <a:pt x="14390" y="18469"/>
                    <a:pt x="14261" y="18766"/>
                    <a:pt x="14186" y="19064"/>
                  </a:cubicBezTo>
                  <a:cubicBezTo>
                    <a:pt x="14000" y="19735"/>
                    <a:pt x="13720" y="20405"/>
                    <a:pt x="13683" y="21093"/>
                  </a:cubicBezTo>
                  <a:cubicBezTo>
                    <a:pt x="13534" y="23662"/>
                    <a:pt x="13460" y="26250"/>
                    <a:pt x="13367" y="28837"/>
                  </a:cubicBezTo>
                  <a:cubicBezTo>
                    <a:pt x="13348" y="29155"/>
                    <a:pt x="13348" y="29470"/>
                    <a:pt x="13348" y="29825"/>
                  </a:cubicBezTo>
                  <a:close/>
                  <a:moveTo>
                    <a:pt x="29825" y="24704"/>
                  </a:moveTo>
                  <a:cubicBezTo>
                    <a:pt x="30569" y="25598"/>
                    <a:pt x="31183" y="26362"/>
                    <a:pt x="31835" y="27125"/>
                  </a:cubicBezTo>
                  <a:cubicBezTo>
                    <a:pt x="32002" y="27330"/>
                    <a:pt x="32225" y="27385"/>
                    <a:pt x="32523" y="27311"/>
                  </a:cubicBezTo>
                  <a:cubicBezTo>
                    <a:pt x="33305" y="27107"/>
                    <a:pt x="34087" y="26901"/>
                    <a:pt x="34869" y="26734"/>
                  </a:cubicBezTo>
                  <a:cubicBezTo>
                    <a:pt x="35819" y="26529"/>
                    <a:pt x="36787" y="26362"/>
                    <a:pt x="37736" y="26176"/>
                  </a:cubicBezTo>
                  <a:cubicBezTo>
                    <a:pt x="37624" y="25878"/>
                    <a:pt x="37383" y="25747"/>
                    <a:pt x="37085" y="25692"/>
                  </a:cubicBezTo>
                  <a:cubicBezTo>
                    <a:pt x="35390" y="25412"/>
                    <a:pt x="33697" y="25133"/>
                    <a:pt x="32002" y="24873"/>
                  </a:cubicBezTo>
                  <a:cubicBezTo>
                    <a:pt x="31332" y="24779"/>
                    <a:pt x="30624" y="24761"/>
                    <a:pt x="29825" y="24704"/>
                  </a:cubicBezTo>
                  <a:close/>
                  <a:moveTo>
                    <a:pt x="16346" y="14894"/>
                  </a:moveTo>
                  <a:cubicBezTo>
                    <a:pt x="15936" y="15135"/>
                    <a:pt x="15527" y="15266"/>
                    <a:pt x="15321" y="15545"/>
                  </a:cubicBezTo>
                  <a:cubicBezTo>
                    <a:pt x="15043" y="15937"/>
                    <a:pt x="14894" y="16421"/>
                    <a:pt x="14912" y="16960"/>
                  </a:cubicBezTo>
                  <a:cubicBezTo>
                    <a:pt x="14931" y="17947"/>
                    <a:pt x="14931" y="18933"/>
                    <a:pt x="14912" y="19921"/>
                  </a:cubicBezTo>
                  <a:cubicBezTo>
                    <a:pt x="14912" y="21261"/>
                    <a:pt x="14875" y="22619"/>
                    <a:pt x="14857" y="23960"/>
                  </a:cubicBezTo>
                  <a:lnTo>
                    <a:pt x="14857" y="26809"/>
                  </a:lnTo>
                  <a:cubicBezTo>
                    <a:pt x="15676" y="22917"/>
                    <a:pt x="16123" y="18990"/>
                    <a:pt x="16346" y="14894"/>
                  </a:cubicBezTo>
                  <a:close/>
                  <a:moveTo>
                    <a:pt x="14484" y="465"/>
                  </a:moveTo>
                  <a:cubicBezTo>
                    <a:pt x="14447" y="485"/>
                    <a:pt x="14390" y="485"/>
                    <a:pt x="14353" y="503"/>
                  </a:cubicBezTo>
                  <a:cubicBezTo>
                    <a:pt x="14167" y="5548"/>
                    <a:pt x="13981" y="10593"/>
                    <a:pt x="13814" y="15639"/>
                  </a:cubicBezTo>
                  <a:cubicBezTo>
                    <a:pt x="13777" y="16793"/>
                    <a:pt x="13814" y="17965"/>
                    <a:pt x="13814" y="19139"/>
                  </a:cubicBezTo>
                  <a:cubicBezTo>
                    <a:pt x="14224" y="18226"/>
                    <a:pt x="14559" y="17314"/>
                    <a:pt x="14577" y="16327"/>
                  </a:cubicBezTo>
                  <a:cubicBezTo>
                    <a:pt x="14614" y="14261"/>
                    <a:pt x="14577" y="12194"/>
                    <a:pt x="14577" y="10128"/>
                  </a:cubicBezTo>
                  <a:cubicBezTo>
                    <a:pt x="14559" y="7167"/>
                    <a:pt x="14539" y="4226"/>
                    <a:pt x="14522" y="1267"/>
                  </a:cubicBezTo>
                  <a:cubicBezTo>
                    <a:pt x="14522" y="1006"/>
                    <a:pt x="14502" y="726"/>
                    <a:pt x="14484" y="465"/>
                  </a:cubicBezTo>
                  <a:close/>
                  <a:moveTo>
                    <a:pt x="21130" y="27963"/>
                  </a:moveTo>
                  <a:cubicBezTo>
                    <a:pt x="21577" y="27720"/>
                    <a:pt x="21800" y="27442"/>
                    <a:pt x="21726" y="26958"/>
                  </a:cubicBezTo>
                  <a:cubicBezTo>
                    <a:pt x="21708" y="26864"/>
                    <a:pt x="21726" y="26734"/>
                    <a:pt x="21745" y="26623"/>
                  </a:cubicBezTo>
                  <a:cubicBezTo>
                    <a:pt x="22023" y="24779"/>
                    <a:pt x="21931" y="22917"/>
                    <a:pt x="21912" y="21075"/>
                  </a:cubicBezTo>
                  <a:cubicBezTo>
                    <a:pt x="21894" y="20070"/>
                    <a:pt x="21800" y="19082"/>
                    <a:pt x="21874" y="18077"/>
                  </a:cubicBezTo>
                  <a:cubicBezTo>
                    <a:pt x="21912" y="17444"/>
                    <a:pt x="21782" y="16830"/>
                    <a:pt x="21316" y="16309"/>
                  </a:cubicBezTo>
                  <a:cubicBezTo>
                    <a:pt x="21167" y="16868"/>
                    <a:pt x="21000" y="27274"/>
                    <a:pt x="21130" y="27963"/>
                  </a:cubicBezTo>
                  <a:close/>
                  <a:moveTo>
                    <a:pt x="13256" y="22545"/>
                  </a:moveTo>
                  <a:cubicBezTo>
                    <a:pt x="13144" y="22750"/>
                    <a:pt x="10724" y="28837"/>
                    <a:pt x="10704" y="28912"/>
                  </a:cubicBezTo>
                  <a:cubicBezTo>
                    <a:pt x="11468" y="28986"/>
                    <a:pt x="12231" y="29061"/>
                    <a:pt x="13032" y="29135"/>
                  </a:cubicBezTo>
                  <a:cubicBezTo>
                    <a:pt x="13107" y="26939"/>
                    <a:pt x="13181" y="24798"/>
                    <a:pt x="13256" y="22545"/>
                  </a:cubicBezTo>
                  <a:close/>
                  <a:moveTo>
                    <a:pt x="30960" y="26734"/>
                  </a:moveTo>
                  <a:cubicBezTo>
                    <a:pt x="30979" y="26678"/>
                    <a:pt x="30997" y="26641"/>
                    <a:pt x="31016" y="26586"/>
                  </a:cubicBezTo>
                  <a:cubicBezTo>
                    <a:pt x="30513" y="26045"/>
                    <a:pt x="30029" y="25469"/>
                    <a:pt x="29507" y="24947"/>
                  </a:cubicBezTo>
                  <a:cubicBezTo>
                    <a:pt x="29415" y="24836"/>
                    <a:pt x="29192" y="24798"/>
                    <a:pt x="29043" y="24816"/>
                  </a:cubicBezTo>
                  <a:cubicBezTo>
                    <a:pt x="28465" y="24836"/>
                    <a:pt x="27888" y="24873"/>
                    <a:pt x="27311" y="24947"/>
                  </a:cubicBezTo>
                  <a:cubicBezTo>
                    <a:pt x="27162" y="24965"/>
                    <a:pt x="26995" y="25077"/>
                    <a:pt x="26883" y="25189"/>
                  </a:cubicBezTo>
                  <a:cubicBezTo>
                    <a:pt x="26529" y="25598"/>
                    <a:pt x="26194" y="26008"/>
                    <a:pt x="25841" y="26417"/>
                  </a:cubicBezTo>
                  <a:cubicBezTo>
                    <a:pt x="25654" y="26623"/>
                    <a:pt x="25710" y="26846"/>
                    <a:pt x="25766" y="27125"/>
                  </a:cubicBezTo>
                  <a:cubicBezTo>
                    <a:pt x="27497" y="26697"/>
                    <a:pt x="29229" y="26660"/>
                    <a:pt x="30960" y="26734"/>
                  </a:cubicBezTo>
                  <a:close/>
                  <a:moveTo>
                    <a:pt x="26771" y="24947"/>
                  </a:moveTo>
                  <a:cubicBezTo>
                    <a:pt x="26697" y="24649"/>
                    <a:pt x="26623" y="24389"/>
                    <a:pt x="26548" y="24128"/>
                  </a:cubicBezTo>
                  <a:cubicBezTo>
                    <a:pt x="26082" y="22657"/>
                    <a:pt x="25617" y="21187"/>
                    <a:pt x="25133" y="19715"/>
                  </a:cubicBezTo>
                  <a:cubicBezTo>
                    <a:pt x="24928" y="19119"/>
                    <a:pt x="24649" y="18543"/>
                    <a:pt x="24426" y="17947"/>
                  </a:cubicBezTo>
                  <a:cubicBezTo>
                    <a:pt x="24220" y="17407"/>
                    <a:pt x="23773" y="17109"/>
                    <a:pt x="23327" y="16774"/>
                  </a:cubicBezTo>
                  <a:cubicBezTo>
                    <a:pt x="23346" y="16942"/>
                    <a:pt x="23383" y="17054"/>
                    <a:pt x="23420" y="17183"/>
                  </a:cubicBezTo>
                  <a:cubicBezTo>
                    <a:pt x="23699" y="17910"/>
                    <a:pt x="23997" y="18618"/>
                    <a:pt x="24220" y="19343"/>
                  </a:cubicBezTo>
                  <a:cubicBezTo>
                    <a:pt x="24537" y="20405"/>
                    <a:pt x="24741" y="21485"/>
                    <a:pt x="25077" y="22527"/>
                  </a:cubicBezTo>
                  <a:cubicBezTo>
                    <a:pt x="25449" y="23607"/>
                    <a:pt x="25617" y="24704"/>
                    <a:pt x="25635" y="25821"/>
                  </a:cubicBezTo>
                  <a:cubicBezTo>
                    <a:pt x="25635" y="25915"/>
                    <a:pt x="25672" y="26027"/>
                    <a:pt x="25710" y="26250"/>
                  </a:cubicBezTo>
                  <a:cubicBezTo>
                    <a:pt x="26101" y="25766"/>
                    <a:pt x="26436" y="25357"/>
                    <a:pt x="26771" y="24947"/>
                  </a:cubicBezTo>
                  <a:close/>
                  <a:moveTo>
                    <a:pt x="14931" y="29825"/>
                  </a:moveTo>
                  <a:cubicBezTo>
                    <a:pt x="15676" y="29937"/>
                    <a:pt x="18635" y="29750"/>
                    <a:pt x="19529" y="29545"/>
                  </a:cubicBezTo>
                  <a:lnTo>
                    <a:pt x="19529" y="28373"/>
                  </a:lnTo>
                  <a:lnTo>
                    <a:pt x="18337" y="28373"/>
                  </a:lnTo>
                  <a:cubicBezTo>
                    <a:pt x="17481" y="28373"/>
                    <a:pt x="16607" y="28353"/>
                    <a:pt x="15750" y="28336"/>
                  </a:cubicBezTo>
                  <a:cubicBezTo>
                    <a:pt x="15470" y="28316"/>
                    <a:pt x="15192" y="28261"/>
                    <a:pt x="14837" y="28224"/>
                  </a:cubicBezTo>
                  <a:cubicBezTo>
                    <a:pt x="14875" y="28782"/>
                    <a:pt x="14912" y="29284"/>
                    <a:pt x="14931" y="29825"/>
                  </a:cubicBezTo>
                  <a:close/>
                  <a:moveTo>
                    <a:pt x="24965" y="26995"/>
                  </a:moveTo>
                  <a:cubicBezTo>
                    <a:pt x="23997" y="27181"/>
                    <a:pt x="23103" y="27348"/>
                    <a:pt x="22229" y="27534"/>
                  </a:cubicBezTo>
                  <a:cubicBezTo>
                    <a:pt x="21726" y="27646"/>
                    <a:pt x="21390" y="28038"/>
                    <a:pt x="21112" y="28410"/>
                  </a:cubicBezTo>
                  <a:cubicBezTo>
                    <a:pt x="20926" y="28671"/>
                    <a:pt x="21000" y="29043"/>
                    <a:pt x="21112" y="29396"/>
                  </a:cubicBezTo>
                  <a:cubicBezTo>
                    <a:pt x="21745" y="29304"/>
                    <a:pt x="22341" y="29229"/>
                    <a:pt x="22954" y="29135"/>
                  </a:cubicBezTo>
                  <a:cubicBezTo>
                    <a:pt x="23029" y="29117"/>
                    <a:pt x="23140" y="29061"/>
                    <a:pt x="23197" y="28986"/>
                  </a:cubicBezTo>
                  <a:cubicBezTo>
                    <a:pt x="23773" y="28353"/>
                    <a:pt x="24351" y="27703"/>
                    <a:pt x="24965" y="26995"/>
                  </a:cubicBezTo>
                  <a:close/>
                  <a:moveTo>
                    <a:pt x="21298" y="11822"/>
                  </a:moveTo>
                  <a:cubicBezTo>
                    <a:pt x="21298" y="12437"/>
                    <a:pt x="21279" y="12901"/>
                    <a:pt x="21298" y="13348"/>
                  </a:cubicBezTo>
                  <a:cubicBezTo>
                    <a:pt x="21316" y="13516"/>
                    <a:pt x="21410" y="13683"/>
                    <a:pt x="21502" y="13814"/>
                  </a:cubicBezTo>
                  <a:cubicBezTo>
                    <a:pt x="21912" y="14447"/>
                    <a:pt x="22341" y="15061"/>
                    <a:pt x="22750" y="15676"/>
                  </a:cubicBezTo>
                  <a:cubicBezTo>
                    <a:pt x="22954" y="15955"/>
                    <a:pt x="23513" y="16439"/>
                    <a:pt x="23867" y="16607"/>
                  </a:cubicBezTo>
                  <a:cubicBezTo>
                    <a:pt x="23607" y="15843"/>
                    <a:pt x="23364" y="15098"/>
                    <a:pt x="23085" y="14353"/>
                  </a:cubicBezTo>
                  <a:cubicBezTo>
                    <a:pt x="22954" y="13981"/>
                    <a:pt x="22694" y="13646"/>
                    <a:pt x="22582" y="13256"/>
                  </a:cubicBezTo>
                  <a:cubicBezTo>
                    <a:pt x="22396" y="12604"/>
                    <a:pt x="21894" y="12288"/>
                    <a:pt x="21298" y="11822"/>
                  </a:cubicBezTo>
                  <a:close/>
                  <a:moveTo>
                    <a:pt x="21242" y="13981"/>
                  </a:moveTo>
                  <a:cubicBezTo>
                    <a:pt x="21242" y="14316"/>
                    <a:pt x="21279" y="14577"/>
                    <a:pt x="21224" y="14800"/>
                  </a:cubicBezTo>
                  <a:cubicBezTo>
                    <a:pt x="21075" y="15657"/>
                    <a:pt x="21596" y="16290"/>
                    <a:pt x="21986" y="16923"/>
                  </a:cubicBezTo>
                  <a:cubicBezTo>
                    <a:pt x="22415" y="17630"/>
                    <a:pt x="22974" y="18245"/>
                    <a:pt x="23458" y="18915"/>
                  </a:cubicBezTo>
                  <a:lnTo>
                    <a:pt x="23793" y="19306"/>
                  </a:lnTo>
                  <a:cubicBezTo>
                    <a:pt x="23773" y="18970"/>
                    <a:pt x="23718" y="18673"/>
                    <a:pt x="23607" y="18394"/>
                  </a:cubicBezTo>
                  <a:cubicBezTo>
                    <a:pt x="23252" y="17518"/>
                    <a:pt x="22917" y="16644"/>
                    <a:pt x="22527" y="15768"/>
                  </a:cubicBezTo>
                  <a:cubicBezTo>
                    <a:pt x="22247" y="15135"/>
                    <a:pt x="21874" y="14540"/>
                    <a:pt x="21242" y="13981"/>
                  </a:cubicBezTo>
                  <a:close/>
                  <a:moveTo>
                    <a:pt x="14837" y="2384"/>
                  </a:moveTo>
                  <a:cubicBezTo>
                    <a:pt x="14894" y="6795"/>
                    <a:pt x="14931" y="11134"/>
                    <a:pt x="14968" y="15490"/>
                  </a:cubicBezTo>
                  <a:cubicBezTo>
                    <a:pt x="15098" y="15304"/>
                    <a:pt x="15172" y="15098"/>
                    <a:pt x="15172" y="14912"/>
                  </a:cubicBezTo>
                  <a:lnTo>
                    <a:pt x="15172" y="7540"/>
                  </a:lnTo>
                  <a:cubicBezTo>
                    <a:pt x="15172" y="6050"/>
                    <a:pt x="15172" y="4561"/>
                    <a:pt x="15155" y="3072"/>
                  </a:cubicBezTo>
                  <a:cubicBezTo>
                    <a:pt x="15155" y="2830"/>
                    <a:pt x="15210" y="2570"/>
                    <a:pt x="14837" y="2384"/>
                  </a:cubicBezTo>
                  <a:close/>
                  <a:moveTo>
                    <a:pt x="5566" y="28651"/>
                  </a:moveTo>
                  <a:cubicBezTo>
                    <a:pt x="5789" y="29321"/>
                    <a:pt x="6107" y="29713"/>
                    <a:pt x="6795" y="29639"/>
                  </a:cubicBezTo>
                  <a:cubicBezTo>
                    <a:pt x="7038" y="29619"/>
                    <a:pt x="7279" y="29676"/>
                    <a:pt x="7539" y="29694"/>
                  </a:cubicBezTo>
                  <a:cubicBezTo>
                    <a:pt x="8359" y="29750"/>
                    <a:pt x="9178" y="29788"/>
                    <a:pt x="10034" y="29843"/>
                  </a:cubicBezTo>
                  <a:cubicBezTo>
                    <a:pt x="10091" y="29601"/>
                    <a:pt x="10146" y="29415"/>
                    <a:pt x="10220" y="29192"/>
                  </a:cubicBezTo>
                  <a:cubicBezTo>
                    <a:pt x="8639" y="29006"/>
                    <a:pt x="7130" y="28837"/>
                    <a:pt x="5566" y="28651"/>
                  </a:cubicBezTo>
                  <a:close/>
                  <a:moveTo>
                    <a:pt x="27963" y="27070"/>
                  </a:moveTo>
                  <a:cubicBezTo>
                    <a:pt x="27218" y="27181"/>
                    <a:pt x="26529" y="27311"/>
                    <a:pt x="25841" y="27442"/>
                  </a:cubicBezTo>
                  <a:cubicBezTo>
                    <a:pt x="25747" y="27442"/>
                    <a:pt x="25654" y="27534"/>
                    <a:pt x="25617" y="27609"/>
                  </a:cubicBezTo>
                  <a:cubicBezTo>
                    <a:pt x="25449" y="27963"/>
                    <a:pt x="25300" y="28316"/>
                    <a:pt x="25077" y="28782"/>
                  </a:cubicBezTo>
                  <a:cubicBezTo>
                    <a:pt x="26250" y="28559"/>
                    <a:pt x="27273" y="28373"/>
                    <a:pt x="28353" y="28149"/>
                  </a:cubicBezTo>
                  <a:cubicBezTo>
                    <a:pt x="28204" y="27777"/>
                    <a:pt x="28093" y="27460"/>
                    <a:pt x="27963" y="27070"/>
                  </a:cubicBezTo>
                  <a:close/>
                  <a:moveTo>
                    <a:pt x="26864" y="31630"/>
                  </a:moveTo>
                  <a:cubicBezTo>
                    <a:pt x="27348" y="31928"/>
                    <a:pt x="27646" y="31873"/>
                    <a:pt x="27944" y="31555"/>
                  </a:cubicBezTo>
                  <a:cubicBezTo>
                    <a:pt x="28353" y="31146"/>
                    <a:pt x="28800" y="30774"/>
                    <a:pt x="29266" y="30421"/>
                  </a:cubicBezTo>
                  <a:cubicBezTo>
                    <a:pt x="29880" y="29937"/>
                    <a:pt x="30532" y="29508"/>
                    <a:pt x="31277" y="28968"/>
                  </a:cubicBezTo>
                  <a:cubicBezTo>
                    <a:pt x="30476" y="29135"/>
                    <a:pt x="29805" y="29284"/>
                    <a:pt x="29135" y="29433"/>
                  </a:cubicBezTo>
                  <a:cubicBezTo>
                    <a:pt x="29023" y="29470"/>
                    <a:pt x="28912" y="29527"/>
                    <a:pt x="28837" y="29601"/>
                  </a:cubicBezTo>
                  <a:cubicBezTo>
                    <a:pt x="28186" y="30252"/>
                    <a:pt x="27553" y="30923"/>
                    <a:pt x="26864" y="31630"/>
                  </a:cubicBezTo>
                  <a:close/>
                  <a:moveTo>
                    <a:pt x="26958" y="31146"/>
                  </a:moveTo>
                  <a:cubicBezTo>
                    <a:pt x="24910" y="31687"/>
                    <a:pt x="22899" y="31910"/>
                    <a:pt x="20869" y="32151"/>
                  </a:cubicBezTo>
                  <a:cubicBezTo>
                    <a:pt x="20944" y="32226"/>
                    <a:pt x="21000" y="32263"/>
                    <a:pt x="21075" y="32263"/>
                  </a:cubicBezTo>
                  <a:cubicBezTo>
                    <a:pt x="22006" y="32468"/>
                    <a:pt x="22974" y="32449"/>
                    <a:pt x="23904" y="32320"/>
                  </a:cubicBezTo>
                  <a:cubicBezTo>
                    <a:pt x="24761" y="32188"/>
                    <a:pt x="25598" y="31947"/>
                    <a:pt x="26436" y="31742"/>
                  </a:cubicBezTo>
                  <a:cubicBezTo>
                    <a:pt x="26697" y="31667"/>
                    <a:pt x="26809" y="31444"/>
                    <a:pt x="26958" y="31146"/>
                  </a:cubicBezTo>
                  <a:close/>
                  <a:moveTo>
                    <a:pt x="31741" y="27479"/>
                  </a:moveTo>
                  <a:cubicBezTo>
                    <a:pt x="31630" y="27181"/>
                    <a:pt x="31406" y="27087"/>
                    <a:pt x="31183" y="27087"/>
                  </a:cubicBezTo>
                  <a:cubicBezTo>
                    <a:pt x="30234" y="27070"/>
                    <a:pt x="29266" y="27087"/>
                    <a:pt x="28224" y="27087"/>
                  </a:cubicBezTo>
                  <a:cubicBezTo>
                    <a:pt x="28353" y="27460"/>
                    <a:pt x="28484" y="27777"/>
                    <a:pt x="28614" y="28130"/>
                  </a:cubicBezTo>
                  <a:cubicBezTo>
                    <a:pt x="29694" y="27907"/>
                    <a:pt x="30718" y="27703"/>
                    <a:pt x="31741" y="27479"/>
                  </a:cubicBezTo>
                  <a:close/>
                  <a:moveTo>
                    <a:pt x="23569" y="28894"/>
                  </a:moveTo>
                  <a:cubicBezTo>
                    <a:pt x="23587" y="28912"/>
                    <a:pt x="23607" y="28949"/>
                    <a:pt x="23624" y="28986"/>
                  </a:cubicBezTo>
                  <a:cubicBezTo>
                    <a:pt x="23922" y="28949"/>
                    <a:pt x="24202" y="28931"/>
                    <a:pt x="24481" y="28875"/>
                  </a:cubicBezTo>
                  <a:cubicBezTo>
                    <a:pt x="24593" y="28857"/>
                    <a:pt x="24761" y="28837"/>
                    <a:pt x="24798" y="28763"/>
                  </a:cubicBezTo>
                  <a:cubicBezTo>
                    <a:pt x="25039" y="28261"/>
                    <a:pt x="25357" y="27795"/>
                    <a:pt x="25412" y="27219"/>
                  </a:cubicBezTo>
                  <a:cubicBezTo>
                    <a:pt x="25412" y="27162"/>
                    <a:pt x="25374" y="27107"/>
                    <a:pt x="25337" y="26976"/>
                  </a:cubicBezTo>
                  <a:cubicBezTo>
                    <a:pt x="24704" y="27646"/>
                    <a:pt x="24146" y="28261"/>
                    <a:pt x="23569" y="28894"/>
                  </a:cubicBezTo>
                  <a:close/>
                  <a:moveTo>
                    <a:pt x="10481" y="29210"/>
                  </a:moveTo>
                  <a:cubicBezTo>
                    <a:pt x="10426" y="29433"/>
                    <a:pt x="10369" y="29601"/>
                    <a:pt x="10314" y="29806"/>
                  </a:cubicBezTo>
                  <a:lnTo>
                    <a:pt x="13013" y="29806"/>
                  </a:lnTo>
                  <a:cubicBezTo>
                    <a:pt x="13087" y="29545"/>
                    <a:pt x="12976" y="29453"/>
                    <a:pt x="12772" y="29433"/>
                  </a:cubicBezTo>
                  <a:cubicBezTo>
                    <a:pt x="12027" y="29359"/>
                    <a:pt x="11282" y="29284"/>
                    <a:pt x="10481" y="29210"/>
                  </a:cubicBezTo>
                  <a:close/>
                  <a:moveTo>
                    <a:pt x="5268" y="28708"/>
                  </a:moveTo>
                  <a:cubicBezTo>
                    <a:pt x="5231" y="28708"/>
                    <a:pt x="5194" y="28726"/>
                    <a:pt x="5176" y="28745"/>
                  </a:cubicBezTo>
                  <a:lnTo>
                    <a:pt x="5176" y="29545"/>
                  </a:lnTo>
                  <a:cubicBezTo>
                    <a:pt x="5362" y="29564"/>
                    <a:pt x="5529" y="29582"/>
                    <a:pt x="5772" y="29601"/>
                  </a:cubicBezTo>
                  <a:cubicBezTo>
                    <a:pt x="5585" y="29247"/>
                    <a:pt x="5417" y="28986"/>
                    <a:pt x="5268" y="28708"/>
                  </a:cubicBezTo>
                  <a:close/>
                  <a:moveTo>
                    <a:pt x="20125" y="29433"/>
                  </a:moveTo>
                  <a:cubicBezTo>
                    <a:pt x="20311" y="29545"/>
                    <a:pt x="20479" y="29470"/>
                    <a:pt x="20720" y="29415"/>
                  </a:cubicBezTo>
                  <a:cubicBezTo>
                    <a:pt x="20720" y="29229"/>
                    <a:pt x="20702" y="29061"/>
                    <a:pt x="20702" y="28782"/>
                  </a:cubicBezTo>
                  <a:cubicBezTo>
                    <a:pt x="20442" y="29061"/>
                    <a:pt x="20293" y="29229"/>
                    <a:pt x="20125" y="29433"/>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338;p69"/>
            <p:cNvSpPr/>
            <p:nvPr/>
          </p:nvSpPr>
          <p:spPr>
            <a:xfrm>
              <a:off x="5296670" y="2070330"/>
              <a:ext cx="1291234" cy="2212075"/>
            </a:xfrm>
            <a:custGeom>
              <a:avLst/>
              <a:gdLst/>
              <a:ahLst/>
              <a:cxnLst/>
              <a:rect l="l" t="t" r="r" b="b"/>
              <a:pathLst>
                <a:path w="13052" h="22360" extrusionOk="0">
                  <a:moveTo>
                    <a:pt x="8881" y="0"/>
                  </a:moveTo>
                  <a:cubicBezTo>
                    <a:pt x="8973" y="168"/>
                    <a:pt x="9048" y="261"/>
                    <a:pt x="9104" y="355"/>
                  </a:cubicBezTo>
                  <a:cubicBezTo>
                    <a:pt x="10333" y="2961"/>
                    <a:pt x="11580" y="5567"/>
                    <a:pt x="12828" y="8154"/>
                  </a:cubicBezTo>
                  <a:cubicBezTo>
                    <a:pt x="12995" y="8509"/>
                    <a:pt x="13051" y="8881"/>
                    <a:pt x="13051" y="9271"/>
                  </a:cubicBezTo>
                  <a:cubicBezTo>
                    <a:pt x="12995" y="10463"/>
                    <a:pt x="12977" y="11636"/>
                    <a:pt x="12977" y="12809"/>
                  </a:cubicBezTo>
                  <a:cubicBezTo>
                    <a:pt x="12957" y="14094"/>
                    <a:pt x="12716" y="15340"/>
                    <a:pt x="12307" y="16551"/>
                  </a:cubicBezTo>
                  <a:cubicBezTo>
                    <a:pt x="11674" y="18543"/>
                    <a:pt x="10798" y="20442"/>
                    <a:pt x="9886" y="22360"/>
                  </a:cubicBezTo>
                  <a:cubicBezTo>
                    <a:pt x="6590" y="22099"/>
                    <a:pt x="3351" y="21521"/>
                    <a:pt x="0" y="21131"/>
                  </a:cubicBezTo>
                  <a:cubicBezTo>
                    <a:pt x="243" y="20684"/>
                    <a:pt x="447" y="20330"/>
                    <a:pt x="670" y="19957"/>
                  </a:cubicBezTo>
                  <a:cubicBezTo>
                    <a:pt x="2271" y="17259"/>
                    <a:pt x="3594" y="14429"/>
                    <a:pt x="4711" y="11488"/>
                  </a:cubicBezTo>
                  <a:cubicBezTo>
                    <a:pt x="6032" y="7968"/>
                    <a:pt x="7298" y="4431"/>
                    <a:pt x="8583" y="876"/>
                  </a:cubicBezTo>
                  <a:cubicBezTo>
                    <a:pt x="8676" y="633"/>
                    <a:pt x="8750" y="373"/>
                    <a:pt x="88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339;p69"/>
            <p:cNvSpPr/>
            <p:nvPr/>
          </p:nvSpPr>
          <p:spPr>
            <a:xfrm>
              <a:off x="6744225" y="2598918"/>
              <a:ext cx="486340" cy="1626310"/>
            </a:xfrm>
            <a:custGeom>
              <a:avLst/>
              <a:gdLst/>
              <a:ahLst/>
              <a:cxnLst/>
              <a:rect l="l" t="t" r="r" b="b"/>
              <a:pathLst>
                <a:path w="4916" h="16439" extrusionOk="0">
                  <a:moveTo>
                    <a:pt x="4451" y="16198"/>
                  </a:moveTo>
                  <a:cubicBezTo>
                    <a:pt x="2962" y="16198"/>
                    <a:pt x="1510" y="16439"/>
                    <a:pt x="1" y="16029"/>
                  </a:cubicBezTo>
                  <a:cubicBezTo>
                    <a:pt x="932" y="10724"/>
                    <a:pt x="1639" y="5418"/>
                    <a:pt x="1621" y="1"/>
                  </a:cubicBezTo>
                  <a:cubicBezTo>
                    <a:pt x="1714" y="38"/>
                    <a:pt x="1770" y="38"/>
                    <a:pt x="1808" y="75"/>
                  </a:cubicBezTo>
                  <a:cubicBezTo>
                    <a:pt x="2701" y="1173"/>
                    <a:pt x="3575" y="2272"/>
                    <a:pt x="4469" y="3352"/>
                  </a:cubicBezTo>
                  <a:cubicBezTo>
                    <a:pt x="4786" y="3724"/>
                    <a:pt x="4916" y="4097"/>
                    <a:pt x="4879" y="4561"/>
                  </a:cubicBezTo>
                  <a:cubicBezTo>
                    <a:pt x="4749" y="7391"/>
                    <a:pt x="4637" y="10203"/>
                    <a:pt x="4526" y="13033"/>
                  </a:cubicBezTo>
                  <a:cubicBezTo>
                    <a:pt x="4506" y="13944"/>
                    <a:pt x="4506" y="14838"/>
                    <a:pt x="4488" y="15751"/>
                  </a:cubicBezTo>
                  <a:cubicBezTo>
                    <a:pt x="4488" y="15880"/>
                    <a:pt x="4469" y="16011"/>
                    <a:pt x="4451" y="1619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340;p69"/>
            <p:cNvSpPr/>
            <p:nvPr/>
          </p:nvSpPr>
          <p:spPr>
            <a:xfrm>
              <a:off x="7532505" y="2735245"/>
              <a:ext cx="1363058" cy="1199032"/>
            </a:xfrm>
            <a:custGeom>
              <a:avLst/>
              <a:gdLst/>
              <a:ahLst/>
              <a:cxnLst/>
              <a:rect l="l" t="t" r="r" b="b"/>
              <a:pathLst>
                <a:path w="13778" h="12120" extrusionOk="0">
                  <a:moveTo>
                    <a:pt x="1" y="1"/>
                  </a:moveTo>
                  <a:cubicBezTo>
                    <a:pt x="4600" y="4002"/>
                    <a:pt x="9180" y="8006"/>
                    <a:pt x="13777" y="12008"/>
                  </a:cubicBezTo>
                  <a:cubicBezTo>
                    <a:pt x="13760" y="12045"/>
                    <a:pt x="13760" y="12082"/>
                    <a:pt x="13740" y="12119"/>
                  </a:cubicBezTo>
                  <a:cubicBezTo>
                    <a:pt x="10538" y="11486"/>
                    <a:pt x="7318" y="10873"/>
                    <a:pt x="3985" y="11469"/>
                  </a:cubicBezTo>
                  <a:cubicBezTo>
                    <a:pt x="2962" y="7502"/>
                    <a:pt x="1267" y="3854"/>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341;p69"/>
            <p:cNvSpPr/>
            <p:nvPr/>
          </p:nvSpPr>
          <p:spPr>
            <a:xfrm>
              <a:off x="5690810" y="4055777"/>
              <a:ext cx="3274682" cy="460519"/>
            </a:xfrm>
            <a:custGeom>
              <a:avLst/>
              <a:gdLst/>
              <a:ahLst/>
              <a:cxnLst/>
              <a:rect l="l" t="t" r="r" b="b"/>
              <a:pathLst>
                <a:path w="33101" h="4655" extrusionOk="0">
                  <a:moveTo>
                    <a:pt x="33101" y="112"/>
                  </a:moveTo>
                  <a:cubicBezTo>
                    <a:pt x="32897" y="206"/>
                    <a:pt x="32691" y="298"/>
                    <a:pt x="32487" y="373"/>
                  </a:cubicBezTo>
                  <a:cubicBezTo>
                    <a:pt x="31556" y="727"/>
                    <a:pt x="30626" y="1117"/>
                    <a:pt x="29658" y="1415"/>
                  </a:cubicBezTo>
                  <a:cubicBezTo>
                    <a:pt x="28652" y="1732"/>
                    <a:pt x="27628" y="1974"/>
                    <a:pt x="26585" y="2216"/>
                  </a:cubicBezTo>
                  <a:cubicBezTo>
                    <a:pt x="24835" y="2626"/>
                    <a:pt x="23085" y="3053"/>
                    <a:pt x="21335" y="3351"/>
                  </a:cubicBezTo>
                  <a:cubicBezTo>
                    <a:pt x="19120" y="3743"/>
                    <a:pt x="16886" y="4021"/>
                    <a:pt x="14670" y="4301"/>
                  </a:cubicBezTo>
                  <a:cubicBezTo>
                    <a:pt x="11915" y="4654"/>
                    <a:pt x="9160" y="4580"/>
                    <a:pt x="6404" y="4525"/>
                  </a:cubicBezTo>
                  <a:cubicBezTo>
                    <a:pt x="4711" y="4488"/>
                    <a:pt x="3035" y="4319"/>
                    <a:pt x="1360" y="4208"/>
                  </a:cubicBezTo>
                  <a:cubicBezTo>
                    <a:pt x="1248" y="4208"/>
                    <a:pt x="1117" y="4208"/>
                    <a:pt x="1025" y="4152"/>
                  </a:cubicBezTo>
                  <a:cubicBezTo>
                    <a:pt x="670" y="3929"/>
                    <a:pt x="335" y="3686"/>
                    <a:pt x="0" y="3445"/>
                  </a:cubicBezTo>
                  <a:cubicBezTo>
                    <a:pt x="19" y="3408"/>
                    <a:pt x="19" y="3351"/>
                    <a:pt x="37" y="3314"/>
                  </a:cubicBezTo>
                  <a:lnTo>
                    <a:pt x="764" y="3314"/>
                  </a:lnTo>
                  <a:cubicBezTo>
                    <a:pt x="2644" y="3408"/>
                    <a:pt x="4505" y="3537"/>
                    <a:pt x="6386" y="3594"/>
                  </a:cubicBezTo>
                  <a:cubicBezTo>
                    <a:pt x="8174" y="3631"/>
                    <a:pt x="9979" y="3612"/>
                    <a:pt x="11766" y="3594"/>
                  </a:cubicBezTo>
                  <a:cubicBezTo>
                    <a:pt x="14168" y="3557"/>
                    <a:pt x="16551" y="3222"/>
                    <a:pt x="18915" y="2793"/>
                  </a:cubicBezTo>
                  <a:cubicBezTo>
                    <a:pt x="21801" y="2291"/>
                    <a:pt x="24686" y="1750"/>
                    <a:pt x="27553" y="1174"/>
                  </a:cubicBezTo>
                  <a:cubicBezTo>
                    <a:pt x="28968" y="894"/>
                    <a:pt x="30383" y="521"/>
                    <a:pt x="31798" y="206"/>
                  </a:cubicBezTo>
                  <a:cubicBezTo>
                    <a:pt x="32207" y="112"/>
                    <a:pt x="32654" y="57"/>
                    <a:pt x="33083" y="0"/>
                  </a:cubicBezTo>
                  <a:cubicBezTo>
                    <a:pt x="33083" y="37"/>
                    <a:pt x="33101" y="75"/>
                    <a:pt x="33101" y="112"/>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342;p69"/>
            <p:cNvSpPr/>
            <p:nvPr/>
          </p:nvSpPr>
          <p:spPr>
            <a:xfrm>
              <a:off x="7433080" y="3182710"/>
              <a:ext cx="324293" cy="933998"/>
            </a:xfrm>
            <a:custGeom>
              <a:avLst/>
              <a:gdLst/>
              <a:ahLst/>
              <a:cxnLst/>
              <a:rect l="l" t="t" r="r" b="b"/>
              <a:pathLst>
                <a:path w="3278" h="9441" extrusionOk="0">
                  <a:moveTo>
                    <a:pt x="3277" y="8770"/>
                  </a:moveTo>
                  <a:cubicBezTo>
                    <a:pt x="2160" y="9031"/>
                    <a:pt x="1155" y="9421"/>
                    <a:pt x="20" y="9440"/>
                  </a:cubicBezTo>
                  <a:cubicBezTo>
                    <a:pt x="20" y="9180"/>
                    <a:pt x="1" y="8937"/>
                    <a:pt x="20" y="8696"/>
                  </a:cubicBezTo>
                  <a:cubicBezTo>
                    <a:pt x="75" y="7894"/>
                    <a:pt x="132" y="7112"/>
                    <a:pt x="169" y="6331"/>
                  </a:cubicBezTo>
                  <a:cubicBezTo>
                    <a:pt x="206" y="5791"/>
                    <a:pt x="206" y="5251"/>
                    <a:pt x="187" y="4712"/>
                  </a:cubicBezTo>
                  <a:cubicBezTo>
                    <a:pt x="169" y="3744"/>
                    <a:pt x="94" y="2775"/>
                    <a:pt x="75" y="1825"/>
                  </a:cubicBezTo>
                  <a:cubicBezTo>
                    <a:pt x="75" y="1249"/>
                    <a:pt x="112" y="671"/>
                    <a:pt x="132" y="95"/>
                  </a:cubicBezTo>
                  <a:cubicBezTo>
                    <a:pt x="187" y="75"/>
                    <a:pt x="243" y="38"/>
                    <a:pt x="299" y="1"/>
                  </a:cubicBezTo>
                  <a:cubicBezTo>
                    <a:pt x="336" y="95"/>
                    <a:pt x="355" y="187"/>
                    <a:pt x="410" y="261"/>
                  </a:cubicBezTo>
                  <a:cubicBezTo>
                    <a:pt x="1006" y="1192"/>
                    <a:pt x="1621" y="2105"/>
                    <a:pt x="2197" y="3036"/>
                  </a:cubicBezTo>
                  <a:cubicBezTo>
                    <a:pt x="2291" y="3166"/>
                    <a:pt x="2346" y="3352"/>
                    <a:pt x="2384" y="3501"/>
                  </a:cubicBezTo>
                  <a:cubicBezTo>
                    <a:pt x="2589" y="4228"/>
                    <a:pt x="2756" y="4972"/>
                    <a:pt x="2979" y="5680"/>
                  </a:cubicBezTo>
                  <a:cubicBezTo>
                    <a:pt x="3277" y="6685"/>
                    <a:pt x="3203" y="7708"/>
                    <a:pt x="3277" y="877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343;p69"/>
            <p:cNvSpPr/>
            <p:nvPr/>
          </p:nvSpPr>
          <p:spPr>
            <a:xfrm>
              <a:off x="5830699" y="4365134"/>
              <a:ext cx="2228695" cy="263550"/>
            </a:xfrm>
            <a:custGeom>
              <a:avLst/>
              <a:gdLst/>
              <a:ahLst/>
              <a:cxnLst/>
              <a:rect l="l" t="t" r="r" b="b"/>
              <a:pathLst>
                <a:path w="22528" h="2664" extrusionOk="0">
                  <a:moveTo>
                    <a:pt x="22527" y="1"/>
                  </a:moveTo>
                  <a:cubicBezTo>
                    <a:pt x="22174" y="336"/>
                    <a:pt x="21857" y="690"/>
                    <a:pt x="21504" y="1025"/>
                  </a:cubicBezTo>
                  <a:cubicBezTo>
                    <a:pt x="21393" y="1118"/>
                    <a:pt x="21224" y="1155"/>
                    <a:pt x="21095" y="1192"/>
                  </a:cubicBezTo>
                  <a:cubicBezTo>
                    <a:pt x="19437" y="1696"/>
                    <a:pt x="17724" y="1900"/>
                    <a:pt x="16011" y="2086"/>
                  </a:cubicBezTo>
                  <a:cubicBezTo>
                    <a:pt x="14001" y="2272"/>
                    <a:pt x="11972" y="2440"/>
                    <a:pt x="9962" y="2607"/>
                  </a:cubicBezTo>
                  <a:cubicBezTo>
                    <a:pt x="9496" y="2644"/>
                    <a:pt x="9012" y="2664"/>
                    <a:pt x="8565" y="2589"/>
                  </a:cubicBezTo>
                  <a:cubicBezTo>
                    <a:pt x="7224" y="2384"/>
                    <a:pt x="5866" y="2403"/>
                    <a:pt x="4526" y="2440"/>
                  </a:cubicBezTo>
                  <a:cubicBezTo>
                    <a:pt x="3483" y="2458"/>
                    <a:pt x="2441" y="2495"/>
                    <a:pt x="1398" y="2515"/>
                  </a:cubicBezTo>
                  <a:cubicBezTo>
                    <a:pt x="1137" y="2515"/>
                    <a:pt x="895" y="2478"/>
                    <a:pt x="671" y="2478"/>
                  </a:cubicBezTo>
                  <a:cubicBezTo>
                    <a:pt x="448" y="2086"/>
                    <a:pt x="244" y="1733"/>
                    <a:pt x="1" y="1304"/>
                  </a:cubicBezTo>
                  <a:cubicBezTo>
                    <a:pt x="3836" y="1602"/>
                    <a:pt x="7597" y="1807"/>
                    <a:pt x="11339" y="1565"/>
                  </a:cubicBezTo>
                  <a:cubicBezTo>
                    <a:pt x="15100" y="1304"/>
                    <a:pt x="18804" y="783"/>
                    <a:pt x="22527"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344;p69"/>
            <p:cNvSpPr/>
            <p:nvPr/>
          </p:nvSpPr>
          <p:spPr>
            <a:xfrm>
              <a:off x="6869471" y="1969025"/>
              <a:ext cx="401656" cy="944880"/>
            </a:xfrm>
            <a:custGeom>
              <a:avLst/>
              <a:gdLst/>
              <a:ahLst/>
              <a:cxnLst/>
              <a:rect l="l" t="t" r="r" b="b"/>
              <a:pathLst>
                <a:path w="4060" h="9551" extrusionOk="0">
                  <a:moveTo>
                    <a:pt x="1" y="5083"/>
                  </a:moveTo>
                  <a:cubicBezTo>
                    <a:pt x="1323" y="3389"/>
                    <a:pt x="2627" y="1694"/>
                    <a:pt x="3948" y="1"/>
                  </a:cubicBezTo>
                  <a:cubicBezTo>
                    <a:pt x="3985" y="1"/>
                    <a:pt x="4022" y="19"/>
                    <a:pt x="4059" y="19"/>
                  </a:cubicBezTo>
                  <a:cubicBezTo>
                    <a:pt x="3910" y="3184"/>
                    <a:pt x="3762" y="6349"/>
                    <a:pt x="3595" y="9551"/>
                  </a:cubicBezTo>
                  <a:cubicBezTo>
                    <a:pt x="3054" y="9123"/>
                    <a:pt x="504" y="5976"/>
                    <a:pt x="1" y="508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345;p69"/>
            <p:cNvSpPr/>
            <p:nvPr/>
          </p:nvSpPr>
          <p:spPr>
            <a:xfrm>
              <a:off x="7217707" y="1782935"/>
              <a:ext cx="129005" cy="2530728"/>
            </a:xfrm>
            <a:custGeom>
              <a:avLst/>
              <a:gdLst/>
              <a:ahLst/>
              <a:cxnLst/>
              <a:rect l="l" t="t" r="r" b="b"/>
              <a:pathLst>
                <a:path w="1304" h="25581" extrusionOk="0">
                  <a:moveTo>
                    <a:pt x="37" y="25581"/>
                  </a:moveTo>
                  <a:cubicBezTo>
                    <a:pt x="18" y="25376"/>
                    <a:pt x="0" y="25228"/>
                    <a:pt x="0" y="25096"/>
                  </a:cubicBezTo>
                  <a:cubicBezTo>
                    <a:pt x="18" y="23887"/>
                    <a:pt x="18" y="22696"/>
                    <a:pt x="75" y="21504"/>
                  </a:cubicBezTo>
                  <a:cubicBezTo>
                    <a:pt x="112" y="20201"/>
                    <a:pt x="224" y="18916"/>
                    <a:pt x="261" y="17613"/>
                  </a:cubicBezTo>
                  <a:cubicBezTo>
                    <a:pt x="335" y="16123"/>
                    <a:pt x="373" y="14616"/>
                    <a:pt x="410" y="13107"/>
                  </a:cubicBezTo>
                  <a:cubicBezTo>
                    <a:pt x="484" y="10724"/>
                    <a:pt x="577" y="8361"/>
                    <a:pt x="651" y="5978"/>
                  </a:cubicBezTo>
                  <a:cubicBezTo>
                    <a:pt x="708" y="4581"/>
                    <a:pt x="763" y="3166"/>
                    <a:pt x="819" y="1751"/>
                  </a:cubicBezTo>
                  <a:cubicBezTo>
                    <a:pt x="837" y="1286"/>
                    <a:pt x="874" y="802"/>
                    <a:pt x="894" y="318"/>
                  </a:cubicBezTo>
                  <a:cubicBezTo>
                    <a:pt x="912" y="244"/>
                    <a:pt x="949" y="187"/>
                    <a:pt x="1023" y="1"/>
                  </a:cubicBezTo>
                  <a:cubicBezTo>
                    <a:pt x="1080" y="224"/>
                    <a:pt x="1117" y="336"/>
                    <a:pt x="1117" y="430"/>
                  </a:cubicBezTo>
                  <a:cubicBezTo>
                    <a:pt x="1247" y="2366"/>
                    <a:pt x="1303" y="4283"/>
                    <a:pt x="1154" y="6219"/>
                  </a:cubicBezTo>
                  <a:cubicBezTo>
                    <a:pt x="1098" y="6909"/>
                    <a:pt x="1098" y="7616"/>
                    <a:pt x="1098" y="8304"/>
                  </a:cubicBezTo>
                  <a:cubicBezTo>
                    <a:pt x="1061" y="11302"/>
                    <a:pt x="1006" y="14299"/>
                    <a:pt x="968" y="17277"/>
                  </a:cubicBezTo>
                  <a:cubicBezTo>
                    <a:pt x="931" y="19586"/>
                    <a:pt x="874" y="21877"/>
                    <a:pt x="874" y="24185"/>
                  </a:cubicBezTo>
                  <a:cubicBezTo>
                    <a:pt x="874" y="24836"/>
                    <a:pt x="559" y="25190"/>
                    <a:pt x="37" y="2558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346;p69"/>
            <p:cNvSpPr/>
            <p:nvPr/>
          </p:nvSpPr>
          <p:spPr>
            <a:xfrm>
              <a:off x="6775685" y="1757213"/>
              <a:ext cx="274432" cy="1151248"/>
            </a:xfrm>
            <a:custGeom>
              <a:avLst/>
              <a:gdLst/>
              <a:ahLst/>
              <a:cxnLst/>
              <a:rect l="l" t="t" r="r" b="b"/>
              <a:pathLst>
                <a:path w="2774" h="11637" extrusionOk="0">
                  <a:moveTo>
                    <a:pt x="596" y="7335"/>
                  </a:moveTo>
                  <a:cubicBezTo>
                    <a:pt x="1023" y="7764"/>
                    <a:pt x="968" y="8286"/>
                    <a:pt x="968" y="8787"/>
                  </a:cubicBezTo>
                  <a:cubicBezTo>
                    <a:pt x="986" y="9589"/>
                    <a:pt x="968" y="10389"/>
                    <a:pt x="968" y="11208"/>
                  </a:cubicBezTo>
                  <a:cubicBezTo>
                    <a:pt x="670" y="11357"/>
                    <a:pt x="428" y="11488"/>
                    <a:pt x="75" y="11637"/>
                  </a:cubicBezTo>
                  <a:cubicBezTo>
                    <a:pt x="186" y="7708"/>
                    <a:pt x="0" y="3855"/>
                    <a:pt x="112" y="0"/>
                  </a:cubicBezTo>
                  <a:cubicBezTo>
                    <a:pt x="1043" y="1472"/>
                    <a:pt x="1619" y="3128"/>
                    <a:pt x="2773" y="4488"/>
                  </a:cubicBezTo>
                  <a:cubicBezTo>
                    <a:pt x="2048" y="5419"/>
                    <a:pt x="1341" y="6349"/>
                    <a:pt x="596" y="733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347;p69"/>
            <p:cNvSpPr/>
            <p:nvPr/>
          </p:nvSpPr>
          <p:spPr>
            <a:xfrm>
              <a:off x="6571096" y="3226933"/>
              <a:ext cx="119903" cy="1151248"/>
            </a:xfrm>
            <a:custGeom>
              <a:avLst/>
              <a:gdLst/>
              <a:ahLst/>
              <a:cxnLst/>
              <a:rect l="l" t="t" r="r" b="b"/>
              <a:pathLst>
                <a:path w="1212" h="11637" extrusionOk="0">
                  <a:moveTo>
                    <a:pt x="1212" y="11637"/>
                  </a:moveTo>
                  <a:lnTo>
                    <a:pt x="1" y="11637"/>
                  </a:lnTo>
                  <a:cubicBezTo>
                    <a:pt x="1" y="11282"/>
                    <a:pt x="1" y="10967"/>
                    <a:pt x="20" y="10649"/>
                  </a:cubicBezTo>
                  <a:cubicBezTo>
                    <a:pt x="113" y="8062"/>
                    <a:pt x="187" y="5474"/>
                    <a:pt x="336" y="2905"/>
                  </a:cubicBezTo>
                  <a:cubicBezTo>
                    <a:pt x="373" y="2217"/>
                    <a:pt x="653" y="1547"/>
                    <a:pt x="839" y="876"/>
                  </a:cubicBezTo>
                  <a:cubicBezTo>
                    <a:pt x="914" y="578"/>
                    <a:pt x="1043" y="281"/>
                    <a:pt x="1212" y="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348;p69"/>
            <p:cNvSpPr/>
            <p:nvPr/>
          </p:nvSpPr>
          <p:spPr>
            <a:xfrm>
              <a:off x="6613537" y="1473578"/>
              <a:ext cx="82903" cy="1847419"/>
            </a:xfrm>
            <a:custGeom>
              <a:avLst/>
              <a:gdLst/>
              <a:ahLst/>
              <a:cxnLst/>
              <a:rect l="l" t="t" r="r" b="b"/>
              <a:pathLst>
                <a:path w="838" h="18674" extrusionOk="0">
                  <a:moveTo>
                    <a:pt x="708" y="0"/>
                  </a:moveTo>
                  <a:cubicBezTo>
                    <a:pt x="726" y="261"/>
                    <a:pt x="746" y="541"/>
                    <a:pt x="746" y="802"/>
                  </a:cubicBezTo>
                  <a:cubicBezTo>
                    <a:pt x="763" y="3761"/>
                    <a:pt x="783" y="6702"/>
                    <a:pt x="801" y="9663"/>
                  </a:cubicBezTo>
                  <a:cubicBezTo>
                    <a:pt x="801" y="11729"/>
                    <a:pt x="838" y="13796"/>
                    <a:pt x="801" y="15862"/>
                  </a:cubicBezTo>
                  <a:cubicBezTo>
                    <a:pt x="783" y="16849"/>
                    <a:pt x="448" y="17761"/>
                    <a:pt x="38" y="18674"/>
                  </a:cubicBezTo>
                  <a:cubicBezTo>
                    <a:pt x="38" y="17500"/>
                    <a:pt x="1" y="16328"/>
                    <a:pt x="38" y="15174"/>
                  </a:cubicBezTo>
                  <a:cubicBezTo>
                    <a:pt x="205" y="10128"/>
                    <a:pt x="391" y="5083"/>
                    <a:pt x="577" y="38"/>
                  </a:cubicBezTo>
                  <a:cubicBezTo>
                    <a:pt x="614" y="20"/>
                    <a:pt x="671" y="20"/>
                    <a:pt x="708" y="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349;p69"/>
            <p:cNvSpPr/>
            <p:nvPr/>
          </p:nvSpPr>
          <p:spPr>
            <a:xfrm>
              <a:off x="6309622" y="3657876"/>
              <a:ext cx="252469" cy="652147"/>
            </a:xfrm>
            <a:custGeom>
              <a:avLst/>
              <a:gdLst/>
              <a:ahLst/>
              <a:cxnLst/>
              <a:rect l="l" t="t" r="r" b="b"/>
              <a:pathLst>
                <a:path w="2552" h="6592" extrusionOk="0">
                  <a:moveTo>
                    <a:pt x="2552" y="1"/>
                  </a:moveTo>
                  <a:cubicBezTo>
                    <a:pt x="2477" y="2254"/>
                    <a:pt x="2403" y="4395"/>
                    <a:pt x="2328" y="6591"/>
                  </a:cubicBezTo>
                  <a:cubicBezTo>
                    <a:pt x="1527" y="6517"/>
                    <a:pt x="764" y="6442"/>
                    <a:pt x="0" y="6368"/>
                  </a:cubicBezTo>
                  <a:cubicBezTo>
                    <a:pt x="20" y="6293"/>
                    <a:pt x="2440" y="206"/>
                    <a:pt x="25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350;p69"/>
            <p:cNvSpPr/>
            <p:nvPr/>
          </p:nvSpPr>
          <p:spPr>
            <a:xfrm>
              <a:off x="7788637" y="3880867"/>
              <a:ext cx="530562" cy="230210"/>
            </a:xfrm>
            <a:custGeom>
              <a:avLst/>
              <a:gdLst/>
              <a:ahLst/>
              <a:cxnLst/>
              <a:rect l="l" t="t" r="r" b="b"/>
              <a:pathLst>
                <a:path w="5363" h="2327" extrusionOk="0">
                  <a:moveTo>
                    <a:pt x="5306" y="1936"/>
                  </a:moveTo>
                  <a:cubicBezTo>
                    <a:pt x="3575" y="1862"/>
                    <a:pt x="1843" y="1899"/>
                    <a:pt x="112" y="2327"/>
                  </a:cubicBezTo>
                  <a:cubicBezTo>
                    <a:pt x="56" y="2048"/>
                    <a:pt x="0" y="1825"/>
                    <a:pt x="187" y="1619"/>
                  </a:cubicBezTo>
                  <a:cubicBezTo>
                    <a:pt x="540" y="1210"/>
                    <a:pt x="875" y="800"/>
                    <a:pt x="1229" y="391"/>
                  </a:cubicBezTo>
                  <a:cubicBezTo>
                    <a:pt x="1341" y="279"/>
                    <a:pt x="1508" y="167"/>
                    <a:pt x="1657" y="149"/>
                  </a:cubicBezTo>
                  <a:cubicBezTo>
                    <a:pt x="2234" y="75"/>
                    <a:pt x="2811" y="38"/>
                    <a:pt x="3389" y="18"/>
                  </a:cubicBezTo>
                  <a:cubicBezTo>
                    <a:pt x="3538" y="0"/>
                    <a:pt x="3761" y="38"/>
                    <a:pt x="3853" y="149"/>
                  </a:cubicBezTo>
                  <a:cubicBezTo>
                    <a:pt x="4375" y="671"/>
                    <a:pt x="4859" y="1247"/>
                    <a:pt x="5362" y="1788"/>
                  </a:cubicBezTo>
                  <a:cubicBezTo>
                    <a:pt x="5343" y="1843"/>
                    <a:pt x="5325" y="1880"/>
                    <a:pt x="5306" y="193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351;p69"/>
            <p:cNvSpPr/>
            <p:nvPr/>
          </p:nvSpPr>
          <p:spPr>
            <a:xfrm>
              <a:off x="7558326" y="3086945"/>
              <a:ext cx="340913" cy="937659"/>
            </a:xfrm>
            <a:custGeom>
              <a:avLst/>
              <a:gdLst/>
              <a:ahLst/>
              <a:cxnLst/>
              <a:rect l="l" t="t" r="r" b="b"/>
              <a:pathLst>
                <a:path w="3446" h="9478" extrusionOk="0">
                  <a:moveTo>
                    <a:pt x="3445" y="8174"/>
                  </a:moveTo>
                  <a:cubicBezTo>
                    <a:pt x="3110" y="8584"/>
                    <a:pt x="2775" y="8993"/>
                    <a:pt x="2384" y="9477"/>
                  </a:cubicBezTo>
                  <a:cubicBezTo>
                    <a:pt x="2346" y="9254"/>
                    <a:pt x="2309" y="9142"/>
                    <a:pt x="2309" y="9048"/>
                  </a:cubicBezTo>
                  <a:cubicBezTo>
                    <a:pt x="2291" y="7931"/>
                    <a:pt x="2123" y="6834"/>
                    <a:pt x="1751" y="5754"/>
                  </a:cubicBezTo>
                  <a:cubicBezTo>
                    <a:pt x="1415" y="4712"/>
                    <a:pt x="1211" y="3632"/>
                    <a:pt x="894" y="2570"/>
                  </a:cubicBezTo>
                  <a:cubicBezTo>
                    <a:pt x="671" y="1845"/>
                    <a:pt x="373" y="1137"/>
                    <a:pt x="94" y="410"/>
                  </a:cubicBezTo>
                  <a:cubicBezTo>
                    <a:pt x="57" y="281"/>
                    <a:pt x="20" y="169"/>
                    <a:pt x="1" y="1"/>
                  </a:cubicBezTo>
                  <a:cubicBezTo>
                    <a:pt x="447" y="336"/>
                    <a:pt x="894" y="634"/>
                    <a:pt x="1100" y="1174"/>
                  </a:cubicBezTo>
                  <a:cubicBezTo>
                    <a:pt x="1323" y="1770"/>
                    <a:pt x="1602" y="2346"/>
                    <a:pt x="1807" y="2942"/>
                  </a:cubicBezTo>
                  <a:cubicBezTo>
                    <a:pt x="2291" y="4414"/>
                    <a:pt x="2756" y="5884"/>
                    <a:pt x="3222" y="7355"/>
                  </a:cubicBezTo>
                  <a:cubicBezTo>
                    <a:pt x="3297" y="7616"/>
                    <a:pt x="3371" y="7876"/>
                    <a:pt x="3445" y="817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352;p69"/>
            <p:cNvSpPr/>
            <p:nvPr/>
          </p:nvSpPr>
          <p:spPr>
            <a:xfrm>
              <a:off x="7908244" y="4293409"/>
              <a:ext cx="436677" cy="292833"/>
            </a:xfrm>
            <a:custGeom>
              <a:avLst/>
              <a:gdLst/>
              <a:ahLst/>
              <a:cxnLst/>
              <a:rect l="l" t="t" r="r" b="b"/>
              <a:pathLst>
                <a:path w="4414" h="2960" extrusionOk="0">
                  <a:moveTo>
                    <a:pt x="1" y="2662"/>
                  </a:moveTo>
                  <a:cubicBezTo>
                    <a:pt x="690" y="1955"/>
                    <a:pt x="1323" y="1284"/>
                    <a:pt x="1974" y="633"/>
                  </a:cubicBezTo>
                  <a:cubicBezTo>
                    <a:pt x="2049" y="559"/>
                    <a:pt x="2160" y="502"/>
                    <a:pt x="2272" y="465"/>
                  </a:cubicBezTo>
                  <a:cubicBezTo>
                    <a:pt x="2942" y="316"/>
                    <a:pt x="3613" y="167"/>
                    <a:pt x="4414" y="0"/>
                  </a:cubicBezTo>
                  <a:cubicBezTo>
                    <a:pt x="3669" y="540"/>
                    <a:pt x="3017" y="969"/>
                    <a:pt x="2403" y="1453"/>
                  </a:cubicBezTo>
                  <a:cubicBezTo>
                    <a:pt x="1937" y="1806"/>
                    <a:pt x="1490" y="2178"/>
                    <a:pt x="1081" y="2587"/>
                  </a:cubicBezTo>
                  <a:cubicBezTo>
                    <a:pt x="783" y="2905"/>
                    <a:pt x="485" y="2960"/>
                    <a:pt x="1" y="2662"/>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353;p69"/>
            <p:cNvSpPr/>
            <p:nvPr/>
          </p:nvSpPr>
          <p:spPr>
            <a:xfrm>
              <a:off x="7315253" y="4508782"/>
              <a:ext cx="602385" cy="130983"/>
            </a:xfrm>
            <a:custGeom>
              <a:avLst/>
              <a:gdLst/>
              <a:ahLst/>
              <a:cxnLst/>
              <a:rect l="l" t="t" r="r" b="b"/>
              <a:pathLst>
                <a:path w="6089" h="1324" extrusionOk="0">
                  <a:moveTo>
                    <a:pt x="6089" y="1"/>
                  </a:moveTo>
                  <a:cubicBezTo>
                    <a:pt x="5940" y="299"/>
                    <a:pt x="5828" y="522"/>
                    <a:pt x="5567" y="597"/>
                  </a:cubicBezTo>
                  <a:cubicBezTo>
                    <a:pt x="4729" y="802"/>
                    <a:pt x="3892" y="1043"/>
                    <a:pt x="3035" y="1175"/>
                  </a:cubicBezTo>
                  <a:cubicBezTo>
                    <a:pt x="2105" y="1304"/>
                    <a:pt x="1137" y="1323"/>
                    <a:pt x="206" y="1118"/>
                  </a:cubicBezTo>
                  <a:cubicBezTo>
                    <a:pt x="131" y="1118"/>
                    <a:pt x="75" y="1081"/>
                    <a:pt x="0" y="1006"/>
                  </a:cubicBezTo>
                  <a:cubicBezTo>
                    <a:pt x="2030" y="765"/>
                    <a:pt x="4041" y="542"/>
                    <a:pt x="608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354;p69"/>
            <p:cNvSpPr/>
            <p:nvPr/>
          </p:nvSpPr>
          <p:spPr>
            <a:xfrm>
              <a:off x="7241550" y="4275008"/>
              <a:ext cx="59061" cy="75484"/>
            </a:xfrm>
            <a:custGeom>
              <a:avLst/>
              <a:gdLst/>
              <a:ahLst/>
              <a:cxnLst/>
              <a:rect l="l" t="t" r="r" b="b"/>
              <a:pathLst>
                <a:path w="597" h="763" extrusionOk="0">
                  <a:moveTo>
                    <a:pt x="1" y="651"/>
                  </a:moveTo>
                  <a:cubicBezTo>
                    <a:pt x="169" y="447"/>
                    <a:pt x="318" y="279"/>
                    <a:pt x="578" y="0"/>
                  </a:cubicBezTo>
                  <a:cubicBezTo>
                    <a:pt x="578" y="279"/>
                    <a:pt x="596" y="447"/>
                    <a:pt x="596" y="633"/>
                  </a:cubicBezTo>
                  <a:cubicBezTo>
                    <a:pt x="355" y="688"/>
                    <a:pt x="187" y="763"/>
                    <a:pt x="1" y="651"/>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81" name="Google Shape;275;p37"/>
          <p:cNvPicPr preferRelativeResize="0"/>
          <p:nvPr/>
        </p:nvPicPr>
        <p:blipFill>
          <a:blip r:embed="rId6">
            <a:alphaModFix/>
          </a:blip>
          <a:stretch>
            <a:fillRect/>
          </a:stretch>
        </p:blipFill>
        <p:spPr>
          <a:xfrm flipH="1">
            <a:off x="1207015" y="465081"/>
            <a:ext cx="1833480" cy="1011575"/>
          </a:xfrm>
          <a:prstGeom prst="rect">
            <a:avLst/>
          </a:prstGeom>
          <a:noFill/>
          <a:ln>
            <a:noFill/>
          </a:ln>
        </p:spPr>
      </p:pic>
      <p:grpSp>
        <p:nvGrpSpPr>
          <p:cNvPr id="289" name="Group 288"/>
          <p:cNvGrpSpPr/>
          <p:nvPr/>
        </p:nvGrpSpPr>
        <p:grpSpPr>
          <a:xfrm>
            <a:off x="-70251" y="-452759"/>
            <a:ext cx="3177353" cy="3103108"/>
            <a:chOff x="-442507" y="-837770"/>
            <a:chExt cx="3177353" cy="3103108"/>
          </a:xfrm>
        </p:grpSpPr>
        <p:sp>
          <p:nvSpPr>
            <p:cNvPr id="290" name="Oval 289">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4" name="Google Shape;275;p37"/>
          <p:cNvPicPr preferRelativeResize="0"/>
          <p:nvPr/>
        </p:nvPicPr>
        <p:blipFill>
          <a:blip r:embed="rId6">
            <a:alphaModFix/>
          </a:blip>
          <a:stretch>
            <a:fillRect/>
          </a:stretch>
        </p:blipFill>
        <p:spPr>
          <a:xfrm flipH="1">
            <a:off x="7248554" y="281113"/>
            <a:ext cx="1648106" cy="921298"/>
          </a:xfrm>
          <a:prstGeom prst="rect">
            <a:avLst/>
          </a:prstGeom>
          <a:noFill/>
          <a:ln>
            <a:noFill/>
          </a:ln>
        </p:spPr>
      </p:pic>
      <p:sp>
        <p:nvSpPr>
          <p:cNvPr id="101" name="Google Shape;280;p38"/>
          <p:cNvSpPr txBox="1">
            <a:spLocks noGrp="1"/>
          </p:cNvSpPr>
          <p:nvPr>
            <p:ph type="title"/>
          </p:nvPr>
        </p:nvSpPr>
        <p:spPr>
          <a:xfrm>
            <a:off x="1816272" y="796739"/>
            <a:ext cx="6167290" cy="16880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solidFill>
                  <a:srgbClr val="FC0C34"/>
                </a:solidFill>
                <a:latin typeface="Pattaya" panose="00000500000000000000" pitchFamily="2" charset="-34"/>
                <a:cs typeface="Pattaya" panose="00000500000000000000" pitchFamily="2" charset="-34"/>
              </a:rPr>
              <a:t>Tiếng</a:t>
            </a:r>
            <a:r>
              <a:rPr lang="en-US" sz="2800" dirty="0">
                <a:solidFill>
                  <a:srgbClr val="FC0C34"/>
                </a:solidFill>
                <a:latin typeface="Pattaya" panose="00000500000000000000" pitchFamily="2" charset="-34"/>
                <a:cs typeface="Pattaya" panose="00000500000000000000" pitchFamily="2" charset="-34"/>
              </a:rPr>
              <a:t> </a:t>
            </a:r>
            <a:r>
              <a:rPr lang="en-US" sz="2800" dirty="0" err="1">
                <a:solidFill>
                  <a:srgbClr val="FC0C34"/>
                </a:solidFill>
                <a:latin typeface="Pattaya" panose="00000500000000000000" pitchFamily="2" charset="-34"/>
                <a:cs typeface="Pattaya" panose="00000500000000000000" pitchFamily="2" charset="-34"/>
              </a:rPr>
              <a:t>Việt</a:t>
            </a:r>
            <a:br>
              <a:rPr lang="en-US" sz="2800" dirty="0">
                <a:solidFill>
                  <a:srgbClr val="FC0C34"/>
                </a:solidFill>
                <a:latin typeface="Pattaya" panose="00000500000000000000" pitchFamily="2" charset="-34"/>
                <a:cs typeface="Pattaya" panose="00000500000000000000" pitchFamily="2" charset="-34"/>
              </a:rPr>
            </a:br>
            <a:r>
              <a:rPr lang="en-US" sz="2800" dirty="0" err="1">
                <a:solidFill>
                  <a:srgbClr val="FC0C34"/>
                </a:solidFill>
                <a:latin typeface="Pattaya" panose="00000500000000000000" pitchFamily="2" charset="-34"/>
                <a:cs typeface="Pattaya" panose="00000500000000000000" pitchFamily="2" charset="-34"/>
              </a:rPr>
              <a:t>Bài</a:t>
            </a:r>
            <a:r>
              <a:rPr lang="en-US" sz="2800" dirty="0">
                <a:solidFill>
                  <a:srgbClr val="FC0C34"/>
                </a:solidFill>
                <a:latin typeface="Pattaya" panose="00000500000000000000" pitchFamily="2" charset="-34"/>
                <a:cs typeface="Pattaya" panose="00000500000000000000" pitchFamily="2" charset="-34"/>
              </a:rPr>
              <a:t> 21: </a:t>
            </a:r>
            <a:r>
              <a:rPr lang="en-US" sz="2800" dirty="0" err="1">
                <a:solidFill>
                  <a:srgbClr val="FC0C34"/>
                </a:solidFill>
                <a:latin typeface="Pattaya" panose="00000500000000000000" pitchFamily="2" charset="-34"/>
                <a:cs typeface="Pattaya" panose="00000500000000000000" pitchFamily="2" charset="-34"/>
              </a:rPr>
              <a:t>Những</a:t>
            </a:r>
            <a:r>
              <a:rPr lang="en-US" sz="2800" dirty="0">
                <a:solidFill>
                  <a:srgbClr val="FC0C34"/>
                </a:solidFill>
                <a:latin typeface="Pattaya" panose="00000500000000000000" pitchFamily="2" charset="-34"/>
                <a:cs typeface="Pattaya" panose="00000500000000000000" pitchFamily="2" charset="-34"/>
              </a:rPr>
              <a:t> </a:t>
            </a:r>
            <a:r>
              <a:rPr lang="en-US" sz="2800" dirty="0" err="1">
                <a:solidFill>
                  <a:srgbClr val="FC0C34"/>
                </a:solidFill>
                <a:latin typeface="Pattaya" panose="00000500000000000000" pitchFamily="2" charset="-34"/>
                <a:cs typeface="Pattaya" panose="00000500000000000000" pitchFamily="2" charset="-34"/>
              </a:rPr>
              <a:t>cánh</a:t>
            </a:r>
            <a:r>
              <a:rPr lang="en-US" sz="2800" dirty="0">
                <a:solidFill>
                  <a:srgbClr val="FC0C34"/>
                </a:solidFill>
                <a:latin typeface="Pattaya" panose="00000500000000000000" pitchFamily="2" charset="-34"/>
                <a:cs typeface="Pattaya" panose="00000500000000000000" pitchFamily="2" charset="-34"/>
              </a:rPr>
              <a:t> </a:t>
            </a:r>
            <a:r>
              <a:rPr lang="en-US" sz="2800" dirty="0" err="1">
                <a:solidFill>
                  <a:srgbClr val="FC0C34"/>
                </a:solidFill>
                <a:latin typeface="Pattaya" panose="00000500000000000000" pitchFamily="2" charset="-34"/>
                <a:cs typeface="Pattaya" panose="00000500000000000000" pitchFamily="2" charset="-34"/>
              </a:rPr>
              <a:t>buồm</a:t>
            </a:r>
            <a:br>
              <a:rPr lang="en-US" sz="2800" dirty="0">
                <a:solidFill>
                  <a:srgbClr val="FC0C34"/>
                </a:solidFill>
                <a:latin typeface="Pattaya" panose="00000500000000000000" pitchFamily="2" charset="-34"/>
                <a:cs typeface="Pattaya" panose="00000500000000000000" pitchFamily="2" charset="-34"/>
              </a:rPr>
            </a:br>
            <a:r>
              <a:rPr lang="en-US" sz="2800" dirty="0" err="1">
                <a:solidFill>
                  <a:srgbClr val="FC0C34"/>
                </a:solidFill>
                <a:latin typeface="Pattaya" panose="00000500000000000000" pitchFamily="2" charset="-34"/>
                <a:cs typeface="Pattaya" panose="00000500000000000000" pitchFamily="2" charset="-34"/>
              </a:rPr>
              <a:t>Tiết</a:t>
            </a:r>
            <a:r>
              <a:rPr lang="en-US" sz="2800" dirty="0">
                <a:solidFill>
                  <a:srgbClr val="FC0C34"/>
                </a:solidFill>
                <a:latin typeface="Pattaya" panose="00000500000000000000" pitchFamily="2" charset="-34"/>
                <a:cs typeface="Pattaya" panose="00000500000000000000" pitchFamily="2" charset="-34"/>
              </a:rPr>
              <a:t> 1: </a:t>
            </a:r>
            <a:r>
              <a:rPr lang="en-US" sz="2800" dirty="0" err="1">
                <a:solidFill>
                  <a:srgbClr val="FC0C34"/>
                </a:solidFill>
                <a:latin typeface="Pattaya" panose="00000500000000000000" pitchFamily="2" charset="-34"/>
                <a:cs typeface="Pattaya" panose="00000500000000000000" pitchFamily="2" charset="-34"/>
              </a:rPr>
              <a:t>Đọc</a:t>
            </a:r>
            <a:br>
              <a:rPr lang="en-US" sz="2800" dirty="0">
                <a:solidFill>
                  <a:srgbClr val="FC0C34"/>
                </a:solidFill>
                <a:latin typeface="Pattaya" panose="00000500000000000000" pitchFamily="2" charset="-34"/>
                <a:cs typeface="Pattaya" panose="00000500000000000000" pitchFamily="2" charset="-34"/>
              </a:rPr>
            </a:br>
            <a:endParaRPr sz="2800" dirty="0">
              <a:solidFill>
                <a:srgbClr val="FC0C34"/>
              </a:solidFill>
              <a:latin typeface="Pattaya" panose="00000500000000000000" pitchFamily="2" charset="-34"/>
              <a:cs typeface="Pattaya" panose="00000500000000000000"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201"/>
                                        </p:tgtEl>
                                        <p:attrNameLst>
                                          <p:attrName>r</p:attrName>
                                        </p:attrNameLst>
                                      </p:cBhvr>
                                    </p:animRot>
                                    <p:animRot by="-240000">
                                      <p:cBhvr>
                                        <p:cTn id="7" dur="1000" fill="hold">
                                          <p:stCondLst>
                                            <p:cond delay="1000"/>
                                          </p:stCondLst>
                                        </p:cTn>
                                        <p:tgtEl>
                                          <p:spTgt spid="201"/>
                                        </p:tgtEl>
                                        <p:attrNameLst>
                                          <p:attrName>r</p:attrName>
                                        </p:attrNameLst>
                                      </p:cBhvr>
                                    </p:animRot>
                                    <p:animRot by="240000">
                                      <p:cBhvr>
                                        <p:cTn id="8" dur="1000" fill="hold">
                                          <p:stCondLst>
                                            <p:cond delay="2000"/>
                                          </p:stCondLst>
                                        </p:cTn>
                                        <p:tgtEl>
                                          <p:spTgt spid="201"/>
                                        </p:tgtEl>
                                        <p:attrNameLst>
                                          <p:attrName>r</p:attrName>
                                        </p:attrNameLst>
                                      </p:cBhvr>
                                    </p:animRot>
                                    <p:animRot by="-240000">
                                      <p:cBhvr>
                                        <p:cTn id="9" dur="1000" fill="hold">
                                          <p:stCondLst>
                                            <p:cond delay="3000"/>
                                          </p:stCondLst>
                                        </p:cTn>
                                        <p:tgtEl>
                                          <p:spTgt spid="201"/>
                                        </p:tgtEl>
                                        <p:attrNameLst>
                                          <p:attrName>r</p:attrName>
                                        </p:attrNameLst>
                                      </p:cBhvr>
                                    </p:animRot>
                                    <p:animRot by="120000">
                                      <p:cBhvr>
                                        <p:cTn id="10" dur="1000" fill="hold">
                                          <p:stCondLst>
                                            <p:cond delay="4000"/>
                                          </p:stCondLst>
                                        </p:cTn>
                                        <p:tgtEl>
                                          <p:spTgt spid="20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245"/>
                                        </p:tgtEl>
                                        <p:attrNameLst>
                                          <p:attrName>r</p:attrName>
                                        </p:attrNameLst>
                                      </p:cBhvr>
                                    </p:animRot>
                                    <p:animRot by="-240000">
                                      <p:cBhvr>
                                        <p:cTn id="13" dur="1000" fill="hold">
                                          <p:stCondLst>
                                            <p:cond delay="1000"/>
                                          </p:stCondLst>
                                        </p:cTn>
                                        <p:tgtEl>
                                          <p:spTgt spid="245"/>
                                        </p:tgtEl>
                                        <p:attrNameLst>
                                          <p:attrName>r</p:attrName>
                                        </p:attrNameLst>
                                      </p:cBhvr>
                                    </p:animRot>
                                    <p:animRot by="240000">
                                      <p:cBhvr>
                                        <p:cTn id="14" dur="1000" fill="hold">
                                          <p:stCondLst>
                                            <p:cond delay="2000"/>
                                          </p:stCondLst>
                                        </p:cTn>
                                        <p:tgtEl>
                                          <p:spTgt spid="245"/>
                                        </p:tgtEl>
                                        <p:attrNameLst>
                                          <p:attrName>r</p:attrName>
                                        </p:attrNameLst>
                                      </p:cBhvr>
                                    </p:animRot>
                                    <p:animRot by="-240000">
                                      <p:cBhvr>
                                        <p:cTn id="15" dur="1000" fill="hold">
                                          <p:stCondLst>
                                            <p:cond delay="3000"/>
                                          </p:stCondLst>
                                        </p:cTn>
                                        <p:tgtEl>
                                          <p:spTgt spid="245"/>
                                        </p:tgtEl>
                                        <p:attrNameLst>
                                          <p:attrName>r</p:attrName>
                                        </p:attrNameLst>
                                      </p:cBhvr>
                                    </p:animRot>
                                    <p:animRot by="120000">
                                      <p:cBhvr>
                                        <p:cTn id="16" dur="1000" fill="hold">
                                          <p:stCondLst>
                                            <p:cond delay="4000"/>
                                          </p:stCondLst>
                                        </p:cTn>
                                        <p:tgtEl>
                                          <p:spTgt spid="24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500" fill="hold">
                                          <p:stCondLst>
                                            <p:cond delay="0"/>
                                          </p:stCondLst>
                                        </p:cTn>
                                        <p:tgtEl>
                                          <p:spTgt spid="262"/>
                                        </p:tgtEl>
                                        <p:attrNameLst>
                                          <p:attrName>r</p:attrName>
                                        </p:attrNameLst>
                                      </p:cBhvr>
                                    </p:animRot>
                                    <p:animRot by="-240000">
                                      <p:cBhvr>
                                        <p:cTn id="19" dur="1000" fill="hold">
                                          <p:stCondLst>
                                            <p:cond delay="1000"/>
                                          </p:stCondLst>
                                        </p:cTn>
                                        <p:tgtEl>
                                          <p:spTgt spid="262"/>
                                        </p:tgtEl>
                                        <p:attrNameLst>
                                          <p:attrName>r</p:attrName>
                                        </p:attrNameLst>
                                      </p:cBhvr>
                                    </p:animRot>
                                    <p:animRot by="240000">
                                      <p:cBhvr>
                                        <p:cTn id="20" dur="1000" fill="hold">
                                          <p:stCondLst>
                                            <p:cond delay="2000"/>
                                          </p:stCondLst>
                                        </p:cTn>
                                        <p:tgtEl>
                                          <p:spTgt spid="262"/>
                                        </p:tgtEl>
                                        <p:attrNameLst>
                                          <p:attrName>r</p:attrName>
                                        </p:attrNameLst>
                                      </p:cBhvr>
                                    </p:animRot>
                                    <p:animRot by="-240000">
                                      <p:cBhvr>
                                        <p:cTn id="21" dur="1000" fill="hold">
                                          <p:stCondLst>
                                            <p:cond delay="3000"/>
                                          </p:stCondLst>
                                        </p:cTn>
                                        <p:tgtEl>
                                          <p:spTgt spid="262"/>
                                        </p:tgtEl>
                                        <p:attrNameLst>
                                          <p:attrName>r</p:attrName>
                                        </p:attrNameLst>
                                      </p:cBhvr>
                                    </p:animRot>
                                    <p:animRot by="120000">
                                      <p:cBhvr>
                                        <p:cTn id="22" dur="1000" fill="hold">
                                          <p:stCondLst>
                                            <p:cond delay="4000"/>
                                          </p:stCondLst>
                                        </p:cTn>
                                        <p:tgtEl>
                                          <p:spTgt spid="262"/>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94"/>
                                        </p:tgtEl>
                                        <p:attrNameLst>
                                          <p:attrName>r</p:attrName>
                                        </p:attrNameLst>
                                      </p:cBhvr>
                                    </p:animRot>
                                    <p:animRot by="-240000">
                                      <p:cBhvr>
                                        <p:cTn id="25" dur="200" fill="hold">
                                          <p:stCondLst>
                                            <p:cond delay="200"/>
                                          </p:stCondLst>
                                        </p:cTn>
                                        <p:tgtEl>
                                          <p:spTgt spid="294"/>
                                        </p:tgtEl>
                                        <p:attrNameLst>
                                          <p:attrName>r</p:attrName>
                                        </p:attrNameLst>
                                      </p:cBhvr>
                                    </p:animRot>
                                    <p:animRot by="240000">
                                      <p:cBhvr>
                                        <p:cTn id="26" dur="200" fill="hold">
                                          <p:stCondLst>
                                            <p:cond delay="400"/>
                                          </p:stCondLst>
                                        </p:cTn>
                                        <p:tgtEl>
                                          <p:spTgt spid="294"/>
                                        </p:tgtEl>
                                        <p:attrNameLst>
                                          <p:attrName>r</p:attrName>
                                        </p:attrNameLst>
                                      </p:cBhvr>
                                    </p:animRot>
                                    <p:animRot by="-240000">
                                      <p:cBhvr>
                                        <p:cTn id="27" dur="200" fill="hold">
                                          <p:stCondLst>
                                            <p:cond delay="600"/>
                                          </p:stCondLst>
                                        </p:cTn>
                                        <p:tgtEl>
                                          <p:spTgt spid="294"/>
                                        </p:tgtEl>
                                        <p:attrNameLst>
                                          <p:attrName>r</p:attrName>
                                        </p:attrNameLst>
                                      </p:cBhvr>
                                    </p:animRot>
                                    <p:animRot by="120000">
                                      <p:cBhvr>
                                        <p:cTn id="28" dur="200" fill="hold">
                                          <p:stCondLst>
                                            <p:cond delay="800"/>
                                          </p:stCondLst>
                                        </p:cTn>
                                        <p:tgtEl>
                                          <p:spTgt spid="294"/>
                                        </p:tgtEl>
                                        <p:attrNameLst>
                                          <p:attrName>r</p:attrName>
                                        </p:attrNameLst>
                                      </p:cBhvr>
                                    </p:animRot>
                                  </p:childTnLst>
                                </p:cTn>
                              </p:par>
                              <p:par>
                                <p:cTn id="29" presetID="2" presetClass="entr" presetSubtype="1" fill="hold" nodeType="withEffect">
                                  <p:stCondLst>
                                    <p:cond delay="0"/>
                                  </p:stCondLst>
                                  <p:childTnLst>
                                    <p:set>
                                      <p:cBhvr>
                                        <p:cTn id="30" dur="1" fill="hold">
                                          <p:stCondLst>
                                            <p:cond delay="0"/>
                                          </p:stCondLst>
                                        </p:cTn>
                                        <p:tgtEl>
                                          <p:spTgt spid="295"/>
                                        </p:tgtEl>
                                        <p:attrNameLst>
                                          <p:attrName>style.visibility</p:attrName>
                                        </p:attrNameLst>
                                      </p:cBhvr>
                                      <p:to>
                                        <p:strVal val="visible"/>
                                      </p:to>
                                    </p:set>
                                    <p:anim calcmode="lin" valueType="num">
                                      <p:cBhvr additive="base">
                                        <p:cTn id="31" dur="2600"/>
                                        <p:tgtEl>
                                          <p:spTgt spid="29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1000"/>
                                        <p:tgtEl>
                                          <p:spTgt spid="101"/>
                                        </p:tgtEl>
                                      </p:cBhvr>
                                    </p:animEffect>
                                    <p:anim calcmode="lin" valueType="num">
                                      <p:cBhvr>
                                        <p:cTn id="37" dur="1000" fill="hold"/>
                                        <p:tgtEl>
                                          <p:spTgt spid="101"/>
                                        </p:tgtEl>
                                        <p:attrNameLst>
                                          <p:attrName>ppt_x</p:attrName>
                                        </p:attrNameLst>
                                      </p:cBhvr>
                                      <p:tavLst>
                                        <p:tav tm="0">
                                          <p:val>
                                            <p:strVal val="#ppt_x"/>
                                          </p:val>
                                        </p:tav>
                                        <p:tav tm="100000">
                                          <p:val>
                                            <p:strVal val="#ppt_x"/>
                                          </p:val>
                                        </p:tav>
                                      </p:tavLst>
                                    </p:anim>
                                    <p:anim calcmode="lin" valueType="num">
                                      <p:cBhvr>
                                        <p:cTn id="38"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3015681" y="2018478"/>
            <a:ext cx="4553323" cy="1234953"/>
          </a:xfrm>
          <a:prstGeom prst="rect">
            <a:avLst/>
          </a:prstGeom>
          <a:noFill/>
        </p:spPr>
        <p:txBody>
          <a:bodyPr wrap="square" rtlCol="0">
            <a:spAutoFit/>
          </a:bodyPr>
          <a:lstStyle/>
          <a:p>
            <a:pPr algn="ctr">
              <a:lnSpc>
                <a:spcPct val="150000"/>
              </a:lnSpc>
            </a:pPr>
            <a:r>
              <a:rPr lang="en-US" altLang="zh-CN" sz="5400" b="1" dirty="0" err="1">
                <a:solidFill>
                  <a:srgbClr val="53C2E8"/>
                </a:solidFill>
                <a:latin typeface="Pattaya" panose="00000500000000000000" pitchFamily="2" charset="-34"/>
                <a:cs typeface="Pattaya" panose="00000500000000000000" pitchFamily="2" charset="-34"/>
                <a:sym typeface="+mn-lt"/>
              </a:rPr>
              <a:t>Đọc</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nhóm</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đôi</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38374837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83" name="Google Shape;275;p37"/>
          <p:cNvPicPr preferRelativeResize="0"/>
          <p:nvPr/>
        </p:nvPicPr>
        <p:blipFill>
          <a:blip r:embed="rId3">
            <a:alphaModFix/>
          </a:blip>
          <a:stretch>
            <a:fillRect/>
          </a:stretch>
        </p:blipFill>
        <p:spPr>
          <a:xfrm flipH="1">
            <a:off x="-91644" y="83380"/>
            <a:ext cx="1648106" cy="921298"/>
          </a:xfrm>
          <a:prstGeom prst="rect">
            <a:avLst/>
          </a:prstGeom>
          <a:noFill/>
          <a:ln>
            <a:noFill/>
          </a:ln>
        </p:spPr>
      </p:pic>
      <p:pic>
        <p:nvPicPr>
          <p:cNvPr id="2" name="Google Shape;286;p39"/>
          <p:cNvPicPr preferRelativeResize="0"/>
          <p:nvPr/>
        </p:nvPicPr>
        <p:blipFill>
          <a:blip r:embed="rId4">
            <a:alphaModFix/>
          </a:blip>
          <a:stretch>
            <a:fillRect/>
          </a:stretch>
        </p:blipFill>
        <p:spPr>
          <a:xfrm>
            <a:off x="4936252" y="-684694"/>
            <a:ext cx="4856199" cy="3400279"/>
          </a:xfrm>
          <a:prstGeom prst="rect">
            <a:avLst/>
          </a:prstGeom>
          <a:noFill/>
          <a:ln>
            <a:noFill/>
          </a:ln>
        </p:spPr>
      </p:pic>
      <p:sp>
        <p:nvSpPr>
          <p:cNvPr id="3" name="Rectangle: Rounded Corners 8">
            <a:extLst>
              <a:ext uri="{FF2B5EF4-FFF2-40B4-BE49-F238E27FC236}">
                <a16:creationId xmlns:a16="http://schemas.microsoft.com/office/drawing/2014/main" id="{F520E25C-4A79-42EE-94F9-FB58FFA5E1D5}"/>
              </a:ext>
            </a:extLst>
          </p:cNvPr>
          <p:cNvSpPr/>
          <p:nvPr/>
        </p:nvSpPr>
        <p:spPr>
          <a:xfrm>
            <a:off x="225016" y="198393"/>
            <a:ext cx="8693968" cy="4746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77332469-51F5-4422-85A0-393E4CCF4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756" y="45949"/>
            <a:ext cx="7340487" cy="995669"/>
          </a:xfrm>
          <a:prstGeom prst="rect">
            <a:avLst/>
          </a:prstGeom>
        </p:spPr>
      </p:pic>
      <p:sp>
        <p:nvSpPr>
          <p:cNvPr id="5" name="Rectangle 4">
            <a:extLst>
              <a:ext uri="{FF2B5EF4-FFF2-40B4-BE49-F238E27FC236}">
                <a16:creationId xmlns:a16="http://schemas.microsoft.com/office/drawing/2014/main" id="{C5686A95-C235-43B8-9A65-702F8D35EBAA}"/>
              </a:ext>
            </a:extLst>
          </p:cNvPr>
          <p:cNvSpPr/>
          <p:nvPr/>
        </p:nvSpPr>
        <p:spPr>
          <a:xfrm>
            <a:off x="1222944" y="942896"/>
            <a:ext cx="1995509" cy="646331"/>
          </a:xfrm>
          <a:prstGeom prst="rect">
            <a:avLst/>
          </a:prstGeom>
        </p:spPr>
        <p:txBody>
          <a:bodyPr wrap="square">
            <a:spAutoFit/>
          </a:bodyPr>
          <a:lstStyle/>
          <a:p>
            <a:pPr algn="ctr"/>
            <a:r>
              <a:rPr lang="vi-VN" sz="3600" b="1" dirty="0">
                <a:solidFill>
                  <a:srgbClr val="FF0000"/>
                </a:solidFill>
                <a:latin typeface="Quicksand" panose="00000500000000000000" pitchFamily="2" charset="0"/>
                <a:ea typeface="Tahoma" panose="020B0604030504040204" pitchFamily="34" charset="0"/>
                <a:cs typeface="Tahoma" panose="020B0604030504040204" pitchFamily="34" charset="0"/>
              </a:rPr>
              <a:t>Tiêu chí</a:t>
            </a:r>
            <a:endParaRPr lang="en-US" sz="3600"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8B43D529-1F13-41E0-AD58-B72C68FE9CA3}"/>
              </a:ext>
            </a:extLst>
          </p:cNvPr>
          <p:cNvSpPr/>
          <p:nvPr/>
        </p:nvSpPr>
        <p:spPr>
          <a:xfrm>
            <a:off x="4056681" y="1115438"/>
            <a:ext cx="1922551"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Bình thường</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3C9FEACF-6C5C-4C7E-BC55-60FB0E73612B}"/>
              </a:ext>
            </a:extLst>
          </p:cNvPr>
          <p:cNvSpPr/>
          <p:nvPr/>
        </p:nvSpPr>
        <p:spPr>
          <a:xfrm>
            <a:off x="6147216" y="1115438"/>
            <a:ext cx="711587"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Tốt </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8EE0997D-8ED7-42AD-94FE-B3E80B130CC1}"/>
              </a:ext>
            </a:extLst>
          </p:cNvPr>
          <p:cNvSpPr/>
          <p:nvPr/>
        </p:nvSpPr>
        <p:spPr>
          <a:xfrm>
            <a:off x="7556623" y="1115438"/>
            <a:ext cx="1169655" cy="420564"/>
          </a:xfrm>
          <a:prstGeom prst="rect">
            <a:avLst/>
          </a:prstGeom>
        </p:spPr>
        <p:txBody>
          <a:bodyPr wrap="square">
            <a:spAutoFit/>
          </a:bodyPr>
          <a:lstStyle/>
          <a:p>
            <a:pPr algn="ctr"/>
            <a:r>
              <a:rPr lang="vi-VN" sz="2133" b="1" dirty="0">
                <a:solidFill>
                  <a:srgbClr val="FF0000"/>
                </a:solidFill>
                <a:latin typeface="Quicksand" panose="00000500000000000000" pitchFamily="2" charset="0"/>
                <a:ea typeface="Tahoma" panose="020B0604030504040204" pitchFamily="34" charset="0"/>
                <a:cs typeface="Tahoma" panose="020B0604030504040204" pitchFamily="34" charset="0"/>
              </a:rPr>
              <a:t>Rất tốt </a:t>
            </a:r>
            <a:endParaRPr lang="en-US" sz="2133" dirty="0">
              <a:solidFill>
                <a:srgbClr val="FF0000"/>
              </a:solidFill>
              <a:latin typeface="Quicksand" panose="00000500000000000000" pitchFamily="2" charset="0"/>
              <a:ea typeface="Tahoma" panose="020B0604030504040204" pitchFamily="34" charset="0"/>
              <a:cs typeface="Tahoma" panose="020B0604030504040204" pitchFamily="34" charset="0"/>
            </a:endParaRPr>
          </a:p>
        </p:txBody>
      </p:sp>
      <p:grpSp>
        <p:nvGrpSpPr>
          <p:cNvPr id="39" name="Group 38"/>
          <p:cNvGrpSpPr/>
          <p:nvPr/>
        </p:nvGrpSpPr>
        <p:grpSpPr>
          <a:xfrm>
            <a:off x="264177" y="1291939"/>
            <a:ext cx="3974255" cy="1104319"/>
            <a:chOff x="568394" y="1772610"/>
            <a:chExt cx="5299006" cy="1472425"/>
          </a:xfrm>
        </p:grpSpPr>
        <p:sp>
          <p:nvSpPr>
            <p:cNvPr id="40" name="Rectangle: Rounded Corners 26">
              <a:extLst>
                <a:ext uri="{FF2B5EF4-FFF2-40B4-BE49-F238E27FC236}">
                  <a16:creationId xmlns:a16="http://schemas.microsoft.com/office/drawing/2014/main" id="{13E87F9F-DBA2-4EAC-8F61-077A35FC9A6B}"/>
                </a:ext>
              </a:extLst>
            </p:cNvPr>
            <p:cNvSpPr/>
            <p:nvPr/>
          </p:nvSpPr>
          <p:spPr>
            <a:xfrm>
              <a:off x="568394" y="215559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solidFill>
                    <a:schemeClr val="accent2">
                      <a:lumMod val="75000"/>
                    </a:schemeClr>
                  </a:solidFill>
                  <a:latin typeface="Quicksand" panose="00000500000000000000" pitchFamily="2" charset="0"/>
                  <a:cs typeface="Calibri" panose="020F0502020204030204" pitchFamily="34" charset="0"/>
                </a:rPr>
                <a:t>Đọc</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đúng</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tiếng</a:t>
              </a:r>
              <a:r>
                <a:rPr lang="en-SG" sz="2300" b="1">
                  <a:solidFill>
                    <a:schemeClr val="accent2">
                      <a:lumMod val="75000"/>
                    </a:schemeClr>
                  </a:solidFill>
                  <a:latin typeface="Quicksand" panose="00000500000000000000" pitchFamily="2" charset="0"/>
                  <a:cs typeface="Calibri" panose="020F0502020204030204" pitchFamily="34" charset="0"/>
                </a:rPr>
                <a:t>, đúng</a:t>
              </a:r>
              <a:r>
                <a:rPr lang="vi-VN" sz="2300" b="1" dirty="0">
                  <a:solidFill>
                    <a:schemeClr val="accent2">
                      <a:lumMod val="75000"/>
                    </a:schemeClr>
                  </a:solidFill>
                  <a:latin typeface="Quicksand" panose="00000500000000000000" pitchFamily="2" charset="0"/>
                  <a:cs typeface="Calibri" panose="020F0502020204030204" pitchFamily="34" charset="0"/>
                </a:rPr>
                <a:t> </a:t>
              </a:r>
              <a:r>
                <a:rPr lang="en-SG" sz="2300" b="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p>
            <a:p>
              <a:pPr algn="ctr"/>
              <a:r>
                <a:rPr lang="en-SG" sz="2300" b="1" dirty="0">
                  <a:solidFill>
                    <a:schemeClr val="accent2">
                      <a:lumMod val="75000"/>
                    </a:schemeClr>
                  </a:solidFill>
                  <a:latin typeface="Quicksand" panose="00000500000000000000" pitchFamily="2" charset="0"/>
                  <a:cs typeface="Calibri" panose="020F0502020204030204" pitchFamily="34" charset="0"/>
                </a:rPr>
                <a:t>l</a:t>
              </a:r>
              <a:r>
                <a:rPr lang="vi-VN" sz="2300" b="1" dirty="0">
                  <a:solidFill>
                    <a:schemeClr val="accent2">
                      <a:lumMod val="75000"/>
                    </a:schemeClr>
                  </a:solidFill>
                  <a:latin typeface="Quicksand" panose="00000500000000000000" pitchFamily="2" charset="0"/>
                  <a:cs typeface="Calibri" panose="020F0502020204030204" pitchFamily="34" charset="0"/>
                </a:rPr>
                <a:t>ưu</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loát</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mạch</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lạc</a:t>
              </a:r>
              <a:endParaRPr lang="en-US"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1" name="Picture 40">
              <a:extLst>
                <a:ext uri="{FF2B5EF4-FFF2-40B4-BE49-F238E27FC236}">
                  <a16:creationId xmlns:a16="http://schemas.microsoft.com/office/drawing/2014/main" id="{FAC97387-AE81-480B-B478-959E3E3CF0D5}"/>
                </a:ext>
              </a:extLst>
            </p:cNvPr>
            <p:cNvPicPr>
              <a:picLocks noChangeAspect="1"/>
            </p:cNvPicPr>
            <p:nvPr/>
          </p:nvPicPr>
          <p:blipFill>
            <a:blip r:embed="rId6"/>
            <a:stretch>
              <a:fillRect/>
            </a:stretch>
          </p:blipFill>
          <p:spPr>
            <a:xfrm>
              <a:off x="568394" y="1772610"/>
              <a:ext cx="728367" cy="816235"/>
            </a:xfrm>
            <a:prstGeom prst="rect">
              <a:avLst/>
            </a:prstGeom>
          </p:spPr>
        </p:pic>
      </p:grpSp>
      <p:grpSp>
        <p:nvGrpSpPr>
          <p:cNvPr id="42" name="Group 41"/>
          <p:cNvGrpSpPr/>
          <p:nvPr/>
        </p:nvGrpSpPr>
        <p:grpSpPr>
          <a:xfrm>
            <a:off x="241853" y="2496529"/>
            <a:ext cx="3988297" cy="1086405"/>
            <a:chOff x="549671" y="3352755"/>
            <a:chExt cx="5317729" cy="1448540"/>
          </a:xfrm>
        </p:grpSpPr>
        <p:sp>
          <p:nvSpPr>
            <p:cNvPr id="43" name="Rectangle: Rounded Corners 29">
              <a:extLst>
                <a:ext uri="{FF2B5EF4-FFF2-40B4-BE49-F238E27FC236}">
                  <a16:creationId xmlns:a16="http://schemas.microsoft.com/office/drawing/2014/main" id="{40903633-8E36-45EC-9BA2-2CD0EBF7DEE8}"/>
                </a:ext>
              </a:extLst>
            </p:cNvPr>
            <p:cNvSpPr/>
            <p:nvPr/>
          </p:nvSpPr>
          <p:spPr>
            <a:xfrm>
              <a:off x="568394" y="3711857"/>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dirty="0">
                  <a:solidFill>
                    <a:schemeClr val="accent2">
                      <a:lumMod val="75000"/>
                    </a:schemeClr>
                  </a:solidFill>
                  <a:latin typeface="Quicksand" panose="00000500000000000000" pitchFamily="2" charset="0"/>
                  <a:cs typeface="Calibri" panose="020F0502020204030204" pitchFamily="34" charset="0"/>
                </a:rPr>
                <a:t>Ngắt, nghỉ hơi đúng ở các dấu câu, </a:t>
              </a:r>
              <a:r>
                <a:rPr lang="en-SG" sz="2300" b="1" dirty="0" err="1">
                  <a:solidFill>
                    <a:schemeClr val="accent2">
                      <a:lumMod val="75000"/>
                    </a:schemeClr>
                  </a:solidFill>
                  <a:latin typeface="Quicksand" panose="00000500000000000000" pitchFamily="2" charset="0"/>
                  <a:cs typeface="Calibri" panose="020F0502020204030204" pitchFamily="34" charset="0"/>
                </a:rPr>
                <a:t>cụm</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từ</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rõ</a:t>
              </a:r>
              <a:r>
                <a:rPr lang="en-SG" sz="2300" b="1" dirty="0">
                  <a:solidFill>
                    <a:schemeClr val="accent2">
                      <a:lumMod val="75000"/>
                    </a:schemeClr>
                  </a:solidFill>
                  <a:latin typeface="Quicksand" panose="00000500000000000000" pitchFamily="2" charset="0"/>
                  <a:cs typeface="Calibri" panose="020F0502020204030204" pitchFamily="34" charset="0"/>
                </a:rPr>
                <a:t> </a:t>
              </a:r>
              <a:r>
                <a:rPr lang="en-SG" sz="2300" b="1" dirty="0" err="1">
                  <a:solidFill>
                    <a:schemeClr val="accent2">
                      <a:lumMod val="75000"/>
                    </a:schemeClr>
                  </a:solidFill>
                  <a:latin typeface="Quicksand" panose="00000500000000000000" pitchFamily="2" charset="0"/>
                  <a:cs typeface="Calibri" panose="020F0502020204030204" pitchFamily="34" charset="0"/>
                </a:rPr>
                <a:t>nghĩa</a:t>
              </a:r>
              <a:endParaRPr lang="vi-VN" sz="2300" b="1" dirty="0">
                <a:solidFill>
                  <a:schemeClr val="accent2">
                    <a:lumMod val="75000"/>
                  </a:schemeClr>
                </a:solidFill>
                <a:latin typeface="Quicksand" panose="00000500000000000000" pitchFamily="2" charset="0"/>
                <a:cs typeface="Calibri" panose="020F0502020204030204" pitchFamily="34" charset="0"/>
              </a:endParaRPr>
            </a:p>
          </p:txBody>
        </p:sp>
        <p:pic>
          <p:nvPicPr>
            <p:cNvPr id="44" name="Picture 43">
              <a:extLst>
                <a:ext uri="{FF2B5EF4-FFF2-40B4-BE49-F238E27FC236}">
                  <a16:creationId xmlns:a16="http://schemas.microsoft.com/office/drawing/2014/main" id="{0DC0DAD8-080B-4C94-B708-C4924310E311}"/>
                </a:ext>
              </a:extLst>
            </p:cNvPr>
            <p:cNvPicPr>
              <a:picLocks noChangeAspect="1"/>
            </p:cNvPicPr>
            <p:nvPr/>
          </p:nvPicPr>
          <p:blipFill>
            <a:blip r:embed="rId6"/>
            <a:stretch>
              <a:fillRect/>
            </a:stretch>
          </p:blipFill>
          <p:spPr>
            <a:xfrm>
              <a:off x="549671" y="3352755"/>
              <a:ext cx="728367" cy="816235"/>
            </a:xfrm>
            <a:prstGeom prst="rect">
              <a:avLst/>
            </a:prstGeom>
          </p:spPr>
        </p:pic>
      </p:grpSp>
      <p:grpSp>
        <p:nvGrpSpPr>
          <p:cNvPr id="45" name="Group 44"/>
          <p:cNvGrpSpPr/>
          <p:nvPr/>
        </p:nvGrpSpPr>
        <p:grpSpPr>
          <a:xfrm>
            <a:off x="223503" y="3683206"/>
            <a:ext cx="3984323" cy="1051220"/>
            <a:chOff x="554969" y="4955927"/>
            <a:chExt cx="5312431" cy="1401627"/>
          </a:xfrm>
        </p:grpSpPr>
        <p:sp>
          <p:nvSpPr>
            <p:cNvPr id="46" name="Rectangle: Rounded Corners 30">
              <a:extLst>
                <a:ext uri="{FF2B5EF4-FFF2-40B4-BE49-F238E27FC236}">
                  <a16:creationId xmlns:a16="http://schemas.microsoft.com/office/drawing/2014/main" id="{CA940632-E26A-40D2-91B2-B99B3D562271}"/>
                </a:ext>
              </a:extLst>
            </p:cNvPr>
            <p:cNvSpPr/>
            <p:nvPr/>
          </p:nvSpPr>
          <p:spPr>
            <a:xfrm>
              <a:off x="568394" y="5268116"/>
              <a:ext cx="5299006" cy="1089438"/>
            </a:xfrm>
            <a:prstGeom prst="roundRect">
              <a:avLst>
                <a:gd name="adj" fmla="val 50000"/>
              </a:avLst>
            </a:prstGeom>
            <a:solidFill>
              <a:schemeClr val="bg1"/>
            </a:solidFill>
            <a:ln w="38100">
              <a:solidFill>
                <a:schemeClr val="accent4">
                  <a:lumMod val="75000"/>
                </a:schemeClr>
              </a:solidFill>
              <a:prstDash val="sysDash"/>
              <a:extLst>
                <a:ext uri="{C807C97D-BFC1-408E-A445-0C87EB9F89A2}">
                  <ask:lineSketchStyleProps xmln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b="1">
                  <a:solidFill>
                    <a:schemeClr val="accent2">
                      <a:lumMod val="75000"/>
                    </a:schemeClr>
                  </a:solidFill>
                  <a:latin typeface="Quicksand" panose="00000500000000000000" pitchFamily="2" charset="0"/>
                  <a:cs typeface="Calibri" panose="020F0502020204030204" pitchFamily="34" charset="0"/>
                </a:rPr>
                <a:t>Cường độ đọc, tốc độ đọc đạt yêu cầu</a:t>
              </a:r>
            </a:p>
          </p:txBody>
        </p:sp>
        <p:pic>
          <p:nvPicPr>
            <p:cNvPr id="47" name="Picture 46">
              <a:extLst>
                <a:ext uri="{FF2B5EF4-FFF2-40B4-BE49-F238E27FC236}">
                  <a16:creationId xmlns:a16="http://schemas.microsoft.com/office/drawing/2014/main" id="{3385E72B-706E-4C02-B093-C08DBFE118D2}"/>
                </a:ext>
              </a:extLst>
            </p:cNvPr>
            <p:cNvPicPr>
              <a:picLocks noChangeAspect="1"/>
            </p:cNvPicPr>
            <p:nvPr/>
          </p:nvPicPr>
          <p:blipFill>
            <a:blip r:embed="rId6"/>
            <a:stretch>
              <a:fillRect/>
            </a:stretch>
          </p:blipFill>
          <p:spPr>
            <a:xfrm>
              <a:off x="554969" y="4955927"/>
              <a:ext cx="728367" cy="816235"/>
            </a:xfrm>
            <a:prstGeom prst="rect">
              <a:avLst/>
            </a:prstGeom>
          </p:spPr>
        </p:pic>
      </p:grpSp>
      <p:grpSp>
        <p:nvGrpSpPr>
          <p:cNvPr id="48" name="Group 47"/>
          <p:cNvGrpSpPr/>
          <p:nvPr/>
        </p:nvGrpSpPr>
        <p:grpSpPr>
          <a:xfrm>
            <a:off x="4646329" y="1690348"/>
            <a:ext cx="4272655" cy="550983"/>
            <a:chOff x="6450537" y="2288261"/>
            <a:chExt cx="5696872" cy="734644"/>
          </a:xfrm>
        </p:grpSpPr>
        <p:pic>
          <p:nvPicPr>
            <p:cNvPr id="49" name="Picture 48">
              <a:extLst>
                <a:ext uri="{FF2B5EF4-FFF2-40B4-BE49-F238E27FC236}">
                  <a16:creationId xmlns:a16="http://schemas.microsoft.com/office/drawing/2014/main"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50" name="Picture 49">
              <a:extLst>
                <a:ext uri="{FF2B5EF4-FFF2-40B4-BE49-F238E27FC236}">
                  <a16:creationId xmlns:a16="http://schemas.microsoft.com/office/drawing/2014/main"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51" name="Picture 50">
              <a:extLst>
                <a:ext uri="{FF2B5EF4-FFF2-40B4-BE49-F238E27FC236}">
                  <a16:creationId xmlns:a16="http://schemas.microsoft.com/office/drawing/2014/main"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52" name="Picture 51">
              <a:extLst>
                <a:ext uri="{FF2B5EF4-FFF2-40B4-BE49-F238E27FC236}">
                  <a16:creationId xmlns:a16="http://schemas.microsoft.com/office/drawing/2014/main"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53" name="Picture 52">
              <a:extLst>
                <a:ext uri="{FF2B5EF4-FFF2-40B4-BE49-F238E27FC236}">
                  <a16:creationId xmlns:a16="http://schemas.microsoft.com/office/drawing/2014/main"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54" name="Picture 53">
              <a:extLst>
                <a:ext uri="{FF2B5EF4-FFF2-40B4-BE49-F238E27FC236}">
                  <a16:creationId xmlns:a16="http://schemas.microsoft.com/office/drawing/2014/main"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grpSp>
        <p:nvGrpSpPr>
          <p:cNvPr id="69" name="Group 68"/>
          <p:cNvGrpSpPr/>
          <p:nvPr/>
        </p:nvGrpSpPr>
        <p:grpSpPr>
          <a:xfrm>
            <a:off x="4616371" y="2868029"/>
            <a:ext cx="4272655" cy="550983"/>
            <a:chOff x="6450537" y="2288261"/>
            <a:chExt cx="5696872" cy="734644"/>
          </a:xfrm>
        </p:grpSpPr>
        <p:pic>
          <p:nvPicPr>
            <p:cNvPr id="70" name="Picture 69">
              <a:extLst>
                <a:ext uri="{FF2B5EF4-FFF2-40B4-BE49-F238E27FC236}">
                  <a16:creationId xmlns:a16="http://schemas.microsoft.com/office/drawing/2014/main"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71" name="Picture 70">
              <a:extLst>
                <a:ext uri="{FF2B5EF4-FFF2-40B4-BE49-F238E27FC236}">
                  <a16:creationId xmlns:a16="http://schemas.microsoft.com/office/drawing/2014/main"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72" name="Picture 71">
              <a:extLst>
                <a:ext uri="{FF2B5EF4-FFF2-40B4-BE49-F238E27FC236}">
                  <a16:creationId xmlns:a16="http://schemas.microsoft.com/office/drawing/2014/main"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73" name="Picture 72">
              <a:extLst>
                <a:ext uri="{FF2B5EF4-FFF2-40B4-BE49-F238E27FC236}">
                  <a16:creationId xmlns:a16="http://schemas.microsoft.com/office/drawing/2014/main"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74" name="Picture 73">
              <a:extLst>
                <a:ext uri="{FF2B5EF4-FFF2-40B4-BE49-F238E27FC236}">
                  <a16:creationId xmlns:a16="http://schemas.microsoft.com/office/drawing/2014/main"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75" name="Picture 74">
              <a:extLst>
                <a:ext uri="{FF2B5EF4-FFF2-40B4-BE49-F238E27FC236}">
                  <a16:creationId xmlns:a16="http://schemas.microsoft.com/office/drawing/2014/main"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grpSp>
        <p:nvGrpSpPr>
          <p:cNvPr id="76" name="Group 75"/>
          <p:cNvGrpSpPr/>
          <p:nvPr/>
        </p:nvGrpSpPr>
        <p:grpSpPr>
          <a:xfrm>
            <a:off x="4646329" y="4069403"/>
            <a:ext cx="4272655" cy="550983"/>
            <a:chOff x="6450537" y="2288261"/>
            <a:chExt cx="5696872" cy="734644"/>
          </a:xfrm>
        </p:grpSpPr>
        <p:pic>
          <p:nvPicPr>
            <p:cNvPr id="77" name="Picture 76">
              <a:extLst>
                <a:ext uri="{FF2B5EF4-FFF2-40B4-BE49-F238E27FC236}">
                  <a16:creationId xmlns:a16="http://schemas.microsoft.com/office/drawing/2014/main" id="{70E161C9-426F-4BCB-A868-2B44D59725CE}"/>
                </a:ext>
              </a:extLst>
            </p:cNvPr>
            <p:cNvPicPr>
              <a:picLocks noChangeAspect="1"/>
            </p:cNvPicPr>
            <p:nvPr/>
          </p:nvPicPr>
          <p:blipFill>
            <a:blip r:embed="rId7"/>
            <a:stretch>
              <a:fillRect/>
            </a:stretch>
          </p:blipFill>
          <p:spPr>
            <a:xfrm>
              <a:off x="6450537" y="2295476"/>
              <a:ext cx="741696" cy="712341"/>
            </a:xfrm>
            <a:prstGeom prst="rect">
              <a:avLst/>
            </a:prstGeom>
          </p:spPr>
        </p:pic>
        <p:pic>
          <p:nvPicPr>
            <p:cNvPr id="78" name="Picture 77">
              <a:extLst>
                <a:ext uri="{FF2B5EF4-FFF2-40B4-BE49-F238E27FC236}">
                  <a16:creationId xmlns:a16="http://schemas.microsoft.com/office/drawing/2014/main" id="{B49D141E-55B2-4782-8281-48CAF6161D2E}"/>
                </a:ext>
              </a:extLst>
            </p:cNvPr>
            <p:cNvPicPr>
              <a:picLocks noChangeAspect="1"/>
            </p:cNvPicPr>
            <p:nvPr/>
          </p:nvPicPr>
          <p:blipFill>
            <a:blip r:embed="rId7"/>
            <a:stretch>
              <a:fillRect/>
            </a:stretch>
          </p:blipFill>
          <p:spPr>
            <a:xfrm>
              <a:off x="8116331" y="2310564"/>
              <a:ext cx="741696" cy="712341"/>
            </a:xfrm>
            <a:prstGeom prst="rect">
              <a:avLst/>
            </a:prstGeom>
          </p:spPr>
        </p:pic>
        <p:pic>
          <p:nvPicPr>
            <p:cNvPr id="79" name="Picture 78">
              <a:extLst>
                <a:ext uri="{FF2B5EF4-FFF2-40B4-BE49-F238E27FC236}">
                  <a16:creationId xmlns:a16="http://schemas.microsoft.com/office/drawing/2014/main" id="{647D4AF5-AF18-4BC2-8F5F-FE285D4682C9}"/>
                </a:ext>
              </a:extLst>
            </p:cNvPr>
            <p:cNvPicPr>
              <a:picLocks noChangeAspect="1"/>
            </p:cNvPicPr>
            <p:nvPr/>
          </p:nvPicPr>
          <p:blipFill>
            <a:blip r:embed="rId7"/>
            <a:stretch>
              <a:fillRect/>
            </a:stretch>
          </p:blipFill>
          <p:spPr>
            <a:xfrm>
              <a:off x="8882335" y="2295476"/>
              <a:ext cx="741696" cy="712341"/>
            </a:xfrm>
            <a:prstGeom prst="rect">
              <a:avLst/>
            </a:prstGeom>
          </p:spPr>
        </p:pic>
        <p:pic>
          <p:nvPicPr>
            <p:cNvPr id="80" name="Picture 79">
              <a:extLst>
                <a:ext uri="{FF2B5EF4-FFF2-40B4-BE49-F238E27FC236}">
                  <a16:creationId xmlns:a16="http://schemas.microsoft.com/office/drawing/2014/main" id="{2516C158-41EE-4C27-88F5-CF5C03B87837}"/>
                </a:ext>
              </a:extLst>
            </p:cNvPr>
            <p:cNvPicPr>
              <a:picLocks noChangeAspect="1"/>
            </p:cNvPicPr>
            <p:nvPr/>
          </p:nvPicPr>
          <p:blipFill>
            <a:blip r:embed="rId7"/>
            <a:stretch>
              <a:fillRect/>
            </a:stretch>
          </p:blipFill>
          <p:spPr>
            <a:xfrm>
              <a:off x="9936542" y="2295476"/>
              <a:ext cx="741696" cy="712341"/>
            </a:xfrm>
            <a:prstGeom prst="rect">
              <a:avLst/>
            </a:prstGeom>
          </p:spPr>
        </p:pic>
        <p:pic>
          <p:nvPicPr>
            <p:cNvPr id="81" name="Picture 80">
              <a:extLst>
                <a:ext uri="{FF2B5EF4-FFF2-40B4-BE49-F238E27FC236}">
                  <a16:creationId xmlns:a16="http://schemas.microsoft.com/office/drawing/2014/main" id="{62AF7101-9923-4D98-B7E4-14481AF93EAC}"/>
                </a:ext>
              </a:extLst>
            </p:cNvPr>
            <p:cNvPicPr>
              <a:picLocks noChangeAspect="1"/>
            </p:cNvPicPr>
            <p:nvPr/>
          </p:nvPicPr>
          <p:blipFill>
            <a:blip r:embed="rId7"/>
            <a:stretch>
              <a:fillRect/>
            </a:stretch>
          </p:blipFill>
          <p:spPr>
            <a:xfrm>
              <a:off x="11405713" y="2295476"/>
              <a:ext cx="741696" cy="712341"/>
            </a:xfrm>
            <a:prstGeom prst="rect">
              <a:avLst/>
            </a:prstGeom>
          </p:spPr>
        </p:pic>
        <p:pic>
          <p:nvPicPr>
            <p:cNvPr id="82" name="Picture 81">
              <a:extLst>
                <a:ext uri="{FF2B5EF4-FFF2-40B4-BE49-F238E27FC236}">
                  <a16:creationId xmlns:a16="http://schemas.microsoft.com/office/drawing/2014/main" id="{0F09FF85-4D65-4910-9724-76CBE1D08246}"/>
                </a:ext>
              </a:extLst>
            </p:cNvPr>
            <p:cNvPicPr>
              <a:picLocks noChangeAspect="1"/>
            </p:cNvPicPr>
            <p:nvPr/>
          </p:nvPicPr>
          <p:blipFill>
            <a:blip r:embed="rId7"/>
            <a:stretch>
              <a:fillRect/>
            </a:stretch>
          </p:blipFill>
          <p:spPr>
            <a:xfrm>
              <a:off x="10672996" y="2288261"/>
              <a:ext cx="741696" cy="71234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80">
                                          <p:stCondLst>
                                            <p:cond delay="0"/>
                                          </p:stCondLst>
                                        </p:cTn>
                                        <p:tgtEl>
                                          <p:spTgt spid="42"/>
                                        </p:tgtEl>
                                      </p:cBhvr>
                                    </p:animEffect>
                                    <p:anim calcmode="lin" valueType="num">
                                      <p:cBhvr>
                                        <p:cTn id="4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47" dur="26">
                                          <p:stCondLst>
                                            <p:cond delay="650"/>
                                          </p:stCondLst>
                                        </p:cTn>
                                        <p:tgtEl>
                                          <p:spTgt spid="42"/>
                                        </p:tgtEl>
                                      </p:cBhvr>
                                      <p:to x="100000" y="60000"/>
                                    </p:animScale>
                                    <p:animScale>
                                      <p:cBhvr>
                                        <p:cTn id="48" dur="166" decel="50000">
                                          <p:stCondLst>
                                            <p:cond delay="676"/>
                                          </p:stCondLst>
                                        </p:cTn>
                                        <p:tgtEl>
                                          <p:spTgt spid="42"/>
                                        </p:tgtEl>
                                      </p:cBhvr>
                                      <p:to x="100000" y="100000"/>
                                    </p:animScale>
                                    <p:animScale>
                                      <p:cBhvr>
                                        <p:cTn id="49" dur="26">
                                          <p:stCondLst>
                                            <p:cond delay="1312"/>
                                          </p:stCondLst>
                                        </p:cTn>
                                        <p:tgtEl>
                                          <p:spTgt spid="42"/>
                                        </p:tgtEl>
                                      </p:cBhvr>
                                      <p:to x="100000" y="80000"/>
                                    </p:animScale>
                                    <p:animScale>
                                      <p:cBhvr>
                                        <p:cTn id="50" dur="166" decel="50000">
                                          <p:stCondLst>
                                            <p:cond delay="1338"/>
                                          </p:stCondLst>
                                        </p:cTn>
                                        <p:tgtEl>
                                          <p:spTgt spid="42"/>
                                        </p:tgtEl>
                                      </p:cBhvr>
                                      <p:to x="100000" y="100000"/>
                                    </p:animScale>
                                    <p:animScale>
                                      <p:cBhvr>
                                        <p:cTn id="51" dur="26">
                                          <p:stCondLst>
                                            <p:cond delay="1642"/>
                                          </p:stCondLst>
                                        </p:cTn>
                                        <p:tgtEl>
                                          <p:spTgt spid="42"/>
                                        </p:tgtEl>
                                      </p:cBhvr>
                                      <p:to x="100000" y="90000"/>
                                    </p:animScale>
                                    <p:animScale>
                                      <p:cBhvr>
                                        <p:cTn id="52" dur="166" decel="50000">
                                          <p:stCondLst>
                                            <p:cond delay="1668"/>
                                          </p:stCondLst>
                                        </p:cTn>
                                        <p:tgtEl>
                                          <p:spTgt spid="42"/>
                                        </p:tgtEl>
                                      </p:cBhvr>
                                      <p:to x="100000" y="100000"/>
                                    </p:animScale>
                                    <p:animScale>
                                      <p:cBhvr>
                                        <p:cTn id="53" dur="26">
                                          <p:stCondLst>
                                            <p:cond delay="1808"/>
                                          </p:stCondLst>
                                        </p:cTn>
                                        <p:tgtEl>
                                          <p:spTgt spid="42"/>
                                        </p:tgtEl>
                                      </p:cBhvr>
                                      <p:to x="100000" y="95000"/>
                                    </p:animScale>
                                    <p:animScale>
                                      <p:cBhvr>
                                        <p:cTn id="54" dur="166" decel="50000">
                                          <p:stCondLst>
                                            <p:cond delay="1834"/>
                                          </p:stCondLst>
                                        </p:cTn>
                                        <p:tgtEl>
                                          <p:spTgt spid="4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80">
                                          <p:stCondLst>
                                            <p:cond delay="0"/>
                                          </p:stCondLst>
                                        </p:cTn>
                                        <p:tgtEl>
                                          <p:spTgt spid="45"/>
                                        </p:tgtEl>
                                      </p:cBhvr>
                                    </p:animEffect>
                                    <p:anim calcmode="lin" valueType="num">
                                      <p:cBhvr>
                                        <p:cTn id="6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65" dur="26">
                                          <p:stCondLst>
                                            <p:cond delay="650"/>
                                          </p:stCondLst>
                                        </p:cTn>
                                        <p:tgtEl>
                                          <p:spTgt spid="45"/>
                                        </p:tgtEl>
                                      </p:cBhvr>
                                      <p:to x="100000" y="60000"/>
                                    </p:animScale>
                                    <p:animScale>
                                      <p:cBhvr>
                                        <p:cTn id="66" dur="166" decel="50000">
                                          <p:stCondLst>
                                            <p:cond delay="676"/>
                                          </p:stCondLst>
                                        </p:cTn>
                                        <p:tgtEl>
                                          <p:spTgt spid="45"/>
                                        </p:tgtEl>
                                      </p:cBhvr>
                                      <p:to x="100000" y="100000"/>
                                    </p:animScale>
                                    <p:animScale>
                                      <p:cBhvr>
                                        <p:cTn id="67" dur="26">
                                          <p:stCondLst>
                                            <p:cond delay="1312"/>
                                          </p:stCondLst>
                                        </p:cTn>
                                        <p:tgtEl>
                                          <p:spTgt spid="45"/>
                                        </p:tgtEl>
                                      </p:cBhvr>
                                      <p:to x="100000" y="80000"/>
                                    </p:animScale>
                                    <p:animScale>
                                      <p:cBhvr>
                                        <p:cTn id="68" dur="166" decel="50000">
                                          <p:stCondLst>
                                            <p:cond delay="1338"/>
                                          </p:stCondLst>
                                        </p:cTn>
                                        <p:tgtEl>
                                          <p:spTgt spid="45"/>
                                        </p:tgtEl>
                                      </p:cBhvr>
                                      <p:to x="100000" y="100000"/>
                                    </p:animScale>
                                    <p:animScale>
                                      <p:cBhvr>
                                        <p:cTn id="69" dur="26">
                                          <p:stCondLst>
                                            <p:cond delay="1642"/>
                                          </p:stCondLst>
                                        </p:cTn>
                                        <p:tgtEl>
                                          <p:spTgt spid="45"/>
                                        </p:tgtEl>
                                      </p:cBhvr>
                                      <p:to x="100000" y="90000"/>
                                    </p:animScale>
                                    <p:animScale>
                                      <p:cBhvr>
                                        <p:cTn id="70" dur="166" decel="50000">
                                          <p:stCondLst>
                                            <p:cond delay="1668"/>
                                          </p:stCondLst>
                                        </p:cTn>
                                        <p:tgtEl>
                                          <p:spTgt spid="45"/>
                                        </p:tgtEl>
                                      </p:cBhvr>
                                      <p:to x="100000" y="100000"/>
                                    </p:animScale>
                                    <p:animScale>
                                      <p:cBhvr>
                                        <p:cTn id="71" dur="26">
                                          <p:stCondLst>
                                            <p:cond delay="1808"/>
                                          </p:stCondLst>
                                        </p:cTn>
                                        <p:tgtEl>
                                          <p:spTgt spid="45"/>
                                        </p:tgtEl>
                                      </p:cBhvr>
                                      <p:to x="100000" y="95000"/>
                                    </p:animScale>
                                    <p:animScale>
                                      <p:cBhvr>
                                        <p:cTn id="72" dur="166" decel="50000">
                                          <p:stCondLst>
                                            <p:cond delay="1834"/>
                                          </p:stCondLst>
                                        </p:cTn>
                                        <p:tgtEl>
                                          <p:spTgt spid="4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down)">
                                      <p:cBhvr>
                                        <p:cTn id="77" dur="580">
                                          <p:stCondLst>
                                            <p:cond delay="0"/>
                                          </p:stCondLst>
                                        </p:cTn>
                                        <p:tgtEl>
                                          <p:spTgt spid="48"/>
                                        </p:tgtEl>
                                      </p:cBhvr>
                                    </p:animEffect>
                                    <p:anim calcmode="lin" valueType="num">
                                      <p:cBhvr>
                                        <p:cTn id="7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83" dur="26">
                                          <p:stCondLst>
                                            <p:cond delay="650"/>
                                          </p:stCondLst>
                                        </p:cTn>
                                        <p:tgtEl>
                                          <p:spTgt spid="48"/>
                                        </p:tgtEl>
                                      </p:cBhvr>
                                      <p:to x="100000" y="60000"/>
                                    </p:animScale>
                                    <p:animScale>
                                      <p:cBhvr>
                                        <p:cTn id="84" dur="166" decel="50000">
                                          <p:stCondLst>
                                            <p:cond delay="676"/>
                                          </p:stCondLst>
                                        </p:cTn>
                                        <p:tgtEl>
                                          <p:spTgt spid="48"/>
                                        </p:tgtEl>
                                      </p:cBhvr>
                                      <p:to x="100000" y="100000"/>
                                    </p:animScale>
                                    <p:animScale>
                                      <p:cBhvr>
                                        <p:cTn id="85" dur="26">
                                          <p:stCondLst>
                                            <p:cond delay="1312"/>
                                          </p:stCondLst>
                                        </p:cTn>
                                        <p:tgtEl>
                                          <p:spTgt spid="48"/>
                                        </p:tgtEl>
                                      </p:cBhvr>
                                      <p:to x="100000" y="80000"/>
                                    </p:animScale>
                                    <p:animScale>
                                      <p:cBhvr>
                                        <p:cTn id="86" dur="166" decel="50000">
                                          <p:stCondLst>
                                            <p:cond delay="1338"/>
                                          </p:stCondLst>
                                        </p:cTn>
                                        <p:tgtEl>
                                          <p:spTgt spid="48"/>
                                        </p:tgtEl>
                                      </p:cBhvr>
                                      <p:to x="100000" y="100000"/>
                                    </p:animScale>
                                    <p:animScale>
                                      <p:cBhvr>
                                        <p:cTn id="87" dur="26">
                                          <p:stCondLst>
                                            <p:cond delay="1642"/>
                                          </p:stCondLst>
                                        </p:cTn>
                                        <p:tgtEl>
                                          <p:spTgt spid="48"/>
                                        </p:tgtEl>
                                      </p:cBhvr>
                                      <p:to x="100000" y="90000"/>
                                    </p:animScale>
                                    <p:animScale>
                                      <p:cBhvr>
                                        <p:cTn id="88" dur="166" decel="50000">
                                          <p:stCondLst>
                                            <p:cond delay="1668"/>
                                          </p:stCondLst>
                                        </p:cTn>
                                        <p:tgtEl>
                                          <p:spTgt spid="48"/>
                                        </p:tgtEl>
                                      </p:cBhvr>
                                      <p:to x="100000" y="100000"/>
                                    </p:animScale>
                                    <p:animScale>
                                      <p:cBhvr>
                                        <p:cTn id="89" dur="26">
                                          <p:stCondLst>
                                            <p:cond delay="1808"/>
                                          </p:stCondLst>
                                        </p:cTn>
                                        <p:tgtEl>
                                          <p:spTgt spid="48"/>
                                        </p:tgtEl>
                                      </p:cBhvr>
                                      <p:to x="100000" y="95000"/>
                                    </p:animScale>
                                    <p:animScale>
                                      <p:cBhvr>
                                        <p:cTn id="90" dur="166" decel="50000">
                                          <p:stCondLst>
                                            <p:cond delay="1834"/>
                                          </p:stCondLst>
                                        </p:cTn>
                                        <p:tgtEl>
                                          <p:spTgt spid="48"/>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down)">
                                      <p:cBhvr>
                                        <p:cTn id="95" dur="580">
                                          <p:stCondLst>
                                            <p:cond delay="0"/>
                                          </p:stCondLst>
                                        </p:cTn>
                                        <p:tgtEl>
                                          <p:spTgt spid="69"/>
                                        </p:tgtEl>
                                      </p:cBhvr>
                                    </p:animEffect>
                                    <p:anim calcmode="lin" valueType="num">
                                      <p:cBhvr>
                                        <p:cTn id="96"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01" dur="26">
                                          <p:stCondLst>
                                            <p:cond delay="650"/>
                                          </p:stCondLst>
                                        </p:cTn>
                                        <p:tgtEl>
                                          <p:spTgt spid="69"/>
                                        </p:tgtEl>
                                      </p:cBhvr>
                                      <p:to x="100000" y="60000"/>
                                    </p:animScale>
                                    <p:animScale>
                                      <p:cBhvr>
                                        <p:cTn id="102" dur="166" decel="50000">
                                          <p:stCondLst>
                                            <p:cond delay="676"/>
                                          </p:stCondLst>
                                        </p:cTn>
                                        <p:tgtEl>
                                          <p:spTgt spid="69"/>
                                        </p:tgtEl>
                                      </p:cBhvr>
                                      <p:to x="100000" y="100000"/>
                                    </p:animScale>
                                    <p:animScale>
                                      <p:cBhvr>
                                        <p:cTn id="103" dur="26">
                                          <p:stCondLst>
                                            <p:cond delay="1312"/>
                                          </p:stCondLst>
                                        </p:cTn>
                                        <p:tgtEl>
                                          <p:spTgt spid="69"/>
                                        </p:tgtEl>
                                      </p:cBhvr>
                                      <p:to x="100000" y="80000"/>
                                    </p:animScale>
                                    <p:animScale>
                                      <p:cBhvr>
                                        <p:cTn id="104" dur="166" decel="50000">
                                          <p:stCondLst>
                                            <p:cond delay="1338"/>
                                          </p:stCondLst>
                                        </p:cTn>
                                        <p:tgtEl>
                                          <p:spTgt spid="69"/>
                                        </p:tgtEl>
                                      </p:cBhvr>
                                      <p:to x="100000" y="100000"/>
                                    </p:animScale>
                                    <p:animScale>
                                      <p:cBhvr>
                                        <p:cTn id="105" dur="26">
                                          <p:stCondLst>
                                            <p:cond delay="1642"/>
                                          </p:stCondLst>
                                        </p:cTn>
                                        <p:tgtEl>
                                          <p:spTgt spid="69"/>
                                        </p:tgtEl>
                                      </p:cBhvr>
                                      <p:to x="100000" y="90000"/>
                                    </p:animScale>
                                    <p:animScale>
                                      <p:cBhvr>
                                        <p:cTn id="106" dur="166" decel="50000">
                                          <p:stCondLst>
                                            <p:cond delay="1668"/>
                                          </p:stCondLst>
                                        </p:cTn>
                                        <p:tgtEl>
                                          <p:spTgt spid="69"/>
                                        </p:tgtEl>
                                      </p:cBhvr>
                                      <p:to x="100000" y="100000"/>
                                    </p:animScale>
                                    <p:animScale>
                                      <p:cBhvr>
                                        <p:cTn id="107" dur="26">
                                          <p:stCondLst>
                                            <p:cond delay="1808"/>
                                          </p:stCondLst>
                                        </p:cTn>
                                        <p:tgtEl>
                                          <p:spTgt spid="69"/>
                                        </p:tgtEl>
                                      </p:cBhvr>
                                      <p:to x="100000" y="95000"/>
                                    </p:animScale>
                                    <p:animScale>
                                      <p:cBhvr>
                                        <p:cTn id="108" dur="166" decel="50000">
                                          <p:stCondLst>
                                            <p:cond delay="1834"/>
                                          </p:stCondLst>
                                        </p:cTn>
                                        <p:tgtEl>
                                          <p:spTgt spid="69"/>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76"/>
                                        </p:tgtEl>
                                        <p:attrNameLst>
                                          <p:attrName>style.visibility</p:attrName>
                                        </p:attrNameLst>
                                      </p:cBhvr>
                                      <p:to>
                                        <p:strVal val="visible"/>
                                      </p:to>
                                    </p:set>
                                    <p:animEffect transition="in" filter="wipe(down)">
                                      <p:cBhvr>
                                        <p:cTn id="113" dur="580">
                                          <p:stCondLst>
                                            <p:cond delay="0"/>
                                          </p:stCondLst>
                                        </p:cTn>
                                        <p:tgtEl>
                                          <p:spTgt spid="76"/>
                                        </p:tgtEl>
                                      </p:cBhvr>
                                    </p:animEffect>
                                    <p:anim calcmode="lin" valueType="num">
                                      <p:cBhvr>
                                        <p:cTn id="114"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19" dur="26">
                                          <p:stCondLst>
                                            <p:cond delay="650"/>
                                          </p:stCondLst>
                                        </p:cTn>
                                        <p:tgtEl>
                                          <p:spTgt spid="76"/>
                                        </p:tgtEl>
                                      </p:cBhvr>
                                      <p:to x="100000" y="60000"/>
                                    </p:animScale>
                                    <p:animScale>
                                      <p:cBhvr>
                                        <p:cTn id="120" dur="166" decel="50000">
                                          <p:stCondLst>
                                            <p:cond delay="676"/>
                                          </p:stCondLst>
                                        </p:cTn>
                                        <p:tgtEl>
                                          <p:spTgt spid="76"/>
                                        </p:tgtEl>
                                      </p:cBhvr>
                                      <p:to x="100000" y="100000"/>
                                    </p:animScale>
                                    <p:animScale>
                                      <p:cBhvr>
                                        <p:cTn id="121" dur="26">
                                          <p:stCondLst>
                                            <p:cond delay="1312"/>
                                          </p:stCondLst>
                                        </p:cTn>
                                        <p:tgtEl>
                                          <p:spTgt spid="76"/>
                                        </p:tgtEl>
                                      </p:cBhvr>
                                      <p:to x="100000" y="80000"/>
                                    </p:animScale>
                                    <p:animScale>
                                      <p:cBhvr>
                                        <p:cTn id="122" dur="166" decel="50000">
                                          <p:stCondLst>
                                            <p:cond delay="1338"/>
                                          </p:stCondLst>
                                        </p:cTn>
                                        <p:tgtEl>
                                          <p:spTgt spid="76"/>
                                        </p:tgtEl>
                                      </p:cBhvr>
                                      <p:to x="100000" y="100000"/>
                                    </p:animScale>
                                    <p:animScale>
                                      <p:cBhvr>
                                        <p:cTn id="123" dur="26">
                                          <p:stCondLst>
                                            <p:cond delay="1642"/>
                                          </p:stCondLst>
                                        </p:cTn>
                                        <p:tgtEl>
                                          <p:spTgt spid="76"/>
                                        </p:tgtEl>
                                      </p:cBhvr>
                                      <p:to x="100000" y="90000"/>
                                    </p:animScale>
                                    <p:animScale>
                                      <p:cBhvr>
                                        <p:cTn id="124" dur="166" decel="50000">
                                          <p:stCondLst>
                                            <p:cond delay="1668"/>
                                          </p:stCondLst>
                                        </p:cTn>
                                        <p:tgtEl>
                                          <p:spTgt spid="76"/>
                                        </p:tgtEl>
                                      </p:cBhvr>
                                      <p:to x="100000" y="100000"/>
                                    </p:animScale>
                                    <p:animScale>
                                      <p:cBhvr>
                                        <p:cTn id="125" dur="26">
                                          <p:stCondLst>
                                            <p:cond delay="1808"/>
                                          </p:stCondLst>
                                        </p:cTn>
                                        <p:tgtEl>
                                          <p:spTgt spid="76"/>
                                        </p:tgtEl>
                                      </p:cBhvr>
                                      <p:to x="100000" y="95000"/>
                                    </p:animScale>
                                    <p:animScale>
                                      <p:cBhvr>
                                        <p:cTn id="126" dur="166" decel="50000">
                                          <p:stCondLst>
                                            <p:cond delay="1834"/>
                                          </p:stCondLst>
                                        </p:cTn>
                                        <p:tgtEl>
                                          <p:spTgt spid="76"/>
                                        </p:tgtEl>
                                      </p:cBhvr>
                                      <p:to x="100000" y="100000"/>
                                    </p:animScale>
                                  </p:childTnLst>
                                </p:cTn>
                              </p:par>
                              <p:par>
                                <p:cTn id="127" presetID="32" presetClass="emph" presetSubtype="0" fill="hold" nodeType="withEffect">
                                  <p:stCondLst>
                                    <p:cond delay="0"/>
                                  </p:stCondLst>
                                  <p:childTnLst>
                                    <p:animRot by="120000">
                                      <p:cBhvr>
                                        <p:cTn id="128" dur="100" fill="hold">
                                          <p:stCondLst>
                                            <p:cond delay="0"/>
                                          </p:stCondLst>
                                        </p:cTn>
                                        <p:tgtEl>
                                          <p:spTgt spid="83"/>
                                        </p:tgtEl>
                                        <p:attrNameLst>
                                          <p:attrName>r</p:attrName>
                                        </p:attrNameLst>
                                      </p:cBhvr>
                                    </p:animRot>
                                    <p:animRot by="-240000">
                                      <p:cBhvr>
                                        <p:cTn id="129" dur="200" fill="hold">
                                          <p:stCondLst>
                                            <p:cond delay="200"/>
                                          </p:stCondLst>
                                        </p:cTn>
                                        <p:tgtEl>
                                          <p:spTgt spid="83"/>
                                        </p:tgtEl>
                                        <p:attrNameLst>
                                          <p:attrName>r</p:attrName>
                                        </p:attrNameLst>
                                      </p:cBhvr>
                                    </p:animRot>
                                    <p:animRot by="240000">
                                      <p:cBhvr>
                                        <p:cTn id="130" dur="200" fill="hold">
                                          <p:stCondLst>
                                            <p:cond delay="400"/>
                                          </p:stCondLst>
                                        </p:cTn>
                                        <p:tgtEl>
                                          <p:spTgt spid="83"/>
                                        </p:tgtEl>
                                        <p:attrNameLst>
                                          <p:attrName>r</p:attrName>
                                        </p:attrNameLst>
                                      </p:cBhvr>
                                    </p:animRot>
                                    <p:animRot by="-240000">
                                      <p:cBhvr>
                                        <p:cTn id="131" dur="200" fill="hold">
                                          <p:stCondLst>
                                            <p:cond delay="600"/>
                                          </p:stCondLst>
                                        </p:cTn>
                                        <p:tgtEl>
                                          <p:spTgt spid="83"/>
                                        </p:tgtEl>
                                        <p:attrNameLst>
                                          <p:attrName>r</p:attrName>
                                        </p:attrNameLst>
                                      </p:cBhvr>
                                    </p:animRot>
                                    <p:animRot by="120000">
                                      <p:cBhvr>
                                        <p:cTn id="13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3015681" y="2018478"/>
            <a:ext cx="4553323" cy="1338828"/>
          </a:xfrm>
          <a:prstGeom prst="rect">
            <a:avLst/>
          </a:prstGeom>
          <a:noFill/>
        </p:spPr>
        <p:txBody>
          <a:bodyPr wrap="square" rtlCol="0">
            <a:spAutoFit/>
          </a:bodyPr>
          <a:lstStyle/>
          <a:p>
            <a:pPr algn="ctr">
              <a:lnSpc>
                <a:spcPct val="150000"/>
              </a:lnSpc>
            </a:pPr>
            <a:r>
              <a:rPr lang="en-US" altLang="zh-CN" sz="5400" b="1" dirty="0" err="1">
                <a:solidFill>
                  <a:srgbClr val="53C2E8"/>
                </a:solidFill>
                <a:latin typeface="Pattaya" panose="00000500000000000000" pitchFamily="2" charset="-34"/>
                <a:cs typeface="Pattaya" panose="00000500000000000000" pitchFamily="2" charset="-34"/>
                <a:sym typeface="+mn-lt"/>
              </a:rPr>
              <a:t>Tìm</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hiểu</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bài</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18190359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04A98E9-3B9D-48E9-9FC1-5F0A352DC39D}"/>
              </a:ext>
            </a:extLst>
          </p:cNvPr>
          <p:cNvGrpSpPr/>
          <p:nvPr/>
        </p:nvGrpSpPr>
        <p:grpSpPr>
          <a:xfrm>
            <a:off x="4367135" y="985102"/>
            <a:ext cx="4538966" cy="2291475"/>
            <a:chOff x="534229" y="716696"/>
            <a:chExt cx="10932769" cy="1685814"/>
          </a:xfrm>
        </p:grpSpPr>
        <p:pic>
          <p:nvPicPr>
            <p:cNvPr id="68" name="Picture 9">
              <a:extLst>
                <a:ext uri="{FF2B5EF4-FFF2-40B4-BE49-F238E27FC236}">
                  <a16:creationId xmlns:a16="http://schemas.microsoft.com/office/drawing/2014/main" id="{2D8198FE-4D6E-4BC0-ACA2-756B501DFA9A}"/>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a:fillRect/>
            </a:stretch>
          </p:blipFill>
          <p:spPr>
            <a:xfrm flipH="1">
              <a:off x="534229" y="716696"/>
              <a:ext cx="10890382" cy="1685814"/>
            </a:xfrm>
            <a:prstGeom prst="rect">
              <a:avLst/>
            </a:prstGeom>
          </p:spPr>
        </p:pic>
        <p:sp>
          <p:nvSpPr>
            <p:cNvPr id="69" name="TextBox 68">
              <a:extLst>
                <a:ext uri="{FF2B5EF4-FFF2-40B4-BE49-F238E27FC236}">
                  <a16:creationId xmlns:a16="http://schemas.microsoft.com/office/drawing/2014/main" id="{BFFC2A11-12C3-476F-BC3B-FEF258DB630D}"/>
                </a:ext>
              </a:extLst>
            </p:cNvPr>
            <p:cNvSpPr txBox="1"/>
            <p:nvPr/>
          </p:nvSpPr>
          <p:spPr>
            <a:xfrm>
              <a:off x="731564" y="776416"/>
              <a:ext cx="10735434" cy="1335925"/>
            </a:xfrm>
            <a:prstGeom prst="rect">
              <a:avLst/>
            </a:prstGeom>
            <a:noFill/>
          </p:spPr>
          <p:txBody>
            <a:bodyPr wrap="square" rtlCol="0">
              <a:spAutoFit/>
            </a:bodyPr>
            <a:lstStyle/>
            <a:p>
              <a:r>
                <a:rPr lang="en-US" dirty="0"/>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buồm</a:t>
              </a:r>
              <a:endParaRPr lang="en-US" sz="2800" dirty="0">
                <a:solidFill>
                  <a:srgbClr val="FC0C34"/>
                </a:solidFill>
                <a:latin typeface="Times New Roman" panose="02020603050405020304" pitchFamily="18" charset="0"/>
                <a:cs typeface="Times New Roman" panose="02020603050405020304" pitchFamily="18" charset="0"/>
              </a:endParaRPr>
            </a:p>
          </p:txBody>
        </p:sp>
      </p:grpSp>
      <p:pic>
        <p:nvPicPr>
          <p:cNvPr id="75" name="Picture 4" descr="Colorful numbers with clouds Container sticker - TenStickers">
            <a:extLst>
              <a:ext uri="{FF2B5EF4-FFF2-40B4-BE49-F238E27FC236}">
                <a16:creationId xmlns:a16="http://schemas.microsoft.com/office/drawing/2014/main" id="{84AD7D87-F863-472B-B689-132ED175E522}"/>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01613" y="688540"/>
            <a:ext cx="643853" cy="59312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510615" y="1295585"/>
            <a:ext cx="3725329" cy="1089529"/>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Câu 1: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C9C2E6EA-1E37-4FD4-AEB4-9EADE0D8078D}"/>
              </a:ext>
            </a:extLst>
          </p:cNvPr>
          <p:cNvCxnSpPr>
            <a:cxnSpLocks/>
          </p:cNvCxnSpPr>
          <p:nvPr/>
        </p:nvCxnSpPr>
        <p:spPr>
          <a:xfrm>
            <a:off x="4711784" y="1770850"/>
            <a:ext cx="164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9C2E6EA-1E37-4FD4-AEB4-9EADE0D8078D}"/>
              </a:ext>
            </a:extLst>
          </p:cNvPr>
          <p:cNvCxnSpPr>
            <a:cxnSpLocks/>
          </p:cNvCxnSpPr>
          <p:nvPr/>
        </p:nvCxnSpPr>
        <p:spPr>
          <a:xfrm>
            <a:off x="6827830" y="1770850"/>
            <a:ext cx="10398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9C2E6EA-1E37-4FD4-AEB4-9EADE0D8078D}"/>
              </a:ext>
            </a:extLst>
          </p:cNvPr>
          <p:cNvCxnSpPr>
            <a:cxnSpLocks/>
          </p:cNvCxnSpPr>
          <p:nvPr/>
        </p:nvCxnSpPr>
        <p:spPr>
          <a:xfrm>
            <a:off x="4635409" y="2173800"/>
            <a:ext cx="3957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2" descr="Những dấu hiệu nào giúp em nhận biết Những cánh buồm là một bài thơ?"/>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8896" y="2922575"/>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6" name="Picture 6" descr="Colorful numbers with clouds Container sticker - TenStickers">
            <a:extLst>
              <a:ext uri="{FF2B5EF4-FFF2-40B4-BE49-F238E27FC236}">
                <a16:creationId xmlns:a16="http://schemas.microsoft.com/office/drawing/2014/main" id="{CA6159D8-47CF-4EA3-A3C2-6F77189044D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448082" y="695879"/>
            <a:ext cx="577775" cy="50275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1051989" y="756969"/>
            <a:ext cx="6730357" cy="757130"/>
          </a:xfrm>
          <a:prstGeom prst="rect">
            <a:avLst/>
          </a:prstGeom>
          <a:noFill/>
        </p:spPr>
        <p:txBody>
          <a:bodyPr wrap="square" rtlCol="0">
            <a:spAutoFit/>
          </a:bodyPr>
          <a:lstStyle/>
          <a:p>
            <a:pPr>
              <a:lnSpc>
                <a:spcPct val="90000"/>
              </a:lnSpc>
            </a:pPr>
            <a:r>
              <a:rPr lang="en-US" sz="2400" dirty="0">
                <a:latin typeface="Times New Roman" panose="02020603050405020304" pitchFamily="18" charset="0"/>
                <a:cs typeface="Times New Roman" panose="02020603050405020304" pitchFamily="18" charset="0"/>
              </a:rPr>
              <a:t>Câu 2: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826774" y="3184345"/>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6539" y="1747229"/>
            <a:ext cx="3305787" cy="424732"/>
          </a:xfrm>
          <a:prstGeom prst="rect">
            <a:avLst/>
          </a:prstGeom>
          <a:noFill/>
        </p:spPr>
        <p:txBody>
          <a:bodyPr wrap="square" rtlCol="0">
            <a:spAutoFit/>
          </a:bodyPr>
          <a:lstStyle/>
          <a:p>
            <a:pPr>
              <a:lnSpc>
                <a:spcPct val="90000"/>
              </a:lnSpc>
            </a:pP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endParaRPr lang="vi-VN"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86539" y="2533150"/>
            <a:ext cx="2107461" cy="424732"/>
          </a:xfrm>
          <a:prstGeom prst="rect">
            <a:avLst/>
          </a:prstGeom>
          <a:noFill/>
        </p:spPr>
        <p:txBody>
          <a:bodyPr wrap="square" rtlCol="0">
            <a:spAutoFit/>
          </a:bodyPr>
          <a:lstStyle/>
          <a:p>
            <a:pPr>
              <a:lnSpc>
                <a:spcPct val="90000"/>
              </a:lnSpc>
            </a:pP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bão</a:t>
            </a:r>
            <a:endParaRPr lang="vi-VN"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55447" y="3497278"/>
            <a:ext cx="2026794" cy="424732"/>
          </a:xfrm>
          <a:prstGeom prst="rect">
            <a:avLst/>
          </a:prstGeom>
          <a:noFill/>
        </p:spPr>
        <p:txBody>
          <a:bodyPr wrap="square" rtlCol="0">
            <a:spAutoFit/>
          </a:bodyPr>
          <a:lstStyle/>
          <a:p>
            <a:pPr>
              <a:lnSpc>
                <a:spcPct val="90000"/>
              </a:lnSpc>
            </a:pP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endParaRPr lang="vi-VN"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601655" y="1747229"/>
            <a:ext cx="5413262" cy="757130"/>
          </a:xfrm>
          <a:prstGeom prst="rect">
            <a:avLst/>
          </a:prstGeom>
          <a:noFill/>
        </p:spPr>
        <p:txBody>
          <a:bodyPr wrap="square" rtlCol="0">
            <a:spAutoFit/>
          </a:bodyPr>
          <a:lstStyle/>
          <a:p>
            <a:pPr>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p>
          <a:p>
            <a:pPr>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lặng</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2450233" y="2578782"/>
            <a:ext cx="6175607" cy="757130"/>
          </a:xfrm>
          <a:prstGeom prst="rect">
            <a:avLst/>
          </a:prstGeom>
          <a:noFill/>
        </p:spPr>
        <p:txBody>
          <a:bodyPr wrap="square" rtlCol="0">
            <a:spAutoFit/>
          </a:bodyPr>
          <a:lstStyle/>
          <a:p>
            <a:pPr>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450232" y="3522812"/>
            <a:ext cx="5454247" cy="1421928"/>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đêm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1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319716" y="1522773"/>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Câu 3: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Những dấu hiệu nào giúp em nhận biết Những cánh buồm là một bài th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96" y="2922575"/>
            <a:ext cx="3414095" cy="21342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510615" y="1295585"/>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Câu 4: Ý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3808" y="1792221"/>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A. Vẻ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93808" y="2270165"/>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B. Vẻ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hương</a:t>
            </a:r>
            <a:endParaRPr lang="vi-VN"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93808" y="2680668"/>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C.  Vẻ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khơi</a:t>
            </a:r>
            <a:endParaRPr lang="vi-VN"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93808" y="3179823"/>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D. Vẻ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1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20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p:bldP spid="12" grpId="0"/>
      <p:bldP spid="12" grpId="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1361440" y="1501628"/>
            <a:ext cx="6957168"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61440" y="2156812"/>
            <a:ext cx="6957168" cy="1421928"/>
          </a:xfrm>
          <a:prstGeom prst="rect">
            <a:avLst/>
          </a:prstGeom>
          <a:noFill/>
        </p:spPr>
        <p:txBody>
          <a:bodyPr wrap="square" rtlCol="0">
            <a:spAutoFit/>
          </a:bodyPr>
          <a:lstStyle/>
          <a:p>
            <a:pPr lvl="0" algn="just">
              <a:lnSpc>
                <a:spcPct val="90000"/>
              </a:lnSpc>
            </a:pPr>
            <a:r>
              <a:rPr lang="en-US" sz="2400" dirty="0">
                <a:solidFill>
                  <a:srgbClr val="C0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Nội</a:t>
            </a:r>
            <a:r>
              <a:rPr lang="en-US" sz="2400" u="sng" dirty="0">
                <a:solidFill>
                  <a:srgbClr val="FF0000"/>
                </a:solidFill>
                <a:latin typeface="Times New Roman" panose="02020603050405020304" pitchFamily="18" charset="0"/>
                <a:cs typeface="Times New Roman" panose="02020603050405020304" pitchFamily="18" charset="0"/>
              </a:rPr>
              <a:t> dung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Bài</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đọc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miêu</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tả</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vẻ</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đẹp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của</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những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cánh</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buồm</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trên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dòng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sông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quê</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hương</a:t>
            </a:r>
            <a:r>
              <a:rPr lang="en-US" sz="2400" dirty="0">
                <a:solidFill>
                  <a:schemeClr val="bg2"/>
                </a:solidFill>
                <a:latin typeface="Times New Roman" panose="02020603050405020304" pitchFamily="18" charset="0"/>
                <a:cs typeface="Times New Roman" panose="02020603050405020304" pitchFamily="18" charset="0"/>
              </a:rPr>
              <a:t>. Qua </a:t>
            </a:r>
            <a:r>
              <a:rPr lang="en-US" sz="2400" dirty="0" err="1">
                <a:solidFill>
                  <a:schemeClr val="bg2"/>
                </a:solidFill>
                <a:latin typeface="Times New Roman" panose="02020603050405020304" pitchFamily="18" charset="0"/>
                <a:cs typeface="Times New Roman" panose="02020603050405020304" pitchFamily="18" charset="0"/>
              </a:rPr>
              <a:t>đó</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cho</a:t>
            </a:r>
            <a:r>
              <a:rPr lang="en-US" sz="2400" dirty="0">
                <a:solidFill>
                  <a:schemeClr val="bg2"/>
                </a:solidFill>
                <a:latin typeface="Times New Roman" panose="02020603050405020304" pitchFamily="18" charset="0"/>
                <a:cs typeface="Times New Roman" panose="02020603050405020304" pitchFamily="18" charset="0"/>
              </a:rPr>
              <a:t> ta </a:t>
            </a:r>
            <a:r>
              <a:rPr lang="en-US" sz="2400" dirty="0" err="1">
                <a:solidFill>
                  <a:schemeClr val="bg2"/>
                </a:solidFill>
                <a:latin typeface="Times New Roman" panose="02020603050405020304" pitchFamily="18" charset="0"/>
                <a:cs typeface="Times New Roman" panose="02020603050405020304" pitchFamily="18" charset="0"/>
              </a:rPr>
              <a:t>thấy</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tình</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yêu</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sự</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gắn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bó</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với</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làng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quê</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của</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tác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giả</a:t>
            </a:r>
            <a:r>
              <a:rPr lang="en-US" sz="2400" dirty="0">
                <a:solidFill>
                  <a:schemeClr val="bg2"/>
                </a:solidFill>
                <a:latin typeface="Times New Roman" panose="02020603050405020304" pitchFamily="18" charset="0"/>
                <a:cs typeface="Times New Roman" panose="02020603050405020304" pitchFamily="18" charset="0"/>
              </a:rPr>
              <a:t>.</a:t>
            </a:r>
            <a:endParaRPr lang="vi-VN" sz="2400" dirty="0">
              <a:solidFill>
                <a:schemeClr val="bg2"/>
              </a:solidFill>
              <a:latin typeface="Times New Roman" panose="02020603050405020304" pitchFamily="18" charset="0"/>
              <a:cs typeface="Times New Roman" panose="02020603050405020304" pitchFamily="18" charset="0"/>
            </a:endParaRPr>
          </a:p>
          <a:p>
            <a:pPr algn="just">
              <a:lnSpc>
                <a:spcPct val="90000"/>
              </a:lnSpc>
            </a:pP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9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390836" y="1501628"/>
            <a:ext cx="7927772" cy="424732"/>
          </a:xfrm>
          <a:prstGeom prst="rect">
            <a:avLst/>
          </a:prstGeom>
          <a:noFill/>
        </p:spPr>
        <p:txBody>
          <a:bodyPr wrap="square" rtlCol="0">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Câu 5: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7588875" y="3078462"/>
            <a:ext cx="1317226" cy="15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7170" y="1008196"/>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2969779" y="1975734"/>
            <a:ext cx="4553323" cy="1754326"/>
          </a:xfrm>
          <a:prstGeom prst="rect">
            <a:avLst/>
          </a:prstGeom>
          <a:noFill/>
        </p:spPr>
        <p:txBody>
          <a:bodyPr wrap="square" rtlCol="0">
            <a:spAutoFit/>
          </a:bodyPr>
          <a:lstStyle/>
          <a:p>
            <a:pPr algn="ctr"/>
            <a:r>
              <a:rPr lang="vi-VN" altLang="zh-CN" sz="5400" b="1" dirty="0">
                <a:solidFill>
                  <a:srgbClr val="53C2E8"/>
                </a:solidFill>
                <a:latin typeface="Pattaya" panose="00000500000000000000" pitchFamily="2" charset="-34"/>
                <a:cs typeface="Pattaya" panose="00000500000000000000" pitchFamily="2" charset="-34"/>
                <a:sym typeface="+mn-lt"/>
              </a:rPr>
              <a:t>Luyện đọc</a:t>
            </a:r>
          </a:p>
          <a:p>
            <a:pPr algn="ctr"/>
            <a:r>
              <a:rPr lang="vi-VN" altLang="zh-CN" sz="5400" b="1" dirty="0">
                <a:solidFill>
                  <a:srgbClr val="53C2E8"/>
                </a:solidFill>
                <a:latin typeface="Pattaya" panose="00000500000000000000" pitchFamily="2" charset="-34"/>
                <a:cs typeface="Pattaya" panose="00000500000000000000" pitchFamily="2" charset="-34"/>
                <a:sym typeface="+mn-lt"/>
              </a:rPr>
              <a:t> diễn cảm</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13313"/>
            <a:ext cx="3130394" cy="2446844"/>
          </a:xfrm>
          <a:prstGeom prst="rect">
            <a:avLst/>
          </a:prstGeom>
        </p:spPr>
      </p:pic>
    </p:spTree>
    <p:extLst>
      <p:ext uri="{BB962C8B-B14F-4D97-AF65-F5344CB8AC3E}">
        <p14:creationId xmlns:p14="http://schemas.microsoft.com/office/powerpoint/2010/main" val="7601681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7" name="Google Shape;237;p35"/>
          <p:cNvPicPr preferRelativeResize="0"/>
          <p:nvPr/>
        </p:nvPicPr>
        <p:blipFill rotWithShape="1">
          <a:blip r:embed="rId3">
            <a:alphaModFix/>
          </a:blip>
          <a:srcRect r="62493" b="30608"/>
          <a:stretch/>
        </p:blipFill>
        <p:spPr>
          <a:xfrm>
            <a:off x="6287175" y="229900"/>
            <a:ext cx="2509350" cy="1936483"/>
          </a:xfrm>
          <a:prstGeom prst="rect">
            <a:avLst/>
          </a:prstGeom>
          <a:noFill/>
          <a:ln>
            <a:noFill/>
          </a:ln>
        </p:spPr>
      </p:pic>
      <p:sp>
        <p:nvSpPr>
          <p:cNvPr id="8" name="Google Shape;3738;p45"/>
          <p:cNvSpPr/>
          <p:nvPr/>
        </p:nvSpPr>
        <p:spPr>
          <a:xfrm>
            <a:off x="3075550" y="119190"/>
            <a:ext cx="2951805" cy="600900"/>
          </a:xfrm>
          <a:prstGeom prst="roundRect">
            <a:avLst>
              <a:gd name="adj" fmla="val 20977"/>
            </a:avLst>
          </a:prstGeom>
          <a:solidFill>
            <a:srgbClr val="FF5F5F"/>
          </a:solidFill>
          <a:ln>
            <a:noFill/>
          </a:ln>
          <a:effectLst>
            <a:outerShdw dist="66675" dir="3480000" algn="bl" rotWithShape="0">
              <a:srgbClr val="64A9CC">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a:ln>
                  <a:noFill/>
                </a:ln>
                <a:solidFill>
                  <a:sysClr val="windowText" lastClr="000000"/>
                </a:solidFill>
                <a:effectLst/>
                <a:uLnTx/>
                <a:uFillTx/>
              </a:rPr>
              <a:t>   </a:t>
            </a:r>
            <a:r>
              <a:rPr kumimoji="0" lang="en-US" sz="2800" b="0" i="0" u="sng" strike="noStrike" kern="0" cap="none" spc="0" normalizeH="0" baseline="0" noProof="0" dirty="0">
                <a:ln>
                  <a:noFill/>
                </a:ln>
                <a:solidFill>
                  <a:sysClr val="windowText" lastClr="000000"/>
                </a:solidFill>
                <a:effectLst/>
                <a:uLnTx/>
                <a:uFillTx/>
              </a:rPr>
              <a:t>KHỞI</a:t>
            </a:r>
            <a:r>
              <a:rPr kumimoji="0" lang="en-US" sz="2800" b="0" i="0" u="sng" strike="noStrike" kern="0" cap="none" spc="0" normalizeH="0" noProof="0" dirty="0">
                <a:ln>
                  <a:noFill/>
                </a:ln>
                <a:solidFill>
                  <a:sysClr val="windowText" lastClr="000000"/>
                </a:solidFill>
                <a:effectLst/>
                <a:uLnTx/>
                <a:uFillTx/>
              </a:rPr>
              <a:t> ĐỘNG</a:t>
            </a:r>
            <a:r>
              <a:rPr kumimoji="0" lang="en-US" sz="2800" b="0" i="0" u="none" strike="noStrike" kern="0" cap="none" spc="0" normalizeH="0" noProof="0" dirty="0">
                <a:ln>
                  <a:noFill/>
                </a:ln>
                <a:solidFill>
                  <a:sysClr val="windowText" lastClr="000000"/>
                </a:solidFill>
                <a:effectLst/>
                <a:uLnTx/>
                <a:uFillTx/>
              </a:rPr>
              <a:t>:</a:t>
            </a:r>
            <a:endParaRPr kumimoji="0" sz="2800" b="0" i="0" u="none" strike="noStrike" kern="0" cap="none" spc="0" normalizeH="0" baseline="0" noProof="0" dirty="0">
              <a:ln>
                <a:noFill/>
              </a:ln>
              <a:solidFill>
                <a:sysClr val="windowText" lastClr="000000"/>
              </a:solidFill>
              <a:effectLst/>
              <a:uLnTx/>
              <a:uFillTx/>
            </a:endParaRPr>
          </a:p>
        </p:txBody>
      </p:sp>
      <p:grpSp>
        <p:nvGrpSpPr>
          <p:cNvPr id="4" name="Group 3"/>
          <p:cNvGrpSpPr/>
          <p:nvPr/>
        </p:nvGrpSpPr>
        <p:grpSpPr>
          <a:xfrm>
            <a:off x="343967" y="649286"/>
            <a:ext cx="7772488" cy="824990"/>
            <a:chOff x="467385" y="1270938"/>
            <a:chExt cx="7772488" cy="824990"/>
          </a:xfrm>
        </p:grpSpPr>
        <p:sp>
          <p:nvSpPr>
            <p:cNvPr id="9" name="圆角矩形 7"/>
            <p:cNvSpPr/>
            <p:nvPr/>
          </p:nvSpPr>
          <p:spPr>
            <a:xfrm>
              <a:off x="1412010" y="1424966"/>
              <a:ext cx="6827863" cy="670962"/>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Tìm</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lời</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giải</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cho</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câu</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đố</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dưới</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đây</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endParaRPr kumimoji="0" lang="zh-CN" alt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3"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5" y="1270938"/>
              <a:ext cx="824990" cy="824990"/>
            </a:xfrm>
            <a:prstGeom prst="rect">
              <a:avLst/>
            </a:prstGeom>
          </p:spPr>
        </p:pic>
      </p:grpSp>
      <p:grpSp>
        <p:nvGrpSpPr>
          <p:cNvPr id="5" name="Group 4"/>
          <p:cNvGrpSpPr/>
          <p:nvPr/>
        </p:nvGrpSpPr>
        <p:grpSpPr>
          <a:xfrm>
            <a:off x="526847" y="1557501"/>
            <a:ext cx="7772489" cy="2305840"/>
            <a:chOff x="467385" y="2692684"/>
            <a:chExt cx="7772489" cy="926179"/>
          </a:xfrm>
        </p:grpSpPr>
        <p:sp>
          <p:nvSpPr>
            <p:cNvPr id="10" name="圆角矩形 7"/>
            <p:cNvSpPr/>
            <p:nvPr/>
          </p:nvSpPr>
          <p:spPr>
            <a:xfrm>
              <a:off x="1407658" y="2692684"/>
              <a:ext cx="6832216" cy="926179"/>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Bến</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sông</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bờ</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suối</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là</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nhà</a:t>
              </a:r>
              <a:endPar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Gọi</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con,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gọi</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chiếc</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vẫn</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là</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một</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thôi</a:t>
              </a:r>
              <a:endPar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Nối</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hai</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bờ</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đỡ</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xa</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xôi</a:t>
              </a:r>
              <a:endPar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Ngày</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đêm</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đưa</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khách</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đón</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người</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 qua </a:t>
              </a:r>
              <a:r>
                <a:rPr lang="en-US" altLang="zh-CN" sz="2800" kern="1200" dirty="0" err="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sông</a:t>
              </a:r>
              <a:r>
                <a:rPr lang="en-US" altLang="zh-CN" sz="2800" kern="12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Là</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0" lang="en-US" altLang="zh-CN" sz="2800" b="0" i="0" u="none" strike="noStrike" kern="1200" cap="none" spc="0" normalizeH="0" noProof="0" dirty="0" err="1">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gì</a:t>
              </a:r>
              <a:r>
                <a:rPr kumimoji="0" lang="en-US" altLang="zh-CN" sz="2800" b="0" i="0" u="none" strike="noStrike" kern="1200" cap="none" spc="0" normalizeH="0" noProof="0" dirty="0">
                  <a:ln>
                    <a:noFill/>
                  </a:ln>
                  <a:solidFill>
                    <a:srgbClr val="00206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pic>
          <p:nvPicPr>
            <p:cNvPr id="14"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85" y="2692684"/>
              <a:ext cx="824990" cy="824990"/>
            </a:xfrm>
            <a:prstGeom prst="rect">
              <a:avLst/>
            </a:prstGeom>
          </p:spPr>
        </p:pic>
      </p:grpSp>
      <p:grpSp>
        <p:nvGrpSpPr>
          <p:cNvPr id="17" name="Group 16"/>
          <p:cNvGrpSpPr/>
          <p:nvPr/>
        </p:nvGrpSpPr>
        <p:grpSpPr>
          <a:xfrm>
            <a:off x="526847" y="2991758"/>
            <a:ext cx="7835648" cy="2199184"/>
            <a:chOff x="484236" y="2976404"/>
            <a:chExt cx="7835648" cy="2199184"/>
          </a:xfrm>
        </p:grpSpPr>
        <p:sp>
          <p:nvSpPr>
            <p:cNvPr id="18" name="圆角矩形 7"/>
            <p:cNvSpPr/>
            <p:nvPr/>
          </p:nvSpPr>
          <p:spPr>
            <a:xfrm>
              <a:off x="1487668" y="4093951"/>
              <a:ext cx="6832216" cy="1081637"/>
            </a:xfrm>
            <a:prstGeom prst="roundRect">
              <a:avLst>
                <a:gd name="adj" fmla="val 22936"/>
              </a:avLst>
            </a:prstGeom>
            <a:solidFill>
              <a:srgbClr val="FFC515">
                <a:lumMod val="20000"/>
                <a:lumOff val="80000"/>
              </a:srgbClr>
            </a:solidFill>
            <a:ln w="28575" cap="flat" cmpd="sng" algn="ctr">
              <a:solidFill>
                <a:srgbClr val="FF5F5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Chiếc</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thuyền</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 (con </a:t>
              </a:r>
              <a:r>
                <a:rPr lang="en-US" altLang="zh-CN" sz="2800" kern="1200" dirty="0" err="1">
                  <a:solidFill>
                    <a:srgbClr val="002060"/>
                  </a:solidFill>
                  <a:latin typeface="Pattaya" panose="00000500000000000000" pitchFamily="2" charset="-34"/>
                  <a:ea typeface="黑体" panose="02010609060101010101" pitchFamily="49" charset="-122"/>
                  <a:cs typeface="Pattaya" panose="00000500000000000000" pitchFamily="2" charset="-34"/>
                </a:rPr>
                <a:t>thuyền</a:t>
              </a:r>
              <a:r>
                <a:rPr lang="en-US" altLang="zh-CN" sz="2800" kern="1200" dirty="0">
                  <a:solidFill>
                    <a:srgbClr val="002060"/>
                  </a:solidFill>
                  <a:latin typeface="Pattaya" panose="00000500000000000000" pitchFamily="2" charset="-34"/>
                  <a:ea typeface="黑体" panose="02010609060101010101" pitchFamily="49" charset="-122"/>
                  <a:cs typeface="Pattaya" panose="00000500000000000000" pitchFamily="2" charset="-34"/>
                </a:rPr>
                <a:t>)</a:t>
              </a:r>
              <a:endParaRPr kumimoji="0" lang="zh-CN" altLang="en-US" sz="28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pic>
          <p:nvPicPr>
            <p:cNvPr id="1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36" y="2976404"/>
              <a:ext cx="824990" cy="824990"/>
            </a:xfrm>
            <a:prstGeom prst="rect">
              <a:avLst/>
            </a:prstGeom>
          </p:spPr>
        </p:pic>
      </p:grpSp>
    </p:spTree>
    <p:extLst>
      <p:ext uri="{BB962C8B-B14F-4D97-AF65-F5344CB8AC3E}">
        <p14:creationId xmlns:p14="http://schemas.microsoft.com/office/powerpoint/2010/main" val="41207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32" name="Google Shape;275;p37"/>
          <p:cNvPicPr preferRelativeResize="0"/>
          <p:nvPr/>
        </p:nvPicPr>
        <p:blipFill>
          <a:blip r:embed="rId3">
            <a:alphaModFix/>
          </a:blip>
          <a:stretch>
            <a:fillRect/>
          </a:stretch>
        </p:blipFill>
        <p:spPr>
          <a:xfrm flipH="1">
            <a:off x="474214" y="42789"/>
            <a:ext cx="1648106" cy="921298"/>
          </a:xfrm>
          <a:prstGeom prst="rect">
            <a:avLst/>
          </a:prstGeom>
          <a:noFill/>
          <a:ln>
            <a:noFill/>
          </a:ln>
        </p:spPr>
      </p:pic>
      <p:sp>
        <p:nvSpPr>
          <p:cNvPr id="54" name="Rectangle: Rounded Corners 18">
            <a:extLst>
              <a:ext uri="{FF2B5EF4-FFF2-40B4-BE49-F238E27FC236}">
                <a16:creationId xmlns:a16="http://schemas.microsoft.com/office/drawing/2014/main" id="{C12AF386-10E7-4C03-91B5-7499842FAE72}"/>
              </a:ext>
            </a:extLst>
          </p:cNvPr>
          <p:cNvSpPr/>
          <p:nvPr/>
        </p:nvSpPr>
        <p:spPr>
          <a:xfrm>
            <a:off x="95693" y="329578"/>
            <a:ext cx="8924002" cy="4772201"/>
          </a:xfrm>
          <a:prstGeom prst="roundRect">
            <a:avLst>
              <a:gd name="adj" fmla="val 10270"/>
            </a:avLst>
          </a:prstGeom>
          <a:solidFill>
            <a:schemeClr val="bg1">
              <a:alpha val="8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grpSp>
        <p:nvGrpSpPr>
          <p:cNvPr id="56" name="Group 55"/>
          <p:cNvGrpSpPr/>
          <p:nvPr/>
        </p:nvGrpSpPr>
        <p:grpSpPr>
          <a:xfrm>
            <a:off x="8014917" y="-476360"/>
            <a:ext cx="1623314" cy="1585382"/>
            <a:chOff x="-442507" y="-837770"/>
            <a:chExt cx="3177353" cy="3103108"/>
          </a:xfrm>
        </p:grpSpPr>
        <p:sp>
          <p:nvSpPr>
            <p:cNvPr id="57" name="Oval 56">
              <a:extLst>
                <a:ext uri="{FF2B5EF4-FFF2-40B4-BE49-F238E27FC236}">
                  <a16:creationId xmlns:a16="http://schemas.microsoft.com/office/drawing/2014/main" id="{A437FEE4-FAAB-431F-94F0-81B5B72FBD92}"/>
                </a:ext>
              </a:extLst>
            </p:cNvPr>
            <p:cNvSpPr/>
            <p:nvPr/>
          </p:nvSpPr>
          <p:spPr>
            <a:xfrm>
              <a:off x="-442507" y="-837770"/>
              <a:ext cx="3177353" cy="3103108"/>
            </a:xfrm>
            <a:prstGeom prst="ellipse">
              <a:avLst/>
            </a:prstGeom>
            <a:solidFill>
              <a:srgbClr val="FED000">
                <a:alpha val="32000"/>
              </a:srgbClr>
            </a:solidFill>
            <a:ln w="12700" cap="flat" cmpd="sng" algn="ctr">
              <a:noFill/>
              <a:prstDash val="solid"/>
              <a:miter lim="800000"/>
            </a:ln>
            <a:effectLst>
              <a:glow rad="1905000">
                <a:srgbClr val="FFC000">
                  <a:lumMod val="40000"/>
                  <a:lumOff val="60000"/>
                  <a:alpha val="71000"/>
                </a:srgbClr>
              </a:glow>
              <a:softEdge rad="2159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213D1644-64AA-4680-819C-186137064647}"/>
                </a:ext>
              </a:extLst>
            </p:cNvPr>
            <p:cNvSpPr/>
            <p:nvPr/>
          </p:nvSpPr>
          <p:spPr>
            <a:xfrm>
              <a:off x="12711" y="-353818"/>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F0AF0F9-FC1F-4BE8-992E-DF405D310E47}"/>
                </a:ext>
              </a:extLst>
            </p:cNvPr>
            <p:cNvSpPr/>
            <p:nvPr/>
          </p:nvSpPr>
          <p:spPr>
            <a:xfrm>
              <a:off x="386362" y="-28744"/>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p:cNvSpPr txBox="1"/>
          <p:nvPr/>
        </p:nvSpPr>
        <p:spPr>
          <a:xfrm>
            <a:off x="562383" y="311408"/>
            <a:ext cx="7927772" cy="4832092"/>
          </a:xfrm>
          <a:prstGeom prst="rect">
            <a:avLst/>
          </a:prstGeom>
          <a:noFill/>
        </p:spPr>
        <p:txBody>
          <a:bodyPr wrap="square" rtlCol="0">
            <a:spAutoFit/>
          </a:bodyPr>
          <a:lstStyle/>
          <a:p>
            <a:pPr algn="just"/>
            <a:r>
              <a:rPr lang="en-US" sz="2800" dirty="0">
                <a:latin typeface="+mj-lt"/>
              </a:rPr>
              <a:t>   </a:t>
            </a:r>
            <a:r>
              <a:rPr lang="vi-VN" sz="2800" dirty="0">
                <a:latin typeface="+mj-lt"/>
              </a:rPr>
              <a:t>Phía sau làng tôi có một con sông lớn chảy qua. Bốn mùa sông đầy nước. Tôi yêu con sông vì nhiều lẽ, trong đó có một hình ảnh tôi cho là đẹp nhất – đó là những cánh buồm.</a:t>
            </a:r>
          </a:p>
          <a:p>
            <a:pPr algn="just"/>
            <a:r>
              <a:rPr lang="en-US" sz="2800" dirty="0">
                <a:latin typeface="+mj-lt"/>
              </a:rPr>
              <a:t>   </a:t>
            </a:r>
            <a:r>
              <a:rPr lang="vi-VN" sz="2800" dirty="0">
                <a:latin typeface="+mj-lt"/>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pic>
        <p:nvPicPr>
          <p:cNvPr id="1028" name="Picture 4" descr="Cartoon dolphin holding book isolated Royalty Free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833" l="0" r="100000">
                        <a14:foregroundMark x1="36373" y1="31574" x2="39592" y2="46204"/>
                      </a14:backgroundRemoval>
                    </a14:imgEffect>
                  </a14:imgLayer>
                </a14:imgProps>
              </a:ext>
              <a:ext uri="{28A0092B-C50C-407E-A947-70E740481C1C}">
                <a14:useLocalDpi xmlns:a14="http://schemas.microsoft.com/office/drawing/2010/main" val="0"/>
              </a:ext>
            </a:extLst>
          </a:blip>
          <a:srcRect/>
          <a:stretch>
            <a:fillRect/>
          </a:stretch>
        </p:blipFill>
        <p:spPr bwMode="auto">
          <a:xfrm>
            <a:off x="8423654" y="3967986"/>
            <a:ext cx="1317226" cy="152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8" name="Google Shape;758;p54"/>
          <p:cNvPicPr preferRelativeResize="0"/>
          <p:nvPr/>
        </p:nvPicPr>
        <p:blipFill>
          <a:blip r:embed="rId3">
            <a:alphaModFix/>
          </a:blip>
          <a:stretch>
            <a:fillRect/>
          </a:stretch>
        </p:blipFill>
        <p:spPr>
          <a:xfrm>
            <a:off x="6796425" y="769100"/>
            <a:ext cx="1380075" cy="761422"/>
          </a:xfrm>
          <a:prstGeom prst="rect">
            <a:avLst/>
          </a:prstGeom>
          <a:noFill/>
          <a:ln>
            <a:noFill/>
          </a:ln>
        </p:spPr>
      </p:pic>
      <p:grpSp>
        <p:nvGrpSpPr>
          <p:cNvPr id="10" name="Group 9">
            <a:extLst>
              <a:ext uri="{FF2B5EF4-FFF2-40B4-BE49-F238E27FC236}">
                <a16:creationId xmlns:a16="http://schemas.microsoft.com/office/drawing/2014/main" id="{F6E39752-AC38-443A-9A50-A751EBEB70F0}"/>
              </a:ext>
            </a:extLst>
          </p:cNvPr>
          <p:cNvGrpSpPr/>
          <p:nvPr/>
        </p:nvGrpSpPr>
        <p:grpSpPr>
          <a:xfrm>
            <a:off x="-4093536" y="1404993"/>
            <a:ext cx="3942413" cy="4212708"/>
            <a:chOff x="-4090589" y="3117952"/>
            <a:chExt cx="3942413" cy="4212708"/>
          </a:xfrm>
        </p:grpSpPr>
        <p:sp>
          <p:nvSpPr>
            <p:cNvPr id="11" name="Rectangle: Top Corners Rounded 1">
              <a:extLst>
                <a:ext uri="{FF2B5EF4-FFF2-40B4-BE49-F238E27FC236}">
                  <a16:creationId xmlns:a16="http://schemas.microsoft.com/office/drawing/2014/main" id="{BE60A809-2229-4635-A3C8-FCCF71BB5D95}"/>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ปูการ์ตูน png | PNGEgg">
              <a:extLst>
                <a:ext uri="{FF2B5EF4-FFF2-40B4-BE49-F238E27FC236}">
                  <a16:creationId xmlns:a16="http://schemas.microsoft.com/office/drawing/2014/main" id="{3815028A-8581-4C0D-B1C0-2FF8DEE0235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D28415-F8B0-48EC-BB3C-A899045A3D92}"/>
                </a:ext>
              </a:extLst>
            </p:cNvPr>
            <p:cNvSpPr/>
            <p:nvPr/>
          </p:nvSpPr>
          <p:spPr>
            <a:xfrm>
              <a:off x="-3979674" y="3994797"/>
              <a:ext cx="3831498" cy="584775"/>
            </a:xfrm>
            <a:prstGeom prst="rect">
              <a:avLst/>
            </a:prstGeom>
          </p:spPr>
          <p:txBody>
            <a:bodyPr wrap="none">
              <a:spAutoFit/>
            </a:bodyPr>
            <a:lstStyle/>
            <a:p>
              <a:r>
                <a:rPr lang="vi-VN" sz="3200" b="1" dirty="0">
                  <a:solidFill>
                    <a:srgbClr val="0070C0"/>
                  </a:solidFill>
                  <a:latin typeface="Pattaya" panose="00000500000000000000" pitchFamily="2" charset="-34"/>
                  <a:cs typeface="Pattaya" panose="00000500000000000000" pitchFamily="2" charset="-34"/>
                </a:rPr>
                <a:t>Học thuộc lòng bài thơ.</a:t>
              </a:r>
              <a:endParaRPr lang="en-US" sz="3200" dirty="0"/>
            </a:p>
          </p:txBody>
        </p:sp>
      </p:grpSp>
      <p:grpSp>
        <p:nvGrpSpPr>
          <p:cNvPr id="14" name="Group 13">
            <a:extLst>
              <a:ext uri="{FF2B5EF4-FFF2-40B4-BE49-F238E27FC236}">
                <a16:creationId xmlns:a16="http://schemas.microsoft.com/office/drawing/2014/main" id="{04E1C21C-456B-4395-8525-BEC113632685}"/>
              </a:ext>
            </a:extLst>
          </p:cNvPr>
          <p:cNvGrpSpPr/>
          <p:nvPr/>
        </p:nvGrpSpPr>
        <p:grpSpPr>
          <a:xfrm>
            <a:off x="9144000" y="1637105"/>
            <a:ext cx="4147316" cy="4212708"/>
            <a:chOff x="-4295492" y="3117952"/>
            <a:chExt cx="4147316" cy="4212708"/>
          </a:xfrm>
        </p:grpSpPr>
        <p:sp>
          <p:nvSpPr>
            <p:cNvPr id="15" name="Rectangle: Top Corners Rounded 26">
              <a:extLst>
                <a:ext uri="{FF2B5EF4-FFF2-40B4-BE49-F238E27FC236}">
                  <a16:creationId xmlns:a16="http://schemas.microsoft.com/office/drawing/2014/main" id="{ADDD043E-4506-4E4E-A432-33EE85AAE69B}"/>
                </a:ext>
              </a:extLst>
            </p:cNvPr>
            <p:cNvSpPr/>
            <p:nvPr/>
          </p:nvSpPr>
          <p:spPr>
            <a:xfrm>
              <a:off x="-4090589" y="3117952"/>
              <a:ext cx="3942413" cy="2338466"/>
            </a:xfrm>
            <a:prstGeom prst="round2Same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ปูการ์ตูน png | PNGEgg">
              <a:extLst>
                <a:ext uri="{FF2B5EF4-FFF2-40B4-BE49-F238E27FC236}">
                  <a16:creationId xmlns:a16="http://schemas.microsoft.com/office/drawing/2014/main" id="{5464CFDC-A799-4C96-9230-77CCC0DC691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89943" l="1437" r="95690">
                          <a14:foregroundMark x1="1437" y1="30172" x2="12069" y2="37356"/>
                          <a14:foregroundMark x1="95690" y1="31897" x2="89368" y2="35057"/>
                          <a14:foregroundMark x1="58333" y1="23851" x2="63793" y2="28448"/>
                          <a14:foregroundMark x1="61494" y1="23851" x2="59195" y2="26724"/>
                          <a14:foregroundMark x1="62931" y1="23851" x2="67816" y2="26149"/>
                          <a14:foregroundMark x1="67241" y1="27011" x2="64943" y2="29885"/>
                          <a14:foregroundMark x1="59195" y1="29310" x2="60057" y2="31609"/>
                          <a14:foregroundMark x1="33908" y1="24425" x2="38793" y2="26149"/>
                          <a14:foregroundMark x1="37069" y1="22989" x2="39368" y2="26149"/>
                          <a14:foregroundMark x1="32471" y1="22989" x2="37931" y2="30747"/>
                          <a14:foregroundMark x1="32184" y1="28448" x2="37069" y2="31609"/>
                          <a14:foregroundMark x1="31034" y1="42816" x2="37931" y2="41379"/>
                        </a14:backgroundRemoval>
                      </a14:imgEffect>
                    </a14:imgLayer>
                  </a14:imgProps>
                </a:ext>
                <a:ext uri="{28A0092B-C50C-407E-A947-70E740481C1C}">
                  <a14:useLocalDpi xmlns:a14="http://schemas.microsoft.com/office/drawing/2010/main" val="0"/>
                </a:ext>
              </a:extLst>
            </a:blip>
            <a:srcRect/>
            <a:stretch>
              <a:fillRect/>
            </a:stretch>
          </p:blipFill>
          <p:spPr bwMode="auto">
            <a:xfrm>
              <a:off x="-3460452" y="4680878"/>
              <a:ext cx="2649782" cy="26497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EFC28EC-DB83-47F6-B987-239CED467B51}"/>
                </a:ext>
              </a:extLst>
            </p:cNvPr>
            <p:cNvSpPr/>
            <p:nvPr/>
          </p:nvSpPr>
          <p:spPr>
            <a:xfrm>
              <a:off x="-4295492" y="3502355"/>
              <a:ext cx="4147316" cy="1569660"/>
            </a:xfrm>
            <a:prstGeom prst="rect">
              <a:avLst/>
            </a:prstGeom>
          </p:spPr>
          <p:txBody>
            <a:bodyPr wrap="square">
              <a:spAutoFit/>
            </a:bodyPr>
            <a:lstStyle/>
            <a:p>
              <a:pPr algn="ctr"/>
              <a:r>
                <a:rPr lang="vi-VN" sz="3200" b="1" dirty="0">
                  <a:solidFill>
                    <a:srgbClr val="0070C0"/>
                  </a:solidFill>
                  <a:latin typeface="Pattaya" panose="00000500000000000000" pitchFamily="2" charset="-34"/>
                  <a:cs typeface="Pattaya" panose="00000500000000000000" pitchFamily="2" charset="-34"/>
                </a:rPr>
                <a:t>Soạn bài </a:t>
              </a:r>
            </a:p>
            <a:p>
              <a:pPr algn="ctr"/>
              <a:r>
                <a:rPr lang="vi-VN" sz="3200" b="1" dirty="0">
                  <a:solidFill>
                    <a:srgbClr val="0070C0"/>
                  </a:solidFill>
                  <a:latin typeface="Pattaya" panose="00000500000000000000" pitchFamily="2" charset="-34"/>
                  <a:cs typeface="Pattaya" panose="00000500000000000000" pitchFamily="2" charset="-34"/>
                </a:rPr>
                <a:t>“Luật Bảo vệ, chăm sóc và giáo dục trẻ em”.</a:t>
              </a:r>
            </a:p>
          </p:txBody>
        </p:sp>
      </p:grpSp>
      <p:grpSp>
        <p:nvGrpSpPr>
          <p:cNvPr id="18" name="Group 17">
            <a:extLst>
              <a:ext uri="{FF2B5EF4-FFF2-40B4-BE49-F238E27FC236}">
                <a16:creationId xmlns:a16="http://schemas.microsoft.com/office/drawing/2014/main" id="{E251635E-E067-46F6-B604-9D4CF958C83D}"/>
              </a:ext>
            </a:extLst>
          </p:cNvPr>
          <p:cNvGrpSpPr/>
          <p:nvPr/>
        </p:nvGrpSpPr>
        <p:grpSpPr>
          <a:xfrm>
            <a:off x="2485550" y="545595"/>
            <a:ext cx="3944177" cy="1208432"/>
            <a:chOff x="-4081010" y="1279615"/>
            <a:chExt cx="3944177" cy="1208432"/>
          </a:xfrm>
        </p:grpSpPr>
        <p:pic>
          <p:nvPicPr>
            <p:cNvPr id="19" name="Picture 6" descr="Blue Cloud, PNG, 2001x1187px, Blue, Aqua, Arc, Artworks, Azure Download Free">
              <a:extLst>
                <a:ext uri="{FF2B5EF4-FFF2-40B4-BE49-F238E27FC236}">
                  <a16:creationId xmlns:a16="http://schemas.microsoft.com/office/drawing/2014/main" id="{3159553E-D107-4CE8-A91E-B3AFDA0FF4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81010" y="1279615"/>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629EF4A-AF50-4D41-97EC-320A36A849AB}"/>
                </a:ext>
              </a:extLst>
            </p:cNvPr>
            <p:cNvSpPr/>
            <p:nvPr/>
          </p:nvSpPr>
          <p:spPr>
            <a:xfrm>
              <a:off x="-3061881" y="1503120"/>
              <a:ext cx="2188421" cy="707886"/>
            </a:xfrm>
            <a:prstGeom prst="rect">
              <a:avLst/>
            </a:prstGeom>
          </p:spPr>
          <p:txBody>
            <a:bodyPr wrap="none">
              <a:spAutoFit/>
            </a:bodyPr>
            <a:lstStyle/>
            <a:p>
              <a:pPr algn="ctr"/>
              <a:r>
                <a:rPr lang="en-US" sz="4000" dirty="0" err="1">
                  <a:solidFill>
                    <a:srgbClr val="002060"/>
                  </a:solidFill>
                  <a:latin typeface="Pattaya" panose="00000500000000000000" pitchFamily="2" charset="-34"/>
                  <a:cs typeface="Pattaya" panose="00000500000000000000" pitchFamily="2" charset="-34"/>
                </a:rPr>
                <a:t>Vận</a:t>
              </a:r>
              <a:r>
                <a:rPr lang="en-US" sz="4000" dirty="0">
                  <a:solidFill>
                    <a:srgbClr val="002060"/>
                  </a:solidFill>
                  <a:latin typeface="Pattaya" panose="00000500000000000000" pitchFamily="2" charset="-34"/>
                  <a:cs typeface="Pattaya" panose="00000500000000000000" pitchFamily="2" charset="-34"/>
                </a:rPr>
                <a:t> </a:t>
              </a:r>
              <a:r>
                <a:rPr lang="en-US" sz="4000" dirty="0" err="1">
                  <a:solidFill>
                    <a:srgbClr val="002060"/>
                  </a:solidFill>
                  <a:latin typeface="Pattaya" panose="00000500000000000000" pitchFamily="2" charset="-34"/>
                  <a:cs typeface="Pattaya" panose="00000500000000000000" pitchFamily="2" charset="-34"/>
                </a:rPr>
                <a:t>dụng</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2" name="Rectangle 1"/>
          <p:cNvSpPr/>
          <p:nvPr/>
        </p:nvSpPr>
        <p:spPr>
          <a:xfrm>
            <a:off x="504410" y="1706295"/>
            <a:ext cx="8188960" cy="867930"/>
          </a:xfrm>
          <a:prstGeom prst="rect">
            <a:avLst/>
          </a:prstGeom>
        </p:spPr>
        <p:txBody>
          <a:bodyPr wrap="square">
            <a:spAutoFit/>
          </a:bodyPr>
          <a:lstStyle/>
          <a:p>
            <a:pPr algn="just">
              <a:lnSpc>
                <a:spcPct val="90000"/>
              </a:lnSpc>
            </a:pPr>
            <a:r>
              <a:rPr lang="en-US" sz="2800" dirty="0" err="1">
                <a:latin typeface="Times New Roman" panose="02020603050405020304" pitchFamily="18" charset="0"/>
                <a:cs typeface="Times New Roman" panose="02020603050405020304" pitchFamily="18" charset="0"/>
              </a:rPr>
              <a:t>Sưu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1.94444E-6 -0.02624 L 0.45347 -0.01081 " pathEditMode="relative" rAng="0" ptsTypes="AA">
                                      <p:cBhvr>
                                        <p:cTn id="14" dur="2000" fill="hold"/>
                                        <p:tgtEl>
                                          <p:spTgt spid="10"/>
                                        </p:tgtEl>
                                        <p:attrNameLst>
                                          <p:attrName>ppt_x</p:attrName>
                                          <p:attrName>ppt_y</p:attrName>
                                        </p:attrNameLst>
                                      </p:cBhvr>
                                      <p:rCtr x="22674" y="77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0.02099 L -0.52344 -0.0463 " pathEditMode="relative" rAng="0" ptsTypes="AA">
                                      <p:cBhvr>
                                        <p:cTn id="18" dur="2000" fill="hold"/>
                                        <p:tgtEl>
                                          <p:spTgt spid="14"/>
                                        </p:tgtEl>
                                        <p:attrNameLst>
                                          <p:attrName>ppt_x</p:attrName>
                                          <p:attrName>ppt_y</p:attrName>
                                        </p:attrNameLst>
                                      </p:cBhvr>
                                      <p:rCtr x="-26181" y="-12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9" name="Google Shape;659;p47"/>
          <p:cNvPicPr preferRelativeResize="0"/>
          <p:nvPr/>
        </p:nvPicPr>
        <p:blipFill>
          <a:blip r:embed="rId3">
            <a:alphaModFix/>
          </a:blip>
          <a:stretch>
            <a:fillRect/>
          </a:stretch>
        </p:blipFill>
        <p:spPr>
          <a:xfrm>
            <a:off x="8015023" y="2284774"/>
            <a:ext cx="1017875" cy="1284200"/>
          </a:xfrm>
          <a:prstGeom prst="rect">
            <a:avLst/>
          </a:prstGeom>
          <a:noFill/>
          <a:ln>
            <a:noFill/>
          </a:ln>
        </p:spPr>
      </p:pic>
      <p:pic>
        <p:nvPicPr>
          <p:cNvPr id="660" name="Google Shape;660;p47"/>
          <p:cNvPicPr preferRelativeResize="0"/>
          <p:nvPr/>
        </p:nvPicPr>
        <p:blipFill>
          <a:blip r:embed="rId4">
            <a:alphaModFix/>
          </a:blip>
          <a:stretch>
            <a:fillRect/>
          </a:stretch>
        </p:blipFill>
        <p:spPr>
          <a:xfrm>
            <a:off x="3699925" y="3118900"/>
            <a:ext cx="680442" cy="488200"/>
          </a:xfrm>
          <a:prstGeom prst="rect">
            <a:avLst/>
          </a:prstGeom>
          <a:noFill/>
          <a:ln>
            <a:noFill/>
          </a:ln>
        </p:spPr>
      </p:pic>
      <p:pic>
        <p:nvPicPr>
          <p:cNvPr id="661" name="Google Shape;661;p47"/>
          <p:cNvPicPr preferRelativeResize="0"/>
          <p:nvPr/>
        </p:nvPicPr>
        <p:blipFill>
          <a:blip r:embed="rId5">
            <a:alphaModFix/>
          </a:blip>
          <a:stretch>
            <a:fillRect/>
          </a:stretch>
        </p:blipFill>
        <p:spPr>
          <a:xfrm>
            <a:off x="7788025" y="3048625"/>
            <a:ext cx="435675" cy="488200"/>
          </a:xfrm>
          <a:prstGeom prst="rect">
            <a:avLst/>
          </a:prstGeom>
          <a:noFill/>
          <a:ln>
            <a:noFill/>
          </a:ln>
        </p:spPr>
      </p:pic>
      <p:sp>
        <p:nvSpPr>
          <p:cNvPr id="8" name="Google Shape;280;p38"/>
          <p:cNvSpPr txBox="1">
            <a:spLocks noGrp="1"/>
          </p:cNvSpPr>
          <p:nvPr>
            <p:ph type="title"/>
          </p:nvPr>
        </p:nvSpPr>
        <p:spPr>
          <a:xfrm>
            <a:off x="2253649" y="1148797"/>
            <a:ext cx="5067700" cy="1255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a:solidFill>
                  <a:srgbClr val="FC0C34"/>
                </a:solidFill>
                <a:latin typeface="Pattaya" panose="00000500000000000000" pitchFamily="2" charset="-34"/>
                <a:cs typeface="Pattaya" panose="00000500000000000000" pitchFamily="2" charset="-34"/>
              </a:rPr>
              <a:t>Khám phá</a:t>
            </a:r>
            <a:endParaRPr sz="7200" dirty="0">
              <a:solidFill>
                <a:srgbClr val="FC0C34"/>
              </a:solidFill>
              <a:latin typeface="Pattaya" panose="00000500000000000000" pitchFamily="2" charset="-34"/>
              <a:cs typeface="Pattaya" panose="00000500000000000000"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8"/>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02A9E0D6-796A-4B96-9E66-E6D50F30D41F}"/>
              </a:ext>
            </a:extLst>
          </p:cNvPr>
          <p:cNvSpPr/>
          <p:nvPr/>
        </p:nvSpPr>
        <p:spPr>
          <a:xfrm>
            <a:off x="290208" y="433961"/>
            <a:ext cx="8655024" cy="4572379"/>
          </a:xfrm>
          <a:custGeom>
            <a:avLst/>
            <a:gdLst>
              <a:gd name="connsiteX0" fmla="*/ 0 w 8655024"/>
              <a:gd name="connsiteY0" fmla="*/ 474567 h 4572379"/>
              <a:gd name="connsiteX1" fmla="*/ 474567 w 8655024"/>
              <a:gd name="connsiteY1" fmla="*/ 0 h 4572379"/>
              <a:gd name="connsiteX2" fmla="*/ 8180457 w 8655024"/>
              <a:gd name="connsiteY2" fmla="*/ 0 h 4572379"/>
              <a:gd name="connsiteX3" fmla="*/ 8655024 w 8655024"/>
              <a:gd name="connsiteY3" fmla="*/ 474567 h 4572379"/>
              <a:gd name="connsiteX4" fmla="*/ 8655024 w 8655024"/>
              <a:gd name="connsiteY4" fmla="*/ 4097812 h 4572379"/>
              <a:gd name="connsiteX5" fmla="*/ 8180457 w 8655024"/>
              <a:gd name="connsiteY5" fmla="*/ 4572379 h 4572379"/>
              <a:gd name="connsiteX6" fmla="*/ 474567 w 8655024"/>
              <a:gd name="connsiteY6" fmla="*/ 4572379 h 4572379"/>
              <a:gd name="connsiteX7" fmla="*/ 0 w 8655024"/>
              <a:gd name="connsiteY7" fmla="*/ 4097812 h 4572379"/>
              <a:gd name="connsiteX8" fmla="*/ 0 w 8655024"/>
              <a:gd name="connsiteY8" fmla="*/ 474567 h 45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5024" h="4572379" fill="none" extrusionOk="0">
                <a:moveTo>
                  <a:pt x="0" y="474567"/>
                </a:moveTo>
                <a:cubicBezTo>
                  <a:pt x="39644" y="241844"/>
                  <a:pt x="164632" y="-13982"/>
                  <a:pt x="474567" y="0"/>
                </a:cubicBezTo>
                <a:cubicBezTo>
                  <a:pt x="2715957" y="109595"/>
                  <a:pt x="4841275" y="16756"/>
                  <a:pt x="8180457" y="0"/>
                </a:cubicBezTo>
                <a:cubicBezTo>
                  <a:pt x="8416885" y="-21232"/>
                  <a:pt x="8663827" y="245202"/>
                  <a:pt x="8655024" y="474567"/>
                </a:cubicBezTo>
                <a:cubicBezTo>
                  <a:pt x="8598706" y="1466510"/>
                  <a:pt x="8687935" y="2767525"/>
                  <a:pt x="8655024" y="4097812"/>
                </a:cubicBezTo>
                <a:cubicBezTo>
                  <a:pt x="8648430" y="4362166"/>
                  <a:pt x="8449018" y="4571730"/>
                  <a:pt x="8180457" y="4572379"/>
                </a:cubicBezTo>
                <a:cubicBezTo>
                  <a:pt x="4438942" y="4436178"/>
                  <a:pt x="1588354" y="4497603"/>
                  <a:pt x="474567" y="4572379"/>
                </a:cubicBezTo>
                <a:cubicBezTo>
                  <a:pt x="188354" y="4539218"/>
                  <a:pt x="-21315" y="4350870"/>
                  <a:pt x="0" y="4097812"/>
                </a:cubicBezTo>
                <a:cubicBezTo>
                  <a:pt x="-157566" y="2369291"/>
                  <a:pt x="130870" y="980051"/>
                  <a:pt x="0" y="474567"/>
                </a:cubicBezTo>
                <a:close/>
              </a:path>
              <a:path w="8655024" h="4572379" stroke="0" extrusionOk="0">
                <a:moveTo>
                  <a:pt x="0" y="474567"/>
                </a:moveTo>
                <a:cubicBezTo>
                  <a:pt x="-12148" y="185204"/>
                  <a:pt x="236656" y="-32282"/>
                  <a:pt x="474567" y="0"/>
                </a:cubicBezTo>
                <a:cubicBezTo>
                  <a:pt x="4106187" y="47539"/>
                  <a:pt x="5612909" y="42437"/>
                  <a:pt x="8180457" y="0"/>
                </a:cubicBezTo>
                <a:cubicBezTo>
                  <a:pt x="8453853" y="-5987"/>
                  <a:pt x="8680864" y="170987"/>
                  <a:pt x="8655024" y="474567"/>
                </a:cubicBezTo>
                <a:cubicBezTo>
                  <a:pt x="8572657" y="878272"/>
                  <a:pt x="8673037" y="2745727"/>
                  <a:pt x="8655024" y="4097812"/>
                </a:cubicBezTo>
                <a:cubicBezTo>
                  <a:pt x="8668596" y="4400361"/>
                  <a:pt x="8432523" y="4561766"/>
                  <a:pt x="8180457" y="4572379"/>
                </a:cubicBezTo>
                <a:cubicBezTo>
                  <a:pt x="7003692" y="4546025"/>
                  <a:pt x="2904422" y="4453523"/>
                  <a:pt x="474567" y="4572379"/>
                </a:cubicBezTo>
                <a:cubicBezTo>
                  <a:pt x="191477" y="4551631"/>
                  <a:pt x="27183" y="4392862"/>
                  <a:pt x="0" y="4097812"/>
                </a:cubicBezTo>
                <a:cubicBezTo>
                  <a:pt x="88535" y="3598374"/>
                  <a:pt x="49637" y="960247"/>
                  <a:pt x="0" y="474567"/>
                </a:cubicBezTo>
                <a:close/>
              </a:path>
            </a:pathLst>
          </a:custGeom>
          <a:solidFill>
            <a:srgbClr val="FFFFFF"/>
          </a:solidFill>
          <a:ln w="28575">
            <a:solidFill>
              <a:srgbClr val="00B0F0"/>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680" name="Google Shape;680;p49"/>
          <p:cNvPicPr preferRelativeResize="0"/>
          <p:nvPr/>
        </p:nvPicPr>
        <p:blipFill rotWithShape="1">
          <a:blip r:embed="rId4">
            <a:alphaModFix amt="78000"/>
          </a:blip>
          <a:srcRect/>
          <a:stretch/>
        </p:blipFill>
        <p:spPr>
          <a:xfrm>
            <a:off x="1353549" y="0"/>
            <a:ext cx="1344349" cy="519425"/>
          </a:xfrm>
          <a:prstGeom prst="rect">
            <a:avLst/>
          </a:prstGeom>
          <a:noFill/>
          <a:ln>
            <a:noFill/>
          </a:ln>
        </p:spPr>
      </p:pic>
      <p:sp>
        <p:nvSpPr>
          <p:cNvPr id="3" name="TextBox 2"/>
          <p:cNvSpPr txBox="1"/>
          <p:nvPr/>
        </p:nvSpPr>
        <p:spPr>
          <a:xfrm>
            <a:off x="880110" y="618892"/>
            <a:ext cx="7475220" cy="523220"/>
          </a:xfrm>
          <a:prstGeom prst="rect">
            <a:avLst/>
          </a:prstGeom>
          <a:noFill/>
        </p:spPr>
        <p:txBody>
          <a:bodyPr wrap="square" rtlCol="0">
            <a:spAutoFit/>
          </a:bodyPr>
          <a:lstStyle/>
          <a:p>
            <a:r>
              <a:rPr lang="en-US" sz="2800" dirty="0">
                <a:solidFill>
                  <a:srgbClr val="002060"/>
                </a:solidFill>
                <a:latin typeface="Pattaya" panose="00000500000000000000" pitchFamily="2" charset="-34"/>
                <a:cs typeface="Pattaya" panose="00000500000000000000" pitchFamily="2" charset="-34"/>
              </a:rPr>
              <a:t>                                </a:t>
            </a:r>
            <a:r>
              <a:rPr lang="vi-VN" sz="2800" dirty="0">
                <a:solidFill>
                  <a:srgbClr val="002060"/>
                </a:solidFill>
                <a:latin typeface="Pattaya" panose="00000500000000000000" pitchFamily="2" charset="-34"/>
                <a:cs typeface="Pattaya" panose="00000500000000000000" pitchFamily="2" charset="-34"/>
              </a:rPr>
              <a:t> </a:t>
            </a:r>
            <a:r>
              <a:rPr lang="en-US" sz="2800" dirty="0">
                <a:solidFill>
                  <a:srgbClr val="002060"/>
                </a:solidFill>
                <a:latin typeface="Pattaya" panose="00000500000000000000" pitchFamily="2" charset="-34"/>
                <a:cs typeface="Pattaya" panose="00000500000000000000" pitchFamily="2" charset="-34"/>
              </a:rPr>
              <a:t>N</a:t>
            </a:r>
            <a:r>
              <a:rPr lang="vi-VN" sz="2800" dirty="0">
                <a:solidFill>
                  <a:srgbClr val="002060"/>
                </a:solidFill>
                <a:latin typeface="Pattaya" panose="00000500000000000000" pitchFamily="2" charset="-34"/>
                <a:cs typeface="Pattaya" panose="00000500000000000000" pitchFamily="2" charset="-34"/>
              </a:rPr>
              <a:t>hững cánh buồm</a:t>
            </a:r>
            <a:endParaRPr lang="en-US" sz="2800" dirty="0">
              <a:solidFill>
                <a:srgbClr val="002060"/>
              </a:solidFill>
              <a:latin typeface="Pattaya" panose="00000500000000000000" pitchFamily="2" charset="-34"/>
              <a:cs typeface="Pattaya" panose="00000500000000000000" pitchFamily="2" charset="-34"/>
            </a:endParaRPr>
          </a:p>
        </p:txBody>
      </p:sp>
      <p:pic>
        <p:nvPicPr>
          <p:cNvPr id="12" name="Picture 11"/>
          <p:cNvPicPr>
            <a:picLocks noChangeAspect="1"/>
          </p:cNvPicPr>
          <p:nvPr/>
        </p:nvPicPr>
        <p:blipFill>
          <a:blip r:embed="rId5"/>
          <a:stretch>
            <a:fillRect/>
          </a:stretch>
        </p:blipFill>
        <p:spPr>
          <a:xfrm>
            <a:off x="396240" y="1279286"/>
            <a:ext cx="8548992" cy="3526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22" name="Google Shape;1367;p48"/>
          <p:cNvPicPr preferRelativeResize="0"/>
          <p:nvPr/>
        </p:nvPicPr>
        <p:blipFill>
          <a:blip r:embed="rId3">
            <a:alphaModFix/>
          </a:blip>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23" name="Google Shape;1396;p48"/>
          <p:cNvPicPr preferRelativeResize="0"/>
          <p:nvPr/>
        </p:nvPicPr>
        <p:blipFill>
          <a:blip r:embed="rId4">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sp>
        <p:nvSpPr>
          <p:cNvPr id="31" name="Google Shape;280;p38"/>
          <p:cNvSpPr txBox="1">
            <a:spLocks/>
          </p:cNvSpPr>
          <p:nvPr/>
        </p:nvSpPr>
        <p:spPr>
          <a:xfrm>
            <a:off x="1965702" y="382144"/>
            <a:ext cx="5552698" cy="12559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6000" b="1" dirty="0" err="1">
                <a:solidFill>
                  <a:srgbClr val="FA6512"/>
                </a:solidFill>
                <a:latin typeface="#9Slide04 Maitree SemiBold" panose="00000700000000000000" pitchFamily="2" charset="-34"/>
                <a:cs typeface="#9Slide04 Maitree SemiBold" panose="00000700000000000000" pitchFamily="2" charset="-34"/>
              </a:rPr>
              <a:t>Luyện</a:t>
            </a:r>
            <a:r>
              <a:rPr lang="en-US" sz="6000" b="1" dirty="0">
                <a:solidFill>
                  <a:srgbClr val="FA6512"/>
                </a:solidFill>
                <a:latin typeface="#9Slide04 Maitree SemiBold" panose="00000700000000000000" pitchFamily="2" charset="-34"/>
                <a:cs typeface="#9Slide04 Maitree SemiBold" panose="00000700000000000000" pitchFamily="2" charset="-34"/>
              </a:rPr>
              <a:t> </a:t>
            </a:r>
            <a:r>
              <a:rPr lang="en-US" sz="6000" b="1" dirty="0" err="1">
                <a:solidFill>
                  <a:srgbClr val="FA6512"/>
                </a:solidFill>
                <a:latin typeface="#9Slide04 Maitree SemiBold" panose="00000700000000000000" pitchFamily="2" charset="-34"/>
                <a:cs typeface="#9Slide04 Maitree SemiBold" panose="00000700000000000000" pitchFamily="2" charset="-34"/>
              </a:rPr>
              <a:t>đọc</a:t>
            </a:r>
            <a:endParaRPr lang="vi-VN" sz="6000" b="1" dirty="0">
              <a:solidFill>
                <a:srgbClr val="FA6512"/>
              </a:solidFill>
              <a:latin typeface="#9Slide04 Maitree SemiBold" panose="00000700000000000000" pitchFamily="2" charset="-34"/>
              <a:cs typeface="#9Slide04 Maitree SemiBold" panose="00000700000000000000" pitchFamily="2" charset="-34"/>
            </a:endParaRPr>
          </a:p>
        </p:txBody>
      </p:sp>
      <p:pic>
        <p:nvPicPr>
          <p:cNvPr id="32" name="Google Shape;275;p37"/>
          <p:cNvPicPr preferRelativeResize="0"/>
          <p:nvPr/>
        </p:nvPicPr>
        <p:blipFill>
          <a:blip r:embed="rId5">
            <a:alphaModFix/>
          </a:blip>
          <a:stretch>
            <a:fillRect/>
          </a:stretch>
        </p:blipFill>
        <p:spPr>
          <a:xfrm flipH="1">
            <a:off x="504334" y="305620"/>
            <a:ext cx="1648106" cy="921298"/>
          </a:xfrm>
          <a:prstGeom prst="rect">
            <a:avLst/>
          </a:prstGeom>
          <a:noFill/>
          <a:ln>
            <a:noFill/>
          </a:ln>
        </p:spPr>
      </p:pic>
      <p:pic>
        <p:nvPicPr>
          <p:cNvPr id="33" name="图片 40">
            <a:extLst>
              <a:ext uri="{FF2B5EF4-FFF2-40B4-BE49-F238E27FC236}">
                <a16:creationId xmlns:a16="http://schemas.microsoft.com/office/drawing/2014/main" id="{F8EA2402-0B69-4C49-8487-7241957ED0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1692" y="3485440"/>
            <a:ext cx="2192724" cy="1880752"/>
          </a:xfrm>
          <a:prstGeom prst="rect">
            <a:avLst/>
          </a:prstGeom>
        </p:spPr>
      </p:pic>
      <p:grpSp>
        <p:nvGrpSpPr>
          <p:cNvPr id="34" name="Google Shape;416;p44"/>
          <p:cNvGrpSpPr/>
          <p:nvPr/>
        </p:nvGrpSpPr>
        <p:grpSpPr>
          <a:xfrm>
            <a:off x="-57583" y="2994237"/>
            <a:ext cx="1437014" cy="1971627"/>
            <a:chOff x="-8697450" y="1120125"/>
            <a:chExt cx="3833060" cy="5259074"/>
          </a:xfrm>
        </p:grpSpPr>
        <p:sp>
          <p:nvSpPr>
            <p:cNvPr id="35"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4" name="Google Shape;280;p38"/>
          <p:cNvSpPr txBox="1">
            <a:spLocks/>
          </p:cNvSpPr>
          <p:nvPr/>
        </p:nvSpPr>
        <p:spPr>
          <a:xfrm>
            <a:off x="2152440" y="1409738"/>
            <a:ext cx="3352561" cy="6279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800" b="1" dirty="0">
                <a:solidFill>
                  <a:srgbClr val="FA6512"/>
                </a:solidFill>
                <a:latin typeface="#9Slide04 Maitree SemiBold" panose="00000700000000000000" pitchFamily="2" charset="-34"/>
                <a:cs typeface="#9Slide04 Maitree SemiBold" panose="00000700000000000000" pitchFamily="2" charset="-34"/>
              </a:rPr>
              <a:t>Chia </a:t>
            </a:r>
            <a:r>
              <a:rPr lang="en-US" sz="2800" b="1" dirty="0" err="1">
                <a:solidFill>
                  <a:srgbClr val="FA6512"/>
                </a:solidFill>
                <a:latin typeface="#9Slide04 Maitree SemiBold" panose="00000700000000000000" pitchFamily="2" charset="-34"/>
                <a:cs typeface="#9Slide04 Maitree SemiBold" panose="00000700000000000000" pitchFamily="2" charset="-34"/>
              </a:rPr>
              <a:t>đoạn</a:t>
            </a:r>
            <a:r>
              <a:rPr lang="en-US" sz="2800" b="1" dirty="0">
                <a:solidFill>
                  <a:srgbClr val="FA6512"/>
                </a:solidFill>
                <a:latin typeface="#9Slide04 Maitree SemiBold" panose="00000700000000000000" pitchFamily="2" charset="-34"/>
                <a:cs typeface="#9Slide04 Maitree SemiBold" panose="00000700000000000000" pitchFamily="2" charset="-34"/>
              </a:rPr>
              <a:t>:</a:t>
            </a:r>
            <a:endParaRPr lang="vi-VN" sz="2800" b="1" dirty="0">
              <a:solidFill>
                <a:srgbClr val="FA6512"/>
              </a:solidFill>
              <a:latin typeface="#9Slide04 Maitree SemiBold" panose="00000700000000000000" pitchFamily="2" charset="-34"/>
              <a:cs typeface="#9Slide04 Maitree SemiBold" panose="00000700000000000000" pitchFamily="2" charset="-34"/>
            </a:endParaRPr>
          </a:p>
        </p:txBody>
      </p:sp>
      <p:sp>
        <p:nvSpPr>
          <p:cNvPr id="55" name="Google Shape;280;p38"/>
          <p:cNvSpPr txBox="1">
            <a:spLocks/>
          </p:cNvSpPr>
          <p:nvPr/>
        </p:nvSpPr>
        <p:spPr>
          <a:xfrm>
            <a:off x="898874" y="2553734"/>
            <a:ext cx="7954900" cy="6279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3500"/>
              <a:buFont typeface="Jua"/>
              <a:buNone/>
              <a:defRPr sz="4000" b="0" i="0" u="none" strike="noStrike" cap="none">
                <a:solidFill>
                  <a:schemeClr val="dk1"/>
                </a:solidFill>
                <a:latin typeface="Jua"/>
                <a:ea typeface="Jua"/>
                <a:cs typeface="Jua"/>
                <a:sym typeface="Jua"/>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latin typeface="Times New Roman" panose="02020603050405020304" pitchFamily="18" charset="0"/>
                <a:ea typeface="Calibri" panose="020F0502020204030204" pitchFamily="34" charset="0"/>
                <a:cs typeface="Times New Roman" panose="02020603050405020304" pitchFamily="18" charset="0"/>
              </a:rPr>
              <a:t> 5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xuống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latin typeface="Times New Roman" panose="02020603050405020304" pitchFamily="18" charset="0"/>
                <a:ea typeface="Calibri" panose="020F0502020204030204" pitchFamily="34" charset="0"/>
                <a:cs typeface="Times New Roman" panose="02020603050405020304" pitchFamily="18" charset="0"/>
              </a:rPr>
              <a:t> 1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đoạn</a:t>
            </a:r>
            <a:endParaRPr lang="vi-VN" sz="2800" b="1" dirty="0">
              <a:solidFill>
                <a:srgbClr val="FA6512"/>
              </a:solidFill>
              <a:latin typeface="#9Slide04 Maitree SemiBold" panose="00000700000000000000" pitchFamily="2" charset="-34"/>
              <a:cs typeface="#9Slide04 Maitree SemiBold" panose="00000700000000000000" pitchFamily="2"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86" y="1152072"/>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1809135" y="2162354"/>
            <a:ext cx="6715433" cy="1338828"/>
          </a:xfrm>
          <a:prstGeom prst="rect">
            <a:avLst/>
          </a:prstGeom>
          <a:noFill/>
        </p:spPr>
        <p:txBody>
          <a:bodyPr wrap="square" rtlCol="0">
            <a:spAutoFit/>
          </a:bodyPr>
          <a:lstStyle/>
          <a:p>
            <a:pPr algn="ctr">
              <a:lnSpc>
                <a:spcPct val="150000"/>
              </a:lnSpc>
            </a:pPr>
            <a:r>
              <a:rPr lang="vi-VN" altLang="zh-CN" sz="5400" b="1" dirty="0">
                <a:solidFill>
                  <a:srgbClr val="53C2E8"/>
                </a:solidFill>
                <a:latin typeface="Pattaya" panose="00000500000000000000" pitchFamily="2" charset="-34"/>
                <a:cs typeface="Pattaya" panose="00000500000000000000" pitchFamily="2" charset="-34"/>
                <a:sym typeface="+mn-lt"/>
              </a:rPr>
              <a:t>Luyện đọc</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nối</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tiếp</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đoạn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89390"/>
            <a:ext cx="3130394" cy="2446844"/>
          </a:xfrm>
          <a:prstGeom prst="rect">
            <a:avLst/>
          </a:prstGeom>
        </p:spPr>
      </p:pic>
    </p:spTree>
    <p:extLst>
      <p:ext uri="{BB962C8B-B14F-4D97-AF65-F5344CB8AC3E}">
        <p14:creationId xmlns:p14="http://schemas.microsoft.com/office/powerpoint/2010/main" val="18134450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alphaModFix/>
          </a:blip>
          <a:stretch>
            <a:fillRect/>
          </a:stretch>
        </p:blipFill>
        <p:spPr>
          <a:xfrm>
            <a:off x="199150" y="1573175"/>
            <a:ext cx="1595876" cy="616599"/>
          </a:xfrm>
          <a:prstGeom prst="rect">
            <a:avLst/>
          </a:prstGeom>
          <a:noFill/>
          <a:ln>
            <a:noFill/>
          </a:ln>
        </p:spPr>
      </p:pic>
      <p:pic>
        <p:nvPicPr>
          <p:cNvPr id="12" name="Google Shape;419;p42"/>
          <p:cNvPicPr preferRelativeResize="0"/>
          <p:nvPr/>
        </p:nvPicPr>
        <p:blipFill>
          <a:blip r:embed="rId4">
            <a:alphaModFix/>
          </a:blip>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956573"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alphaModFix/>
          </a:blip>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alphaModFix/>
          </a:blip>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alphaModFix/>
          </a:blip>
          <a:srcRect r="46161"/>
          <a:stretch/>
        </p:blipFill>
        <p:spPr>
          <a:xfrm>
            <a:off x="9760420" y="5642324"/>
            <a:ext cx="1099025" cy="788675"/>
          </a:xfrm>
          <a:prstGeom prst="rect">
            <a:avLst/>
          </a:prstGeom>
          <a:noFill/>
          <a:ln>
            <a:noFill/>
          </a:ln>
        </p:spPr>
      </p:pic>
      <p:pic>
        <p:nvPicPr>
          <p:cNvPr id="19" name="Google Shape;458;p42"/>
          <p:cNvPicPr preferRelativeResize="0"/>
          <p:nvPr/>
        </p:nvPicPr>
        <p:blipFill rotWithShape="1">
          <a:blip r:embed="rId3">
            <a:alphaModFix/>
          </a:blip>
          <a:srcRect l="38845"/>
          <a:stretch/>
        </p:blipFill>
        <p:spPr>
          <a:xfrm>
            <a:off x="1" y="1655950"/>
            <a:ext cx="1064126" cy="672300"/>
          </a:xfrm>
          <a:prstGeom prst="rect">
            <a:avLst/>
          </a:prstGeom>
          <a:noFill/>
          <a:ln>
            <a:noFill/>
          </a:ln>
        </p:spPr>
      </p:pic>
      <p:pic>
        <p:nvPicPr>
          <p:cNvPr id="29" name="Google Shape;286;p39"/>
          <p:cNvPicPr preferRelativeResize="0"/>
          <p:nvPr/>
        </p:nvPicPr>
        <p:blipFill>
          <a:blip r:embed="rId5">
            <a:alphaModFix/>
          </a:blip>
          <a:stretch>
            <a:fillRect/>
          </a:stretch>
        </p:blipFill>
        <p:spPr>
          <a:xfrm>
            <a:off x="5030484" y="-978278"/>
            <a:ext cx="4856199" cy="3400279"/>
          </a:xfrm>
          <a:prstGeom prst="rect">
            <a:avLst/>
          </a:prstGeom>
          <a:noFill/>
          <a:ln>
            <a:noFill/>
          </a:ln>
        </p:spPr>
      </p:pic>
      <p:pic>
        <p:nvPicPr>
          <p:cNvPr id="30" name="Google Shape;1367;p48"/>
          <p:cNvPicPr preferRelativeResize="0"/>
          <p:nvPr/>
        </p:nvPicPr>
        <p:blipFill>
          <a:blip r:embed="rId6">
            <a:alphaModFix/>
          </a:blip>
          <a:stretch>
            <a:fillRect/>
          </a:stretch>
        </p:blipFill>
        <p:spPr>
          <a:xfrm>
            <a:off x="1" y="4326844"/>
            <a:ext cx="9143999" cy="630969"/>
          </a:xfrm>
          <a:prstGeom prst="rect">
            <a:avLst/>
          </a:prstGeom>
          <a:noFill/>
          <a:ln>
            <a:noFill/>
          </a:ln>
          <a:effectLst>
            <a:outerShdw blurRad="292100" dist="276225" dir="16200000" rotWithShape="0">
              <a:srgbClr val="000000">
                <a:alpha val="40000"/>
              </a:srgbClr>
            </a:outerShdw>
          </a:effectLst>
        </p:spPr>
      </p:pic>
      <p:pic>
        <p:nvPicPr>
          <p:cNvPr id="31" name="Google Shape;1396;p48"/>
          <p:cNvPicPr preferRelativeResize="0"/>
          <p:nvPr/>
        </p:nvPicPr>
        <p:blipFill>
          <a:blip r:embed="rId7">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grpSp>
        <p:nvGrpSpPr>
          <p:cNvPr id="32" name="Google Shape;416;p44"/>
          <p:cNvGrpSpPr/>
          <p:nvPr/>
        </p:nvGrpSpPr>
        <p:grpSpPr>
          <a:xfrm>
            <a:off x="-51268" y="3231233"/>
            <a:ext cx="1285218" cy="1763358"/>
            <a:chOff x="-8697450" y="1120125"/>
            <a:chExt cx="3833060" cy="5259074"/>
          </a:xfrm>
        </p:grpSpPr>
        <p:sp>
          <p:nvSpPr>
            <p:cNvPr id="33" name="Google Shape;417;p44"/>
            <p:cNvSpPr/>
            <p:nvPr/>
          </p:nvSpPr>
          <p:spPr>
            <a:xfrm>
              <a:off x="-8697450" y="1120125"/>
              <a:ext cx="3833060" cy="5259074"/>
            </a:xfrm>
            <a:custGeom>
              <a:avLst/>
              <a:gdLst/>
              <a:ahLst/>
              <a:cxnLst/>
              <a:rect l="l" t="t" r="r" b="b"/>
              <a:pathLst>
                <a:path w="25971" h="35633" extrusionOk="0">
                  <a:moveTo>
                    <a:pt x="12883" y="6218"/>
                  </a:moveTo>
                  <a:cubicBezTo>
                    <a:pt x="14336" y="6014"/>
                    <a:pt x="15750" y="6069"/>
                    <a:pt x="17146" y="6330"/>
                  </a:cubicBezTo>
                  <a:cubicBezTo>
                    <a:pt x="18896" y="6665"/>
                    <a:pt x="20460" y="7429"/>
                    <a:pt x="21820" y="8564"/>
                  </a:cubicBezTo>
                  <a:cubicBezTo>
                    <a:pt x="22639" y="9254"/>
                    <a:pt x="23421" y="9961"/>
                    <a:pt x="24071" y="10798"/>
                  </a:cubicBezTo>
                  <a:cubicBezTo>
                    <a:pt x="25337" y="12474"/>
                    <a:pt x="25933" y="14335"/>
                    <a:pt x="25970" y="16420"/>
                  </a:cubicBezTo>
                  <a:cubicBezTo>
                    <a:pt x="25970" y="17668"/>
                    <a:pt x="25804" y="18878"/>
                    <a:pt x="25449" y="20051"/>
                  </a:cubicBezTo>
                  <a:cubicBezTo>
                    <a:pt x="25226" y="20759"/>
                    <a:pt x="25077" y="21466"/>
                    <a:pt x="24910" y="22174"/>
                  </a:cubicBezTo>
                  <a:cubicBezTo>
                    <a:pt x="24835" y="22397"/>
                    <a:pt x="24761" y="22601"/>
                    <a:pt x="24687" y="22862"/>
                  </a:cubicBezTo>
                  <a:cubicBezTo>
                    <a:pt x="23997" y="22620"/>
                    <a:pt x="23327" y="22378"/>
                    <a:pt x="22676" y="22154"/>
                  </a:cubicBezTo>
                  <a:cubicBezTo>
                    <a:pt x="22247" y="22005"/>
                    <a:pt x="21820" y="21894"/>
                    <a:pt x="21410" y="21764"/>
                  </a:cubicBezTo>
                  <a:cubicBezTo>
                    <a:pt x="20944" y="21633"/>
                    <a:pt x="20534" y="21690"/>
                    <a:pt x="20236" y="22136"/>
                  </a:cubicBezTo>
                  <a:cubicBezTo>
                    <a:pt x="20013" y="22489"/>
                    <a:pt x="19603" y="22769"/>
                    <a:pt x="19511" y="23142"/>
                  </a:cubicBezTo>
                  <a:cubicBezTo>
                    <a:pt x="19417" y="23477"/>
                    <a:pt x="19623" y="23924"/>
                    <a:pt x="19715" y="24296"/>
                  </a:cubicBezTo>
                  <a:cubicBezTo>
                    <a:pt x="20032" y="25487"/>
                    <a:pt x="20385" y="26660"/>
                    <a:pt x="20683" y="27851"/>
                  </a:cubicBezTo>
                  <a:cubicBezTo>
                    <a:pt x="20832" y="28521"/>
                    <a:pt x="20907" y="29211"/>
                    <a:pt x="21018" y="29899"/>
                  </a:cubicBezTo>
                  <a:cubicBezTo>
                    <a:pt x="21075" y="30216"/>
                    <a:pt x="20981" y="30588"/>
                    <a:pt x="21373" y="30812"/>
                  </a:cubicBezTo>
                  <a:cubicBezTo>
                    <a:pt x="21465" y="30849"/>
                    <a:pt x="21465" y="31073"/>
                    <a:pt x="21484" y="31221"/>
                  </a:cubicBezTo>
                  <a:cubicBezTo>
                    <a:pt x="21540" y="31743"/>
                    <a:pt x="21596" y="32245"/>
                    <a:pt x="21671" y="32766"/>
                  </a:cubicBezTo>
                  <a:cubicBezTo>
                    <a:pt x="21820" y="33548"/>
                    <a:pt x="21614" y="34200"/>
                    <a:pt x="20926" y="34610"/>
                  </a:cubicBezTo>
                  <a:cubicBezTo>
                    <a:pt x="20497" y="34851"/>
                    <a:pt x="19995" y="35057"/>
                    <a:pt x="19511" y="35186"/>
                  </a:cubicBezTo>
                  <a:cubicBezTo>
                    <a:pt x="18580" y="35447"/>
                    <a:pt x="17612" y="35521"/>
                    <a:pt x="16662" y="35541"/>
                  </a:cubicBezTo>
                  <a:cubicBezTo>
                    <a:pt x="13348" y="35633"/>
                    <a:pt x="10054" y="35354"/>
                    <a:pt x="6777" y="34888"/>
                  </a:cubicBezTo>
                  <a:cubicBezTo>
                    <a:pt x="5176" y="34665"/>
                    <a:pt x="3538" y="34553"/>
                    <a:pt x="1917" y="34404"/>
                  </a:cubicBezTo>
                  <a:cubicBezTo>
                    <a:pt x="1415" y="34349"/>
                    <a:pt x="1415" y="34367"/>
                    <a:pt x="1247" y="33846"/>
                  </a:cubicBezTo>
                  <a:cubicBezTo>
                    <a:pt x="1080" y="33920"/>
                    <a:pt x="912" y="34032"/>
                    <a:pt x="745" y="34088"/>
                  </a:cubicBezTo>
                  <a:cubicBezTo>
                    <a:pt x="502" y="34181"/>
                    <a:pt x="298" y="34088"/>
                    <a:pt x="130" y="33883"/>
                  </a:cubicBezTo>
                  <a:cubicBezTo>
                    <a:pt x="1" y="33697"/>
                    <a:pt x="56" y="33530"/>
                    <a:pt x="167" y="33362"/>
                  </a:cubicBezTo>
                  <a:cubicBezTo>
                    <a:pt x="502" y="32878"/>
                    <a:pt x="857" y="32431"/>
                    <a:pt x="1527" y="32413"/>
                  </a:cubicBezTo>
                  <a:cubicBezTo>
                    <a:pt x="1713" y="32413"/>
                    <a:pt x="1955" y="32319"/>
                    <a:pt x="2103" y="32207"/>
                  </a:cubicBezTo>
                  <a:cubicBezTo>
                    <a:pt x="3109" y="31351"/>
                    <a:pt x="4096" y="30477"/>
                    <a:pt x="5139" y="29564"/>
                  </a:cubicBezTo>
                  <a:cubicBezTo>
                    <a:pt x="4970" y="29471"/>
                    <a:pt x="4878" y="29415"/>
                    <a:pt x="4747" y="29323"/>
                  </a:cubicBezTo>
                  <a:cubicBezTo>
                    <a:pt x="4804" y="29191"/>
                    <a:pt x="4841" y="29043"/>
                    <a:pt x="4933" y="28931"/>
                  </a:cubicBezTo>
                  <a:cubicBezTo>
                    <a:pt x="5735" y="27796"/>
                    <a:pt x="6219" y="26530"/>
                    <a:pt x="6591" y="25207"/>
                  </a:cubicBezTo>
                  <a:cubicBezTo>
                    <a:pt x="6981" y="23812"/>
                    <a:pt x="7353" y="22397"/>
                    <a:pt x="7671" y="20963"/>
                  </a:cubicBezTo>
                  <a:cubicBezTo>
                    <a:pt x="8266" y="18319"/>
                    <a:pt x="8862" y="15658"/>
                    <a:pt x="9364" y="12977"/>
                  </a:cubicBezTo>
                  <a:cubicBezTo>
                    <a:pt x="9811" y="10575"/>
                    <a:pt x="10109" y="8154"/>
                    <a:pt x="10481" y="5754"/>
                  </a:cubicBezTo>
                  <a:cubicBezTo>
                    <a:pt x="10761" y="4004"/>
                    <a:pt x="11022" y="2254"/>
                    <a:pt x="11300" y="521"/>
                  </a:cubicBezTo>
                  <a:cubicBezTo>
                    <a:pt x="11337" y="335"/>
                    <a:pt x="11412" y="168"/>
                    <a:pt x="11449" y="0"/>
                  </a:cubicBezTo>
                  <a:cubicBezTo>
                    <a:pt x="11804" y="20"/>
                    <a:pt x="11804" y="280"/>
                    <a:pt x="11841" y="466"/>
                  </a:cubicBezTo>
                  <a:cubicBezTo>
                    <a:pt x="11953" y="988"/>
                    <a:pt x="12027" y="1527"/>
                    <a:pt x="12119" y="2048"/>
                  </a:cubicBezTo>
                  <a:cubicBezTo>
                    <a:pt x="12176" y="2440"/>
                    <a:pt x="12250" y="2812"/>
                    <a:pt x="12325" y="3184"/>
                  </a:cubicBezTo>
                  <a:cubicBezTo>
                    <a:pt x="12492" y="4078"/>
                    <a:pt x="12641" y="4952"/>
                    <a:pt x="12809" y="5846"/>
                  </a:cubicBezTo>
                  <a:cubicBezTo>
                    <a:pt x="12827" y="5977"/>
                    <a:pt x="12864" y="6089"/>
                    <a:pt x="12883" y="6218"/>
                  </a:cubicBezTo>
                  <a:close/>
                  <a:moveTo>
                    <a:pt x="10444" y="8452"/>
                  </a:moveTo>
                  <a:cubicBezTo>
                    <a:pt x="10091" y="10557"/>
                    <a:pt x="9756" y="12622"/>
                    <a:pt x="9401" y="14708"/>
                  </a:cubicBezTo>
                  <a:cubicBezTo>
                    <a:pt x="9607" y="15005"/>
                    <a:pt x="10091" y="15005"/>
                    <a:pt x="10277" y="15509"/>
                  </a:cubicBezTo>
                  <a:cubicBezTo>
                    <a:pt x="9905" y="15303"/>
                    <a:pt x="9607" y="15154"/>
                    <a:pt x="9272" y="15005"/>
                  </a:cubicBezTo>
                  <a:cubicBezTo>
                    <a:pt x="9160" y="15658"/>
                    <a:pt x="9066" y="16234"/>
                    <a:pt x="8937" y="16830"/>
                  </a:cubicBezTo>
                  <a:cubicBezTo>
                    <a:pt x="8564" y="18468"/>
                    <a:pt x="8210" y="20126"/>
                    <a:pt x="7820" y="21764"/>
                  </a:cubicBezTo>
                  <a:cubicBezTo>
                    <a:pt x="7745" y="22043"/>
                    <a:pt x="7820" y="22192"/>
                    <a:pt x="8024" y="22340"/>
                  </a:cubicBezTo>
                  <a:cubicBezTo>
                    <a:pt x="8155" y="22452"/>
                    <a:pt x="8378" y="22472"/>
                    <a:pt x="8415" y="22787"/>
                  </a:cubicBezTo>
                  <a:cubicBezTo>
                    <a:pt x="8135" y="22658"/>
                    <a:pt x="7894" y="22546"/>
                    <a:pt x="7651" y="22434"/>
                  </a:cubicBezTo>
                  <a:cubicBezTo>
                    <a:pt x="7093" y="24743"/>
                    <a:pt x="6534" y="27014"/>
                    <a:pt x="5268" y="29005"/>
                  </a:cubicBezTo>
                  <a:cubicBezTo>
                    <a:pt x="8527" y="28876"/>
                    <a:pt x="11747" y="28727"/>
                    <a:pt x="15043" y="28578"/>
                  </a:cubicBezTo>
                  <a:cubicBezTo>
                    <a:pt x="14986" y="28206"/>
                    <a:pt x="14931" y="27870"/>
                    <a:pt x="14875" y="27535"/>
                  </a:cubicBezTo>
                  <a:cubicBezTo>
                    <a:pt x="14633" y="25617"/>
                    <a:pt x="14373" y="23700"/>
                    <a:pt x="14130" y="21764"/>
                  </a:cubicBezTo>
                  <a:cubicBezTo>
                    <a:pt x="13832" y="19307"/>
                    <a:pt x="13497" y="16867"/>
                    <a:pt x="13219" y="14410"/>
                  </a:cubicBezTo>
                  <a:cubicBezTo>
                    <a:pt x="13032" y="12734"/>
                    <a:pt x="12939" y="11078"/>
                    <a:pt x="12790" y="9420"/>
                  </a:cubicBezTo>
                  <a:cubicBezTo>
                    <a:pt x="12660" y="7876"/>
                    <a:pt x="12548" y="6312"/>
                    <a:pt x="12343" y="4766"/>
                  </a:cubicBezTo>
                  <a:cubicBezTo>
                    <a:pt x="12194" y="3668"/>
                    <a:pt x="11915" y="2589"/>
                    <a:pt x="11692" y="1509"/>
                  </a:cubicBezTo>
                  <a:cubicBezTo>
                    <a:pt x="11673" y="1378"/>
                    <a:pt x="11635" y="1266"/>
                    <a:pt x="11617" y="1137"/>
                  </a:cubicBezTo>
                  <a:cubicBezTo>
                    <a:pt x="11506" y="1323"/>
                    <a:pt x="11449" y="1509"/>
                    <a:pt x="11412" y="1695"/>
                  </a:cubicBezTo>
                  <a:lnTo>
                    <a:pt x="10518" y="7782"/>
                  </a:lnTo>
                  <a:cubicBezTo>
                    <a:pt x="10481" y="8025"/>
                    <a:pt x="10538" y="8192"/>
                    <a:pt x="10761" y="8285"/>
                  </a:cubicBezTo>
                  <a:cubicBezTo>
                    <a:pt x="10798" y="8303"/>
                    <a:pt x="10816" y="8378"/>
                    <a:pt x="10853" y="8452"/>
                  </a:cubicBezTo>
                  <a:close/>
                  <a:moveTo>
                    <a:pt x="19362" y="22824"/>
                  </a:moveTo>
                  <a:cubicBezTo>
                    <a:pt x="19809" y="22303"/>
                    <a:pt x="20181" y="21856"/>
                    <a:pt x="20554" y="21410"/>
                  </a:cubicBezTo>
                  <a:cubicBezTo>
                    <a:pt x="20609" y="21355"/>
                    <a:pt x="20609" y="21223"/>
                    <a:pt x="20628" y="21131"/>
                  </a:cubicBezTo>
                  <a:cubicBezTo>
                    <a:pt x="20814" y="19473"/>
                    <a:pt x="20963" y="17817"/>
                    <a:pt x="20889" y="16142"/>
                  </a:cubicBezTo>
                  <a:cubicBezTo>
                    <a:pt x="20851" y="15285"/>
                    <a:pt x="20740" y="14429"/>
                    <a:pt x="20423" y="13610"/>
                  </a:cubicBezTo>
                  <a:cubicBezTo>
                    <a:pt x="19585" y="11450"/>
                    <a:pt x="18226" y="9681"/>
                    <a:pt x="16438" y="8211"/>
                  </a:cubicBezTo>
                  <a:cubicBezTo>
                    <a:pt x="15676" y="7578"/>
                    <a:pt x="14837" y="7168"/>
                    <a:pt x="13926" y="6851"/>
                  </a:cubicBezTo>
                  <a:cubicBezTo>
                    <a:pt x="13609" y="6740"/>
                    <a:pt x="13311" y="6665"/>
                    <a:pt x="12939" y="6759"/>
                  </a:cubicBezTo>
                  <a:cubicBezTo>
                    <a:pt x="12976" y="6963"/>
                    <a:pt x="12995" y="7149"/>
                    <a:pt x="13070" y="7335"/>
                  </a:cubicBezTo>
                  <a:cubicBezTo>
                    <a:pt x="13534" y="8452"/>
                    <a:pt x="13981" y="9569"/>
                    <a:pt x="14484" y="10668"/>
                  </a:cubicBezTo>
                  <a:cubicBezTo>
                    <a:pt x="14800" y="11376"/>
                    <a:pt x="15210" y="12064"/>
                    <a:pt x="15545" y="12771"/>
                  </a:cubicBezTo>
                  <a:cubicBezTo>
                    <a:pt x="15992" y="13702"/>
                    <a:pt x="16383" y="14652"/>
                    <a:pt x="16867" y="15583"/>
                  </a:cubicBezTo>
                  <a:cubicBezTo>
                    <a:pt x="17891" y="17631"/>
                    <a:pt x="18673" y="19771"/>
                    <a:pt x="19157" y="22005"/>
                  </a:cubicBezTo>
                  <a:cubicBezTo>
                    <a:pt x="19213" y="22248"/>
                    <a:pt x="19268" y="22472"/>
                    <a:pt x="19362" y="22824"/>
                  </a:cubicBezTo>
                  <a:close/>
                  <a:moveTo>
                    <a:pt x="15284" y="31445"/>
                  </a:moveTo>
                  <a:cubicBezTo>
                    <a:pt x="15229" y="30737"/>
                    <a:pt x="15192" y="30048"/>
                    <a:pt x="15135" y="29360"/>
                  </a:cubicBezTo>
                  <a:cubicBezTo>
                    <a:pt x="15098" y="28968"/>
                    <a:pt x="15043" y="28950"/>
                    <a:pt x="14671" y="28950"/>
                  </a:cubicBezTo>
                  <a:cubicBezTo>
                    <a:pt x="13703" y="28968"/>
                    <a:pt x="12715" y="28987"/>
                    <a:pt x="11729" y="29025"/>
                  </a:cubicBezTo>
                  <a:cubicBezTo>
                    <a:pt x="9830" y="29117"/>
                    <a:pt x="7912" y="29229"/>
                    <a:pt x="5995" y="29340"/>
                  </a:cubicBezTo>
                  <a:cubicBezTo>
                    <a:pt x="5790" y="29340"/>
                    <a:pt x="5566" y="29415"/>
                    <a:pt x="5417" y="29546"/>
                  </a:cubicBezTo>
                  <a:cubicBezTo>
                    <a:pt x="4822" y="30067"/>
                    <a:pt x="4245" y="30626"/>
                    <a:pt x="3649" y="31165"/>
                  </a:cubicBezTo>
                  <a:cubicBezTo>
                    <a:pt x="3220" y="31557"/>
                    <a:pt x="2793" y="31947"/>
                    <a:pt x="2327" y="32376"/>
                  </a:cubicBezTo>
                  <a:cubicBezTo>
                    <a:pt x="4524" y="32803"/>
                    <a:pt x="13926" y="31854"/>
                    <a:pt x="15284" y="31445"/>
                  </a:cubicBezTo>
                  <a:close/>
                  <a:moveTo>
                    <a:pt x="24481" y="22434"/>
                  </a:moveTo>
                  <a:cubicBezTo>
                    <a:pt x="24687" y="21670"/>
                    <a:pt x="24853" y="20870"/>
                    <a:pt x="25114" y="20089"/>
                  </a:cubicBezTo>
                  <a:cubicBezTo>
                    <a:pt x="25635" y="18505"/>
                    <a:pt x="25729" y="16886"/>
                    <a:pt x="25580" y="15248"/>
                  </a:cubicBezTo>
                  <a:cubicBezTo>
                    <a:pt x="25543" y="14913"/>
                    <a:pt x="25468" y="14596"/>
                    <a:pt x="25394" y="14223"/>
                  </a:cubicBezTo>
                  <a:cubicBezTo>
                    <a:pt x="23942" y="14243"/>
                    <a:pt x="22601" y="14447"/>
                    <a:pt x="21298" y="14764"/>
                  </a:cubicBezTo>
                  <a:cubicBezTo>
                    <a:pt x="21204" y="16998"/>
                    <a:pt x="21093" y="19176"/>
                    <a:pt x="21000" y="21298"/>
                  </a:cubicBezTo>
                  <a:cubicBezTo>
                    <a:pt x="22135" y="21670"/>
                    <a:pt x="23290" y="22043"/>
                    <a:pt x="24481" y="22434"/>
                  </a:cubicBezTo>
                  <a:close/>
                  <a:moveTo>
                    <a:pt x="13162" y="8341"/>
                  </a:moveTo>
                  <a:cubicBezTo>
                    <a:pt x="13013" y="10296"/>
                    <a:pt x="14782" y="25674"/>
                    <a:pt x="15173" y="26493"/>
                  </a:cubicBezTo>
                  <a:cubicBezTo>
                    <a:pt x="15266" y="25897"/>
                    <a:pt x="15378" y="25376"/>
                    <a:pt x="15453" y="24854"/>
                  </a:cubicBezTo>
                  <a:cubicBezTo>
                    <a:pt x="15601" y="23532"/>
                    <a:pt x="15713" y="22211"/>
                    <a:pt x="15899" y="20908"/>
                  </a:cubicBezTo>
                  <a:cubicBezTo>
                    <a:pt x="16103" y="19399"/>
                    <a:pt x="16346" y="17910"/>
                    <a:pt x="16570" y="16420"/>
                  </a:cubicBezTo>
                  <a:cubicBezTo>
                    <a:pt x="16607" y="16197"/>
                    <a:pt x="16644" y="15936"/>
                    <a:pt x="16570" y="15750"/>
                  </a:cubicBezTo>
                  <a:cubicBezTo>
                    <a:pt x="16103" y="14670"/>
                    <a:pt x="15582" y="13628"/>
                    <a:pt x="15098" y="12567"/>
                  </a:cubicBezTo>
                  <a:cubicBezTo>
                    <a:pt x="14559" y="11431"/>
                    <a:pt x="14038" y="10314"/>
                    <a:pt x="13516" y="9179"/>
                  </a:cubicBezTo>
                  <a:cubicBezTo>
                    <a:pt x="13385" y="8899"/>
                    <a:pt x="13274" y="8621"/>
                    <a:pt x="13162" y="8341"/>
                  </a:cubicBezTo>
                  <a:close/>
                  <a:moveTo>
                    <a:pt x="19157" y="23346"/>
                  </a:moveTo>
                  <a:cubicBezTo>
                    <a:pt x="17965" y="24537"/>
                    <a:pt x="16848" y="25580"/>
                    <a:pt x="15806" y="26697"/>
                  </a:cubicBezTo>
                  <a:cubicBezTo>
                    <a:pt x="15061" y="27516"/>
                    <a:pt x="15192" y="27312"/>
                    <a:pt x="15321" y="28335"/>
                  </a:cubicBezTo>
                  <a:cubicBezTo>
                    <a:pt x="15378" y="28764"/>
                    <a:pt x="15564" y="28987"/>
                    <a:pt x="15954" y="29117"/>
                  </a:cubicBezTo>
                  <a:cubicBezTo>
                    <a:pt x="17538" y="29583"/>
                    <a:pt x="19101" y="30067"/>
                    <a:pt x="20720" y="30551"/>
                  </a:cubicBezTo>
                  <a:cubicBezTo>
                    <a:pt x="20720" y="30197"/>
                    <a:pt x="20758" y="29918"/>
                    <a:pt x="20720" y="29658"/>
                  </a:cubicBezTo>
                  <a:cubicBezTo>
                    <a:pt x="20646" y="29154"/>
                    <a:pt x="20571" y="28633"/>
                    <a:pt x="20442" y="28131"/>
                  </a:cubicBezTo>
                  <a:cubicBezTo>
                    <a:pt x="20107" y="26883"/>
                    <a:pt x="19752" y="25617"/>
                    <a:pt x="19399" y="24370"/>
                  </a:cubicBezTo>
                  <a:cubicBezTo>
                    <a:pt x="19325" y="24073"/>
                    <a:pt x="19268" y="23775"/>
                    <a:pt x="19157" y="23346"/>
                  </a:cubicBezTo>
                  <a:close/>
                  <a:moveTo>
                    <a:pt x="16830" y="16551"/>
                  </a:moveTo>
                  <a:cubicBezTo>
                    <a:pt x="16383" y="19940"/>
                    <a:pt x="15954" y="23253"/>
                    <a:pt x="15508" y="26622"/>
                  </a:cubicBezTo>
                  <a:cubicBezTo>
                    <a:pt x="16662" y="25487"/>
                    <a:pt x="17761" y="24408"/>
                    <a:pt x="18878" y="23328"/>
                  </a:cubicBezTo>
                  <a:cubicBezTo>
                    <a:pt x="19064" y="23142"/>
                    <a:pt x="19064" y="22956"/>
                    <a:pt x="19008" y="22750"/>
                  </a:cubicBezTo>
                  <a:cubicBezTo>
                    <a:pt x="18766" y="21801"/>
                    <a:pt x="18506" y="20851"/>
                    <a:pt x="18282" y="19902"/>
                  </a:cubicBezTo>
                  <a:cubicBezTo>
                    <a:pt x="18022" y="18766"/>
                    <a:pt x="17463" y="17761"/>
                    <a:pt x="17034" y="16681"/>
                  </a:cubicBezTo>
                  <a:cubicBezTo>
                    <a:pt x="17016" y="16663"/>
                    <a:pt x="16979" y="16644"/>
                    <a:pt x="16830" y="16551"/>
                  </a:cubicBezTo>
                  <a:close/>
                  <a:moveTo>
                    <a:pt x="21167" y="31854"/>
                  </a:moveTo>
                  <a:cubicBezTo>
                    <a:pt x="20609" y="32021"/>
                    <a:pt x="20144" y="32190"/>
                    <a:pt x="19660" y="32282"/>
                  </a:cubicBezTo>
                  <a:cubicBezTo>
                    <a:pt x="18171" y="32580"/>
                    <a:pt x="16681" y="32860"/>
                    <a:pt x="15192" y="33083"/>
                  </a:cubicBezTo>
                  <a:cubicBezTo>
                    <a:pt x="13795" y="33287"/>
                    <a:pt x="12380" y="33511"/>
                    <a:pt x="10965" y="33567"/>
                  </a:cubicBezTo>
                  <a:cubicBezTo>
                    <a:pt x="8135" y="33642"/>
                    <a:pt x="5288" y="33585"/>
                    <a:pt x="2439" y="33604"/>
                  </a:cubicBezTo>
                  <a:lnTo>
                    <a:pt x="1657" y="33604"/>
                  </a:lnTo>
                  <a:cubicBezTo>
                    <a:pt x="1657" y="34032"/>
                    <a:pt x="1639" y="34051"/>
                    <a:pt x="1917" y="34088"/>
                  </a:cubicBezTo>
                  <a:cubicBezTo>
                    <a:pt x="2401" y="34126"/>
                    <a:pt x="2905" y="34144"/>
                    <a:pt x="3407" y="34218"/>
                  </a:cubicBezTo>
                  <a:cubicBezTo>
                    <a:pt x="5417" y="34479"/>
                    <a:pt x="7447" y="34610"/>
                    <a:pt x="9476" y="34535"/>
                  </a:cubicBezTo>
                  <a:cubicBezTo>
                    <a:pt x="12901" y="34404"/>
                    <a:pt x="16272" y="33940"/>
                    <a:pt x="19603" y="33120"/>
                  </a:cubicBezTo>
                  <a:cubicBezTo>
                    <a:pt x="20181" y="32971"/>
                    <a:pt x="20720" y="32766"/>
                    <a:pt x="21242" y="32431"/>
                  </a:cubicBezTo>
                  <a:cubicBezTo>
                    <a:pt x="21204" y="32245"/>
                    <a:pt x="21187" y="32078"/>
                    <a:pt x="21167" y="31854"/>
                  </a:cubicBezTo>
                  <a:close/>
                  <a:moveTo>
                    <a:pt x="25282" y="13908"/>
                  </a:moveTo>
                  <a:cubicBezTo>
                    <a:pt x="24761" y="11878"/>
                    <a:pt x="23476" y="10351"/>
                    <a:pt x="21875" y="9030"/>
                  </a:cubicBezTo>
                  <a:cubicBezTo>
                    <a:pt x="21316" y="9346"/>
                    <a:pt x="20740" y="9532"/>
                    <a:pt x="20385" y="10091"/>
                  </a:cubicBezTo>
                  <a:cubicBezTo>
                    <a:pt x="21000" y="11468"/>
                    <a:pt x="21373" y="12902"/>
                    <a:pt x="21242" y="14447"/>
                  </a:cubicBezTo>
                  <a:cubicBezTo>
                    <a:pt x="22619" y="14280"/>
                    <a:pt x="23922" y="14094"/>
                    <a:pt x="25282" y="13908"/>
                  </a:cubicBezTo>
                  <a:close/>
                  <a:moveTo>
                    <a:pt x="21130" y="31147"/>
                  </a:moveTo>
                  <a:cubicBezTo>
                    <a:pt x="20981" y="31147"/>
                    <a:pt x="20832" y="31128"/>
                    <a:pt x="20683" y="31147"/>
                  </a:cubicBezTo>
                  <a:cubicBezTo>
                    <a:pt x="19176" y="31333"/>
                    <a:pt x="17687" y="31537"/>
                    <a:pt x="16178" y="31723"/>
                  </a:cubicBezTo>
                  <a:cubicBezTo>
                    <a:pt x="13944" y="31984"/>
                    <a:pt x="11729" y="32282"/>
                    <a:pt x="9495" y="32505"/>
                  </a:cubicBezTo>
                  <a:cubicBezTo>
                    <a:pt x="7056" y="32748"/>
                    <a:pt x="4635" y="32878"/>
                    <a:pt x="2197" y="32748"/>
                  </a:cubicBezTo>
                  <a:cubicBezTo>
                    <a:pt x="2011" y="32729"/>
                    <a:pt x="1825" y="32766"/>
                    <a:pt x="1602" y="32785"/>
                  </a:cubicBezTo>
                  <a:cubicBezTo>
                    <a:pt x="1619" y="33009"/>
                    <a:pt x="1639" y="33158"/>
                    <a:pt x="1657" y="33399"/>
                  </a:cubicBezTo>
                  <a:lnTo>
                    <a:pt x="3463" y="33399"/>
                  </a:lnTo>
                  <a:cubicBezTo>
                    <a:pt x="5325" y="33381"/>
                    <a:pt x="7187" y="33324"/>
                    <a:pt x="9048" y="33362"/>
                  </a:cubicBezTo>
                  <a:cubicBezTo>
                    <a:pt x="11449" y="33418"/>
                    <a:pt x="13795" y="33064"/>
                    <a:pt x="16160" y="32711"/>
                  </a:cubicBezTo>
                  <a:cubicBezTo>
                    <a:pt x="17314" y="32525"/>
                    <a:pt x="18449" y="32301"/>
                    <a:pt x="19603" y="32058"/>
                  </a:cubicBezTo>
                  <a:cubicBezTo>
                    <a:pt x="20050" y="31984"/>
                    <a:pt x="20479" y="31798"/>
                    <a:pt x="20926" y="31649"/>
                  </a:cubicBezTo>
                  <a:cubicBezTo>
                    <a:pt x="21167" y="31574"/>
                    <a:pt x="21242" y="31426"/>
                    <a:pt x="21130" y="31147"/>
                  </a:cubicBezTo>
                  <a:close/>
                  <a:moveTo>
                    <a:pt x="9123" y="34759"/>
                  </a:moveTo>
                  <a:lnTo>
                    <a:pt x="9123" y="34888"/>
                  </a:lnTo>
                  <a:cubicBezTo>
                    <a:pt x="10034" y="34963"/>
                    <a:pt x="10928" y="35019"/>
                    <a:pt x="11822" y="35131"/>
                  </a:cubicBezTo>
                  <a:cubicBezTo>
                    <a:pt x="14986" y="35484"/>
                    <a:pt x="18002" y="34833"/>
                    <a:pt x="20944" y="33716"/>
                  </a:cubicBezTo>
                  <a:cubicBezTo>
                    <a:pt x="21502" y="33493"/>
                    <a:pt x="21540" y="33324"/>
                    <a:pt x="21261" y="32748"/>
                  </a:cubicBezTo>
                  <a:cubicBezTo>
                    <a:pt x="19362" y="33585"/>
                    <a:pt x="17332" y="33883"/>
                    <a:pt x="15304" y="34200"/>
                  </a:cubicBezTo>
                  <a:cubicBezTo>
                    <a:pt x="13256" y="34516"/>
                    <a:pt x="11189" y="34777"/>
                    <a:pt x="9123" y="34759"/>
                  </a:cubicBezTo>
                  <a:close/>
                  <a:moveTo>
                    <a:pt x="20367" y="30755"/>
                  </a:moveTo>
                  <a:cubicBezTo>
                    <a:pt x="18747" y="30291"/>
                    <a:pt x="17128" y="29824"/>
                    <a:pt x="15490" y="29360"/>
                  </a:cubicBezTo>
                  <a:cubicBezTo>
                    <a:pt x="15527" y="30030"/>
                    <a:pt x="15564" y="30718"/>
                    <a:pt x="15601" y="31388"/>
                  </a:cubicBezTo>
                  <a:cubicBezTo>
                    <a:pt x="17258" y="31370"/>
                    <a:pt x="18804" y="31128"/>
                    <a:pt x="20367" y="30755"/>
                  </a:cubicBezTo>
                  <a:close/>
                  <a:moveTo>
                    <a:pt x="18022" y="7541"/>
                  </a:moveTo>
                  <a:cubicBezTo>
                    <a:pt x="17667" y="7801"/>
                    <a:pt x="17500" y="8154"/>
                    <a:pt x="17351" y="8509"/>
                  </a:cubicBezTo>
                  <a:cubicBezTo>
                    <a:pt x="18059" y="9328"/>
                    <a:pt x="18729" y="10091"/>
                    <a:pt x="19417" y="10872"/>
                  </a:cubicBezTo>
                  <a:cubicBezTo>
                    <a:pt x="19660" y="10668"/>
                    <a:pt x="19921" y="10463"/>
                    <a:pt x="20199" y="10239"/>
                  </a:cubicBezTo>
                  <a:cubicBezTo>
                    <a:pt x="19678" y="9179"/>
                    <a:pt x="19101" y="8192"/>
                    <a:pt x="18022" y="7541"/>
                  </a:cubicBezTo>
                  <a:close/>
                  <a:moveTo>
                    <a:pt x="21651" y="8844"/>
                  </a:moveTo>
                  <a:cubicBezTo>
                    <a:pt x="20777" y="8137"/>
                    <a:pt x="19901" y="7578"/>
                    <a:pt x="18896" y="7186"/>
                  </a:cubicBezTo>
                  <a:cubicBezTo>
                    <a:pt x="18784" y="7335"/>
                    <a:pt x="18673" y="7466"/>
                    <a:pt x="18617" y="7521"/>
                  </a:cubicBezTo>
                  <a:cubicBezTo>
                    <a:pt x="19213" y="8285"/>
                    <a:pt x="19752" y="9011"/>
                    <a:pt x="20293" y="9718"/>
                  </a:cubicBezTo>
                  <a:cubicBezTo>
                    <a:pt x="20720" y="9440"/>
                    <a:pt x="21149" y="9160"/>
                    <a:pt x="21651" y="8844"/>
                  </a:cubicBezTo>
                  <a:close/>
                  <a:moveTo>
                    <a:pt x="13795" y="6442"/>
                  </a:moveTo>
                  <a:cubicBezTo>
                    <a:pt x="15080" y="6926"/>
                    <a:pt x="16197" y="7484"/>
                    <a:pt x="17109" y="8378"/>
                  </a:cubicBezTo>
                  <a:cubicBezTo>
                    <a:pt x="17351" y="8005"/>
                    <a:pt x="17556" y="7690"/>
                    <a:pt x="17742" y="7392"/>
                  </a:cubicBezTo>
                  <a:cubicBezTo>
                    <a:pt x="16570" y="6553"/>
                    <a:pt x="15304" y="6312"/>
                    <a:pt x="13795" y="6442"/>
                  </a:cubicBezTo>
                  <a:close/>
                  <a:moveTo>
                    <a:pt x="20311" y="10463"/>
                  </a:moveTo>
                  <a:cubicBezTo>
                    <a:pt x="19995" y="10724"/>
                    <a:pt x="19752" y="10929"/>
                    <a:pt x="19566" y="11078"/>
                  </a:cubicBezTo>
                  <a:cubicBezTo>
                    <a:pt x="20050" y="12101"/>
                    <a:pt x="20516" y="13069"/>
                    <a:pt x="21000" y="14094"/>
                  </a:cubicBezTo>
                  <a:cubicBezTo>
                    <a:pt x="21130" y="12809"/>
                    <a:pt x="20758" y="11692"/>
                    <a:pt x="20311" y="10463"/>
                  </a:cubicBezTo>
                  <a:close/>
                  <a:moveTo>
                    <a:pt x="16848" y="35205"/>
                  </a:moveTo>
                  <a:cubicBezTo>
                    <a:pt x="18096" y="35205"/>
                    <a:pt x="19231" y="35019"/>
                    <a:pt x="20311" y="34610"/>
                  </a:cubicBezTo>
                  <a:cubicBezTo>
                    <a:pt x="20628" y="34479"/>
                    <a:pt x="20926" y="34312"/>
                    <a:pt x="21130" y="33957"/>
                  </a:cubicBezTo>
                  <a:cubicBezTo>
                    <a:pt x="19697" y="34386"/>
                    <a:pt x="18320" y="34777"/>
                    <a:pt x="16848" y="35205"/>
                  </a:cubicBezTo>
                  <a:close/>
                  <a:moveTo>
                    <a:pt x="1247" y="32785"/>
                  </a:moveTo>
                  <a:cubicBezTo>
                    <a:pt x="763" y="32915"/>
                    <a:pt x="596" y="33307"/>
                    <a:pt x="353" y="33697"/>
                  </a:cubicBezTo>
                  <a:cubicBezTo>
                    <a:pt x="689" y="33920"/>
                    <a:pt x="838" y="33660"/>
                    <a:pt x="1043" y="33548"/>
                  </a:cubicBezTo>
                  <a:cubicBezTo>
                    <a:pt x="1322" y="33399"/>
                    <a:pt x="1378" y="33175"/>
                    <a:pt x="1247" y="32785"/>
                  </a:cubicBezTo>
                  <a:close/>
                  <a:moveTo>
                    <a:pt x="17109" y="6610"/>
                  </a:moveTo>
                  <a:cubicBezTo>
                    <a:pt x="17091" y="6647"/>
                    <a:pt x="17071" y="6684"/>
                    <a:pt x="17054" y="6702"/>
                  </a:cubicBezTo>
                  <a:cubicBezTo>
                    <a:pt x="17481" y="6945"/>
                    <a:pt x="17910" y="7168"/>
                    <a:pt x="18375" y="7429"/>
                  </a:cubicBezTo>
                  <a:cubicBezTo>
                    <a:pt x="18431" y="7317"/>
                    <a:pt x="18506" y="7224"/>
                    <a:pt x="18617" y="7075"/>
                  </a:cubicBezTo>
                  <a:cubicBezTo>
                    <a:pt x="18077" y="6908"/>
                    <a:pt x="17593" y="6759"/>
                    <a:pt x="17109" y="661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18;p44"/>
            <p:cNvSpPr/>
            <p:nvPr/>
          </p:nvSpPr>
          <p:spPr>
            <a:xfrm>
              <a:off x="-7919948" y="1287786"/>
              <a:ext cx="1442692" cy="4113333"/>
            </a:xfrm>
            <a:custGeom>
              <a:avLst/>
              <a:gdLst/>
              <a:ahLst/>
              <a:cxnLst/>
              <a:rect l="l" t="t" r="r" b="b"/>
              <a:pathLst>
                <a:path w="9775" h="27870" extrusionOk="0">
                  <a:moveTo>
                    <a:pt x="5176" y="7316"/>
                  </a:moveTo>
                  <a:lnTo>
                    <a:pt x="5585" y="7316"/>
                  </a:lnTo>
                  <a:cubicBezTo>
                    <a:pt x="5548" y="7242"/>
                    <a:pt x="5530" y="7167"/>
                    <a:pt x="5493" y="7149"/>
                  </a:cubicBezTo>
                  <a:cubicBezTo>
                    <a:pt x="5270" y="7056"/>
                    <a:pt x="5213" y="6889"/>
                    <a:pt x="5250" y="6646"/>
                  </a:cubicBezTo>
                  <a:lnTo>
                    <a:pt x="6144" y="559"/>
                  </a:lnTo>
                  <a:cubicBezTo>
                    <a:pt x="6181" y="373"/>
                    <a:pt x="6238" y="187"/>
                    <a:pt x="6349" y="1"/>
                  </a:cubicBezTo>
                  <a:cubicBezTo>
                    <a:pt x="6367" y="130"/>
                    <a:pt x="6405" y="242"/>
                    <a:pt x="6424" y="373"/>
                  </a:cubicBezTo>
                  <a:cubicBezTo>
                    <a:pt x="6647" y="1453"/>
                    <a:pt x="6926" y="2532"/>
                    <a:pt x="7075" y="3630"/>
                  </a:cubicBezTo>
                  <a:cubicBezTo>
                    <a:pt x="7280" y="5176"/>
                    <a:pt x="7392" y="6740"/>
                    <a:pt x="7522" y="8284"/>
                  </a:cubicBezTo>
                  <a:cubicBezTo>
                    <a:pt x="7671" y="9942"/>
                    <a:pt x="7764" y="11598"/>
                    <a:pt x="7951" y="13274"/>
                  </a:cubicBezTo>
                  <a:cubicBezTo>
                    <a:pt x="8229" y="15731"/>
                    <a:pt x="8564" y="18171"/>
                    <a:pt x="8862" y="20628"/>
                  </a:cubicBezTo>
                  <a:cubicBezTo>
                    <a:pt x="9105" y="22564"/>
                    <a:pt x="9365" y="24481"/>
                    <a:pt x="9607" y="26399"/>
                  </a:cubicBezTo>
                  <a:cubicBezTo>
                    <a:pt x="9663" y="26734"/>
                    <a:pt x="9718" y="27070"/>
                    <a:pt x="9775" y="27442"/>
                  </a:cubicBezTo>
                  <a:cubicBezTo>
                    <a:pt x="6479" y="27591"/>
                    <a:pt x="3259" y="27740"/>
                    <a:pt x="0" y="27869"/>
                  </a:cubicBezTo>
                  <a:cubicBezTo>
                    <a:pt x="1266" y="25878"/>
                    <a:pt x="1825" y="23607"/>
                    <a:pt x="2383" y="21298"/>
                  </a:cubicBezTo>
                  <a:cubicBezTo>
                    <a:pt x="2626" y="21410"/>
                    <a:pt x="2867" y="21522"/>
                    <a:pt x="3147" y="21651"/>
                  </a:cubicBezTo>
                  <a:cubicBezTo>
                    <a:pt x="3110" y="21336"/>
                    <a:pt x="2887" y="21316"/>
                    <a:pt x="2756" y="21204"/>
                  </a:cubicBezTo>
                  <a:cubicBezTo>
                    <a:pt x="2552" y="21056"/>
                    <a:pt x="2477" y="20907"/>
                    <a:pt x="2552" y="20628"/>
                  </a:cubicBezTo>
                  <a:cubicBezTo>
                    <a:pt x="2942" y="18990"/>
                    <a:pt x="3296" y="17332"/>
                    <a:pt x="3669" y="15694"/>
                  </a:cubicBezTo>
                  <a:cubicBezTo>
                    <a:pt x="3798" y="15098"/>
                    <a:pt x="3892" y="14522"/>
                    <a:pt x="4004" y="13869"/>
                  </a:cubicBezTo>
                  <a:cubicBezTo>
                    <a:pt x="4339" y="14018"/>
                    <a:pt x="4637" y="14167"/>
                    <a:pt x="5009" y="14373"/>
                  </a:cubicBezTo>
                  <a:cubicBezTo>
                    <a:pt x="4823" y="13869"/>
                    <a:pt x="4339" y="13869"/>
                    <a:pt x="4133" y="13572"/>
                  </a:cubicBezTo>
                  <a:cubicBezTo>
                    <a:pt x="4488" y="11486"/>
                    <a:pt x="4823" y="9421"/>
                    <a:pt x="5176" y="731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19;p44"/>
            <p:cNvSpPr/>
            <p:nvPr/>
          </p:nvSpPr>
          <p:spPr>
            <a:xfrm>
              <a:off x="-5598068" y="3219288"/>
              <a:ext cx="698101" cy="1212009"/>
            </a:xfrm>
            <a:custGeom>
              <a:avLst/>
              <a:gdLst/>
              <a:ahLst/>
              <a:cxnLst/>
              <a:rect l="l" t="t" r="r" b="b"/>
              <a:pathLst>
                <a:path w="4730" h="8212" extrusionOk="0">
                  <a:moveTo>
                    <a:pt x="3481" y="8211"/>
                  </a:moveTo>
                  <a:cubicBezTo>
                    <a:pt x="2290" y="7820"/>
                    <a:pt x="1135" y="7447"/>
                    <a:pt x="0" y="7075"/>
                  </a:cubicBezTo>
                  <a:cubicBezTo>
                    <a:pt x="93" y="4953"/>
                    <a:pt x="204" y="2775"/>
                    <a:pt x="298" y="541"/>
                  </a:cubicBezTo>
                  <a:cubicBezTo>
                    <a:pt x="1601" y="224"/>
                    <a:pt x="2942" y="20"/>
                    <a:pt x="4394" y="0"/>
                  </a:cubicBezTo>
                  <a:cubicBezTo>
                    <a:pt x="4468" y="373"/>
                    <a:pt x="4543" y="690"/>
                    <a:pt x="4580" y="1025"/>
                  </a:cubicBezTo>
                  <a:cubicBezTo>
                    <a:pt x="4729" y="2663"/>
                    <a:pt x="4635" y="4282"/>
                    <a:pt x="4114" y="5866"/>
                  </a:cubicBezTo>
                  <a:cubicBezTo>
                    <a:pt x="3853" y="6647"/>
                    <a:pt x="3687" y="7447"/>
                    <a:pt x="3481" y="82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20;p44"/>
            <p:cNvSpPr/>
            <p:nvPr/>
          </p:nvSpPr>
          <p:spPr>
            <a:xfrm>
              <a:off x="-6474750" y="4565598"/>
              <a:ext cx="840968" cy="1063681"/>
            </a:xfrm>
            <a:custGeom>
              <a:avLst/>
              <a:gdLst/>
              <a:ahLst/>
              <a:cxnLst/>
              <a:rect l="l" t="t" r="r" b="b"/>
              <a:pathLst>
                <a:path w="5698" h="7207" extrusionOk="0">
                  <a:moveTo>
                    <a:pt x="4097" y="1"/>
                  </a:moveTo>
                  <a:cubicBezTo>
                    <a:pt x="4208" y="430"/>
                    <a:pt x="4265" y="728"/>
                    <a:pt x="4339" y="1025"/>
                  </a:cubicBezTo>
                  <a:cubicBezTo>
                    <a:pt x="4692" y="2272"/>
                    <a:pt x="5047" y="3538"/>
                    <a:pt x="5382" y="4786"/>
                  </a:cubicBezTo>
                  <a:cubicBezTo>
                    <a:pt x="5511" y="5288"/>
                    <a:pt x="5586" y="5809"/>
                    <a:pt x="5660" y="6313"/>
                  </a:cubicBezTo>
                  <a:cubicBezTo>
                    <a:pt x="5698" y="6573"/>
                    <a:pt x="5660" y="6852"/>
                    <a:pt x="5660" y="7206"/>
                  </a:cubicBezTo>
                  <a:cubicBezTo>
                    <a:pt x="4041" y="6722"/>
                    <a:pt x="2478" y="6238"/>
                    <a:pt x="894" y="5772"/>
                  </a:cubicBezTo>
                  <a:cubicBezTo>
                    <a:pt x="504" y="5642"/>
                    <a:pt x="318" y="5419"/>
                    <a:pt x="261" y="4990"/>
                  </a:cubicBezTo>
                  <a:cubicBezTo>
                    <a:pt x="132" y="3967"/>
                    <a:pt x="1" y="4171"/>
                    <a:pt x="746" y="3352"/>
                  </a:cubicBezTo>
                  <a:cubicBezTo>
                    <a:pt x="1788" y="2235"/>
                    <a:pt x="2905" y="1192"/>
                    <a:pt x="4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21;p44"/>
            <p:cNvSpPr/>
            <p:nvPr/>
          </p:nvSpPr>
          <p:spPr>
            <a:xfrm>
              <a:off x="-6408778" y="3562876"/>
              <a:ext cx="525125" cy="1486526"/>
            </a:xfrm>
            <a:custGeom>
              <a:avLst/>
              <a:gdLst/>
              <a:ahLst/>
              <a:cxnLst/>
              <a:rect l="l" t="t" r="r" b="b"/>
              <a:pathLst>
                <a:path w="3558" h="10072" extrusionOk="0">
                  <a:moveTo>
                    <a:pt x="1323" y="0"/>
                  </a:moveTo>
                  <a:cubicBezTo>
                    <a:pt x="1472" y="93"/>
                    <a:pt x="1509" y="112"/>
                    <a:pt x="1527" y="130"/>
                  </a:cubicBezTo>
                  <a:cubicBezTo>
                    <a:pt x="1956" y="1210"/>
                    <a:pt x="2515" y="2215"/>
                    <a:pt x="2775" y="3351"/>
                  </a:cubicBezTo>
                  <a:cubicBezTo>
                    <a:pt x="2999" y="4300"/>
                    <a:pt x="3259" y="5250"/>
                    <a:pt x="3501" y="6199"/>
                  </a:cubicBezTo>
                  <a:cubicBezTo>
                    <a:pt x="3557" y="6405"/>
                    <a:pt x="3557" y="6591"/>
                    <a:pt x="3371" y="6777"/>
                  </a:cubicBezTo>
                  <a:cubicBezTo>
                    <a:pt x="2254" y="7857"/>
                    <a:pt x="1155" y="8936"/>
                    <a:pt x="1" y="10071"/>
                  </a:cubicBezTo>
                  <a:cubicBezTo>
                    <a:pt x="447" y="6702"/>
                    <a:pt x="876" y="3389"/>
                    <a:pt x="13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22;p44"/>
            <p:cNvSpPr/>
            <p:nvPr/>
          </p:nvSpPr>
          <p:spPr>
            <a:xfrm>
              <a:off x="-8455698" y="5821435"/>
              <a:ext cx="2893354" cy="406758"/>
            </a:xfrm>
            <a:custGeom>
              <a:avLst/>
              <a:gdLst/>
              <a:ahLst/>
              <a:cxnLst/>
              <a:rect l="l" t="t" r="r" b="b"/>
              <a:pathLst>
                <a:path w="19604" h="2756" extrusionOk="0">
                  <a:moveTo>
                    <a:pt x="19529" y="0"/>
                  </a:moveTo>
                  <a:cubicBezTo>
                    <a:pt x="19549" y="224"/>
                    <a:pt x="19566" y="391"/>
                    <a:pt x="19604" y="577"/>
                  </a:cubicBezTo>
                  <a:cubicBezTo>
                    <a:pt x="19082" y="912"/>
                    <a:pt x="18543" y="1117"/>
                    <a:pt x="17965" y="1266"/>
                  </a:cubicBezTo>
                  <a:cubicBezTo>
                    <a:pt x="14634" y="2086"/>
                    <a:pt x="11263" y="2550"/>
                    <a:pt x="7838" y="2681"/>
                  </a:cubicBezTo>
                  <a:cubicBezTo>
                    <a:pt x="5809" y="2756"/>
                    <a:pt x="3779" y="2625"/>
                    <a:pt x="1769" y="2364"/>
                  </a:cubicBezTo>
                  <a:cubicBezTo>
                    <a:pt x="1267" y="2290"/>
                    <a:pt x="763" y="2272"/>
                    <a:pt x="279" y="2234"/>
                  </a:cubicBezTo>
                  <a:cubicBezTo>
                    <a:pt x="1" y="2197"/>
                    <a:pt x="19" y="2178"/>
                    <a:pt x="19" y="1750"/>
                  </a:cubicBezTo>
                  <a:lnTo>
                    <a:pt x="801" y="1750"/>
                  </a:lnTo>
                  <a:cubicBezTo>
                    <a:pt x="3650" y="1731"/>
                    <a:pt x="6497" y="1788"/>
                    <a:pt x="9327" y="1713"/>
                  </a:cubicBezTo>
                  <a:cubicBezTo>
                    <a:pt x="10742" y="1657"/>
                    <a:pt x="12157" y="1433"/>
                    <a:pt x="13554" y="1229"/>
                  </a:cubicBezTo>
                  <a:cubicBezTo>
                    <a:pt x="15043" y="1006"/>
                    <a:pt x="16533" y="726"/>
                    <a:pt x="18022" y="428"/>
                  </a:cubicBezTo>
                  <a:cubicBezTo>
                    <a:pt x="18506" y="336"/>
                    <a:pt x="18971" y="167"/>
                    <a:pt x="1952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23;p44"/>
            <p:cNvSpPr/>
            <p:nvPr/>
          </p:nvSpPr>
          <p:spPr>
            <a:xfrm>
              <a:off x="-5688836" y="2452856"/>
              <a:ext cx="722896" cy="799495"/>
            </a:xfrm>
            <a:custGeom>
              <a:avLst/>
              <a:gdLst/>
              <a:ahLst/>
              <a:cxnLst/>
              <a:rect l="l" t="t" r="r" b="b"/>
              <a:pathLst>
                <a:path w="4898" h="5417" extrusionOk="0">
                  <a:moveTo>
                    <a:pt x="4897" y="4878"/>
                  </a:moveTo>
                  <a:cubicBezTo>
                    <a:pt x="3537" y="5064"/>
                    <a:pt x="2234" y="5250"/>
                    <a:pt x="857" y="5417"/>
                  </a:cubicBezTo>
                  <a:cubicBezTo>
                    <a:pt x="988" y="3872"/>
                    <a:pt x="615" y="2438"/>
                    <a:pt x="0" y="1061"/>
                  </a:cubicBezTo>
                  <a:cubicBezTo>
                    <a:pt x="355" y="502"/>
                    <a:pt x="931" y="316"/>
                    <a:pt x="1490" y="0"/>
                  </a:cubicBezTo>
                  <a:cubicBezTo>
                    <a:pt x="3091" y="1321"/>
                    <a:pt x="4376" y="2848"/>
                    <a:pt x="4897" y="4878"/>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24;p44"/>
            <p:cNvSpPr/>
            <p:nvPr/>
          </p:nvSpPr>
          <p:spPr>
            <a:xfrm>
              <a:off x="-8461159" y="5714138"/>
              <a:ext cx="2898815" cy="338276"/>
            </a:xfrm>
            <a:custGeom>
              <a:avLst/>
              <a:gdLst/>
              <a:ahLst/>
              <a:cxnLst/>
              <a:rect l="l" t="t" r="r" b="b"/>
              <a:pathLst>
                <a:path w="19641" h="2292" extrusionOk="0">
                  <a:moveTo>
                    <a:pt x="19529" y="20"/>
                  </a:moveTo>
                  <a:cubicBezTo>
                    <a:pt x="19641" y="299"/>
                    <a:pt x="19566" y="447"/>
                    <a:pt x="19325" y="522"/>
                  </a:cubicBezTo>
                  <a:cubicBezTo>
                    <a:pt x="18878" y="671"/>
                    <a:pt x="18449" y="857"/>
                    <a:pt x="18002" y="931"/>
                  </a:cubicBezTo>
                  <a:cubicBezTo>
                    <a:pt x="16848" y="1174"/>
                    <a:pt x="15713" y="1398"/>
                    <a:pt x="14559" y="1584"/>
                  </a:cubicBezTo>
                  <a:cubicBezTo>
                    <a:pt x="12194" y="1937"/>
                    <a:pt x="9848" y="2291"/>
                    <a:pt x="7447" y="2235"/>
                  </a:cubicBezTo>
                  <a:cubicBezTo>
                    <a:pt x="5586" y="2197"/>
                    <a:pt x="3724" y="2254"/>
                    <a:pt x="1862" y="2272"/>
                  </a:cubicBezTo>
                  <a:lnTo>
                    <a:pt x="56" y="2272"/>
                  </a:lnTo>
                  <a:cubicBezTo>
                    <a:pt x="38" y="2031"/>
                    <a:pt x="18" y="1882"/>
                    <a:pt x="1" y="1658"/>
                  </a:cubicBezTo>
                  <a:cubicBezTo>
                    <a:pt x="224" y="1639"/>
                    <a:pt x="410" y="1602"/>
                    <a:pt x="596" y="1621"/>
                  </a:cubicBezTo>
                  <a:cubicBezTo>
                    <a:pt x="3034" y="1751"/>
                    <a:pt x="5455" y="1621"/>
                    <a:pt x="7894" y="1378"/>
                  </a:cubicBezTo>
                  <a:cubicBezTo>
                    <a:pt x="10128" y="1155"/>
                    <a:pt x="12343" y="857"/>
                    <a:pt x="14577" y="596"/>
                  </a:cubicBezTo>
                  <a:cubicBezTo>
                    <a:pt x="16086" y="410"/>
                    <a:pt x="17575" y="206"/>
                    <a:pt x="19082" y="20"/>
                  </a:cubicBezTo>
                  <a:cubicBezTo>
                    <a:pt x="19231" y="1"/>
                    <a:pt x="19380" y="20"/>
                    <a:pt x="19529" y="20"/>
                  </a:cubicBezTo>
                  <a:close/>
                </a:path>
              </a:pathLst>
            </a:custGeom>
            <a:solidFill>
              <a:srgbClr val="ECC38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25;p44"/>
            <p:cNvSpPr/>
            <p:nvPr/>
          </p:nvSpPr>
          <p:spPr>
            <a:xfrm>
              <a:off x="-7351137" y="5953380"/>
              <a:ext cx="1832773" cy="403806"/>
            </a:xfrm>
            <a:custGeom>
              <a:avLst/>
              <a:gdLst/>
              <a:ahLst/>
              <a:cxnLst/>
              <a:rect l="l" t="t" r="r" b="b"/>
              <a:pathLst>
                <a:path w="12418" h="2736" extrusionOk="0">
                  <a:moveTo>
                    <a:pt x="1" y="2011"/>
                  </a:moveTo>
                  <a:cubicBezTo>
                    <a:pt x="2067" y="2029"/>
                    <a:pt x="4134" y="1768"/>
                    <a:pt x="6182" y="1452"/>
                  </a:cubicBezTo>
                  <a:cubicBezTo>
                    <a:pt x="8210" y="1135"/>
                    <a:pt x="10240" y="837"/>
                    <a:pt x="12139" y="0"/>
                  </a:cubicBezTo>
                  <a:cubicBezTo>
                    <a:pt x="12418" y="576"/>
                    <a:pt x="12380" y="745"/>
                    <a:pt x="11822" y="968"/>
                  </a:cubicBezTo>
                  <a:cubicBezTo>
                    <a:pt x="8880" y="2085"/>
                    <a:pt x="5864" y="2736"/>
                    <a:pt x="2700" y="2383"/>
                  </a:cubicBezTo>
                  <a:cubicBezTo>
                    <a:pt x="1806" y="2271"/>
                    <a:pt x="912" y="2215"/>
                    <a:pt x="1" y="2140"/>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26;p44"/>
            <p:cNvSpPr/>
            <p:nvPr/>
          </p:nvSpPr>
          <p:spPr>
            <a:xfrm>
              <a:off x="-6136623" y="2232948"/>
              <a:ext cx="420484" cy="491917"/>
            </a:xfrm>
            <a:custGeom>
              <a:avLst/>
              <a:gdLst/>
              <a:ahLst/>
              <a:cxnLst/>
              <a:rect l="l" t="t" r="r" b="b"/>
              <a:pathLst>
                <a:path w="2849" h="3333" extrusionOk="0">
                  <a:moveTo>
                    <a:pt x="671" y="1"/>
                  </a:moveTo>
                  <a:cubicBezTo>
                    <a:pt x="1750" y="652"/>
                    <a:pt x="2327" y="1639"/>
                    <a:pt x="2848" y="2699"/>
                  </a:cubicBezTo>
                  <a:cubicBezTo>
                    <a:pt x="2570" y="2923"/>
                    <a:pt x="2309" y="3128"/>
                    <a:pt x="2066" y="3332"/>
                  </a:cubicBezTo>
                  <a:cubicBezTo>
                    <a:pt x="1378" y="2551"/>
                    <a:pt x="708" y="1788"/>
                    <a:pt x="0" y="969"/>
                  </a:cubicBezTo>
                  <a:cubicBezTo>
                    <a:pt x="149" y="614"/>
                    <a:pt x="316" y="261"/>
                    <a:pt x="6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27;p44"/>
            <p:cNvSpPr/>
            <p:nvPr/>
          </p:nvSpPr>
          <p:spPr>
            <a:xfrm>
              <a:off x="-5949774" y="2180702"/>
              <a:ext cx="447936" cy="373845"/>
            </a:xfrm>
            <a:custGeom>
              <a:avLst/>
              <a:gdLst/>
              <a:ahLst/>
              <a:cxnLst/>
              <a:rect l="l" t="t" r="r" b="b"/>
              <a:pathLst>
                <a:path w="3035" h="2533" extrusionOk="0">
                  <a:moveTo>
                    <a:pt x="3034" y="1658"/>
                  </a:moveTo>
                  <a:cubicBezTo>
                    <a:pt x="2532" y="1974"/>
                    <a:pt x="2103" y="2254"/>
                    <a:pt x="1676" y="2532"/>
                  </a:cubicBezTo>
                  <a:cubicBezTo>
                    <a:pt x="1135" y="1825"/>
                    <a:pt x="596" y="1099"/>
                    <a:pt x="0" y="335"/>
                  </a:cubicBezTo>
                  <a:cubicBezTo>
                    <a:pt x="56" y="280"/>
                    <a:pt x="167" y="149"/>
                    <a:pt x="279" y="0"/>
                  </a:cubicBezTo>
                  <a:cubicBezTo>
                    <a:pt x="1284" y="392"/>
                    <a:pt x="2160" y="951"/>
                    <a:pt x="3034" y="1658"/>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28;p44"/>
            <p:cNvSpPr/>
            <p:nvPr/>
          </p:nvSpPr>
          <p:spPr>
            <a:xfrm>
              <a:off x="-6661599" y="2051709"/>
              <a:ext cx="582685" cy="304921"/>
            </a:xfrm>
            <a:custGeom>
              <a:avLst/>
              <a:gdLst/>
              <a:ahLst/>
              <a:cxnLst/>
              <a:rect l="l" t="t" r="r" b="b"/>
              <a:pathLst>
                <a:path w="3948" h="2066" extrusionOk="0">
                  <a:moveTo>
                    <a:pt x="1" y="130"/>
                  </a:moveTo>
                  <a:cubicBezTo>
                    <a:pt x="1510" y="0"/>
                    <a:pt x="2776" y="241"/>
                    <a:pt x="3948" y="1080"/>
                  </a:cubicBezTo>
                  <a:cubicBezTo>
                    <a:pt x="3762" y="1378"/>
                    <a:pt x="3557" y="1693"/>
                    <a:pt x="3315" y="2066"/>
                  </a:cubicBezTo>
                  <a:cubicBezTo>
                    <a:pt x="2403" y="1172"/>
                    <a:pt x="1286" y="614"/>
                    <a:pt x="1" y="130"/>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29;p44"/>
            <p:cNvSpPr/>
            <p:nvPr/>
          </p:nvSpPr>
          <p:spPr>
            <a:xfrm>
              <a:off x="-5809712" y="2664204"/>
              <a:ext cx="230831" cy="536047"/>
            </a:xfrm>
            <a:custGeom>
              <a:avLst/>
              <a:gdLst/>
              <a:ahLst/>
              <a:cxnLst/>
              <a:rect l="l" t="t" r="r" b="b"/>
              <a:pathLst>
                <a:path w="1564" h="3632" extrusionOk="0">
                  <a:moveTo>
                    <a:pt x="745" y="1"/>
                  </a:moveTo>
                  <a:cubicBezTo>
                    <a:pt x="1192" y="1230"/>
                    <a:pt x="1564" y="2347"/>
                    <a:pt x="1434" y="3632"/>
                  </a:cubicBezTo>
                  <a:cubicBezTo>
                    <a:pt x="950" y="2607"/>
                    <a:pt x="484" y="1639"/>
                    <a:pt x="0" y="616"/>
                  </a:cubicBezTo>
                  <a:cubicBezTo>
                    <a:pt x="186" y="467"/>
                    <a:pt x="429" y="262"/>
                    <a:pt x="745"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0;p44"/>
            <p:cNvSpPr/>
            <p:nvPr/>
          </p:nvSpPr>
          <p:spPr>
            <a:xfrm>
              <a:off x="-6210860" y="6131815"/>
              <a:ext cx="631980" cy="184340"/>
            </a:xfrm>
            <a:custGeom>
              <a:avLst/>
              <a:gdLst/>
              <a:ahLst/>
              <a:cxnLst/>
              <a:rect l="l" t="t" r="r" b="b"/>
              <a:pathLst>
                <a:path w="4282" h="1249" extrusionOk="0">
                  <a:moveTo>
                    <a:pt x="0" y="1248"/>
                  </a:moveTo>
                  <a:cubicBezTo>
                    <a:pt x="1472" y="820"/>
                    <a:pt x="2849" y="429"/>
                    <a:pt x="4282" y="0"/>
                  </a:cubicBezTo>
                  <a:cubicBezTo>
                    <a:pt x="4078" y="355"/>
                    <a:pt x="3780" y="522"/>
                    <a:pt x="3463" y="653"/>
                  </a:cubicBezTo>
                  <a:cubicBezTo>
                    <a:pt x="2383" y="1062"/>
                    <a:pt x="1248" y="1248"/>
                    <a:pt x="0" y="1248"/>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31;p44"/>
            <p:cNvSpPr/>
            <p:nvPr/>
          </p:nvSpPr>
          <p:spPr>
            <a:xfrm>
              <a:off x="-8645351" y="5958841"/>
              <a:ext cx="151427" cy="167662"/>
            </a:xfrm>
            <a:custGeom>
              <a:avLst/>
              <a:gdLst/>
              <a:ahLst/>
              <a:cxnLst/>
              <a:rect l="l" t="t" r="r" b="b"/>
              <a:pathLst>
                <a:path w="1026" h="1136" extrusionOk="0">
                  <a:moveTo>
                    <a:pt x="894" y="0"/>
                  </a:moveTo>
                  <a:cubicBezTo>
                    <a:pt x="1025" y="390"/>
                    <a:pt x="969" y="614"/>
                    <a:pt x="690" y="763"/>
                  </a:cubicBezTo>
                  <a:cubicBezTo>
                    <a:pt x="485" y="875"/>
                    <a:pt x="336" y="1135"/>
                    <a:pt x="0" y="912"/>
                  </a:cubicBezTo>
                  <a:cubicBezTo>
                    <a:pt x="243" y="522"/>
                    <a:pt x="410" y="130"/>
                    <a:pt x="894" y="0"/>
                  </a:cubicBezTo>
                  <a:close/>
                </a:path>
              </a:pathLst>
            </a:custGeom>
            <a:solidFill>
              <a:srgbClr val="816D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32;p44"/>
            <p:cNvSpPr/>
            <p:nvPr/>
          </p:nvSpPr>
          <p:spPr>
            <a:xfrm>
              <a:off x="-6180604" y="2095543"/>
              <a:ext cx="230978" cy="121171"/>
            </a:xfrm>
            <a:custGeom>
              <a:avLst/>
              <a:gdLst/>
              <a:ahLst/>
              <a:cxnLst/>
              <a:rect l="l" t="t" r="r" b="b"/>
              <a:pathLst>
                <a:path w="1565" h="821" extrusionOk="0">
                  <a:moveTo>
                    <a:pt x="56" y="1"/>
                  </a:moveTo>
                  <a:cubicBezTo>
                    <a:pt x="540" y="150"/>
                    <a:pt x="1024" y="299"/>
                    <a:pt x="1564" y="466"/>
                  </a:cubicBezTo>
                  <a:cubicBezTo>
                    <a:pt x="1453" y="615"/>
                    <a:pt x="1378" y="708"/>
                    <a:pt x="1322" y="820"/>
                  </a:cubicBezTo>
                  <a:cubicBezTo>
                    <a:pt x="857" y="559"/>
                    <a:pt x="428" y="336"/>
                    <a:pt x="1" y="93"/>
                  </a:cubicBezTo>
                  <a:cubicBezTo>
                    <a:pt x="18" y="75"/>
                    <a:pt x="38" y="38"/>
                    <a:pt x="56" y="1"/>
                  </a:cubicBezTo>
                  <a:close/>
                </a:path>
              </a:pathLst>
            </a:custGeom>
            <a:solidFill>
              <a:srgbClr val="BF3F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7" name="Google Shape;435;p42"/>
          <p:cNvPicPr preferRelativeResize="0"/>
          <p:nvPr/>
        </p:nvPicPr>
        <p:blipFill>
          <a:blip r:embed="rId3">
            <a:alphaModFix/>
          </a:blip>
          <a:stretch>
            <a:fillRect/>
          </a:stretch>
        </p:blipFill>
        <p:spPr>
          <a:xfrm>
            <a:off x="402672" y="-23277"/>
            <a:ext cx="2261426" cy="1038908"/>
          </a:xfrm>
          <a:prstGeom prst="rect">
            <a:avLst/>
          </a:prstGeom>
          <a:noFill/>
          <a:ln>
            <a:noFill/>
          </a:ln>
        </p:spPr>
      </p:pic>
      <p:pic>
        <p:nvPicPr>
          <p:cNvPr id="17" name="Google Shape;453;p42"/>
          <p:cNvPicPr preferRelativeResize="0"/>
          <p:nvPr/>
        </p:nvPicPr>
        <p:blipFill>
          <a:blip r:embed="rId4">
            <a:alphaModFix/>
          </a:blip>
          <a:stretch>
            <a:fillRect/>
          </a:stretch>
        </p:blipFill>
        <p:spPr>
          <a:xfrm>
            <a:off x="-84310" y="17951"/>
            <a:ext cx="827086" cy="456300"/>
          </a:xfrm>
          <a:prstGeom prst="rect">
            <a:avLst/>
          </a:prstGeom>
          <a:noFill/>
          <a:ln>
            <a:noFill/>
          </a:ln>
        </p:spPr>
      </p:pic>
      <p:sp>
        <p:nvSpPr>
          <p:cNvPr id="52" name="Rectangle 51">
            <a:extLst>
              <a:ext uri="{FF2B5EF4-FFF2-40B4-BE49-F238E27FC236}">
                <a16:creationId xmlns:a16="http://schemas.microsoft.com/office/drawing/2014/main" id="{315CBCFC-9D78-47DD-8C85-BA42B69678F8}"/>
              </a:ext>
            </a:extLst>
          </p:cNvPr>
          <p:cNvSpPr/>
          <p:nvPr/>
        </p:nvSpPr>
        <p:spPr>
          <a:xfrm>
            <a:off x="463514" y="1229358"/>
            <a:ext cx="8317727" cy="583750"/>
          </a:xfrm>
          <a:prstGeom prst="rect">
            <a:avLst/>
          </a:prstGeom>
        </p:spPr>
        <p:txBody>
          <a:bodyPr wrap="square">
            <a:spAutoFit/>
          </a:bodyPr>
          <a:lstStyle/>
          <a:p>
            <a:pPr algn="just">
              <a:lnSpc>
                <a:spcPct val="107000"/>
              </a:lnSpc>
              <a:tabLst>
                <a:tab pos="255270" algn="l"/>
              </a:tabLs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315CBCFC-9D78-47DD-8C85-BA42B69678F8}"/>
              </a:ext>
            </a:extLst>
          </p:cNvPr>
          <p:cNvSpPr/>
          <p:nvPr/>
        </p:nvSpPr>
        <p:spPr>
          <a:xfrm>
            <a:off x="543776" y="2325965"/>
            <a:ext cx="8317727" cy="1146211"/>
          </a:xfrm>
          <a:prstGeom prst="rect">
            <a:avLst/>
          </a:prstGeom>
        </p:spPr>
        <p:txBody>
          <a:bodyPr wrap="square">
            <a:spAutoFit/>
          </a:bodyPr>
          <a:lstStyle/>
          <a:p>
            <a:pPr algn="just">
              <a:lnSpc>
                <a:spcPct val="107000"/>
              </a:lnSpc>
              <a:tabLst>
                <a:tab pos="255270"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Không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ấy</a:t>
            </a:r>
            <a:r>
              <a:rPr lang="pt-BR" sz="3200" dirty="0">
                <a:latin typeface="Times New Roman" panose="02020603050405020304" pitchFamily="18" charset="0"/>
                <a:ea typeface="Calibri" panose="020F0502020204030204" pitchFamily="34" charset="0"/>
                <a:cs typeface="Times New Roman" panose="02020603050405020304" pitchFamily="18" charset="0"/>
              </a:rPr>
              <a:t> </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buồm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pt-BR" sz="3200" dirty="0">
                <a:latin typeface="Times New Roman" panose="02020603050405020304" pitchFamily="18" charset="0"/>
                <a:ea typeface="Times New Roman" panose="02020603050405020304" pitchFamily="18" charset="0"/>
                <a:cs typeface="Times New Roman" panose="02020603050405020304" pitchFamily="18" charset="0"/>
              </a:rPr>
              <a:t>/ trong khi gió ra sức gào thét/ và mưa tuôn như trút.//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315CBCFC-9D78-47DD-8C85-BA42B69678F8}"/>
              </a:ext>
            </a:extLst>
          </p:cNvPr>
          <p:cNvSpPr/>
          <p:nvPr/>
        </p:nvSpPr>
        <p:spPr>
          <a:xfrm>
            <a:off x="573082" y="935331"/>
            <a:ext cx="2072757" cy="583750"/>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rong</a:t>
            </a:r>
            <a:r>
              <a:rPr lang="en-US" sz="3200" dirty="0">
                <a:latin typeface="Times New Roman" panose="02020603050405020304" pitchFamily="18" charset="0"/>
                <a:ea typeface="Calibri" panose="020F0502020204030204" pitchFamily="34" charset="0"/>
                <a:cs typeface="Times New Roman" panose="02020603050405020304" pitchFamily="18" charset="0"/>
              </a:rPr>
              <a:t> chơi,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315CBCFC-9D78-47DD-8C85-BA42B69678F8}"/>
              </a:ext>
            </a:extLst>
          </p:cNvPr>
          <p:cNvSpPr/>
          <p:nvPr/>
        </p:nvSpPr>
        <p:spPr>
          <a:xfrm>
            <a:off x="2458941" y="939216"/>
            <a:ext cx="2419143" cy="619272"/>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phẳng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lặng</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315CBCFC-9D78-47DD-8C85-BA42B69678F8}"/>
              </a:ext>
            </a:extLst>
          </p:cNvPr>
          <p:cNvSpPr/>
          <p:nvPr/>
        </p:nvSpPr>
        <p:spPr>
          <a:xfrm>
            <a:off x="4515950" y="944519"/>
            <a:ext cx="2247993" cy="619272"/>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mui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thuyền</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315CBCFC-9D78-47DD-8C85-BA42B69678F8}"/>
              </a:ext>
            </a:extLst>
          </p:cNvPr>
          <p:cNvSpPr/>
          <p:nvPr/>
        </p:nvSpPr>
        <p:spPr>
          <a:xfrm>
            <a:off x="6543038" y="965208"/>
            <a:ext cx="2072757" cy="583750"/>
          </a:xfrm>
          <a:prstGeom prst="rect">
            <a:avLst/>
          </a:prstGeom>
        </p:spPr>
        <p:txBody>
          <a:bodyPr wrap="square">
            <a:spAutoFit/>
          </a:bodyPr>
          <a:lstStyle/>
          <a:p>
            <a:pPr algn="just">
              <a:lnSpc>
                <a:spcPct val="107000"/>
              </a:lnSpc>
              <a:tabLst>
                <a:tab pos="255270" algn="l"/>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gào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thét</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28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6FAE514-5DC5-4377-B92F-2008F4DC6D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986" y="1152072"/>
            <a:ext cx="5554979" cy="3537853"/>
          </a:xfrm>
          <a:prstGeom prst="rect">
            <a:avLst/>
          </a:prstGeom>
        </p:spPr>
      </p:pic>
      <p:sp>
        <p:nvSpPr>
          <p:cNvPr id="23" name="五角星 44">
            <a:extLst>
              <a:ext uri="{FF2B5EF4-FFF2-40B4-BE49-F238E27FC236}">
                <a16:creationId xmlns:a16="http://schemas.microsoft.com/office/drawing/2014/main" id="{578C8316-4535-419F-863D-8CA06A1CC518}"/>
              </a:ext>
            </a:extLst>
          </p:cNvPr>
          <p:cNvSpPr/>
          <p:nvPr/>
        </p:nvSpPr>
        <p:spPr>
          <a:xfrm rot="19967404">
            <a:off x="7433398" y="1152907"/>
            <a:ext cx="343795" cy="343795"/>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4" name="五角星 45">
            <a:extLst>
              <a:ext uri="{FF2B5EF4-FFF2-40B4-BE49-F238E27FC236}">
                <a16:creationId xmlns:a16="http://schemas.microsoft.com/office/drawing/2014/main" id="{62C1C6FE-AE15-4B75-9A75-8CF826A63CB7}"/>
              </a:ext>
            </a:extLst>
          </p:cNvPr>
          <p:cNvSpPr/>
          <p:nvPr/>
        </p:nvSpPr>
        <p:spPr>
          <a:xfrm>
            <a:off x="6770855" y="1443786"/>
            <a:ext cx="190078" cy="190078"/>
          </a:xfrm>
          <a:prstGeom prst="star5">
            <a:avLst>
              <a:gd name="adj" fmla="val 23926"/>
              <a:gd name="hf" fmla="val 105146"/>
              <a:gd name="vf" fmla="val 110557"/>
            </a:avLst>
          </a:prstGeom>
          <a:blipFill dpi="0" rotWithShape="1">
            <a:blip r:embed="rId5" cstate="screen">
              <a:extLst>
                <a:ext uri="{28A0092B-C50C-407E-A947-70E740481C1C}">
                  <a14:useLocalDpi xmlns:a14="http://schemas.microsoft.com/office/drawing/2010/main"/>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5" name="五角星 46">
            <a:extLst>
              <a:ext uri="{FF2B5EF4-FFF2-40B4-BE49-F238E27FC236}">
                <a16:creationId xmlns:a16="http://schemas.microsoft.com/office/drawing/2014/main" id="{D908DFA3-EC02-483C-A2CB-1EBA092E9E8A}"/>
              </a:ext>
            </a:extLst>
          </p:cNvPr>
          <p:cNvSpPr/>
          <p:nvPr/>
        </p:nvSpPr>
        <p:spPr>
          <a:xfrm>
            <a:off x="8105466" y="1441595"/>
            <a:ext cx="139759" cy="139759"/>
          </a:xfrm>
          <a:prstGeom prst="star5">
            <a:avLst>
              <a:gd name="adj" fmla="val 23926"/>
              <a:gd name="hf" fmla="val 105146"/>
              <a:gd name="vf" fmla="val 110557"/>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26" name="五角星 50">
            <a:extLst>
              <a:ext uri="{FF2B5EF4-FFF2-40B4-BE49-F238E27FC236}">
                <a16:creationId xmlns:a16="http://schemas.microsoft.com/office/drawing/2014/main" id="{84A8AB04-DB86-4CB5-BC5E-1B23A134902E}"/>
              </a:ext>
            </a:extLst>
          </p:cNvPr>
          <p:cNvSpPr/>
          <p:nvPr/>
        </p:nvSpPr>
        <p:spPr>
          <a:xfrm rot="19922997">
            <a:off x="8251134" y="1155016"/>
            <a:ext cx="107849" cy="107849"/>
          </a:xfrm>
          <a:prstGeom prst="star5">
            <a:avLst>
              <a:gd name="adj" fmla="val 23926"/>
              <a:gd name="hf" fmla="val 105146"/>
              <a:gd name="vf" fmla="val 110557"/>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 name="文本框 10">
            <a:extLst>
              <a:ext uri="{FF2B5EF4-FFF2-40B4-BE49-F238E27FC236}">
                <a16:creationId xmlns:a16="http://schemas.microsoft.com/office/drawing/2014/main" id="{A2A18357-0B3E-45FB-A0EF-30C3280DC663}"/>
              </a:ext>
            </a:extLst>
          </p:cNvPr>
          <p:cNvSpPr txBox="1"/>
          <p:nvPr/>
        </p:nvSpPr>
        <p:spPr>
          <a:xfrm>
            <a:off x="1809135" y="2162354"/>
            <a:ext cx="6715433" cy="1338828"/>
          </a:xfrm>
          <a:prstGeom prst="rect">
            <a:avLst/>
          </a:prstGeom>
          <a:noFill/>
        </p:spPr>
        <p:txBody>
          <a:bodyPr wrap="square" rtlCol="0">
            <a:spAutoFit/>
          </a:bodyPr>
          <a:lstStyle/>
          <a:p>
            <a:pPr algn="ctr">
              <a:lnSpc>
                <a:spcPct val="150000"/>
              </a:lnSpc>
            </a:pPr>
            <a:r>
              <a:rPr lang="vi-VN" altLang="zh-CN" sz="5400" b="1" dirty="0">
                <a:solidFill>
                  <a:srgbClr val="53C2E8"/>
                </a:solidFill>
                <a:latin typeface="Pattaya" panose="00000500000000000000" pitchFamily="2" charset="-34"/>
                <a:cs typeface="Pattaya" panose="00000500000000000000" pitchFamily="2" charset="-34"/>
                <a:sym typeface="+mn-lt"/>
              </a:rPr>
              <a:t>Luyện đọc</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nối</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tiếp</a:t>
            </a:r>
            <a:r>
              <a:rPr lang="en-US" altLang="zh-CN" sz="5400" b="1" dirty="0">
                <a:solidFill>
                  <a:srgbClr val="53C2E8"/>
                </a:solidFill>
                <a:latin typeface="Pattaya" panose="00000500000000000000" pitchFamily="2" charset="-34"/>
                <a:cs typeface="Pattaya" panose="00000500000000000000" pitchFamily="2" charset="-34"/>
                <a:sym typeface="+mn-lt"/>
              </a:rPr>
              <a:t> </a:t>
            </a:r>
            <a:r>
              <a:rPr lang="en-US" altLang="zh-CN" sz="5400" b="1" dirty="0" err="1">
                <a:solidFill>
                  <a:srgbClr val="53C2E8"/>
                </a:solidFill>
                <a:latin typeface="Pattaya" panose="00000500000000000000" pitchFamily="2" charset="-34"/>
                <a:cs typeface="Pattaya" panose="00000500000000000000" pitchFamily="2" charset="-34"/>
                <a:sym typeface="+mn-lt"/>
              </a:rPr>
              <a:t>đoạn</a:t>
            </a:r>
            <a:endParaRPr lang="zh-CN" altLang="en-US" sz="5400" b="1" dirty="0">
              <a:solidFill>
                <a:srgbClr val="53C2E8"/>
              </a:solidFill>
              <a:latin typeface="Pattaya" panose="00000500000000000000" pitchFamily="2" charset="-34"/>
              <a:cs typeface="Pattaya" panose="00000500000000000000" pitchFamily="2" charset="-34"/>
              <a:sym typeface="+mn-lt"/>
            </a:endParaRPr>
          </a:p>
        </p:txBody>
      </p:sp>
      <p:pic>
        <p:nvPicPr>
          <p:cNvPr id="3" name="图片 2">
            <a:extLst>
              <a:ext uri="{FF2B5EF4-FFF2-40B4-BE49-F238E27FC236}">
                <a16:creationId xmlns:a16="http://schemas.microsoft.com/office/drawing/2014/main" id="{54C6EF0B-FD12-437C-A7A3-4D096D5B07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81" y="254523"/>
            <a:ext cx="1106471" cy="1106471"/>
          </a:xfrm>
          <a:prstGeom prst="rect">
            <a:avLst/>
          </a:prstGeom>
        </p:spPr>
      </p:pic>
      <p:pic>
        <p:nvPicPr>
          <p:cNvPr id="4" name="图片 3">
            <a:extLst>
              <a:ext uri="{FF2B5EF4-FFF2-40B4-BE49-F238E27FC236}">
                <a16:creationId xmlns:a16="http://schemas.microsoft.com/office/drawing/2014/main" id="{E49D1E55-541A-4FCC-AF57-A780035FE1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1943" y="712022"/>
            <a:ext cx="1295841" cy="1295841"/>
          </a:xfrm>
          <a:prstGeom prst="rect">
            <a:avLst/>
          </a:prstGeom>
        </p:spPr>
      </p:pic>
      <p:pic>
        <p:nvPicPr>
          <p:cNvPr id="21" name="Picture 5" descr="C:\Users\Administrator\Desktop\小鸟.png">
            <a:extLst>
              <a:ext uri="{FF2B5EF4-FFF2-40B4-BE49-F238E27FC236}">
                <a16:creationId xmlns:a16="http://schemas.microsoft.com/office/drawing/2014/main" id="{556D02F0-DC82-4A5D-B27B-FFBC3DA0078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75345" y="659265"/>
            <a:ext cx="626158" cy="6655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DAF5B0-B78A-42A3-8313-12BFD9283CED}"/>
              </a:ext>
            </a:extLst>
          </p:cNvPr>
          <p:cNvPicPr>
            <a:picLocks noChangeAspect="1"/>
          </p:cNvPicPr>
          <p:nvPr/>
        </p:nvPicPr>
        <p:blipFill rotWithShape="1">
          <a:blip r:embed="rId11">
            <a:extLst>
              <a:ext uri="{28A0092B-C50C-407E-A947-70E740481C1C}">
                <a14:useLocalDpi xmlns:a14="http://schemas.microsoft.com/office/drawing/2010/main" val="0"/>
              </a:ext>
            </a:extLst>
          </a:blip>
          <a:srcRect l="7689" t="24110" r="46122" b="4615"/>
          <a:stretch/>
        </p:blipFill>
        <p:spPr>
          <a:xfrm>
            <a:off x="0" y="2889390"/>
            <a:ext cx="3130394" cy="2446844"/>
          </a:xfrm>
          <a:prstGeom prst="rect">
            <a:avLst/>
          </a:prstGeom>
        </p:spPr>
      </p:pic>
    </p:spTree>
    <p:extLst>
      <p:ext uri="{BB962C8B-B14F-4D97-AF65-F5344CB8AC3E}">
        <p14:creationId xmlns:p14="http://schemas.microsoft.com/office/powerpoint/2010/main" val="40413304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14:presetBounceEnd="50000">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14:bounceEnd="50000">
                                          <p:cBhvr additive="base">
                                            <p:cTn id="39" dur="75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14:bounceEnd="50000">
                                          <p:cBhvr additive="base">
                                            <p:cTn id="43"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14:bounceEnd="50000">
                                          <p:cBhvr additive="base">
                                            <p:cTn id="4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0-#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2100"/>
                                      </p:stCondLst>
                                      <p:iterate type="lt">
                                        <p:tmPct val="10000"/>
                                      </p:iterate>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2" presetClass="entr" presetSubtype="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0" presetClass="path" presetSubtype="0" accel="50000" decel="50000" fill="hold" nodeType="withEffect">
                                      <p:stCondLst>
                                        <p:cond delay="500"/>
                                      </p:stCondLst>
                                      <p:childTnLst>
                                        <p:animMotion origin="layout" path="M 4.79167E-6 0.00487 C -0.01133 0.00602 -0.02097 0.01042 -0.0323 0.01181 C -0.04375 0.01667 -0.0543 0.0176 -0.06628 0.01899 C -0.17123 0.01667 -0.17318 0.0294 -0.23282 0.00741 C -0.23894 0.00139 -0.24037 -0.00347 -0.2461 -0.0118 C -0.25508 -0.025 -0.26459 -0.03865 -0.27722 -0.04351 C -0.30977 -0.075 -0.38438 -0.06226 -0.40782 -0.0625 C -0.41745 -0.06643 -0.42748 -0.06759 -0.43711 -0.07129 C -0.44323 -0.07361 -0.44883 -0.07638 -0.45508 -0.07801 C -0.46381 -0.08333 -0.47344 -0.08865 -0.48256 -0.09074 C -0.49688 -0.10069 -0.51146 -0.10949 -0.52696 -0.11551 C -0.53256 -0.11736 -0.53711 -0.12199 -0.54219 -0.12546 C -0.55391 -0.13217 -0.5681 -0.1375 -0.58099 -0.14074 C -0.61029 -0.13912 -0.63868 -0.1375 -0.66797 -0.13888 C -0.68112 -0.14537 -0.69441 -0.15092 -0.70678 -0.15995 C -0.71237 -0.16388 -0.71771 -0.16828 -0.72396 -0.1706 C -0.73568 -0.18078 -0.72175 -0.1699 -0.73321 -0.17592 C -0.73842 -0.1787 -0.74336 -0.18402 -0.74844 -0.18703 C -0.75391 -0.19074 -0.7504 -0.18657 -0.75508 -0.19004 C -0.76394 -0.19652 -0.77292 -0.20254 -0.78243 -0.20671 C -0.79102 -0.21458 -0.80027 -0.22291 -0.8099 -0.22847 C -0.81706 -0.23888 -0.82839 -0.24444 -0.83451 -0.25717 C -0.83581 -0.26018 -0.83737 -0.26273 -0.83829 -0.26551 C -0.83881 -0.26782 -0.8392 -0.27037 -0.84011 -0.27245 C -0.84245 -0.27801 -0.84623 -0.28217 -0.8487 -0.28773 C -0.85417 -0.29976 -0.85873 -0.30648 -0.86563 -0.31689 " pathEditMode="relative" rAng="0" ptsTypes="AAAAAAAAAAAAAAAAAAAAAAAAAA">
                                          <p:cBhvr>
                                            <p:cTn id="32" dur="6500" fill="hold"/>
                                            <p:tgtEl>
                                              <p:spTgt spid="21"/>
                                            </p:tgtEl>
                                            <p:attrNameLst>
                                              <p:attrName>ppt_x</p:attrName>
                                              <p:attrName>ppt_y</p:attrName>
                                            </p:attrNameLst>
                                          </p:cBhvr>
                                          <p:rCtr x="-43281" y="-15324"/>
                                        </p:animMotion>
                                      </p:childTnLst>
                                    </p:cTn>
                                  </p:par>
                                  <p:par>
                                    <p:cTn id="33" presetID="2" presetClass="entr" presetSubtype="1"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750" fill="hold"/>
                                            <p:tgtEl>
                                              <p:spTgt spid="24"/>
                                            </p:tgtEl>
                                            <p:attrNameLst>
                                              <p:attrName>ppt_x</p:attrName>
                                            </p:attrNameLst>
                                          </p:cBhvr>
                                          <p:tavLst>
                                            <p:tav tm="0">
                                              <p:val>
                                                <p:strVal val="#ppt_x"/>
                                              </p:val>
                                            </p:tav>
                                            <p:tav tm="100000">
                                              <p:val>
                                                <p:strVal val="#ppt_x"/>
                                              </p:val>
                                            </p:tav>
                                          </p:tavLst>
                                        </p:anim>
                                        <p:anim calcmode="lin" valueType="num">
                                          <p:cBhvr additive="base">
                                            <p:cTn id="40" dur="750" fill="hold"/>
                                            <p:tgtEl>
                                              <p:spTgt spid="2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25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8" presetClass="emph" presetSubtype="0" repeatCount="2000" fill="hold" grpId="1" nodeType="withEffect">
                                      <p:stCondLst>
                                        <p:cond delay="0"/>
                                      </p:stCondLst>
                                      <p:childTnLst>
                                        <p:animRot by="21600000">
                                          <p:cBhvr>
                                            <p:cTn id="50" dur="3500" fill="hold"/>
                                            <p:tgtEl>
                                              <p:spTgt spid="23"/>
                                            </p:tgtEl>
                                            <p:attrNameLst>
                                              <p:attrName>r</p:attrName>
                                            </p:attrNameLst>
                                          </p:cBhvr>
                                        </p:animRot>
                                      </p:childTnLst>
                                    </p:cTn>
                                  </p:par>
                                  <p:par>
                                    <p:cTn id="51" presetID="8" presetClass="emph" presetSubtype="0" repeatCount="2000" fill="hold" grpId="1" nodeType="withEffect">
                                      <p:stCondLst>
                                        <p:cond delay="0"/>
                                      </p:stCondLst>
                                      <p:childTnLst>
                                        <p:animRot by="-21600000">
                                          <p:cBhvr>
                                            <p:cTn id="52" dur="3500" fill="hold"/>
                                            <p:tgtEl>
                                              <p:spTgt spid="25"/>
                                            </p:tgtEl>
                                            <p:attrNameLst>
                                              <p:attrName>r</p:attrName>
                                            </p:attrNameLst>
                                          </p:cBhvr>
                                        </p:animRot>
                                      </p:childTnLst>
                                    </p:cTn>
                                  </p:par>
                                  <p:par>
                                    <p:cTn id="53" presetID="6" presetClass="emph" presetSubtype="0" repeatCount="2000" autoRev="1" fill="hold" grpId="1" nodeType="withEffect">
                                      <p:stCondLst>
                                        <p:cond delay="0"/>
                                      </p:stCondLst>
                                      <p:childTnLst>
                                        <p:animScale>
                                          <p:cBhvr>
                                            <p:cTn id="54" dur="2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5" grpId="0" animBg="1"/>
          <p:bldP spid="25" grpId="1" animBg="1"/>
          <p:bldP spid="26" grpId="0" animBg="1"/>
          <p:bldP spid="26" grpId="1" animBg="1"/>
          <p:bldP spid="11" grpId="0"/>
          <p:bldP spid="11"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61"/>
          <p:cNvPicPr preferRelativeResize="0"/>
          <p:nvPr/>
        </p:nvPicPr>
        <p:blipFill>
          <a:blip r:embed="rId3">
            <a:alphaModFix/>
          </a:blip>
          <a:stretch>
            <a:fillRect/>
          </a:stretch>
        </p:blipFill>
        <p:spPr>
          <a:xfrm>
            <a:off x="3603081" y="229893"/>
            <a:ext cx="1595876" cy="616599"/>
          </a:xfrm>
          <a:prstGeom prst="rect">
            <a:avLst/>
          </a:prstGeom>
          <a:noFill/>
          <a:ln>
            <a:noFill/>
          </a:ln>
        </p:spPr>
      </p:pic>
      <p:pic>
        <p:nvPicPr>
          <p:cNvPr id="12" name="Google Shape;419;p42"/>
          <p:cNvPicPr preferRelativeResize="0"/>
          <p:nvPr/>
        </p:nvPicPr>
        <p:blipFill>
          <a:blip r:embed="rId4">
            <a:alphaModFix/>
          </a:blip>
          <a:stretch>
            <a:fillRect/>
          </a:stretch>
        </p:blipFill>
        <p:spPr>
          <a:xfrm>
            <a:off x="7890789" y="311345"/>
            <a:ext cx="827086" cy="456300"/>
          </a:xfrm>
          <a:prstGeom prst="rect">
            <a:avLst/>
          </a:prstGeom>
          <a:noFill/>
          <a:ln>
            <a:noFill/>
          </a:ln>
        </p:spPr>
      </p:pic>
      <p:sp>
        <p:nvSpPr>
          <p:cNvPr id="13" name="Google Shape;420;p42"/>
          <p:cNvSpPr/>
          <p:nvPr/>
        </p:nvSpPr>
        <p:spPr>
          <a:xfrm rot="10800000" flipH="1">
            <a:off x="892193" y="2355208"/>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1;p42"/>
          <p:cNvSpPr/>
          <p:nvPr/>
        </p:nvSpPr>
        <p:spPr>
          <a:xfrm rot="10800000" flipH="1">
            <a:off x="5996416" y="2681075"/>
            <a:ext cx="2156100" cy="2156100"/>
          </a:xfrm>
          <a:prstGeom prst="ellipse">
            <a:avLst/>
          </a:prstGeom>
          <a:solidFill>
            <a:srgbClr val="FFFFFF">
              <a:alpha val="21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435;p42"/>
          <p:cNvPicPr preferRelativeResize="0"/>
          <p:nvPr/>
        </p:nvPicPr>
        <p:blipFill>
          <a:blip r:embed="rId3">
            <a:alphaModFix/>
          </a:blip>
          <a:stretch>
            <a:fillRect/>
          </a:stretch>
        </p:blipFill>
        <p:spPr>
          <a:xfrm>
            <a:off x="6137867" y="3672916"/>
            <a:ext cx="2041318" cy="788694"/>
          </a:xfrm>
          <a:prstGeom prst="rect">
            <a:avLst/>
          </a:prstGeom>
          <a:noFill/>
          <a:ln>
            <a:noFill/>
          </a:ln>
        </p:spPr>
      </p:pic>
      <p:pic>
        <p:nvPicPr>
          <p:cNvPr id="16" name="Google Shape;437;p42"/>
          <p:cNvPicPr preferRelativeResize="0"/>
          <p:nvPr/>
        </p:nvPicPr>
        <p:blipFill>
          <a:blip r:embed="rId3">
            <a:alphaModFix/>
          </a:blip>
          <a:stretch>
            <a:fillRect/>
          </a:stretch>
        </p:blipFill>
        <p:spPr>
          <a:xfrm flipH="1">
            <a:off x="7453898" y="3466310"/>
            <a:ext cx="838238" cy="323963"/>
          </a:xfrm>
          <a:prstGeom prst="rect">
            <a:avLst/>
          </a:prstGeom>
          <a:noFill/>
          <a:ln>
            <a:noFill/>
          </a:ln>
        </p:spPr>
      </p:pic>
      <p:pic>
        <p:nvPicPr>
          <p:cNvPr id="18" name="Google Shape;457;p42"/>
          <p:cNvPicPr preferRelativeResize="0"/>
          <p:nvPr/>
        </p:nvPicPr>
        <p:blipFill rotWithShape="1">
          <a:blip r:embed="rId3">
            <a:alphaModFix/>
          </a:blip>
          <a:srcRect r="46161"/>
          <a:stretch/>
        </p:blipFill>
        <p:spPr>
          <a:xfrm>
            <a:off x="9760420" y="5642324"/>
            <a:ext cx="1099025" cy="788675"/>
          </a:xfrm>
          <a:prstGeom prst="rect">
            <a:avLst/>
          </a:prstGeom>
          <a:noFill/>
          <a:ln>
            <a:noFill/>
          </a:ln>
        </p:spPr>
      </p:pic>
      <p:pic>
        <p:nvPicPr>
          <p:cNvPr id="29" name="Google Shape;286;p39"/>
          <p:cNvPicPr preferRelativeResize="0"/>
          <p:nvPr/>
        </p:nvPicPr>
        <p:blipFill>
          <a:blip r:embed="rId5">
            <a:alphaModFix/>
          </a:blip>
          <a:stretch>
            <a:fillRect/>
          </a:stretch>
        </p:blipFill>
        <p:spPr>
          <a:xfrm>
            <a:off x="5030484" y="-978278"/>
            <a:ext cx="4856199" cy="3400279"/>
          </a:xfrm>
          <a:prstGeom prst="rect">
            <a:avLst/>
          </a:prstGeom>
          <a:noFill/>
          <a:ln>
            <a:noFill/>
          </a:ln>
        </p:spPr>
      </p:pic>
      <p:pic>
        <p:nvPicPr>
          <p:cNvPr id="31" name="Google Shape;1396;p48"/>
          <p:cNvPicPr preferRelativeResize="0"/>
          <p:nvPr/>
        </p:nvPicPr>
        <p:blipFill>
          <a:blip r:embed="rId6">
            <a:alphaModFix/>
          </a:blip>
          <a:stretch>
            <a:fillRect/>
          </a:stretch>
        </p:blipFill>
        <p:spPr>
          <a:xfrm>
            <a:off x="-57150" y="4497858"/>
            <a:ext cx="9214781" cy="645643"/>
          </a:xfrm>
          <a:prstGeom prst="rect">
            <a:avLst/>
          </a:prstGeom>
          <a:noFill/>
          <a:ln>
            <a:noFill/>
          </a:ln>
          <a:effectLst>
            <a:outerShdw blurRad="292100" dist="219075" dir="16200000" rotWithShape="0">
              <a:srgbClr val="000000">
                <a:alpha val="40000"/>
              </a:srgbClr>
            </a:outerShdw>
          </a:effectLst>
        </p:spPr>
      </p:pic>
      <p:pic>
        <p:nvPicPr>
          <p:cNvPr id="27" name="Google Shape;435;p42"/>
          <p:cNvPicPr preferRelativeResize="0"/>
          <p:nvPr/>
        </p:nvPicPr>
        <p:blipFill>
          <a:blip r:embed="rId3">
            <a:alphaModFix/>
          </a:blip>
          <a:stretch>
            <a:fillRect/>
          </a:stretch>
        </p:blipFill>
        <p:spPr>
          <a:xfrm>
            <a:off x="400148" y="-132716"/>
            <a:ext cx="2261426" cy="989507"/>
          </a:xfrm>
          <a:prstGeom prst="rect">
            <a:avLst/>
          </a:prstGeom>
          <a:noFill/>
          <a:ln>
            <a:noFill/>
          </a:ln>
        </p:spPr>
      </p:pic>
      <p:pic>
        <p:nvPicPr>
          <p:cNvPr id="17" name="Google Shape;453;p42"/>
          <p:cNvPicPr preferRelativeResize="0"/>
          <p:nvPr/>
        </p:nvPicPr>
        <p:blipFill>
          <a:blip r:embed="rId4">
            <a:alphaModFix/>
          </a:blip>
          <a:stretch>
            <a:fillRect/>
          </a:stretch>
        </p:blipFill>
        <p:spPr>
          <a:xfrm>
            <a:off x="-84310" y="17951"/>
            <a:ext cx="827086" cy="456300"/>
          </a:xfrm>
          <a:prstGeom prst="rect">
            <a:avLst/>
          </a:prstGeom>
          <a:noFill/>
          <a:ln>
            <a:noFill/>
          </a:ln>
        </p:spPr>
      </p:pic>
      <p:sp>
        <p:nvSpPr>
          <p:cNvPr id="61" name="Rectangle 60">
            <a:extLst>
              <a:ext uri="{FF2B5EF4-FFF2-40B4-BE49-F238E27FC236}">
                <a16:creationId xmlns:a16="http://schemas.microsoft.com/office/drawing/2014/main" id="{D9C38153-B669-4E1C-9FB2-A91C8B2E392D}"/>
              </a:ext>
            </a:extLst>
          </p:cNvPr>
          <p:cNvSpPr/>
          <p:nvPr/>
        </p:nvSpPr>
        <p:spPr>
          <a:xfrm>
            <a:off x="723223" y="1287177"/>
            <a:ext cx="1938351" cy="584775"/>
          </a:xfrm>
          <a:prstGeom prst="rect">
            <a:avLst/>
          </a:prstGeom>
        </p:spPr>
        <p:txBody>
          <a:bodyPr wrap="none">
            <a:spAutoFit/>
          </a:bodyPr>
          <a:lstStyle/>
          <a:p>
            <a:r>
              <a:rPr lang="vi-VN" sz="3200" b="1" dirty="0">
                <a:solidFill>
                  <a:srgbClr val="FFC000"/>
                </a:solidFill>
                <a:latin typeface="Pattaya" panose="00000500000000000000" pitchFamily="2" charset="-34"/>
                <a:cs typeface="Pattaya" panose="00000500000000000000" pitchFamily="2" charset="-34"/>
              </a:rPr>
              <a:t>cánh buồm</a:t>
            </a:r>
            <a:endParaRPr lang="en-US" sz="3200" b="1" dirty="0">
              <a:solidFill>
                <a:srgbClr val="FFC000"/>
              </a:solidFill>
              <a:latin typeface="Pattaya" panose="00000500000000000000" pitchFamily="2" charset="-34"/>
              <a:cs typeface="Pattaya" panose="00000500000000000000" pitchFamily="2" charset="-34"/>
            </a:endParaRPr>
          </a:p>
        </p:txBody>
      </p:sp>
      <p:sp>
        <p:nvSpPr>
          <p:cNvPr id="50" name="Rectangle 49">
            <a:extLst>
              <a:ext uri="{FF2B5EF4-FFF2-40B4-BE49-F238E27FC236}">
                <a16:creationId xmlns:a16="http://schemas.microsoft.com/office/drawing/2014/main" id="{C5686A95-C235-43B8-9A65-702F8D35EBAA}"/>
              </a:ext>
            </a:extLst>
          </p:cNvPr>
          <p:cNvSpPr/>
          <p:nvPr/>
        </p:nvSpPr>
        <p:spPr>
          <a:xfrm>
            <a:off x="3764760" y="807316"/>
            <a:ext cx="1570959" cy="523220"/>
          </a:xfrm>
          <a:prstGeom prst="rect">
            <a:avLst/>
          </a:prstGeom>
        </p:spPr>
        <p:txBody>
          <a:bodyPr wrap="square">
            <a:spAutoFit/>
          </a:bodyPr>
          <a:lstStyle/>
          <a:p>
            <a:r>
              <a:rPr lang="en-US" sz="2800" dirty="0" err="1">
                <a:solidFill>
                  <a:srgbClr val="FF0000"/>
                </a:solidFill>
                <a:latin typeface="Pattaya" panose="00000500000000000000" pitchFamily="2" charset="-34"/>
                <a:ea typeface="Tahoma" panose="020B0604030504040204" pitchFamily="34" charset="0"/>
                <a:cs typeface="Pattaya" panose="00000500000000000000" pitchFamily="2" charset="-34"/>
              </a:rPr>
              <a:t>Từ</a:t>
            </a:r>
            <a:r>
              <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rPr>
              <a:t> </a:t>
            </a:r>
            <a:r>
              <a:rPr lang="en-US" sz="2800" dirty="0" err="1">
                <a:solidFill>
                  <a:srgbClr val="FF0000"/>
                </a:solidFill>
                <a:latin typeface="Pattaya" panose="00000500000000000000" pitchFamily="2" charset="-34"/>
                <a:ea typeface="Tahoma" panose="020B0604030504040204" pitchFamily="34" charset="0"/>
                <a:cs typeface="Pattaya" panose="00000500000000000000" pitchFamily="2" charset="-34"/>
              </a:rPr>
              <a:t>ngữ</a:t>
            </a:r>
            <a:endParaRPr lang="en-US" sz="2800" dirty="0">
              <a:solidFill>
                <a:srgbClr val="FF0000"/>
              </a:solidFill>
              <a:latin typeface="Pattaya" panose="00000500000000000000" pitchFamily="2" charset="-34"/>
              <a:ea typeface="Tahoma" panose="020B0604030504040204" pitchFamily="34" charset="0"/>
              <a:cs typeface="Pattaya" panose="00000500000000000000" pitchFamily="2" charset="-34"/>
            </a:endParaRPr>
          </a:p>
        </p:txBody>
      </p:sp>
      <p:pic>
        <p:nvPicPr>
          <p:cNvPr id="3" name="Picture 2"/>
          <p:cNvPicPr>
            <a:picLocks noChangeAspect="1"/>
          </p:cNvPicPr>
          <p:nvPr/>
        </p:nvPicPr>
        <p:blipFill>
          <a:blip r:embed="rId7"/>
          <a:stretch>
            <a:fillRect/>
          </a:stretch>
        </p:blipFill>
        <p:spPr>
          <a:xfrm>
            <a:off x="1082996" y="2146413"/>
            <a:ext cx="7421309" cy="2584313"/>
          </a:xfrm>
          <a:prstGeom prst="rect">
            <a:avLst/>
          </a:prstGeom>
        </p:spPr>
      </p:pic>
      <p:sp>
        <p:nvSpPr>
          <p:cNvPr id="53" name="Rectangle 52">
            <a:extLst>
              <a:ext uri="{FF2B5EF4-FFF2-40B4-BE49-F238E27FC236}">
                <a16:creationId xmlns:a16="http://schemas.microsoft.com/office/drawing/2014/main" id="{315CBCFC-9D78-47DD-8C85-BA42B69678F8}"/>
              </a:ext>
            </a:extLst>
          </p:cNvPr>
          <p:cNvSpPr/>
          <p:nvPr/>
        </p:nvSpPr>
        <p:spPr>
          <a:xfrm>
            <a:off x="2584863" y="1302418"/>
            <a:ext cx="6223059" cy="954107"/>
          </a:xfrm>
          <a:prstGeom prst="rect">
            <a:avLst/>
          </a:prstGeom>
        </p:spPr>
        <p:txBody>
          <a:bodyPr wrap="square">
            <a:spAutoFit/>
          </a:bodyPr>
          <a:lstStyle/>
          <a:p>
            <a:r>
              <a:rPr lang="vi-VN" sz="2800" b="1" dirty="0">
                <a:solidFill>
                  <a:srgbClr val="000000"/>
                </a:solidFill>
                <a:latin typeface="Quicksand" panose="00000500000000000000" pitchFamily="2" charset="0"/>
              </a:rPr>
              <a:t>: </a:t>
            </a:r>
            <a:r>
              <a:rPr lang="vi-VN" sz="2800" b="1" dirty="0">
                <a:latin typeface="Quicksand" panose="00000500000000000000" pitchFamily="2" charset="0"/>
              </a:rPr>
              <a:t>tấm cói hoặc vải rộng hứng gió cho thuyền đi.</a:t>
            </a:r>
            <a:endParaRPr lang="en-US" sz="2800" b="1" dirty="0">
              <a:latin typeface="Quicksand" panose="00000500000000000000" pitchFamily="2" charset="0"/>
            </a:endParaRPr>
          </a:p>
        </p:txBody>
      </p:sp>
    </p:spTree>
    <p:extLst>
      <p:ext uri="{BB962C8B-B14F-4D97-AF65-F5344CB8AC3E}">
        <p14:creationId xmlns:p14="http://schemas.microsoft.com/office/powerpoint/2010/main" val="28353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0" grpId="0"/>
      <p:bldP spid="53" grpId="0"/>
    </p:bldLst>
  </p:timing>
</p:sld>
</file>

<file path=ppt/theme/theme1.xml><?xml version="1.0" encoding="utf-8"?>
<a:theme xmlns:a="http://schemas.openxmlformats.org/drawingml/2006/main" name="Science Subject for Elementary - 5th Grade: Water &amp; Earth by Slidesgo">
  <a:themeElements>
    <a:clrScheme name="Simple Light">
      <a:dk1>
        <a:srgbClr val="191919"/>
      </a:dk1>
      <a:lt1>
        <a:srgbClr val="FFFFFF"/>
      </a:lt1>
      <a:dk2>
        <a:srgbClr val="303F8F"/>
      </a:dk2>
      <a:lt2>
        <a:srgbClr val="4DE5F4"/>
      </a:lt2>
      <a:accent1>
        <a:srgbClr val="B4F5FC"/>
      </a:accent1>
      <a:accent2>
        <a:srgbClr val="FFC800"/>
      </a:accent2>
      <a:accent3>
        <a:srgbClr val="E6753A"/>
      </a:accent3>
      <a:accent4>
        <a:srgbClr val="37803E"/>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670</Words>
  <Application>Microsoft Office PowerPoint</Application>
  <PresentationFormat>On-screen Show (16:9)</PresentationFormat>
  <Paragraphs>70</Paragraphs>
  <Slides>21</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#9Slide04 Maitree SemiBold</vt:lpstr>
      <vt:lpstr>Quicksand</vt:lpstr>
      <vt:lpstr>黑体</vt:lpstr>
      <vt:lpstr>Bebas Neue</vt:lpstr>
      <vt:lpstr>Calibri</vt:lpstr>
      <vt:lpstr>Pattaya</vt:lpstr>
      <vt:lpstr>AvantGarde</vt:lpstr>
      <vt:lpstr>Tahoma</vt:lpstr>
      <vt:lpstr>宋体</vt:lpstr>
      <vt:lpstr>Jua</vt:lpstr>
      <vt:lpstr>Times New Roman</vt:lpstr>
      <vt:lpstr>Arial</vt:lpstr>
      <vt:lpstr>Quicksand Medium</vt:lpstr>
      <vt:lpstr>Science Subject for Elementary - 5th Grade: Water &amp; Earth by Slidesgo</vt:lpstr>
      <vt:lpstr>Tiếng Việt Bài 21: Những cánh buồm Tiết 1: Đọc </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dc:title>
  <dc:creator>THAO</dc:creator>
  <cp:lastModifiedBy>NGUYỄN THỊ KHÁNH HẠ</cp:lastModifiedBy>
  <cp:revision>119</cp:revision>
  <dcterms:modified xsi:type="dcterms:W3CDTF">2024-04-07T03:03:51Z</dcterms:modified>
</cp:coreProperties>
</file>