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4.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0" r:id="rId4"/>
    <p:sldMasterId id="2147483672" r:id="rId5"/>
    <p:sldMasterId id="2147483674" r:id="rId6"/>
    <p:sldMasterId id="2147483686" r:id="rId7"/>
  </p:sldMasterIdLst>
  <p:notesMasterIdLst>
    <p:notesMasterId r:id="rId43"/>
  </p:notesMasterIdLst>
  <p:sldIdLst>
    <p:sldId id="306" r:id="rId8"/>
    <p:sldId id="2007577187" r:id="rId9"/>
    <p:sldId id="319" r:id="rId10"/>
    <p:sldId id="323" r:id="rId11"/>
    <p:sldId id="313" r:id="rId12"/>
    <p:sldId id="309" r:id="rId13"/>
    <p:sldId id="2007577190" r:id="rId14"/>
    <p:sldId id="2007577188" r:id="rId15"/>
    <p:sldId id="2007577189" r:id="rId16"/>
    <p:sldId id="2007577196" r:id="rId17"/>
    <p:sldId id="329" r:id="rId18"/>
    <p:sldId id="2007577192" r:id="rId19"/>
    <p:sldId id="2007577191" r:id="rId20"/>
    <p:sldId id="2007577194" r:id="rId21"/>
    <p:sldId id="2007577193" r:id="rId22"/>
    <p:sldId id="2007577195" r:id="rId23"/>
    <p:sldId id="327" r:id="rId24"/>
    <p:sldId id="328" r:id="rId25"/>
    <p:sldId id="2007577197" r:id="rId26"/>
    <p:sldId id="331" r:id="rId27"/>
    <p:sldId id="332" r:id="rId28"/>
    <p:sldId id="333" r:id="rId29"/>
    <p:sldId id="2007577198" r:id="rId30"/>
    <p:sldId id="335" r:id="rId31"/>
    <p:sldId id="336" r:id="rId32"/>
    <p:sldId id="2007577199" r:id="rId33"/>
    <p:sldId id="337" r:id="rId34"/>
    <p:sldId id="341" r:id="rId35"/>
    <p:sldId id="348" r:id="rId36"/>
    <p:sldId id="2007577200" r:id="rId37"/>
    <p:sldId id="346" r:id="rId38"/>
    <p:sldId id="2007577201" r:id="rId39"/>
    <p:sldId id="2007577202" r:id="rId40"/>
    <p:sldId id="2007577203" r:id="rId41"/>
    <p:sldId id="34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1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B9A626D-20E0-4C24-9749-6583B3A443D6}" type="slidenum">
              <a:rPr lang="en-US" smtClean="0"/>
              <a:t>3</a:t>
            </a:fld>
            <a:endParaRPr lang="en-US"/>
          </a:p>
        </p:txBody>
      </p:sp>
    </p:spTree>
    <p:extLst>
      <p:ext uri="{BB962C8B-B14F-4D97-AF65-F5344CB8AC3E}">
        <p14:creationId xmlns:p14="http://schemas.microsoft.com/office/powerpoint/2010/main" val="763771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9B9A626D-20E0-4C24-9749-6583B3A443D6}" type="slidenum">
              <a:rPr lang="en-US" smtClean="0"/>
              <a:t>32</a:t>
            </a:fld>
            <a:endParaRPr lang="en-US"/>
          </a:p>
        </p:txBody>
      </p:sp>
    </p:spTree>
    <p:extLst>
      <p:ext uri="{BB962C8B-B14F-4D97-AF65-F5344CB8AC3E}">
        <p14:creationId xmlns:p14="http://schemas.microsoft.com/office/powerpoint/2010/main" val="1329111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684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1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15</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54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2024/4/3</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94723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2024/4/3</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79728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2024/4/3</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52763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2024/4/3</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83620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2024/4/3</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206395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2024/4/3</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27698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2024/4/3</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7612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2024/4/3</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06405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2024/4/3</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478660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2024/4/3</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61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5827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6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2024/4/3</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12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2024/4/3</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91667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2024/4/3</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336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2024/4/3</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6049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2024/4/3</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5985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2024/4/3</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165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2024/4/3</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61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4/3/2024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4/3/2024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028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4/3/2024</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6688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4281773537"/>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2024/4/3</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730973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2024/4/3</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26406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7.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B4FE60F-0684-414F-6100-A27AA5D325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386AB8E-F460-9264-1266-899E04215A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4/3/2024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17677010"/>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4/3/2024</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7A3BE50-98D2-1BA4-E9D0-E2B9DF0B74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35719020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932528171"/>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2024/4/3</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19485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3108252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9.wmf"/><Relationship Id="rId5" Type="http://schemas.openxmlformats.org/officeDocument/2006/relationships/image" Target="../media/image40.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2.wmf"/><Relationship Id="rId5" Type="http://schemas.openxmlformats.org/officeDocument/2006/relationships/image" Target="../media/image40.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5.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FCF79-412A-F30F-87E6-6623BBC11D72}"/>
              </a:ext>
            </a:extLst>
          </p:cNvPr>
          <p:cNvPicPr>
            <a:picLocks noChangeAspect="1"/>
          </p:cNvPicPr>
          <p:nvPr/>
        </p:nvPicPr>
        <p:blipFill>
          <a:blip r:embed="rId2"/>
          <a:stretch>
            <a:fillRect/>
          </a:stretch>
        </p:blipFill>
        <p:spPr>
          <a:xfrm>
            <a:off x="3309506" y="18633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a:extLst>
              <a:ext uri="{FF2B5EF4-FFF2-40B4-BE49-F238E27FC236}">
                <a16:creationId xmlns:a16="http://schemas.microsoft.com/office/drawing/2014/main" id="{C0D8C278-12BB-4E62-7A67-2C09C14E03E3}"/>
              </a:ext>
            </a:extLst>
          </p:cNvPr>
          <p:cNvSpPr/>
          <p:nvPr/>
        </p:nvSpPr>
        <p:spPr>
          <a:xfrm>
            <a:off x="3383282" y="2344727"/>
            <a:ext cx="8300719" cy="2308324"/>
          </a:xfrm>
          <a:prstGeom prst="rect">
            <a:avLst/>
          </a:prstGeom>
        </p:spPr>
        <p:txBody>
          <a:bodyPr wrap="square">
            <a:spAutoFit/>
          </a:bodyPr>
          <a:lstStyle/>
          <a:p>
            <a:pPr indent="481555" algn="just" defTabSz="609615"/>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Đằng sau lưng/ là phố xá,</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trước mặt,</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đồng lúa chín mênh mông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và cả một khoảng trời bao la,</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 đám mây trắng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vui đùa đuổi nhau trên cao. </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p>
        </p:txBody>
      </p:sp>
      <p:pic>
        <p:nvPicPr>
          <p:cNvPr id="19" name="Picture 18">
            <a:extLst>
              <a:ext uri="{FF2B5EF4-FFF2-40B4-BE49-F238E27FC236}">
                <a16:creationId xmlns:a16="http://schemas.microsoft.com/office/drawing/2014/main" id="{E0CE25CE-84DD-56E0-59C7-4C475155E8A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457200" y="2854960"/>
            <a:ext cx="3911591" cy="4222640"/>
          </a:xfrm>
          <a:prstGeom prst="rect">
            <a:avLst/>
          </a:prstGeom>
        </p:spPr>
      </p:pic>
      <p:pic>
        <p:nvPicPr>
          <p:cNvPr id="20" name="Picture 19">
            <a:extLst>
              <a:ext uri="{FF2B5EF4-FFF2-40B4-BE49-F238E27FC236}">
                <a16:creationId xmlns:a16="http://schemas.microsoft.com/office/drawing/2014/main" id="{4BBB627E-5F44-B07E-C985-A7986FAA636D}"/>
              </a:ext>
            </a:extLst>
          </p:cNvPr>
          <p:cNvPicPr>
            <a:picLocks noChangeAspect="1"/>
          </p:cNvPicPr>
          <p:nvPr/>
        </p:nvPicPr>
        <p:blipFill>
          <a:blip r:embed="rId4"/>
          <a:stretch>
            <a:fillRect/>
          </a:stretch>
        </p:blipFill>
        <p:spPr>
          <a:xfrm>
            <a:off x="3018517" y="508743"/>
            <a:ext cx="7466215" cy="1259949"/>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2"/>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28812" y="3176049"/>
              <a:ext cx="3571874" cy="1177245"/>
            </a:xfrm>
            <a:prstGeom prst="rect">
              <a:avLst/>
            </a:prstGeom>
            <a:noFill/>
          </p:spPr>
          <p:txBody>
            <a:bodyPr wrap="square" rtlCol="0">
              <a:spAutoFit/>
            </a:bodyPr>
            <a:lstStyle/>
            <a:p>
              <a:pPr algn="ctr" defTabSz="1219170">
                <a:buClr>
                  <a:srgbClr val="000000"/>
                </a:buClr>
              </a:pPr>
              <a:r>
                <a:rPr lang="vi-VN" sz="4800" kern="0" dirty="0">
                  <a:solidFill>
                    <a:prstClr val="black"/>
                  </a:solidFill>
                  <a:latin typeface="Calibri"/>
                  <a:cs typeface="Arial"/>
                  <a:sym typeface="Arial"/>
                </a:rPr>
                <a:t>khu vực bao quanh thành phố.</a:t>
              </a:r>
              <a:endParaRPr lang="en-US" sz="4800" kern="0" dirty="0">
                <a:solidFill>
                  <a:prstClr val="black"/>
                </a:solidFill>
                <a:latin typeface="Calibri"/>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3"/>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ô </a:t>
              </a:r>
            </a:p>
            <a:p>
              <a:pPr algn="ctr" defTabSz="1219170">
                <a:buClr>
                  <a:srgbClr val="000000"/>
                </a:buClr>
              </a:pPr>
              <a:r>
                <a:rPr lang="en-US" sz="4000" b="1" kern="0" dirty="0">
                  <a:solidFill>
                    <a:srgbClr val="FF0000"/>
                  </a:solidFill>
                  <a:latin typeface="Calibri"/>
                  <a:cs typeface="Arial"/>
                  <a:sym typeface="Arial"/>
                </a:rPr>
                <a:t>(hay </a:t>
              </a: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thành</a:t>
              </a:r>
              <a:r>
                <a:rPr lang="en-US" sz="4000" b="1" kern="0" dirty="0">
                  <a:solidFill>
                    <a:srgbClr val="FF0000"/>
                  </a:solidFill>
                  <a:latin typeface="Calibri"/>
                  <a:cs typeface="Arial"/>
                  <a:sym typeface="Arial"/>
                </a:rPr>
                <a:t>)</a:t>
              </a: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4"/>
          <a:stretch>
            <a:fillRect/>
          </a:stretch>
        </p:blipFill>
        <p:spPr>
          <a:xfrm>
            <a:off x="901777" y="-77414"/>
            <a:ext cx="9931245" cy="1621677"/>
          </a:xfrm>
          <a:prstGeom prst="rect">
            <a:avLst/>
          </a:prstGeom>
        </p:spPr>
      </p:pic>
    </p:spTree>
    <p:extLst>
      <p:ext uri="{BB962C8B-B14F-4D97-AF65-F5344CB8AC3E}">
        <p14:creationId xmlns:p14="http://schemas.microsoft.com/office/powerpoint/2010/main" val="20528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2"/>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35956" y="3390362"/>
              <a:ext cx="35718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Các</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loại</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diều</a:t>
              </a:r>
              <a:endParaRPr kumimoji="0" lang="en-US" sz="4800" b="0"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3"/>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cốc</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tu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sáo</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4"/>
          <a:stretch>
            <a:fillRect/>
          </a:stretch>
        </p:blipFill>
        <p:spPr>
          <a:xfrm>
            <a:off x="901777" y="-77414"/>
            <a:ext cx="9931245" cy="1621677"/>
          </a:xfrm>
          <a:prstGeom prst="rect">
            <a:avLst/>
          </a:prstGeom>
        </p:spPr>
      </p:pic>
    </p:spTree>
    <p:extLst>
      <p:ext uri="{BB962C8B-B14F-4D97-AF65-F5344CB8AC3E}">
        <p14:creationId xmlns:p14="http://schemas.microsoft.com/office/powerpoint/2010/main" val="36497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69B100B-BB10-4FD6-6BA3-0443CBAAD4FE}"/>
              </a:ext>
            </a:extLst>
          </p:cNvPr>
          <p:cNvPicPr>
            <a:picLocks noChangeAspect="1"/>
          </p:cNvPicPr>
          <p:nvPr/>
        </p:nvPicPr>
        <p:blipFill>
          <a:blip r:embed="rId2"/>
          <a:stretch>
            <a:fillRect/>
          </a:stretch>
        </p:blipFill>
        <p:spPr>
          <a:xfrm>
            <a:off x="771525" y="1109663"/>
            <a:ext cx="4480604" cy="3328988"/>
          </a:xfrm>
          <a:prstGeom prst="rect">
            <a:avLst/>
          </a:prstGeom>
        </p:spPr>
      </p:pic>
      <p:sp>
        <p:nvSpPr>
          <p:cNvPr id="10" name="Rectangle 9">
            <a:extLst>
              <a:ext uri="{FF2B5EF4-FFF2-40B4-BE49-F238E27FC236}">
                <a16:creationId xmlns:a16="http://schemas.microsoft.com/office/drawing/2014/main" id="{505E3CEF-2ACB-CA82-2A5B-3E775E204656}"/>
              </a:ext>
            </a:extLst>
          </p:cNvPr>
          <p:cNvSpPr/>
          <p:nvPr/>
        </p:nvSpPr>
        <p:spPr>
          <a:xfrm>
            <a:off x="1848356" y="47345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cốc</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8" name="Picture 4" descr="Sáo diều khuya khoắt thổi đêm trăng - Báo Quảng Ngãi điện tử">
            <a:extLst>
              <a:ext uri="{FF2B5EF4-FFF2-40B4-BE49-F238E27FC236}">
                <a16:creationId xmlns:a16="http://schemas.microsoft.com/office/drawing/2014/main" id="{A29D7FBD-60D0-9099-022D-325CB93B6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275" y="1090613"/>
            <a:ext cx="5038725" cy="3355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83E253B-D644-7BC5-593D-79E5658A9307}"/>
              </a:ext>
            </a:extLst>
          </p:cNvPr>
          <p:cNvSpPr/>
          <p:nvPr/>
        </p:nvSpPr>
        <p:spPr>
          <a:xfrm>
            <a:off x="7439531"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sáo</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10636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20296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8" name="TextBox1" r:id="rId2" imgW="5283360" imgH="1784520"/>
        </mc:Choice>
        <mc:Fallback>
          <p:control name="TextBox1" r:id="rId2" imgW="5283360" imgH="178452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4036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651760"/>
            <a:ext cx="11634951" cy="375919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388347" y="129228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2" name="TextBox1" r:id="rId2" imgW="5283360" imgH="1784520"/>
        </mc:Choice>
        <mc:Fallback>
          <p:control name="TextBox1" r:id="rId2" imgW="5283360" imgH="178452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8871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3452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6" name="TextBox1" r:id="rId2" imgW="5283360" imgH="1784520"/>
        </mc:Choice>
        <mc:Fallback>
          <p:control name="TextBox1" r:id="rId2" imgW="5283360" imgH="178452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65991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xmlns="" sd="3659010720">
                    <a:custGeom>
                      <a:avLst/>
                      <a:gdLst>
                        <a:gd name="connsiteX0" fmla="*/ 0 w 3913894"/>
                        <a:gd name="connsiteY0" fmla="*/ 121358 h 728133"/>
                        <a:gd name="connsiteX1" fmla="*/ 121358 w 3913894"/>
                        <a:gd name="connsiteY1" fmla="*/ 0 h 728133"/>
                        <a:gd name="connsiteX2" fmla="*/ 623086 w 3913894"/>
                        <a:gd name="connsiteY2" fmla="*/ 0 h 728133"/>
                        <a:gd name="connsiteX3" fmla="*/ 1198237 w 3913894"/>
                        <a:gd name="connsiteY3" fmla="*/ 0 h 728133"/>
                        <a:gd name="connsiteX4" fmla="*/ 1883523 w 3913894"/>
                        <a:gd name="connsiteY4" fmla="*/ 0 h 728133"/>
                        <a:gd name="connsiteX5" fmla="*/ 2385251 w 3913894"/>
                        <a:gd name="connsiteY5" fmla="*/ 0 h 728133"/>
                        <a:gd name="connsiteX6" fmla="*/ 2997114 w 3913894"/>
                        <a:gd name="connsiteY6" fmla="*/ 0 h 728133"/>
                        <a:gd name="connsiteX7" fmla="*/ 3792536 w 3913894"/>
                        <a:gd name="connsiteY7" fmla="*/ 0 h 728133"/>
                        <a:gd name="connsiteX8" fmla="*/ 3913894 w 3913894"/>
                        <a:gd name="connsiteY8" fmla="*/ 121358 h 728133"/>
                        <a:gd name="connsiteX9" fmla="*/ 3913894 w 3913894"/>
                        <a:gd name="connsiteY9" fmla="*/ 606775 h 728133"/>
                        <a:gd name="connsiteX10" fmla="*/ 3792536 w 3913894"/>
                        <a:gd name="connsiteY10" fmla="*/ 728133 h 728133"/>
                        <a:gd name="connsiteX11" fmla="*/ 3107249 w 3913894"/>
                        <a:gd name="connsiteY11" fmla="*/ 728133 h 728133"/>
                        <a:gd name="connsiteX12" fmla="*/ 2532098 w 3913894"/>
                        <a:gd name="connsiteY12" fmla="*/ 728133 h 728133"/>
                        <a:gd name="connsiteX13" fmla="*/ 1883523 w 3913894"/>
                        <a:gd name="connsiteY13" fmla="*/ 728133 h 728133"/>
                        <a:gd name="connsiteX14" fmla="*/ 1381796 w 3913894"/>
                        <a:gd name="connsiteY14" fmla="*/ 728133 h 728133"/>
                        <a:gd name="connsiteX15" fmla="*/ 769933 w 3913894"/>
                        <a:gd name="connsiteY15" fmla="*/ 728133 h 728133"/>
                        <a:gd name="connsiteX16" fmla="*/ 121358 w 3913894"/>
                        <a:gd name="connsiteY16" fmla="*/ 728133 h 728133"/>
                        <a:gd name="connsiteX17" fmla="*/ 0 w 3913894"/>
                        <a:gd name="connsiteY17" fmla="*/ 606775 h 728133"/>
                        <a:gd name="connsiteX18" fmla="*/ 0 w 3913894"/>
                        <a:gd name="connsiteY18" fmla="*/ 121358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3894" h="728133" fill="none" extrusionOk="0">
                          <a:moveTo>
                            <a:pt x="0" y="121358"/>
                          </a:moveTo>
                          <a:cubicBezTo>
                            <a:pt x="11059" y="46820"/>
                            <a:pt x="55586" y="-1049"/>
                            <a:pt x="121358" y="0"/>
                          </a:cubicBezTo>
                          <a:cubicBezTo>
                            <a:pt x="362594" y="3302"/>
                            <a:pt x="488802" y="15855"/>
                            <a:pt x="623086" y="0"/>
                          </a:cubicBezTo>
                          <a:cubicBezTo>
                            <a:pt x="757370" y="-15855"/>
                            <a:pt x="942363" y="16611"/>
                            <a:pt x="1198237" y="0"/>
                          </a:cubicBezTo>
                          <a:cubicBezTo>
                            <a:pt x="1454111" y="-16611"/>
                            <a:pt x="1694367" y="4881"/>
                            <a:pt x="1883523" y="0"/>
                          </a:cubicBezTo>
                          <a:cubicBezTo>
                            <a:pt x="2072679" y="-4881"/>
                            <a:pt x="2221822" y="20742"/>
                            <a:pt x="2385251" y="0"/>
                          </a:cubicBezTo>
                          <a:cubicBezTo>
                            <a:pt x="2548680" y="-20742"/>
                            <a:pt x="2816163" y="23522"/>
                            <a:pt x="2997114" y="0"/>
                          </a:cubicBezTo>
                          <a:cubicBezTo>
                            <a:pt x="3178065" y="-23522"/>
                            <a:pt x="3481856" y="-25918"/>
                            <a:pt x="3792536" y="0"/>
                          </a:cubicBezTo>
                          <a:cubicBezTo>
                            <a:pt x="3859045" y="-5449"/>
                            <a:pt x="3923661" y="54813"/>
                            <a:pt x="3913894" y="121358"/>
                          </a:cubicBezTo>
                          <a:cubicBezTo>
                            <a:pt x="3896596" y="342170"/>
                            <a:pt x="3895766" y="448809"/>
                            <a:pt x="3913894" y="606775"/>
                          </a:cubicBezTo>
                          <a:cubicBezTo>
                            <a:pt x="3909681" y="669160"/>
                            <a:pt x="3847546" y="735385"/>
                            <a:pt x="3792536" y="728133"/>
                          </a:cubicBezTo>
                          <a:cubicBezTo>
                            <a:pt x="3463394" y="726030"/>
                            <a:pt x="3427889" y="730064"/>
                            <a:pt x="3107249" y="728133"/>
                          </a:cubicBezTo>
                          <a:cubicBezTo>
                            <a:pt x="2786609" y="726202"/>
                            <a:pt x="2661581" y="721296"/>
                            <a:pt x="2532098" y="728133"/>
                          </a:cubicBezTo>
                          <a:cubicBezTo>
                            <a:pt x="2402615" y="734970"/>
                            <a:pt x="2162006" y="718184"/>
                            <a:pt x="1883523" y="728133"/>
                          </a:cubicBezTo>
                          <a:cubicBezTo>
                            <a:pt x="1605040" y="738082"/>
                            <a:pt x="1580359" y="712176"/>
                            <a:pt x="1381796" y="728133"/>
                          </a:cubicBezTo>
                          <a:cubicBezTo>
                            <a:pt x="1183233" y="744090"/>
                            <a:pt x="1056149" y="736508"/>
                            <a:pt x="769933" y="728133"/>
                          </a:cubicBezTo>
                          <a:cubicBezTo>
                            <a:pt x="483717" y="719758"/>
                            <a:pt x="305028" y="720429"/>
                            <a:pt x="121358" y="728133"/>
                          </a:cubicBezTo>
                          <a:cubicBezTo>
                            <a:pt x="48155" y="727870"/>
                            <a:pt x="-1611" y="668140"/>
                            <a:pt x="0" y="606775"/>
                          </a:cubicBezTo>
                          <a:cubicBezTo>
                            <a:pt x="10315" y="506382"/>
                            <a:pt x="15650" y="235462"/>
                            <a:pt x="0" y="121358"/>
                          </a:cubicBezTo>
                          <a:close/>
                        </a:path>
                        <a:path w="3913894" h="728133" stroke="0" extrusionOk="0">
                          <a:moveTo>
                            <a:pt x="0" y="121358"/>
                          </a:moveTo>
                          <a:cubicBezTo>
                            <a:pt x="4185" y="66839"/>
                            <a:pt x="60882" y="-7880"/>
                            <a:pt x="121358" y="0"/>
                          </a:cubicBezTo>
                          <a:cubicBezTo>
                            <a:pt x="364040" y="-24620"/>
                            <a:pt x="642157" y="-8761"/>
                            <a:pt x="806645" y="0"/>
                          </a:cubicBezTo>
                          <a:cubicBezTo>
                            <a:pt x="971133" y="8761"/>
                            <a:pt x="1189125" y="-12976"/>
                            <a:pt x="1381796" y="0"/>
                          </a:cubicBezTo>
                          <a:cubicBezTo>
                            <a:pt x="1574467" y="12976"/>
                            <a:pt x="1754257" y="6277"/>
                            <a:pt x="1920235" y="0"/>
                          </a:cubicBezTo>
                          <a:cubicBezTo>
                            <a:pt x="2086213" y="-6277"/>
                            <a:pt x="2337879" y="22232"/>
                            <a:pt x="2458675" y="0"/>
                          </a:cubicBezTo>
                          <a:cubicBezTo>
                            <a:pt x="2579471" y="-22232"/>
                            <a:pt x="2827125" y="20201"/>
                            <a:pt x="2997114" y="0"/>
                          </a:cubicBezTo>
                          <a:cubicBezTo>
                            <a:pt x="3167103" y="-20201"/>
                            <a:pt x="3397147" y="-39140"/>
                            <a:pt x="3792536" y="0"/>
                          </a:cubicBezTo>
                          <a:cubicBezTo>
                            <a:pt x="3852210" y="2472"/>
                            <a:pt x="3913323" y="50526"/>
                            <a:pt x="3913894" y="121358"/>
                          </a:cubicBezTo>
                          <a:cubicBezTo>
                            <a:pt x="3924032" y="223156"/>
                            <a:pt x="3904481" y="401173"/>
                            <a:pt x="3913894" y="606775"/>
                          </a:cubicBezTo>
                          <a:cubicBezTo>
                            <a:pt x="3909493" y="668438"/>
                            <a:pt x="3866264" y="723776"/>
                            <a:pt x="3792536" y="728133"/>
                          </a:cubicBezTo>
                          <a:cubicBezTo>
                            <a:pt x="3605559" y="723468"/>
                            <a:pt x="3403929" y="713498"/>
                            <a:pt x="3217385" y="728133"/>
                          </a:cubicBezTo>
                          <a:cubicBezTo>
                            <a:pt x="3030841" y="742768"/>
                            <a:pt x="2824662" y="752754"/>
                            <a:pt x="2678945" y="728133"/>
                          </a:cubicBezTo>
                          <a:cubicBezTo>
                            <a:pt x="2533228" y="703512"/>
                            <a:pt x="2370237" y="699820"/>
                            <a:pt x="2103794" y="728133"/>
                          </a:cubicBezTo>
                          <a:cubicBezTo>
                            <a:pt x="1837351" y="756446"/>
                            <a:pt x="1707774" y="744857"/>
                            <a:pt x="1491931" y="728133"/>
                          </a:cubicBezTo>
                          <a:cubicBezTo>
                            <a:pt x="1276088" y="711409"/>
                            <a:pt x="1135945" y="729275"/>
                            <a:pt x="953492" y="728133"/>
                          </a:cubicBezTo>
                          <a:cubicBezTo>
                            <a:pt x="771039" y="726991"/>
                            <a:pt x="468459" y="752081"/>
                            <a:pt x="121358" y="728133"/>
                          </a:cubicBezTo>
                          <a:cubicBezTo>
                            <a:pt x="59507" y="738433"/>
                            <a:pt x="11278" y="670594"/>
                            <a:pt x="0" y="606775"/>
                          </a:cubicBezTo>
                          <a:cubicBezTo>
                            <a:pt x="18322" y="391887"/>
                            <a:pt x="-3396" y="287972"/>
                            <a:pt x="0" y="1213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5"/>
            <a:stretch>
              <a:fillRect/>
            </a:stretch>
          </p:blipFill>
          <p:spPr>
            <a:xfrm>
              <a:off x="-1231307" y="3615772"/>
              <a:ext cx="3056071" cy="1936910"/>
            </a:xfrm>
            <a:prstGeom prst="rect">
              <a:avLst/>
            </a:prstGeom>
          </p:spPr>
        </p:pic>
      </p:grpSp>
      <p:pic>
        <p:nvPicPr>
          <p:cNvPr id="2" name="Picture 1">
            <a:extLst>
              <a:ext uri="{FF2B5EF4-FFF2-40B4-BE49-F238E27FC236}">
                <a16:creationId xmlns:a16="http://schemas.microsoft.com/office/drawing/2014/main" id="{22640110-D8E3-ECFF-7BB1-56E580EC3DEA}"/>
              </a:ext>
            </a:extLst>
          </p:cNvPr>
          <p:cNvPicPr>
            <a:picLocks noChangeAspect="1"/>
          </p:cNvPicPr>
          <p:nvPr/>
        </p:nvPicPr>
        <p:blipFill>
          <a:blip r:embed="rId6"/>
          <a:stretch>
            <a:fillRect/>
          </a:stretch>
        </p:blipFill>
        <p:spPr>
          <a:xfrm>
            <a:off x="-293128" y="0"/>
            <a:ext cx="11985775" cy="993734"/>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2"/>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80250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228275" y="853523"/>
            <a:ext cx="103004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chùa</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Hương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27" y="-544206"/>
            <a:ext cx="3371380" cy="3377477"/>
          </a:xfrm>
          <a:prstGeom prst="rect">
            <a:avLst/>
          </a:prstGeom>
        </p:spPr>
      </p:pic>
      <p:pic>
        <p:nvPicPr>
          <p:cNvPr id="17"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DF1AC43-9AF9-7BB8-0F83-F9E56069693E}"/>
              </a:ext>
            </a:extLst>
          </p:cNvPr>
          <p:cNvSpPr/>
          <p:nvPr/>
        </p:nvSpPr>
        <p:spPr>
          <a:xfrm>
            <a:off x="2028825" y="2447924"/>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D22C6F"/>
                </a:solidFill>
                <a:latin typeface="Cambay"/>
              </a:rPr>
              <a:t>Bài thơ ca ngợi lễ hội chùa Hương, cảnh đẹp chùa Hương và thể hiện tình cảm của người dân đối với quê hương đất nước.</a:t>
            </a:r>
          </a:p>
        </p:txBody>
      </p:sp>
      <p:pic>
        <p:nvPicPr>
          <p:cNvPr id="3" name="图片 40">
            <a:extLst>
              <a:ext uri="{FF2B5EF4-FFF2-40B4-BE49-F238E27FC236}">
                <a16:creationId xmlns:a16="http://schemas.microsoft.com/office/drawing/2014/main" id="{CBCAEDF7-9261-1A76-987A-42A0B865F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934" y="2466976"/>
            <a:ext cx="1383376" cy="1383376"/>
          </a:xfrm>
          <a:prstGeom prst="rect">
            <a:avLst/>
          </a:prstGeom>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864205" cy="5726751"/>
            <a:chOff x="0" y="728637"/>
            <a:chExt cx="8898154" cy="4295064"/>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393181" cy="438581"/>
              </a:xfrm>
              <a:prstGeom prst="rect">
                <a:avLst/>
              </a:prstGeom>
              <a:noFill/>
            </p:spPr>
            <p:txBody>
              <a:bodyPr wrap="square" rtlCol="0">
                <a:spAutoFit/>
              </a:bodyPr>
              <a:lstStyle/>
              <a:p>
                <a:pPr algn="ctr"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6093"/>
              <a:ext cx="7990604" cy="976819"/>
              <a:chOff x="207253" y="1728030"/>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232451" y="1868019"/>
                <a:ext cx="7965406" cy="658819"/>
                <a:chOff x="4539518" y="827021"/>
                <a:chExt cx="7965406"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539518" y="883099"/>
                  <a:ext cx="7761609"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2. Cảnh vật ở ngoại ô được miêu tả như thế nào?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814806" cy="960400"/>
              <a:chOff x="184717" y="2685521"/>
              <a:chExt cx="8814806"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799195" y="291230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7949645" cy="912598"/>
              <a:chOff x="50560" y="4156380"/>
              <a:chExt cx="7949645" cy="912598"/>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7258"/>
                <a:ext cx="6486746" cy="611720"/>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custGeom>
                        <a:avLst/>
                        <a:gdLst>
                          <a:gd name="connsiteX0" fmla="*/ 0 w 8648995"/>
                          <a:gd name="connsiteY0" fmla="*/ 135940 h 815626"/>
                          <a:gd name="connsiteX1" fmla="*/ 155690 w 8648995"/>
                          <a:gd name="connsiteY1" fmla="*/ 0 h 815626"/>
                          <a:gd name="connsiteX2" fmla="*/ 746902 w 8648995"/>
                          <a:gd name="connsiteY2" fmla="*/ 0 h 815626"/>
                          <a:gd name="connsiteX3" fmla="*/ 1338115 w 8648995"/>
                          <a:gd name="connsiteY3" fmla="*/ 0 h 815626"/>
                          <a:gd name="connsiteX4" fmla="*/ 2179456 w 8648995"/>
                          <a:gd name="connsiteY4" fmla="*/ 0 h 815626"/>
                          <a:gd name="connsiteX5" fmla="*/ 2687292 w 8648995"/>
                          <a:gd name="connsiteY5" fmla="*/ 0 h 815626"/>
                          <a:gd name="connsiteX6" fmla="*/ 3445258 w 8648995"/>
                          <a:gd name="connsiteY6" fmla="*/ 0 h 815626"/>
                          <a:gd name="connsiteX7" fmla="*/ 4286599 w 8648995"/>
                          <a:gd name="connsiteY7" fmla="*/ 0 h 815626"/>
                          <a:gd name="connsiteX8" fmla="*/ 5211316 w 8648995"/>
                          <a:gd name="connsiteY8" fmla="*/ 0 h 815626"/>
                          <a:gd name="connsiteX9" fmla="*/ 5719153 w 8648995"/>
                          <a:gd name="connsiteY9" fmla="*/ 0 h 815626"/>
                          <a:gd name="connsiteX10" fmla="*/ 6560494 w 8648995"/>
                          <a:gd name="connsiteY10" fmla="*/ 0 h 815626"/>
                          <a:gd name="connsiteX11" fmla="*/ 7068330 w 8648995"/>
                          <a:gd name="connsiteY11" fmla="*/ 0 h 815626"/>
                          <a:gd name="connsiteX12" fmla="*/ 7659543 w 8648995"/>
                          <a:gd name="connsiteY12" fmla="*/ 0 h 815626"/>
                          <a:gd name="connsiteX13" fmla="*/ 8493304 w 8648995"/>
                          <a:gd name="connsiteY13" fmla="*/ 0 h 815626"/>
                          <a:gd name="connsiteX14" fmla="*/ 8648995 w 8648995"/>
                          <a:gd name="connsiteY14" fmla="*/ 135940 h 815626"/>
                          <a:gd name="connsiteX15" fmla="*/ 8648995 w 8648995"/>
                          <a:gd name="connsiteY15" fmla="*/ 679685 h 815626"/>
                          <a:gd name="connsiteX16" fmla="*/ 8493304 w 8648995"/>
                          <a:gd name="connsiteY16" fmla="*/ 815626 h 815626"/>
                          <a:gd name="connsiteX17" fmla="*/ 7735339 w 8648995"/>
                          <a:gd name="connsiteY17" fmla="*/ 815626 h 815626"/>
                          <a:gd name="connsiteX18" fmla="*/ 6810622 w 8648995"/>
                          <a:gd name="connsiteY18" fmla="*/ 815626 h 815626"/>
                          <a:gd name="connsiteX19" fmla="*/ 5969281 w 8648995"/>
                          <a:gd name="connsiteY19" fmla="*/ 815626 h 815626"/>
                          <a:gd name="connsiteX20" fmla="*/ 5378069 w 8648995"/>
                          <a:gd name="connsiteY20" fmla="*/ 815626 h 815626"/>
                          <a:gd name="connsiteX21" fmla="*/ 4620104 w 8648995"/>
                          <a:gd name="connsiteY21" fmla="*/ 815626 h 815626"/>
                          <a:gd name="connsiteX22" fmla="*/ 4028890 w 8648995"/>
                          <a:gd name="connsiteY22" fmla="*/ 815626 h 815626"/>
                          <a:gd name="connsiteX23" fmla="*/ 3521054 w 8648995"/>
                          <a:gd name="connsiteY23" fmla="*/ 815626 h 815626"/>
                          <a:gd name="connsiteX24" fmla="*/ 2846465 w 8648995"/>
                          <a:gd name="connsiteY24" fmla="*/ 815626 h 815626"/>
                          <a:gd name="connsiteX25" fmla="*/ 2338629 w 8648995"/>
                          <a:gd name="connsiteY25" fmla="*/ 815626 h 815626"/>
                          <a:gd name="connsiteX26" fmla="*/ 1497288 w 8648995"/>
                          <a:gd name="connsiteY26" fmla="*/ 815626 h 815626"/>
                          <a:gd name="connsiteX27" fmla="*/ 155690 w 8648995"/>
                          <a:gd name="connsiteY27" fmla="*/ 815626 h 815626"/>
                          <a:gd name="connsiteX28" fmla="*/ 0 w 8648995"/>
                          <a:gd name="connsiteY28" fmla="*/ 679685 h 815626"/>
                          <a:gd name="connsiteX29" fmla="*/ 0 w 8648995"/>
                          <a:gd name="connsiteY29" fmla="*/ 135940 h 815626"/>
                          <a:gd name="connsiteX0" fmla="*/ 0 w 8648995"/>
                          <a:gd name="connsiteY0" fmla="*/ 135940 h 815626"/>
                          <a:gd name="connsiteX1" fmla="*/ 155690 w 8648995"/>
                          <a:gd name="connsiteY1" fmla="*/ 0 h 815626"/>
                          <a:gd name="connsiteX2" fmla="*/ 663526 w 8648995"/>
                          <a:gd name="connsiteY2" fmla="*/ 0 h 815626"/>
                          <a:gd name="connsiteX3" fmla="*/ 1171363 w 8648995"/>
                          <a:gd name="connsiteY3" fmla="*/ 0 h 815626"/>
                          <a:gd name="connsiteX4" fmla="*/ 1845951 w 8648995"/>
                          <a:gd name="connsiteY4" fmla="*/ 0 h 815626"/>
                          <a:gd name="connsiteX5" fmla="*/ 2770668 w 8648995"/>
                          <a:gd name="connsiteY5" fmla="*/ 0 h 815626"/>
                          <a:gd name="connsiteX6" fmla="*/ 3278506 w 8648995"/>
                          <a:gd name="connsiteY6" fmla="*/ 0 h 815626"/>
                          <a:gd name="connsiteX7" fmla="*/ 3869718 w 8648995"/>
                          <a:gd name="connsiteY7" fmla="*/ 0 h 815626"/>
                          <a:gd name="connsiteX8" fmla="*/ 4460931 w 8648995"/>
                          <a:gd name="connsiteY8" fmla="*/ 0 h 815626"/>
                          <a:gd name="connsiteX9" fmla="*/ 5135520 w 8648995"/>
                          <a:gd name="connsiteY9" fmla="*/ 0 h 815626"/>
                          <a:gd name="connsiteX10" fmla="*/ 5893484 w 8648995"/>
                          <a:gd name="connsiteY10" fmla="*/ 0 h 815626"/>
                          <a:gd name="connsiteX11" fmla="*/ 6401321 w 8648995"/>
                          <a:gd name="connsiteY11" fmla="*/ 0 h 815626"/>
                          <a:gd name="connsiteX12" fmla="*/ 6992533 w 8648995"/>
                          <a:gd name="connsiteY12" fmla="*/ 0 h 815626"/>
                          <a:gd name="connsiteX13" fmla="*/ 7833874 w 8648995"/>
                          <a:gd name="connsiteY13" fmla="*/ 0 h 815626"/>
                          <a:gd name="connsiteX14" fmla="*/ 8493304 w 8648995"/>
                          <a:gd name="connsiteY14" fmla="*/ 0 h 815626"/>
                          <a:gd name="connsiteX15" fmla="*/ 8648995 w 8648995"/>
                          <a:gd name="connsiteY15" fmla="*/ 135940 h 815626"/>
                          <a:gd name="connsiteX16" fmla="*/ 8648995 w 8648995"/>
                          <a:gd name="connsiteY16" fmla="*/ 679685 h 815626"/>
                          <a:gd name="connsiteX17" fmla="*/ 8493304 w 8648995"/>
                          <a:gd name="connsiteY17" fmla="*/ 815626 h 815626"/>
                          <a:gd name="connsiteX18" fmla="*/ 7985468 w 8648995"/>
                          <a:gd name="connsiteY18" fmla="*/ 815626 h 815626"/>
                          <a:gd name="connsiteX19" fmla="*/ 7144127 w 8648995"/>
                          <a:gd name="connsiteY19" fmla="*/ 815626 h 815626"/>
                          <a:gd name="connsiteX20" fmla="*/ 6219410 w 8648995"/>
                          <a:gd name="connsiteY20" fmla="*/ 815626 h 815626"/>
                          <a:gd name="connsiteX21" fmla="*/ 5294692 w 8648995"/>
                          <a:gd name="connsiteY21" fmla="*/ 815626 h 815626"/>
                          <a:gd name="connsiteX22" fmla="*/ 4536728 w 8648995"/>
                          <a:gd name="connsiteY22" fmla="*/ 815626 h 815626"/>
                          <a:gd name="connsiteX23" fmla="*/ 3778762 w 8648995"/>
                          <a:gd name="connsiteY23" fmla="*/ 815626 h 815626"/>
                          <a:gd name="connsiteX24" fmla="*/ 3104173 w 8648995"/>
                          <a:gd name="connsiteY24" fmla="*/ 815626 h 815626"/>
                          <a:gd name="connsiteX25" fmla="*/ 2512961 w 8648995"/>
                          <a:gd name="connsiteY25" fmla="*/ 815626 h 815626"/>
                          <a:gd name="connsiteX26" fmla="*/ 1921748 w 8648995"/>
                          <a:gd name="connsiteY26" fmla="*/ 815626 h 815626"/>
                          <a:gd name="connsiteX27" fmla="*/ 1247159 w 8648995"/>
                          <a:gd name="connsiteY27" fmla="*/ 815626 h 815626"/>
                          <a:gd name="connsiteX28" fmla="*/ 155690 w 8648995"/>
                          <a:gd name="connsiteY28" fmla="*/ 815626 h 815626"/>
                          <a:gd name="connsiteX29" fmla="*/ 0 w 8648995"/>
                          <a:gd name="connsiteY29" fmla="*/ 679685 h 815626"/>
                          <a:gd name="connsiteX30" fmla="*/ 0 w 8648995"/>
                          <a:gd name="connsiteY30" fmla="*/ 135940 h 8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8995" h="815626" fill="none" extrusionOk="0">
                            <a:moveTo>
                              <a:pt x="0" y="135940"/>
                            </a:moveTo>
                            <a:cubicBezTo>
                              <a:pt x="8437" y="34647"/>
                              <a:pt x="84945" y="-11475"/>
                              <a:pt x="155690" y="0"/>
                            </a:cubicBezTo>
                            <a:cubicBezTo>
                              <a:pt x="369840" y="26370"/>
                              <a:pt x="546527" y="7823"/>
                              <a:pt x="746902" y="0"/>
                            </a:cubicBezTo>
                            <a:cubicBezTo>
                              <a:pt x="931155" y="-15935"/>
                              <a:pt x="1217172" y="-44434"/>
                              <a:pt x="1338115" y="0"/>
                            </a:cubicBezTo>
                            <a:cubicBezTo>
                              <a:pt x="1444980" y="34350"/>
                              <a:pt x="2018733" y="-10926"/>
                              <a:pt x="2179456" y="0"/>
                            </a:cubicBezTo>
                            <a:cubicBezTo>
                              <a:pt x="2380298" y="10152"/>
                              <a:pt x="2512317" y="-22833"/>
                              <a:pt x="2687292" y="0"/>
                            </a:cubicBezTo>
                            <a:cubicBezTo>
                              <a:pt x="2805617" y="56711"/>
                              <a:pt x="3113450" y="29211"/>
                              <a:pt x="3445258" y="0"/>
                            </a:cubicBezTo>
                            <a:cubicBezTo>
                              <a:pt x="3753563" y="17898"/>
                              <a:pt x="4067688" y="-18211"/>
                              <a:pt x="4286599" y="0"/>
                            </a:cubicBezTo>
                            <a:cubicBezTo>
                              <a:pt x="4412321" y="-22194"/>
                              <a:pt x="4845771" y="44157"/>
                              <a:pt x="5211316" y="0"/>
                            </a:cubicBezTo>
                            <a:cubicBezTo>
                              <a:pt x="5553614" y="-3927"/>
                              <a:pt x="5533777" y="12024"/>
                              <a:pt x="5719153" y="0"/>
                            </a:cubicBezTo>
                            <a:cubicBezTo>
                              <a:pt x="5835875" y="23415"/>
                              <a:pt x="6209062" y="16792"/>
                              <a:pt x="6560494" y="0"/>
                            </a:cubicBezTo>
                            <a:cubicBezTo>
                              <a:pt x="6901960" y="-23685"/>
                              <a:pt x="6932605" y="-4394"/>
                              <a:pt x="7068330" y="0"/>
                            </a:cubicBezTo>
                            <a:cubicBezTo>
                              <a:pt x="7191137" y="20617"/>
                              <a:pt x="7457202" y="11312"/>
                              <a:pt x="7659543" y="0"/>
                            </a:cubicBezTo>
                            <a:cubicBezTo>
                              <a:pt x="7853074" y="41250"/>
                              <a:pt x="8315377" y="12946"/>
                              <a:pt x="8493304" y="0"/>
                            </a:cubicBezTo>
                            <a:cubicBezTo>
                              <a:pt x="8575777" y="4019"/>
                              <a:pt x="8629679" y="82661"/>
                              <a:pt x="8648995" y="135940"/>
                            </a:cubicBezTo>
                            <a:cubicBezTo>
                              <a:pt x="8651119" y="402529"/>
                              <a:pt x="8667759" y="408809"/>
                              <a:pt x="8648995" y="679685"/>
                            </a:cubicBezTo>
                            <a:cubicBezTo>
                              <a:pt x="8630520" y="758919"/>
                              <a:pt x="8586063" y="837821"/>
                              <a:pt x="8493304" y="815626"/>
                            </a:cubicBezTo>
                            <a:cubicBezTo>
                              <a:pt x="8113529" y="810471"/>
                              <a:pt x="8076879" y="824567"/>
                              <a:pt x="7735339" y="815626"/>
                            </a:cubicBezTo>
                            <a:cubicBezTo>
                              <a:pt x="7403450" y="755793"/>
                              <a:pt x="7225473" y="788741"/>
                              <a:pt x="6810622" y="815626"/>
                            </a:cubicBezTo>
                            <a:cubicBezTo>
                              <a:pt x="6404041" y="852861"/>
                              <a:pt x="6189966" y="862180"/>
                              <a:pt x="5969281" y="815626"/>
                            </a:cubicBezTo>
                            <a:cubicBezTo>
                              <a:pt x="5805548" y="764237"/>
                              <a:pt x="5516423" y="861233"/>
                              <a:pt x="5378069" y="815626"/>
                            </a:cubicBezTo>
                            <a:cubicBezTo>
                              <a:pt x="5270960" y="819130"/>
                              <a:pt x="4792727" y="848689"/>
                              <a:pt x="4620104" y="815626"/>
                            </a:cubicBezTo>
                            <a:cubicBezTo>
                              <a:pt x="4434506" y="791409"/>
                              <a:pt x="4335842" y="843661"/>
                              <a:pt x="4028890" y="815626"/>
                            </a:cubicBezTo>
                            <a:cubicBezTo>
                              <a:pt x="3755465" y="795971"/>
                              <a:pt x="3678434" y="836862"/>
                              <a:pt x="3521054" y="815626"/>
                            </a:cubicBezTo>
                            <a:cubicBezTo>
                              <a:pt x="3361805" y="801715"/>
                              <a:pt x="2994402" y="817055"/>
                              <a:pt x="2846465" y="815626"/>
                            </a:cubicBezTo>
                            <a:cubicBezTo>
                              <a:pt x="2659493" y="825706"/>
                              <a:pt x="2481272" y="780764"/>
                              <a:pt x="2338629" y="815626"/>
                            </a:cubicBezTo>
                            <a:cubicBezTo>
                              <a:pt x="2155052" y="806750"/>
                              <a:pt x="1669854" y="790954"/>
                              <a:pt x="1497288" y="815626"/>
                            </a:cubicBezTo>
                            <a:cubicBezTo>
                              <a:pt x="1342375" y="858645"/>
                              <a:pt x="615314" y="875481"/>
                              <a:pt x="155690" y="815626"/>
                            </a:cubicBezTo>
                            <a:cubicBezTo>
                              <a:pt x="98075" y="810615"/>
                              <a:pt x="-979" y="758907"/>
                              <a:pt x="0" y="679685"/>
                            </a:cubicBezTo>
                            <a:cubicBezTo>
                              <a:pt x="35548" y="530774"/>
                              <a:pt x="-24246" y="391141"/>
                              <a:pt x="0" y="135940"/>
                            </a:cubicBezTo>
                            <a:close/>
                          </a:path>
                          <a:path w="8648995" h="815626" stroke="0" extrusionOk="0">
                            <a:moveTo>
                              <a:pt x="0" y="135940"/>
                            </a:moveTo>
                            <a:cubicBezTo>
                              <a:pt x="16219" y="63190"/>
                              <a:pt x="57642" y="13619"/>
                              <a:pt x="155690" y="0"/>
                            </a:cubicBezTo>
                            <a:cubicBezTo>
                              <a:pt x="317744" y="-22211"/>
                              <a:pt x="506962" y="-6962"/>
                              <a:pt x="663526" y="0"/>
                            </a:cubicBezTo>
                            <a:cubicBezTo>
                              <a:pt x="815672" y="2613"/>
                              <a:pt x="1008972" y="17095"/>
                              <a:pt x="1171363" y="0"/>
                            </a:cubicBezTo>
                            <a:cubicBezTo>
                              <a:pt x="1370641" y="-12902"/>
                              <a:pt x="1532320" y="109"/>
                              <a:pt x="1845951" y="0"/>
                            </a:cubicBezTo>
                            <a:cubicBezTo>
                              <a:pt x="2180516" y="-16973"/>
                              <a:pt x="2365962" y="77677"/>
                              <a:pt x="2770668" y="0"/>
                            </a:cubicBezTo>
                            <a:cubicBezTo>
                              <a:pt x="3165841" y="-33925"/>
                              <a:pt x="3143059" y="5745"/>
                              <a:pt x="3278506" y="0"/>
                            </a:cubicBezTo>
                            <a:cubicBezTo>
                              <a:pt x="3389824" y="1350"/>
                              <a:pt x="3707817" y="2680"/>
                              <a:pt x="3869718" y="0"/>
                            </a:cubicBezTo>
                            <a:cubicBezTo>
                              <a:pt x="4013445" y="25746"/>
                              <a:pt x="4300966" y="2473"/>
                              <a:pt x="4460931" y="0"/>
                            </a:cubicBezTo>
                            <a:cubicBezTo>
                              <a:pt x="4642978" y="7288"/>
                              <a:pt x="4839340" y="30407"/>
                              <a:pt x="5135520" y="0"/>
                            </a:cubicBezTo>
                            <a:cubicBezTo>
                              <a:pt x="5443298" y="-28482"/>
                              <a:pt x="5523277" y="9808"/>
                              <a:pt x="5893484" y="0"/>
                            </a:cubicBezTo>
                            <a:cubicBezTo>
                              <a:pt x="6277628" y="-14329"/>
                              <a:pt x="6231950" y="9730"/>
                              <a:pt x="6401321" y="0"/>
                            </a:cubicBezTo>
                            <a:cubicBezTo>
                              <a:pt x="6536159" y="-4088"/>
                              <a:pt x="6788348" y="16690"/>
                              <a:pt x="6992533" y="0"/>
                            </a:cubicBezTo>
                            <a:cubicBezTo>
                              <a:pt x="7220629" y="13696"/>
                              <a:pt x="7450128" y="21913"/>
                              <a:pt x="7833874" y="0"/>
                            </a:cubicBezTo>
                            <a:cubicBezTo>
                              <a:pt x="8214534" y="-13566"/>
                              <a:pt x="8282519" y="3065"/>
                              <a:pt x="8493304" y="0"/>
                            </a:cubicBezTo>
                            <a:cubicBezTo>
                              <a:pt x="8576891" y="-6736"/>
                              <a:pt x="8640634" y="80530"/>
                              <a:pt x="8648995" y="135940"/>
                            </a:cubicBezTo>
                            <a:cubicBezTo>
                              <a:pt x="8646220" y="237118"/>
                              <a:pt x="8659244" y="511002"/>
                              <a:pt x="8648995" y="679685"/>
                            </a:cubicBezTo>
                            <a:cubicBezTo>
                              <a:pt x="8647269" y="758384"/>
                              <a:pt x="8559691" y="818179"/>
                              <a:pt x="8493304" y="815626"/>
                            </a:cubicBezTo>
                            <a:cubicBezTo>
                              <a:pt x="8273802" y="831402"/>
                              <a:pt x="8208674" y="817055"/>
                              <a:pt x="7985468" y="815626"/>
                            </a:cubicBezTo>
                            <a:cubicBezTo>
                              <a:pt x="7731011" y="813781"/>
                              <a:pt x="7390722" y="793692"/>
                              <a:pt x="7144127" y="815626"/>
                            </a:cubicBezTo>
                            <a:cubicBezTo>
                              <a:pt x="6903352" y="902407"/>
                              <a:pt x="6527114" y="883959"/>
                              <a:pt x="6219410" y="815626"/>
                            </a:cubicBezTo>
                            <a:cubicBezTo>
                              <a:pt x="5887951" y="730706"/>
                              <a:pt x="5543717" y="839458"/>
                              <a:pt x="5294692" y="815626"/>
                            </a:cubicBezTo>
                            <a:cubicBezTo>
                              <a:pt x="5073637" y="845220"/>
                              <a:pt x="4883237" y="839215"/>
                              <a:pt x="4536728" y="815626"/>
                            </a:cubicBezTo>
                            <a:cubicBezTo>
                              <a:pt x="4177149" y="826084"/>
                              <a:pt x="3963535" y="815750"/>
                              <a:pt x="3778762" y="815626"/>
                            </a:cubicBezTo>
                            <a:cubicBezTo>
                              <a:pt x="3605293" y="816575"/>
                              <a:pt x="3402144" y="844676"/>
                              <a:pt x="3104173" y="815626"/>
                            </a:cubicBezTo>
                            <a:cubicBezTo>
                              <a:pt x="2795847" y="831522"/>
                              <a:pt x="2719413" y="802988"/>
                              <a:pt x="2512961" y="815626"/>
                            </a:cubicBezTo>
                            <a:cubicBezTo>
                              <a:pt x="2290935" y="797140"/>
                              <a:pt x="2058018" y="798004"/>
                              <a:pt x="1921748" y="815626"/>
                            </a:cubicBezTo>
                            <a:cubicBezTo>
                              <a:pt x="1768644" y="821161"/>
                              <a:pt x="1537835" y="811740"/>
                              <a:pt x="1247159" y="815626"/>
                            </a:cubicBezTo>
                            <a:cubicBezTo>
                              <a:pt x="950327" y="885351"/>
                              <a:pt x="524468" y="776528"/>
                              <a:pt x="155690" y="815626"/>
                            </a:cubicBezTo>
                            <a:cubicBezTo>
                              <a:pt x="52879" y="804926"/>
                              <a:pt x="-17397" y="752586"/>
                              <a:pt x="0" y="679685"/>
                            </a:cubicBezTo>
                            <a:cubicBezTo>
                              <a:pt x="-7505" y="462471"/>
                              <a:pt x="-18787" y="369815"/>
                              <a:pt x="0" y="135940"/>
                            </a:cubicBezTo>
                            <a:close/>
                          </a:path>
                          <a:path w="8648995" h="815626" fill="none" stroke="0" extrusionOk="0">
                            <a:moveTo>
                              <a:pt x="0" y="135940"/>
                            </a:moveTo>
                            <a:cubicBezTo>
                              <a:pt x="7909" y="52179"/>
                              <a:pt x="73489" y="3038"/>
                              <a:pt x="155690" y="0"/>
                            </a:cubicBezTo>
                            <a:cubicBezTo>
                              <a:pt x="348998" y="19182"/>
                              <a:pt x="553406" y="24750"/>
                              <a:pt x="746902" y="0"/>
                            </a:cubicBezTo>
                            <a:cubicBezTo>
                              <a:pt x="962002" y="-23826"/>
                              <a:pt x="1218636" y="-53311"/>
                              <a:pt x="1338115" y="0"/>
                            </a:cubicBezTo>
                            <a:cubicBezTo>
                              <a:pt x="1473012" y="36294"/>
                              <a:pt x="1970290" y="-29005"/>
                              <a:pt x="2179456" y="0"/>
                            </a:cubicBezTo>
                            <a:cubicBezTo>
                              <a:pt x="2381075" y="5462"/>
                              <a:pt x="2505154" y="-8241"/>
                              <a:pt x="2687292" y="0"/>
                            </a:cubicBezTo>
                            <a:cubicBezTo>
                              <a:pt x="2879833" y="41995"/>
                              <a:pt x="3148536" y="22052"/>
                              <a:pt x="3445258" y="0"/>
                            </a:cubicBezTo>
                            <a:cubicBezTo>
                              <a:pt x="3717002" y="763"/>
                              <a:pt x="4115652" y="20310"/>
                              <a:pt x="4286599" y="0"/>
                            </a:cubicBezTo>
                            <a:cubicBezTo>
                              <a:pt x="4480900" y="-35753"/>
                              <a:pt x="4844989" y="35276"/>
                              <a:pt x="5211316" y="0"/>
                            </a:cubicBezTo>
                            <a:cubicBezTo>
                              <a:pt x="5556107" y="-4091"/>
                              <a:pt x="5542959" y="15106"/>
                              <a:pt x="5719153" y="0"/>
                            </a:cubicBezTo>
                            <a:cubicBezTo>
                              <a:pt x="5925002" y="-8229"/>
                              <a:pt x="6237738" y="29792"/>
                              <a:pt x="6560494" y="0"/>
                            </a:cubicBezTo>
                            <a:cubicBezTo>
                              <a:pt x="6895213" y="-27456"/>
                              <a:pt x="6941446" y="-3614"/>
                              <a:pt x="7068330" y="0"/>
                            </a:cubicBezTo>
                            <a:cubicBezTo>
                              <a:pt x="7211113" y="-2116"/>
                              <a:pt x="7449224" y="-5199"/>
                              <a:pt x="7659543" y="0"/>
                            </a:cubicBezTo>
                            <a:cubicBezTo>
                              <a:pt x="7858371" y="1957"/>
                              <a:pt x="8296954" y="5450"/>
                              <a:pt x="8493304" y="0"/>
                            </a:cubicBezTo>
                            <a:cubicBezTo>
                              <a:pt x="8570600" y="-7016"/>
                              <a:pt x="8641034" y="71431"/>
                              <a:pt x="8648995" y="135940"/>
                            </a:cubicBezTo>
                            <a:cubicBezTo>
                              <a:pt x="8640084" y="396453"/>
                              <a:pt x="8670898" y="413954"/>
                              <a:pt x="8648995" y="679685"/>
                            </a:cubicBezTo>
                            <a:cubicBezTo>
                              <a:pt x="8622717" y="753543"/>
                              <a:pt x="8605443" y="837038"/>
                              <a:pt x="8493304" y="815626"/>
                            </a:cubicBezTo>
                            <a:cubicBezTo>
                              <a:pt x="8114270" y="810781"/>
                              <a:pt x="8074809" y="828253"/>
                              <a:pt x="7735339" y="815626"/>
                            </a:cubicBezTo>
                            <a:cubicBezTo>
                              <a:pt x="7427299" y="793558"/>
                              <a:pt x="7208457" y="798217"/>
                              <a:pt x="6810622" y="815626"/>
                            </a:cubicBezTo>
                            <a:cubicBezTo>
                              <a:pt x="6426831" y="860017"/>
                              <a:pt x="6146236" y="883592"/>
                              <a:pt x="5969281" y="815626"/>
                            </a:cubicBezTo>
                            <a:cubicBezTo>
                              <a:pt x="5790506" y="781792"/>
                              <a:pt x="5510855" y="818280"/>
                              <a:pt x="5378069" y="815626"/>
                            </a:cubicBezTo>
                            <a:cubicBezTo>
                              <a:pt x="5251434" y="781777"/>
                              <a:pt x="4803616" y="806586"/>
                              <a:pt x="4620104" y="815626"/>
                            </a:cubicBezTo>
                            <a:cubicBezTo>
                              <a:pt x="4443924" y="782577"/>
                              <a:pt x="4300382" y="810614"/>
                              <a:pt x="4028890" y="815626"/>
                            </a:cubicBezTo>
                            <a:cubicBezTo>
                              <a:pt x="3742386" y="793971"/>
                              <a:pt x="3674106" y="847406"/>
                              <a:pt x="3521054" y="815626"/>
                            </a:cubicBezTo>
                            <a:cubicBezTo>
                              <a:pt x="3344977" y="786258"/>
                              <a:pt x="3038368" y="759426"/>
                              <a:pt x="2846465" y="815626"/>
                            </a:cubicBezTo>
                            <a:cubicBezTo>
                              <a:pt x="2652333" y="821795"/>
                              <a:pt x="2474784" y="792239"/>
                              <a:pt x="2338629" y="815626"/>
                            </a:cubicBezTo>
                            <a:cubicBezTo>
                              <a:pt x="2178763" y="826850"/>
                              <a:pt x="1679147" y="754577"/>
                              <a:pt x="1497288" y="815626"/>
                            </a:cubicBezTo>
                            <a:cubicBezTo>
                              <a:pt x="1428362" y="867831"/>
                              <a:pt x="682777" y="814403"/>
                              <a:pt x="155690" y="815626"/>
                            </a:cubicBezTo>
                            <a:cubicBezTo>
                              <a:pt x="87082" y="801963"/>
                              <a:pt x="-5302" y="759824"/>
                              <a:pt x="0" y="679685"/>
                            </a:cubicBezTo>
                            <a:cubicBezTo>
                              <a:pt x="39889" y="489605"/>
                              <a:pt x="4954" y="406985"/>
                              <a:pt x="0" y="13594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903821" y="4497155"/>
                <a:ext cx="7096384" cy="469408"/>
              </a:xfrm>
              <a:prstGeom prst="rect">
                <a:avLst/>
              </a:prstGeom>
              <a:noFill/>
            </p:spPr>
            <p:txBody>
              <a:bodyPr wrap="square" rtlCol="0">
                <a:spAutoFit/>
              </a:bodyPr>
              <a:lstStyle/>
              <a:p>
                <a:pPr algn="just"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78239" cy="1009330"/>
              <a:chOff x="8624" y="3369268"/>
              <a:chExt cx="8778239" cy="1009330"/>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72264" y="3447670"/>
                <a:ext cx="8014599" cy="930928"/>
                <a:chOff x="871315" y="3629143"/>
                <a:chExt cx="8014599" cy="930928"/>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8011237" cy="869524"/>
                </a:xfrm>
                <a:custGeom>
                  <a:avLst/>
                  <a:gdLst>
                    <a:gd name="connsiteX0" fmla="*/ 0 w 6177489"/>
                    <a:gd name="connsiteY0" fmla="*/ 101258 h 607535"/>
                    <a:gd name="connsiteX1" fmla="*/ 101258 w 6177489"/>
                    <a:gd name="connsiteY1" fmla="*/ 0 h 607535"/>
                    <a:gd name="connsiteX2" fmla="*/ 824894 w 6177489"/>
                    <a:gd name="connsiteY2" fmla="*/ 0 h 607535"/>
                    <a:gd name="connsiteX3" fmla="*/ 1369280 w 6177489"/>
                    <a:gd name="connsiteY3" fmla="*/ 0 h 607535"/>
                    <a:gd name="connsiteX4" fmla="*/ 2152665 w 6177489"/>
                    <a:gd name="connsiteY4" fmla="*/ 0 h 607535"/>
                    <a:gd name="connsiteX5" fmla="*/ 2936051 w 6177489"/>
                    <a:gd name="connsiteY5" fmla="*/ 0 h 607535"/>
                    <a:gd name="connsiteX6" fmla="*/ 3480437 w 6177489"/>
                    <a:gd name="connsiteY6" fmla="*/ 0 h 607535"/>
                    <a:gd name="connsiteX7" fmla="*/ 3965074 w 6177489"/>
                    <a:gd name="connsiteY7" fmla="*/ 0 h 607535"/>
                    <a:gd name="connsiteX8" fmla="*/ 4628960 w 6177489"/>
                    <a:gd name="connsiteY8" fmla="*/ 0 h 607535"/>
                    <a:gd name="connsiteX9" fmla="*/ 5173346 w 6177489"/>
                    <a:gd name="connsiteY9" fmla="*/ 0 h 607535"/>
                    <a:gd name="connsiteX10" fmla="*/ 6076231 w 6177489"/>
                    <a:gd name="connsiteY10" fmla="*/ 0 h 607535"/>
                    <a:gd name="connsiteX11" fmla="*/ 6177489 w 6177489"/>
                    <a:gd name="connsiteY11" fmla="*/ 101258 h 607535"/>
                    <a:gd name="connsiteX12" fmla="*/ 6177489 w 6177489"/>
                    <a:gd name="connsiteY12" fmla="*/ 506277 h 607535"/>
                    <a:gd name="connsiteX13" fmla="*/ 6076231 w 6177489"/>
                    <a:gd name="connsiteY13" fmla="*/ 607535 h 607535"/>
                    <a:gd name="connsiteX14" fmla="*/ 5412345 w 6177489"/>
                    <a:gd name="connsiteY14" fmla="*/ 607535 h 607535"/>
                    <a:gd name="connsiteX15" fmla="*/ 4927708 w 6177489"/>
                    <a:gd name="connsiteY15" fmla="*/ 607535 h 607535"/>
                    <a:gd name="connsiteX16" fmla="*/ 4383322 w 6177489"/>
                    <a:gd name="connsiteY16" fmla="*/ 607535 h 607535"/>
                    <a:gd name="connsiteX17" fmla="*/ 3779186 w 6177489"/>
                    <a:gd name="connsiteY17" fmla="*/ 607535 h 607535"/>
                    <a:gd name="connsiteX18" fmla="*/ 3294549 w 6177489"/>
                    <a:gd name="connsiteY18" fmla="*/ 607535 h 607535"/>
                    <a:gd name="connsiteX19" fmla="*/ 2690413 w 6177489"/>
                    <a:gd name="connsiteY19" fmla="*/ 607535 h 607535"/>
                    <a:gd name="connsiteX20" fmla="*/ 2146027 w 6177489"/>
                    <a:gd name="connsiteY20" fmla="*/ 607535 h 607535"/>
                    <a:gd name="connsiteX21" fmla="*/ 1482141 w 6177489"/>
                    <a:gd name="connsiteY21" fmla="*/ 607535 h 607535"/>
                    <a:gd name="connsiteX22" fmla="*/ 878004 w 6177489"/>
                    <a:gd name="connsiteY22" fmla="*/ 607535 h 607535"/>
                    <a:gd name="connsiteX23" fmla="*/ 101258 w 6177489"/>
                    <a:gd name="connsiteY23" fmla="*/ 607535 h 607535"/>
                    <a:gd name="connsiteX24" fmla="*/ 0 w 6177489"/>
                    <a:gd name="connsiteY24" fmla="*/ 506277 h 607535"/>
                    <a:gd name="connsiteX25" fmla="*/ 0 w 6177489"/>
                    <a:gd name="connsiteY25" fmla="*/ 101258 h 6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7489" h="607535" fill="none" extrusionOk="0">
                      <a:moveTo>
                        <a:pt x="0" y="101258"/>
                      </a:moveTo>
                      <a:cubicBezTo>
                        <a:pt x="5565" y="39685"/>
                        <a:pt x="43195" y="-4226"/>
                        <a:pt x="101258" y="0"/>
                      </a:cubicBezTo>
                      <a:cubicBezTo>
                        <a:pt x="369808" y="18383"/>
                        <a:pt x="494806" y="-30045"/>
                        <a:pt x="824894" y="0"/>
                      </a:cubicBezTo>
                      <a:cubicBezTo>
                        <a:pt x="1154982" y="30045"/>
                        <a:pt x="1194275" y="-25930"/>
                        <a:pt x="1369280" y="0"/>
                      </a:cubicBezTo>
                      <a:cubicBezTo>
                        <a:pt x="1544285" y="25930"/>
                        <a:pt x="1827758" y="-33190"/>
                        <a:pt x="2152665" y="0"/>
                      </a:cubicBezTo>
                      <a:cubicBezTo>
                        <a:pt x="2477572" y="33190"/>
                        <a:pt x="2758441" y="4645"/>
                        <a:pt x="2936051" y="0"/>
                      </a:cubicBezTo>
                      <a:cubicBezTo>
                        <a:pt x="3113661" y="-4645"/>
                        <a:pt x="3367345" y="-23293"/>
                        <a:pt x="3480437" y="0"/>
                      </a:cubicBezTo>
                      <a:cubicBezTo>
                        <a:pt x="3593529" y="23293"/>
                        <a:pt x="3837690" y="-932"/>
                        <a:pt x="3965074" y="0"/>
                      </a:cubicBezTo>
                      <a:cubicBezTo>
                        <a:pt x="4092458" y="932"/>
                        <a:pt x="4400394" y="-16401"/>
                        <a:pt x="4628960" y="0"/>
                      </a:cubicBezTo>
                      <a:cubicBezTo>
                        <a:pt x="4857526" y="16401"/>
                        <a:pt x="4904998" y="-2505"/>
                        <a:pt x="5173346" y="0"/>
                      </a:cubicBezTo>
                      <a:cubicBezTo>
                        <a:pt x="5441694" y="2505"/>
                        <a:pt x="5891138" y="1307"/>
                        <a:pt x="6076231" y="0"/>
                      </a:cubicBezTo>
                      <a:cubicBezTo>
                        <a:pt x="6136586" y="-10542"/>
                        <a:pt x="6179280" y="44049"/>
                        <a:pt x="6177489" y="101258"/>
                      </a:cubicBezTo>
                      <a:cubicBezTo>
                        <a:pt x="6166797" y="238925"/>
                        <a:pt x="6167627" y="414831"/>
                        <a:pt x="6177489" y="506277"/>
                      </a:cubicBezTo>
                      <a:cubicBezTo>
                        <a:pt x="6181788" y="552342"/>
                        <a:pt x="6127677" y="609719"/>
                        <a:pt x="6076231" y="607535"/>
                      </a:cubicBezTo>
                      <a:cubicBezTo>
                        <a:pt x="5794472" y="605110"/>
                        <a:pt x="5709786" y="586999"/>
                        <a:pt x="5412345" y="607535"/>
                      </a:cubicBezTo>
                      <a:cubicBezTo>
                        <a:pt x="5114904" y="628071"/>
                        <a:pt x="5137829" y="597913"/>
                        <a:pt x="4927708" y="607535"/>
                      </a:cubicBezTo>
                      <a:cubicBezTo>
                        <a:pt x="4717587" y="617157"/>
                        <a:pt x="4580549" y="610598"/>
                        <a:pt x="4383322" y="607535"/>
                      </a:cubicBezTo>
                      <a:cubicBezTo>
                        <a:pt x="4186095" y="604472"/>
                        <a:pt x="3982976" y="637545"/>
                        <a:pt x="3779186" y="607535"/>
                      </a:cubicBezTo>
                      <a:cubicBezTo>
                        <a:pt x="3575396" y="577525"/>
                        <a:pt x="3440904" y="613601"/>
                        <a:pt x="3294549" y="607535"/>
                      </a:cubicBezTo>
                      <a:cubicBezTo>
                        <a:pt x="3148194" y="601469"/>
                        <a:pt x="2967575" y="628947"/>
                        <a:pt x="2690413" y="607535"/>
                      </a:cubicBezTo>
                      <a:cubicBezTo>
                        <a:pt x="2413251" y="586123"/>
                        <a:pt x="2264151" y="584932"/>
                        <a:pt x="2146027" y="607535"/>
                      </a:cubicBezTo>
                      <a:cubicBezTo>
                        <a:pt x="2027903" y="630138"/>
                        <a:pt x="1642169" y="635117"/>
                        <a:pt x="1482141" y="607535"/>
                      </a:cubicBezTo>
                      <a:cubicBezTo>
                        <a:pt x="1322113" y="579953"/>
                        <a:pt x="1151631" y="634245"/>
                        <a:pt x="878004" y="607535"/>
                      </a:cubicBezTo>
                      <a:cubicBezTo>
                        <a:pt x="604377" y="580825"/>
                        <a:pt x="426726" y="610242"/>
                        <a:pt x="101258" y="607535"/>
                      </a:cubicBezTo>
                      <a:cubicBezTo>
                        <a:pt x="42832" y="615611"/>
                        <a:pt x="-557" y="571107"/>
                        <a:pt x="0" y="506277"/>
                      </a:cubicBezTo>
                      <a:cubicBezTo>
                        <a:pt x="-11552" y="350873"/>
                        <a:pt x="20090" y="210075"/>
                        <a:pt x="0" y="101258"/>
                      </a:cubicBezTo>
                      <a:close/>
                    </a:path>
                    <a:path w="6177489" h="607535" stroke="0" extrusionOk="0">
                      <a:moveTo>
                        <a:pt x="0" y="101258"/>
                      </a:moveTo>
                      <a:cubicBezTo>
                        <a:pt x="12211" y="43285"/>
                        <a:pt x="45199" y="5561"/>
                        <a:pt x="101258" y="0"/>
                      </a:cubicBezTo>
                      <a:cubicBezTo>
                        <a:pt x="210994" y="-22591"/>
                        <a:pt x="462391" y="7247"/>
                        <a:pt x="585895" y="0"/>
                      </a:cubicBezTo>
                      <a:cubicBezTo>
                        <a:pt x="709399" y="-7247"/>
                        <a:pt x="854195" y="-17785"/>
                        <a:pt x="1070531" y="0"/>
                      </a:cubicBezTo>
                      <a:cubicBezTo>
                        <a:pt x="1286867" y="17785"/>
                        <a:pt x="1533508" y="-27049"/>
                        <a:pt x="1674668" y="0"/>
                      </a:cubicBezTo>
                      <a:cubicBezTo>
                        <a:pt x="1815828" y="27049"/>
                        <a:pt x="2265843" y="-36930"/>
                        <a:pt x="2458053" y="0"/>
                      </a:cubicBezTo>
                      <a:cubicBezTo>
                        <a:pt x="2650263" y="36930"/>
                        <a:pt x="2784194" y="-20298"/>
                        <a:pt x="2942690" y="0"/>
                      </a:cubicBezTo>
                      <a:cubicBezTo>
                        <a:pt x="3101186" y="20298"/>
                        <a:pt x="3353302" y="-10589"/>
                        <a:pt x="3487076" y="0"/>
                      </a:cubicBezTo>
                      <a:cubicBezTo>
                        <a:pt x="3620850" y="10589"/>
                        <a:pt x="3872225" y="-9728"/>
                        <a:pt x="4031462" y="0"/>
                      </a:cubicBezTo>
                      <a:cubicBezTo>
                        <a:pt x="4190699" y="9728"/>
                        <a:pt x="4437017" y="20185"/>
                        <a:pt x="4635599" y="0"/>
                      </a:cubicBezTo>
                      <a:cubicBezTo>
                        <a:pt x="4834181" y="-20185"/>
                        <a:pt x="5112828" y="-20343"/>
                        <a:pt x="5299485" y="0"/>
                      </a:cubicBezTo>
                      <a:cubicBezTo>
                        <a:pt x="5486142" y="20343"/>
                        <a:pt x="5860483" y="-26344"/>
                        <a:pt x="6076231" y="0"/>
                      </a:cubicBezTo>
                      <a:cubicBezTo>
                        <a:pt x="6141548" y="1415"/>
                        <a:pt x="6186682" y="49161"/>
                        <a:pt x="6177489" y="101258"/>
                      </a:cubicBezTo>
                      <a:cubicBezTo>
                        <a:pt x="6181441" y="299135"/>
                        <a:pt x="6171168" y="423915"/>
                        <a:pt x="6177489" y="506277"/>
                      </a:cubicBezTo>
                      <a:cubicBezTo>
                        <a:pt x="6176985" y="557942"/>
                        <a:pt x="6131091" y="610767"/>
                        <a:pt x="6076231" y="607535"/>
                      </a:cubicBezTo>
                      <a:cubicBezTo>
                        <a:pt x="5791850" y="601537"/>
                        <a:pt x="5680132" y="587173"/>
                        <a:pt x="5412345" y="607535"/>
                      </a:cubicBezTo>
                      <a:cubicBezTo>
                        <a:pt x="5144558" y="627897"/>
                        <a:pt x="4944595" y="636444"/>
                        <a:pt x="4748459" y="607535"/>
                      </a:cubicBezTo>
                      <a:cubicBezTo>
                        <a:pt x="4552323" y="578626"/>
                        <a:pt x="4439642" y="622366"/>
                        <a:pt x="4144323" y="607535"/>
                      </a:cubicBezTo>
                      <a:cubicBezTo>
                        <a:pt x="3849004" y="592704"/>
                        <a:pt x="3719038" y="594015"/>
                        <a:pt x="3420687" y="607535"/>
                      </a:cubicBezTo>
                      <a:cubicBezTo>
                        <a:pt x="3122336" y="621055"/>
                        <a:pt x="2935346" y="613555"/>
                        <a:pt x="2697052" y="607535"/>
                      </a:cubicBezTo>
                      <a:cubicBezTo>
                        <a:pt x="2458759" y="601515"/>
                        <a:pt x="2232518" y="598193"/>
                        <a:pt x="1913666" y="607535"/>
                      </a:cubicBezTo>
                      <a:cubicBezTo>
                        <a:pt x="1594814" y="616877"/>
                        <a:pt x="1432528" y="611351"/>
                        <a:pt x="1130281" y="607535"/>
                      </a:cubicBezTo>
                      <a:cubicBezTo>
                        <a:pt x="828035" y="603719"/>
                        <a:pt x="548582" y="654211"/>
                        <a:pt x="101258" y="607535"/>
                      </a:cubicBezTo>
                      <a:cubicBezTo>
                        <a:pt x="39491" y="607509"/>
                        <a:pt x="-3507" y="554252"/>
                        <a:pt x="0" y="506277"/>
                      </a:cubicBezTo>
                      <a:cubicBezTo>
                        <a:pt x="-14849" y="354179"/>
                        <a:pt x="369" y="190219"/>
                        <a:pt x="0" y="10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custGeom>
                          <a:avLst/>
                          <a:gdLst>
                            <a:gd name="connsiteX0" fmla="*/ 0 w 10681649"/>
                            <a:gd name="connsiteY0" fmla="*/ 193231 h 1159365"/>
                            <a:gd name="connsiteX1" fmla="*/ 175087 w 10681649"/>
                            <a:gd name="connsiteY1" fmla="*/ 0 h 1159365"/>
                            <a:gd name="connsiteX2" fmla="*/ 1426344 w 10681649"/>
                            <a:gd name="connsiteY2" fmla="*/ 0 h 1159365"/>
                            <a:gd name="connsiteX3" fmla="*/ 2367655 w 10681649"/>
                            <a:gd name="connsiteY3" fmla="*/ 0 h 1159365"/>
                            <a:gd name="connsiteX4" fmla="*/ 3722226 w 10681649"/>
                            <a:gd name="connsiteY4" fmla="*/ 0 h 1159365"/>
                            <a:gd name="connsiteX5" fmla="*/ 5076798 w 10681649"/>
                            <a:gd name="connsiteY5" fmla="*/ 0 h 1159365"/>
                            <a:gd name="connsiteX6" fmla="*/ 6018109 w 10681649"/>
                            <a:gd name="connsiteY6" fmla="*/ 0 h 1159365"/>
                            <a:gd name="connsiteX7" fmla="*/ 6856107 w 10681649"/>
                            <a:gd name="connsiteY7" fmla="*/ 0 h 1159365"/>
                            <a:gd name="connsiteX8" fmla="*/ 8004049 w 10681649"/>
                            <a:gd name="connsiteY8" fmla="*/ 0 h 1159365"/>
                            <a:gd name="connsiteX9" fmla="*/ 8945360 w 10681649"/>
                            <a:gd name="connsiteY9" fmla="*/ 0 h 1159365"/>
                            <a:gd name="connsiteX10" fmla="*/ 9481372 w 10681649"/>
                            <a:gd name="connsiteY10" fmla="*/ 0 h 1159365"/>
                            <a:gd name="connsiteX11" fmla="*/ 9970549 w 10681649"/>
                            <a:gd name="connsiteY11" fmla="*/ 0 h 1159365"/>
                            <a:gd name="connsiteX12" fmla="*/ 10506561 w 10681649"/>
                            <a:gd name="connsiteY12" fmla="*/ 0 h 1159365"/>
                            <a:gd name="connsiteX13" fmla="*/ 10681649 w 10681649"/>
                            <a:gd name="connsiteY13" fmla="*/ 193231 h 1159365"/>
                            <a:gd name="connsiteX14" fmla="*/ 10681649 w 10681649"/>
                            <a:gd name="connsiteY14" fmla="*/ 966133 h 1159365"/>
                            <a:gd name="connsiteX15" fmla="*/ 10506561 w 10681649"/>
                            <a:gd name="connsiteY15" fmla="*/ 1159365 h 1159365"/>
                            <a:gd name="connsiteX16" fmla="*/ 9358619 w 10681649"/>
                            <a:gd name="connsiteY16" fmla="*/ 1159365 h 1159365"/>
                            <a:gd name="connsiteX17" fmla="*/ 8520621 w 10681649"/>
                            <a:gd name="connsiteY17" fmla="*/ 1159365 h 1159365"/>
                            <a:gd name="connsiteX18" fmla="*/ 7579310 w 10681649"/>
                            <a:gd name="connsiteY18" fmla="*/ 1159365 h 1159365"/>
                            <a:gd name="connsiteX19" fmla="*/ 6534683 w 10681649"/>
                            <a:gd name="connsiteY19" fmla="*/ 1159365 h 1159365"/>
                            <a:gd name="connsiteX20" fmla="*/ 5696686 w 10681649"/>
                            <a:gd name="connsiteY20" fmla="*/ 1159365 h 1159365"/>
                            <a:gd name="connsiteX21" fmla="*/ 4652059 w 10681649"/>
                            <a:gd name="connsiteY21" fmla="*/ 1159365 h 1159365"/>
                            <a:gd name="connsiteX22" fmla="*/ 3710748 w 10681649"/>
                            <a:gd name="connsiteY22" fmla="*/ 1159365 h 1159365"/>
                            <a:gd name="connsiteX23" fmla="*/ 2562806 w 10681649"/>
                            <a:gd name="connsiteY23" fmla="*/ 1159365 h 1159365"/>
                            <a:gd name="connsiteX24" fmla="*/ 1518178 w 10681649"/>
                            <a:gd name="connsiteY24" fmla="*/ 1159365 h 1159365"/>
                            <a:gd name="connsiteX25" fmla="*/ 175087 w 10681649"/>
                            <a:gd name="connsiteY25" fmla="*/ 1159365 h 1159365"/>
                            <a:gd name="connsiteX26" fmla="*/ 0 w 10681649"/>
                            <a:gd name="connsiteY26" fmla="*/ 966133 h 1159365"/>
                            <a:gd name="connsiteX27" fmla="*/ 0 w 10681649"/>
                            <a:gd name="connsiteY27" fmla="*/ 193231 h 1159365"/>
                            <a:gd name="connsiteX0" fmla="*/ 0 w 10681649"/>
                            <a:gd name="connsiteY0" fmla="*/ 193231 h 1159365"/>
                            <a:gd name="connsiteX1" fmla="*/ 175087 w 10681649"/>
                            <a:gd name="connsiteY1" fmla="*/ 0 h 1159365"/>
                            <a:gd name="connsiteX2" fmla="*/ 1013085 w 10681649"/>
                            <a:gd name="connsiteY2" fmla="*/ 0 h 1159365"/>
                            <a:gd name="connsiteX3" fmla="*/ 1851081 w 10681649"/>
                            <a:gd name="connsiteY3" fmla="*/ 0 h 1159365"/>
                            <a:gd name="connsiteX4" fmla="*/ 2895709 w 10681649"/>
                            <a:gd name="connsiteY4" fmla="*/ 0 h 1159365"/>
                            <a:gd name="connsiteX5" fmla="*/ 4250280 w 10681649"/>
                            <a:gd name="connsiteY5" fmla="*/ 0 h 1159365"/>
                            <a:gd name="connsiteX6" fmla="*/ 5088278 w 10681649"/>
                            <a:gd name="connsiteY6" fmla="*/ 0 h 1159365"/>
                            <a:gd name="connsiteX7" fmla="*/ 6029589 w 10681649"/>
                            <a:gd name="connsiteY7" fmla="*/ 0 h 1159365"/>
                            <a:gd name="connsiteX8" fmla="*/ 6970900 w 10681649"/>
                            <a:gd name="connsiteY8" fmla="*/ 0 h 1159365"/>
                            <a:gd name="connsiteX9" fmla="*/ 8015528 w 10681649"/>
                            <a:gd name="connsiteY9" fmla="*/ 0 h 1159365"/>
                            <a:gd name="connsiteX10" fmla="*/ 9163470 w 10681649"/>
                            <a:gd name="connsiteY10" fmla="*/ 0 h 1159365"/>
                            <a:gd name="connsiteX11" fmla="*/ 10506561 w 10681649"/>
                            <a:gd name="connsiteY11" fmla="*/ 0 h 1159365"/>
                            <a:gd name="connsiteX12" fmla="*/ 10681649 w 10681649"/>
                            <a:gd name="connsiteY12" fmla="*/ 193231 h 1159365"/>
                            <a:gd name="connsiteX13" fmla="*/ 10681649 w 10681649"/>
                            <a:gd name="connsiteY13" fmla="*/ 966133 h 1159365"/>
                            <a:gd name="connsiteX14" fmla="*/ 10506561 w 10681649"/>
                            <a:gd name="connsiteY14" fmla="*/ 1159365 h 1159365"/>
                            <a:gd name="connsiteX15" fmla="*/ 9358619 w 10681649"/>
                            <a:gd name="connsiteY15" fmla="*/ 1159365 h 1159365"/>
                            <a:gd name="connsiteX16" fmla="*/ 8210677 w 10681649"/>
                            <a:gd name="connsiteY16" fmla="*/ 1159365 h 1159365"/>
                            <a:gd name="connsiteX17" fmla="*/ 7166051 w 10681649"/>
                            <a:gd name="connsiteY17" fmla="*/ 1159365 h 1159365"/>
                            <a:gd name="connsiteX18" fmla="*/ 5914794 w 10681649"/>
                            <a:gd name="connsiteY18" fmla="*/ 1159365 h 1159365"/>
                            <a:gd name="connsiteX19" fmla="*/ 4663539 w 10681649"/>
                            <a:gd name="connsiteY19" fmla="*/ 1159365 h 1159365"/>
                            <a:gd name="connsiteX20" fmla="*/ 3308967 w 10681649"/>
                            <a:gd name="connsiteY20" fmla="*/ 1159365 h 1159365"/>
                            <a:gd name="connsiteX21" fmla="*/ 1954396 w 10681649"/>
                            <a:gd name="connsiteY21" fmla="*/ 1159365 h 1159365"/>
                            <a:gd name="connsiteX22" fmla="*/ 175087 w 10681649"/>
                            <a:gd name="connsiteY22" fmla="*/ 1159365 h 1159365"/>
                            <a:gd name="connsiteX23" fmla="*/ 0 w 10681649"/>
                            <a:gd name="connsiteY23" fmla="*/ 966133 h 1159365"/>
                            <a:gd name="connsiteX24" fmla="*/ 0 w 10681649"/>
                            <a:gd name="connsiteY24" fmla="*/ 193231 h 11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81649" h="1159365" fill="none" extrusionOk="0">
                              <a:moveTo>
                                <a:pt x="0" y="193231"/>
                              </a:moveTo>
                              <a:cubicBezTo>
                                <a:pt x="13426" y="76074"/>
                                <a:pt x="78536" y="-21597"/>
                                <a:pt x="175087" y="0"/>
                              </a:cubicBezTo>
                              <a:cubicBezTo>
                                <a:pt x="688329" y="15705"/>
                                <a:pt x="876766" y="-94072"/>
                                <a:pt x="1426344" y="0"/>
                              </a:cubicBezTo>
                              <a:cubicBezTo>
                                <a:pt x="1990500" y="63514"/>
                                <a:pt x="2069025" y="-58939"/>
                                <a:pt x="2367655" y="0"/>
                              </a:cubicBezTo>
                              <a:cubicBezTo>
                                <a:pt x="2713332" y="18551"/>
                                <a:pt x="3111966" y="28206"/>
                                <a:pt x="3722226" y="0"/>
                              </a:cubicBezTo>
                              <a:cubicBezTo>
                                <a:pt x="4294589" y="76399"/>
                                <a:pt x="4771106" y="-27576"/>
                                <a:pt x="5076798" y="0"/>
                              </a:cubicBezTo>
                              <a:cubicBezTo>
                                <a:pt x="5402663" y="-19956"/>
                                <a:pt x="5826734" y="-49103"/>
                                <a:pt x="6018109" y="0"/>
                              </a:cubicBezTo>
                              <a:cubicBezTo>
                                <a:pt x="6218340" y="-1011"/>
                                <a:pt x="6637995" y="-14440"/>
                                <a:pt x="6856107" y="0"/>
                              </a:cubicBezTo>
                              <a:cubicBezTo>
                                <a:pt x="7029555" y="-12180"/>
                                <a:pt x="7651708" y="-92011"/>
                                <a:pt x="8004049" y="0"/>
                              </a:cubicBezTo>
                              <a:cubicBezTo>
                                <a:pt x="8405378" y="50670"/>
                                <a:pt x="8478646" y="5248"/>
                                <a:pt x="8945360" y="0"/>
                              </a:cubicBezTo>
                              <a:cubicBezTo>
                                <a:pt x="9184376" y="22198"/>
                                <a:pt x="9283000" y="23617"/>
                                <a:pt x="9481372" y="0"/>
                              </a:cubicBezTo>
                              <a:cubicBezTo>
                                <a:pt x="9679744" y="-23617"/>
                                <a:pt x="9799786" y="-2015"/>
                                <a:pt x="9970549" y="0"/>
                              </a:cubicBezTo>
                              <a:cubicBezTo>
                                <a:pt x="10141312" y="2015"/>
                                <a:pt x="10382100" y="-23016"/>
                                <a:pt x="10506561" y="0"/>
                              </a:cubicBezTo>
                              <a:cubicBezTo>
                                <a:pt x="10597815" y="-26941"/>
                                <a:pt x="10686578" y="72611"/>
                                <a:pt x="10681649" y="193231"/>
                              </a:cubicBezTo>
                              <a:cubicBezTo>
                                <a:pt x="10639878" y="450271"/>
                                <a:pt x="10662829" y="804387"/>
                                <a:pt x="10681649" y="966133"/>
                              </a:cubicBezTo>
                              <a:cubicBezTo>
                                <a:pt x="10683472" y="1072142"/>
                                <a:pt x="10594766" y="1175545"/>
                                <a:pt x="10506561" y="1159365"/>
                              </a:cubicBezTo>
                              <a:cubicBezTo>
                                <a:pt x="10033464" y="1145720"/>
                                <a:pt x="9880429" y="1127125"/>
                                <a:pt x="9358619" y="1159365"/>
                              </a:cubicBezTo>
                              <a:cubicBezTo>
                                <a:pt x="8839505" y="1202495"/>
                                <a:pt x="8890516" y="1146343"/>
                                <a:pt x="8520621" y="1159365"/>
                              </a:cubicBezTo>
                              <a:cubicBezTo>
                                <a:pt x="8132455" y="1174909"/>
                                <a:pt x="7891587" y="1183521"/>
                                <a:pt x="7579310" y="1159365"/>
                              </a:cubicBezTo>
                              <a:cubicBezTo>
                                <a:pt x="7187419" y="1225610"/>
                                <a:pt x="6876368" y="1230616"/>
                                <a:pt x="6534683" y="1159365"/>
                              </a:cubicBezTo>
                              <a:cubicBezTo>
                                <a:pt x="6185126" y="1047081"/>
                                <a:pt x="5957312" y="1132785"/>
                                <a:pt x="5696686" y="1159365"/>
                              </a:cubicBezTo>
                              <a:cubicBezTo>
                                <a:pt x="5484883" y="1137966"/>
                                <a:pt x="5115101" y="1211235"/>
                                <a:pt x="4652059" y="1159365"/>
                              </a:cubicBezTo>
                              <a:cubicBezTo>
                                <a:pt x="4193191" y="1124101"/>
                                <a:pt x="3929352" y="1104036"/>
                                <a:pt x="3710748" y="1159365"/>
                              </a:cubicBezTo>
                              <a:cubicBezTo>
                                <a:pt x="3496520" y="1268174"/>
                                <a:pt x="2869076" y="1236855"/>
                                <a:pt x="2562806" y="1159365"/>
                              </a:cubicBezTo>
                              <a:cubicBezTo>
                                <a:pt x="2240106" y="1144653"/>
                                <a:pt x="2027959" y="1168567"/>
                                <a:pt x="1518178" y="1159365"/>
                              </a:cubicBezTo>
                              <a:cubicBezTo>
                                <a:pt x="1071068" y="1120113"/>
                                <a:pt x="759450" y="1158614"/>
                                <a:pt x="175087" y="1159365"/>
                              </a:cubicBezTo>
                              <a:cubicBezTo>
                                <a:pt x="55818" y="1193370"/>
                                <a:pt x="5186" y="1110864"/>
                                <a:pt x="0" y="966133"/>
                              </a:cubicBezTo>
                              <a:cubicBezTo>
                                <a:pt x="-64971" y="683730"/>
                                <a:pt x="69455" y="382968"/>
                                <a:pt x="0" y="193231"/>
                              </a:cubicBezTo>
                              <a:close/>
                            </a:path>
                            <a:path w="10681649" h="1159365" stroke="0" extrusionOk="0">
                              <a:moveTo>
                                <a:pt x="0" y="193231"/>
                              </a:moveTo>
                              <a:cubicBezTo>
                                <a:pt x="21659" y="60514"/>
                                <a:pt x="68498" y="7703"/>
                                <a:pt x="175087" y="0"/>
                              </a:cubicBezTo>
                              <a:cubicBezTo>
                                <a:pt x="360999" y="-28783"/>
                                <a:pt x="844049" y="29556"/>
                                <a:pt x="1013085" y="0"/>
                              </a:cubicBezTo>
                              <a:cubicBezTo>
                                <a:pt x="1224816" y="17541"/>
                                <a:pt x="1496175" y="-32681"/>
                                <a:pt x="1851081" y="0"/>
                              </a:cubicBezTo>
                              <a:cubicBezTo>
                                <a:pt x="2225901" y="21727"/>
                                <a:pt x="2680415" y="-1789"/>
                                <a:pt x="2895709" y="0"/>
                              </a:cubicBezTo>
                              <a:cubicBezTo>
                                <a:pt x="3116815" y="-8531"/>
                                <a:pt x="3951033" y="-39767"/>
                                <a:pt x="4250280" y="0"/>
                              </a:cubicBezTo>
                              <a:cubicBezTo>
                                <a:pt x="4568983" y="79568"/>
                                <a:pt x="4787583" y="-80078"/>
                                <a:pt x="5088278" y="0"/>
                              </a:cubicBezTo>
                              <a:cubicBezTo>
                                <a:pt x="5339280" y="-1975"/>
                                <a:pt x="5814664" y="21724"/>
                                <a:pt x="6029589" y="0"/>
                              </a:cubicBezTo>
                              <a:cubicBezTo>
                                <a:pt x="6284032" y="16414"/>
                                <a:pt x="6753367" y="3000"/>
                                <a:pt x="6970900" y="0"/>
                              </a:cubicBezTo>
                              <a:cubicBezTo>
                                <a:pt x="7259097" y="3759"/>
                                <a:pt x="7703212" y="20117"/>
                                <a:pt x="8015528" y="0"/>
                              </a:cubicBezTo>
                              <a:cubicBezTo>
                                <a:pt x="8329987" y="30635"/>
                                <a:pt x="8877645" y="-10842"/>
                                <a:pt x="9163470" y="0"/>
                              </a:cubicBezTo>
                              <a:cubicBezTo>
                                <a:pt x="9472306" y="13760"/>
                                <a:pt x="10095644" y="-26900"/>
                                <a:pt x="10506561" y="0"/>
                              </a:cubicBezTo>
                              <a:cubicBezTo>
                                <a:pt x="10609275" y="18550"/>
                                <a:pt x="10688928" y="107466"/>
                                <a:pt x="10681649" y="193231"/>
                              </a:cubicBezTo>
                              <a:cubicBezTo>
                                <a:pt x="10665066" y="593552"/>
                                <a:pt x="10705475" y="811532"/>
                                <a:pt x="10681649" y="966133"/>
                              </a:cubicBezTo>
                              <a:cubicBezTo>
                                <a:pt x="10691483" y="1066198"/>
                                <a:pt x="10585159" y="1163657"/>
                                <a:pt x="10506561" y="1159365"/>
                              </a:cubicBezTo>
                              <a:cubicBezTo>
                                <a:pt x="10037432" y="1148443"/>
                                <a:pt x="9834964" y="1110083"/>
                                <a:pt x="9358619" y="1159365"/>
                              </a:cubicBezTo>
                              <a:cubicBezTo>
                                <a:pt x="8882343" y="1197296"/>
                                <a:pt x="8498386" y="1224504"/>
                                <a:pt x="8210677" y="1159365"/>
                              </a:cubicBezTo>
                              <a:cubicBezTo>
                                <a:pt x="7895080" y="1140135"/>
                                <a:pt x="7685240" y="1197533"/>
                                <a:pt x="7166051" y="1159365"/>
                              </a:cubicBezTo>
                              <a:cubicBezTo>
                                <a:pt x="6648977" y="1158800"/>
                                <a:pt x="6408242" y="1163107"/>
                                <a:pt x="5914794" y="1159365"/>
                              </a:cubicBezTo>
                              <a:cubicBezTo>
                                <a:pt x="5439229" y="1187635"/>
                                <a:pt x="5070298" y="1205413"/>
                                <a:pt x="4663539" y="1159365"/>
                              </a:cubicBezTo>
                              <a:cubicBezTo>
                                <a:pt x="4235548" y="1179268"/>
                                <a:pt x="3864568" y="1078924"/>
                                <a:pt x="3308967" y="1159365"/>
                              </a:cubicBezTo>
                              <a:cubicBezTo>
                                <a:pt x="2749698" y="1181709"/>
                                <a:pt x="2472674" y="1200825"/>
                                <a:pt x="1954396" y="1159365"/>
                              </a:cubicBezTo>
                              <a:cubicBezTo>
                                <a:pt x="1358907" y="1210949"/>
                                <a:pt x="874155" y="1218764"/>
                                <a:pt x="175087" y="1159365"/>
                              </a:cubicBezTo>
                              <a:cubicBezTo>
                                <a:pt x="61994" y="1164610"/>
                                <a:pt x="-28469" y="1053487"/>
                                <a:pt x="0" y="966133"/>
                              </a:cubicBezTo>
                              <a:cubicBezTo>
                                <a:pt x="-38581" y="698081"/>
                                <a:pt x="6730" y="384757"/>
                                <a:pt x="0" y="193231"/>
                              </a:cubicBezTo>
                              <a:close/>
                            </a:path>
                            <a:path w="10681649" h="1159365" fill="none" stroke="0" extrusionOk="0">
                              <a:moveTo>
                                <a:pt x="0" y="193231"/>
                              </a:moveTo>
                              <a:cubicBezTo>
                                <a:pt x="19841" y="74015"/>
                                <a:pt x="74347" y="5870"/>
                                <a:pt x="175087" y="0"/>
                              </a:cubicBezTo>
                              <a:cubicBezTo>
                                <a:pt x="615920" y="29550"/>
                                <a:pt x="808761" y="-28854"/>
                                <a:pt x="1426344" y="0"/>
                              </a:cubicBezTo>
                              <a:cubicBezTo>
                                <a:pt x="2010272" y="55448"/>
                                <a:pt x="2072353" y="-69944"/>
                                <a:pt x="2367655" y="0"/>
                              </a:cubicBezTo>
                              <a:cubicBezTo>
                                <a:pt x="2685560" y="94360"/>
                                <a:pt x="3089724" y="-166139"/>
                                <a:pt x="3722226" y="0"/>
                              </a:cubicBezTo>
                              <a:cubicBezTo>
                                <a:pt x="4359961" y="55834"/>
                                <a:pt x="4749622" y="28273"/>
                                <a:pt x="5076798" y="0"/>
                              </a:cubicBezTo>
                              <a:cubicBezTo>
                                <a:pt x="5418181" y="22155"/>
                                <a:pt x="5831529" y="-4962"/>
                                <a:pt x="6018109" y="0"/>
                              </a:cubicBezTo>
                              <a:cubicBezTo>
                                <a:pt x="6178958" y="65784"/>
                                <a:pt x="6671507" y="31905"/>
                                <a:pt x="6856107" y="0"/>
                              </a:cubicBezTo>
                              <a:cubicBezTo>
                                <a:pt x="7079016" y="-20202"/>
                                <a:pt x="7580785" y="6578"/>
                                <a:pt x="8004049" y="0"/>
                              </a:cubicBezTo>
                              <a:cubicBezTo>
                                <a:pt x="8407402" y="32829"/>
                                <a:pt x="8493142" y="4085"/>
                                <a:pt x="8945360" y="0"/>
                              </a:cubicBezTo>
                              <a:cubicBezTo>
                                <a:pt x="9099158" y="-23160"/>
                                <a:pt x="9259566" y="5011"/>
                                <a:pt x="9434536" y="0"/>
                              </a:cubicBezTo>
                              <a:cubicBezTo>
                                <a:pt x="9609506" y="-5011"/>
                                <a:pt x="9719652" y="-13926"/>
                                <a:pt x="9986161" y="0"/>
                              </a:cubicBezTo>
                              <a:cubicBezTo>
                                <a:pt x="10252671" y="13926"/>
                                <a:pt x="10250307" y="-621"/>
                                <a:pt x="10506561" y="0"/>
                              </a:cubicBezTo>
                              <a:cubicBezTo>
                                <a:pt x="10604971" y="-2018"/>
                                <a:pt x="10669393" y="65385"/>
                                <a:pt x="10681649" y="193231"/>
                              </a:cubicBezTo>
                              <a:cubicBezTo>
                                <a:pt x="10663543" y="467273"/>
                                <a:pt x="10701913" y="774932"/>
                                <a:pt x="10681649" y="966133"/>
                              </a:cubicBezTo>
                              <a:cubicBezTo>
                                <a:pt x="10708290" y="1062207"/>
                                <a:pt x="10605223" y="1162328"/>
                                <a:pt x="10506561" y="1159365"/>
                              </a:cubicBezTo>
                              <a:cubicBezTo>
                                <a:pt x="10045060" y="1162980"/>
                                <a:pt x="9892993" y="1093649"/>
                                <a:pt x="9358619" y="1159365"/>
                              </a:cubicBezTo>
                              <a:cubicBezTo>
                                <a:pt x="8855238" y="1198313"/>
                                <a:pt x="8885830" y="1132320"/>
                                <a:pt x="8520621" y="1159365"/>
                              </a:cubicBezTo>
                              <a:cubicBezTo>
                                <a:pt x="8170355" y="1142581"/>
                                <a:pt x="7965434" y="1133799"/>
                                <a:pt x="7579310" y="1159365"/>
                              </a:cubicBezTo>
                              <a:cubicBezTo>
                                <a:pt x="7203713" y="1150060"/>
                                <a:pt x="6947460" y="1250063"/>
                                <a:pt x="6534683" y="1159365"/>
                              </a:cubicBezTo>
                              <a:cubicBezTo>
                                <a:pt x="6169621" y="1102039"/>
                                <a:pt x="5926949" y="1119254"/>
                                <a:pt x="5696686" y="1159365"/>
                              </a:cubicBezTo>
                              <a:cubicBezTo>
                                <a:pt x="5470697" y="1117403"/>
                                <a:pt x="5118862" y="1174984"/>
                                <a:pt x="4652059" y="1159365"/>
                              </a:cubicBezTo>
                              <a:cubicBezTo>
                                <a:pt x="4214180" y="1142325"/>
                                <a:pt x="3869231" y="1106809"/>
                                <a:pt x="3710748" y="1159365"/>
                              </a:cubicBezTo>
                              <a:cubicBezTo>
                                <a:pt x="3513016" y="1238827"/>
                                <a:pt x="2782606" y="1176473"/>
                                <a:pt x="2562806" y="1159365"/>
                              </a:cubicBezTo>
                              <a:cubicBezTo>
                                <a:pt x="2310051" y="1143042"/>
                                <a:pt x="1971810" y="1209563"/>
                                <a:pt x="1518178" y="1159365"/>
                              </a:cubicBezTo>
                              <a:cubicBezTo>
                                <a:pt x="1009997" y="1045569"/>
                                <a:pt x="726412" y="1186750"/>
                                <a:pt x="175087" y="1159365"/>
                              </a:cubicBezTo>
                              <a:cubicBezTo>
                                <a:pt x="63129" y="1170752"/>
                                <a:pt x="-2161" y="1085198"/>
                                <a:pt x="0" y="966133"/>
                              </a:cubicBezTo>
                              <a:cubicBezTo>
                                <a:pt x="10804" y="705913"/>
                                <a:pt x="39661" y="427635"/>
                                <a:pt x="0" y="19323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71315" y="3629143"/>
                  <a:ext cx="7839339" cy="930928"/>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BF6CF41B-6F7A-E28F-DA30-A4121BB7F5CE}"/>
              </a:ext>
            </a:extLst>
          </p:cNvPr>
          <p:cNvPicPr>
            <a:picLocks noChangeAspect="1"/>
          </p:cNvPicPr>
          <p:nvPr/>
        </p:nvPicPr>
        <p:blipFill>
          <a:blip r:embed="rId4"/>
          <a:stretch>
            <a:fillRect/>
          </a:stretch>
        </p:blipFill>
        <p:spPr>
          <a:xfrm>
            <a:off x="977977" y="0"/>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8827970"/>
              <a:gd name="connsiteY0" fmla="*/ 375731 h 3767856"/>
              <a:gd name="connsiteX1" fmla="*/ 375731 w 8827970"/>
              <a:gd name="connsiteY1" fmla="*/ 0 h 3767856"/>
              <a:gd name="connsiteX2" fmla="*/ 8452239 w 8827970"/>
              <a:gd name="connsiteY2" fmla="*/ 0 h 3767856"/>
              <a:gd name="connsiteX3" fmla="*/ 8827970 w 8827970"/>
              <a:gd name="connsiteY3" fmla="*/ 375731 h 3767856"/>
              <a:gd name="connsiteX4" fmla="*/ 8827970 w 8827970"/>
              <a:gd name="connsiteY4" fmla="*/ 3392125 h 3767856"/>
              <a:gd name="connsiteX5" fmla="*/ 8452239 w 8827970"/>
              <a:gd name="connsiteY5" fmla="*/ 3767856 h 3767856"/>
              <a:gd name="connsiteX6" fmla="*/ 375731 w 8827970"/>
              <a:gd name="connsiteY6" fmla="*/ 3767856 h 3767856"/>
              <a:gd name="connsiteX7" fmla="*/ 0 w 8827970"/>
              <a:gd name="connsiteY7" fmla="*/ 3392125 h 3767856"/>
              <a:gd name="connsiteX8" fmla="*/ 0 w 8827970"/>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767856" fill="none" extrusionOk="0">
                <a:moveTo>
                  <a:pt x="0" y="375731"/>
                </a:moveTo>
                <a:cubicBezTo>
                  <a:pt x="1131" y="198823"/>
                  <a:pt x="180319" y="20306"/>
                  <a:pt x="375731" y="0"/>
                </a:cubicBezTo>
                <a:cubicBezTo>
                  <a:pt x="4177382" y="72427"/>
                  <a:pt x="5878933" y="61419"/>
                  <a:pt x="8452239" y="0"/>
                </a:cubicBezTo>
                <a:cubicBezTo>
                  <a:pt x="8658822" y="-6391"/>
                  <a:pt x="8818393" y="165323"/>
                  <a:pt x="8827970" y="375731"/>
                </a:cubicBezTo>
                <a:cubicBezTo>
                  <a:pt x="8928846" y="1178070"/>
                  <a:pt x="8720657" y="1984296"/>
                  <a:pt x="8827970" y="3392125"/>
                </a:cubicBezTo>
                <a:cubicBezTo>
                  <a:pt x="8829556" y="3591589"/>
                  <a:pt x="8634976" y="3740084"/>
                  <a:pt x="8452239" y="3767856"/>
                </a:cubicBezTo>
                <a:cubicBezTo>
                  <a:pt x="7480056" y="3797683"/>
                  <a:pt x="1622371" y="3688550"/>
                  <a:pt x="375731" y="3767856"/>
                </a:cubicBezTo>
                <a:cubicBezTo>
                  <a:pt x="200220" y="3764239"/>
                  <a:pt x="-9479" y="3601510"/>
                  <a:pt x="0" y="3392125"/>
                </a:cubicBezTo>
                <a:cubicBezTo>
                  <a:pt x="50037" y="2402924"/>
                  <a:pt x="770" y="1221685"/>
                  <a:pt x="0" y="375731"/>
                </a:cubicBezTo>
                <a:close/>
              </a:path>
              <a:path w="8827970" h="3767856" stroke="0" extrusionOk="0">
                <a:moveTo>
                  <a:pt x="0" y="375731"/>
                </a:moveTo>
                <a:cubicBezTo>
                  <a:pt x="7888" y="170370"/>
                  <a:pt x="170296" y="4325"/>
                  <a:pt x="375731" y="0"/>
                </a:cubicBezTo>
                <a:cubicBezTo>
                  <a:pt x="1378451" y="123000"/>
                  <a:pt x="5134922" y="-96860"/>
                  <a:pt x="8452239" y="0"/>
                </a:cubicBezTo>
                <a:cubicBezTo>
                  <a:pt x="8629685" y="-22914"/>
                  <a:pt x="8829478" y="165179"/>
                  <a:pt x="8827970" y="375731"/>
                </a:cubicBezTo>
                <a:cubicBezTo>
                  <a:pt x="8831143" y="1030054"/>
                  <a:pt x="8922237" y="2111904"/>
                  <a:pt x="8827970" y="3392125"/>
                </a:cubicBezTo>
                <a:cubicBezTo>
                  <a:pt x="8804919" y="3607987"/>
                  <a:pt x="8655505" y="3767161"/>
                  <a:pt x="8452239" y="3767856"/>
                </a:cubicBezTo>
                <a:cubicBezTo>
                  <a:pt x="4888460" y="3607149"/>
                  <a:pt x="2940154" y="3807523"/>
                  <a:pt x="375731" y="3767856"/>
                </a:cubicBezTo>
                <a:cubicBezTo>
                  <a:pt x="154413" y="3765067"/>
                  <a:pt x="-7518" y="3596230"/>
                  <a:pt x="0" y="3392125"/>
                </a:cubicBezTo>
                <a:cubicBezTo>
                  <a:pt x="32216" y="2542766"/>
                  <a:pt x="57206" y="1518507"/>
                  <a:pt x="0" y="37573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2308324"/>
          </a:xfrm>
          <a:prstGeom prst="rect">
            <a:avLst/>
          </a:prstGeom>
          <a:noFill/>
        </p:spPr>
        <p:txBody>
          <a:bodyPr wrap="square" rtlCol="0">
            <a:spAutoFit/>
          </a:bodyPr>
          <a:lstStyle/>
          <a:p>
            <a:pPr algn="just"/>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endParaRPr lang="en-US" sz="3600" dirty="0">
              <a:latin typeface="Cambria" panose="02040503050406030204" pitchFamily="18" charset="0"/>
              <a:ea typeface="Cambria" panose="02040503050406030204" pitchFamily="18" charset="0"/>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23446" y="432816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khí hậu dễ chịu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nắng nhạt dần, trời mát mẻ, gió lộng, không khí dịu lại.</a:t>
            </a:r>
          </a:p>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cảnh vật êm đềm, thơ mộng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ngoại ô chìm vào nắng chiều, không gian yên tĩnh.</a:t>
            </a:r>
          </a:p>
        </p:txBody>
      </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629877" y="1868019"/>
              <a:ext cx="7567980" cy="658819"/>
              <a:chOff x="4936944" y="827021"/>
              <a:chExt cx="756798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936944" y="853078"/>
                <a:ext cx="7448532"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Cảnh vật ở ngoại ô được miêu tả như thế nào? </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sp>
        <p:nvSpPr>
          <p:cNvPr id="11" name="Rectangle: Rounded Corners 10">
            <a:extLst>
              <a:ext uri="{FF2B5EF4-FFF2-40B4-BE49-F238E27FC236}">
                <a16:creationId xmlns:a16="http://schemas.microsoft.com/office/drawing/2014/main" id="{1217C0E0-E187-44A2-F49F-8873BB9C4F98}"/>
              </a:ext>
            </a:extLst>
          </p:cNvPr>
          <p:cNvSpPr/>
          <p:nvPr/>
        </p:nvSpPr>
        <p:spPr>
          <a:xfrm>
            <a:off x="1564640" y="2011680"/>
            <a:ext cx="2184400" cy="9448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con </a:t>
            </a:r>
            <a:r>
              <a:rPr lang="en-US" sz="3600" dirty="0" err="1">
                <a:solidFill>
                  <a:srgbClr val="002060"/>
                </a:solidFill>
              </a:rPr>
              <a:t>kênh</a:t>
            </a:r>
            <a:endParaRPr lang="en-US" sz="3600" dirty="0">
              <a:solidFill>
                <a:srgbClr val="002060"/>
              </a:solidFill>
            </a:endParaRPr>
          </a:p>
        </p:txBody>
      </p:sp>
      <p:sp>
        <p:nvSpPr>
          <p:cNvPr id="12" name="Rectangle: Rounded Corners 11">
            <a:extLst>
              <a:ext uri="{FF2B5EF4-FFF2-40B4-BE49-F238E27FC236}">
                <a16:creationId xmlns:a16="http://schemas.microsoft.com/office/drawing/2014/main" id="{48B9D3D0-3D79-F165-BEE6-653DDB8362FF}"/>
              </a:ext>
            </a:extLst>
          </p:cNvPr>
          <p:cNvSpPr/>
          <p:nvPr/>
        </p:nvSpPr>
        <p:spPr>
          <a:xfrm>
            <a:off x="4338320" y="2032000"/>
            <a:ext cx="3505200" cy="9448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ruộng</a:t>
            </a:r>
            <a:r>
              <a:rPr lang="en-US" sz="3600" dirty="0">
                <a:solidFill>
                  <a:srgbClr val="002060"/>
                </a:solidFill>
              </a:rPr>
              <a:t> </a:t>
            </a:r>
            <a:r>
              <a:rPr lang="en-US" sz="3600" dirty="0" err="1">
                <a:solidFill>
                  <a:srgbClr val="002060"/>
                </a:solidFill>
              </a:rPr>
              <a:t>rau</a:t>
            </a:r>
            <a:r>
              <a:rPr lang="en-US" sz="3600" dirty="0">
                <a:solidFill>
                  <a:srgbClr val="002060"/>
                </a:solidFill>
              </a:rPr>
              <a:t> </a:t>
            </a:r>
            <a:r>
              <a:rPr lang="en-US" sz="3600" dirty="0" err="1">
                <a:solidFill>
                  <a:srgbClr val="002060"/>
                </a:solidFill>
              </a:rPr>
              <a:t>muống</a:t>
            </a:r>
            <a:endParaRPr lang="en-US" sz="3600" dirty="0">
              <a:solidFill>
                <a:srgbClr val="002060"/>
              </a:solidFill>
            </a:endParaRPr>
          </a:p>
        </p:txBody>
      </p:sp>
      <p:sp>
        <p:nvSpPr>
          <p:cNvPr id="19" name="Rectangle: Rounded Corners 18">
            <a:extLst>
              <a:ext uri="{FF2B5EF4-FFF2-40B4-BE49-F238E27FC236}">
                <a16:creationId xmlns:a16="http://schemas.microsoft.com/office/drawing/2014/main" id="{2AB1849C-D82E-F2C8-75C8-DED4DBF0BC94}"/>
              </a:ext>
            </a:extLst>
          </p:cNvPr>
          <p:cNvSpPr/>
          <p:nvPr/>
        </p:nvSpPr>
        <p:spPr>
          <a:xfrm>
            <a:off x="8625840" y="2021840"/>
            <a:ext cx="2296160" cy="944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rặng</a:t>
            </a:r>
            <a:r>
              <a:rPr lang="en-US" sz="3600" dirty="0">
                <a:solidFill>
                  <a:srgbClr val="002060"/>
                </a:solidFill>
              </a:rPr>
              <a:t> </a:t>
            </a:r>
            <a:r>
              <a:rPr lang="en-US" sz="3600" dirty="0" err="1">
                <a:solidFill>
                  <a:srgbClr val="002060"/>
                </a:solidFill>
              </a:rPr>
              <a:t>tre</a:t>
            </a:r>
            <a:endParaRPr lang="en-US" sz="3600" dirty="0">
              <a:solidFill>
                <a:srgbClr val="002060"/>
              </a:solidFill>
            </a:endParaRPr>
          </a:p>
        </p:txBody>
      </p:sp>
      <p:sp>
        <p:nvSpPr>
          <p:cNvPr id="22" name="Rectangle: Rounded Corners 21">
            <a:extLst>
              <a:ext uri="{FF2B5EF4-FFF2-40B4-BE49-F238E27FC236}">
                <a16:creationId xmlns:a16="http://schemas.microsoft.com/office/drawing/2014/main" id="{CFBF08C9-2E62-4C40-7FA4-43E46BB1226C}"/>
              </a:ext>
            </a:extLst>
          </p:cNvPr>
          <p:cNvSpPr/>
          <p:nvPr/>
        </p:nvSpPr>
        <p:spPr>
          <a:xfrm>
            <a:off x="3098800" y="3362960"/>
            <a:ext cx="2702560" cy="9448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tiếng</a:t>
            </a:r>
            <a:r>
              <a:rPr lang="en-US" sz="3600" dirty="0">
                <a:solidFill>
                  <a:srgbClr val="002060"/>
                </a:solidFill>
              </a:rPr>
              <a:t> </a:t>
            </a:r>
            <a:r>
              <a:rPr lang="en-US" sz="3600" dirty="0" err="1">
                <a:solidFill>
                  <a:srgbClr val="002060"/>
                </a:solidFill>
              </a:rPr>
              <a:t>chim</a:t>
            </a:r>
            <a:endParaRPr lang="en-US" sz="3600" dirty="0">
              <a:solidFill>
                <a:srgbClr val="002060"/>
              </a:solidFill>
            </a:endParaRPr>
          </a:p>
        </p:txBody>
      </p:sp>
      <p:sp>
        <p:nvSpPr>
          <p:cNvPr id="23" name="Rectangle: Rounded Corners 22">
            <a:extLst>
              <a:ext uri="{FF2B5EF4-FFF2-40B4-BE49-F238E27FC236}">
                <a16:creationId xmlns:a16="http://schemas.microsoft.com/office/drawing/2014/main" id="{C3D0AE3B-2942-5B27-75BD-80CDA941983A}"/>
              </a:ext>
            </a:extLst>
          </p:cNvPr>
          <p:cNvSpPr/>
          <p:nvPr/>
        </p:nvSpPr>
        <p:spPr>
          <a:xfrm>
            <a:off x="6583680" y="3362960"/>
            <a:ext cx="3454400" cy="944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cánh</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lúa</a:t>
            </a:r>
            <a:endParaRPr lang="en-US" sz="3600" dirty="0">
              <a:solidFill>
                <a:srgbClr val="002060"/>
              </a:solidFill>
            </a:endParaRPr>
          </a:p>
        </p:txBody>
      </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aphicFrame>
        <p:nvGraphicFramePr>
          <p:cNvPr id="7" name="Table 6">
            <a:extLst>
              <a:ext uri="{FF2B5EF4-FFF2-40B4-BE49-F238E27FC236}">
                <a16:creationId xmlns:a16="http://schemas.microsoft.com/office/drawing/2014/main" id="{DF72F7E5-0D6F-7FAC-0D36-8D36E45D6CFF}"/>
              </a:ext>
            </a:extLst>
          </p:cNvPr>
          <p:cNvGraphicFramePr>
            <a:graphicFrameLocks noGrp="1"/>
          </p:cNvGraphicFramePr>
          <p:nvPr>
            <p:extLst>
              <p:ext uri="{D42A27DB-BD31-4B8C-83A1-F6EECF244321}">
                <p14:modId xmlns:p14="http://schemas.microsoft.com/office/powerpoint/2010/main" val="787398636"/>
              </p:ext>
            </p:extLst>
          </p:nvPr>
        </p:nvGraphicFramePr>
        <p:xfrm>
          <a:off x="538480" y="762001"/>
          <a:ext cx="11287760" cy="5165472"/>
        </p:xfrm>
        <a:graphic>
          <a:graphicData uri="http://schemas.openxmlformats.org/drawingml/2006/table">
            <a:tbl>
              <a:tblPr firstRow="1" firstCol="1" bandRow="1">
                <a:tableStyleId>{00A15C55-8517-42AA-B614-E9B94910E393}</a:tableStyleId>
              </a:tblPr>
              <a:tblGrid>
                <a:gridCol w="1902313">
                  <a:extLst>
                    <a:ext uri="{9D8B030D-6E8A-4147-A177-3AD203B41FA5}">
                      <a16:colId xmlns:a16="http://schemas.microsoft.com/office/drawing/2014/main" val="982097270"/>
                    </a:ext>
                  </a:extLst>
                </a:gridCol>
                <a:gridCol w="9385447">
                  <a:extLst>
                    <a:ext uri="{9D8B030D-6E8A-4147-A177-3AD203B41FA5}">
                      <a16:colId xmlns:a16="http://schemas.microsoft.com/office/drawing/2014/main" val="38851775"/>
                    </a:ext>
                  </a:extLst>
                </a:gridCol>
              </a:tblGrid>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Con kênh</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613391"/>
                  </a:ext>
                </a:extLst>
              </a:tr>
              <a:tr h="833662">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Ruộng rau muống</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6187"/>
                  </a:ext>
                </a:extLst>
              </a:tr>
              <a:tr h="54903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Rặng tre</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6312174"/>
                  </a:ext>
                </a:extLst>
              </a:tr>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Tiếng chim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814349"/>
                  </a:ext>
                </a:extLst>
              </a:tr>
              <a:tr h="1402913">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Cánh đồng lúa</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492914"/>
                  </a:ext>
                </a:extLst>
              </a:tr>
            </a:tbl>
          </a:graphicData>
        </a:graphic>
      </p:graphicFrame>
      <p:sp>
        <p:nvSpPr>
          <p:cNvPr id="8" name="TextBox 7">
            <a:extLst>
              <a:ext uri="{FF2B5EF4-FFF2-40B4-BE49-F238E27FC236}">
                <a16:creationId xmlns:a16="http://schemas.microsoft.com/office/drawing/2014/main" id="{99A167D5-7FDA-775D-660E-20D105370F47}"/>
              </a:ext>
            </a:extLst>
          </p:cNvPr>
          <p:cNvSpPr txBox="1"/>
          <p:nvPr/>
        </p:nvSpPr>
        <p:spPr>
          <a:xfrm>
            <a:off x="2448560" y="914400"/>
            <a:ext cx="9458960" cy="837152"/>
          </a:xfrm>
          <a:prstGeom prst="rect">
            <a:avLst/>
          </a:prstGeom>
          <a:noFill/>
        </p:spPr>
        <p:txBody>
          <a:bodyPr wrap="square" rtlCol="0">
            <a:spAutoFit/>
          </a:bodyPr>
          <a:lstStyle/>
          <a:p>
            <a:pPr marL="0" marR="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Con kênh nước trong vắt.</a:t>
            </a:r>
            <a:endParaRPr lang="en-US" sz="2200" dirty="0">
              <a:effectLst/>
              <a:latin typeface="Cambria" panose="02040503050406030204" pitchFamily="18" charset="0"/>
              <a:ea typeface="Cambria" panose="02040503050406030204" pitchFamily="18" charset="0"/>
            </a:endParaRPr>
          </a:p>
          <a:p>
            <a:r>
              <a:rPr lang="nl-NL" sz="2200" dirty="0">
                <a:effectLst/>
                <a:latin typeface="Cambria" panose="02040503050406030204" pitchFamily="18" charset="0"/>
                <a:ea typeface="Cambria" panose="02040503050406030204" pitchFamily="18" charset="0"/>
              </a:rPr>
              <a:t> Hai bên bờ kênh, dải cỏ xanh êm như tấm thảm trải ra đón bước chân người</a:t>
            </a:r>
            <a:endParaRPr lang="en-US"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102A217-7F23-215C-8974-EBAC745EF7D9}"/>
              </a:ext>
            </a:extLst>
          </p:cNvPr>
          <p:cNvSpPr txBox="1"/>
          <p:nvPr/>
        </p:nvSpPr>
        <p:spPr>
          <a:xfrm>
            <a:off x="2468880" y="184912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Mùa hè, những ruộng rau muốn lên xanh mơn mởn, hoa rau muống tím lấp lánh</a:t>
            </a:r>
            <a:r>
              <a:rPr lang="en-US" sz="22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117C83FD-794E-9B8E-1329-758DA0C61DAC}"/>
              </a:ext>
            </a:extLst>
          </p:cNvPr>
          <p:cNvSpPr txBox="1"/>
          <p:nvPr/>
        </p:nvSpPr>
        <p:spPr>
          <a:xfrm>
            <a:off x="2407920" y="2844800"/>
            <a:ext cx="9154160" cy="461217"/>
          </a:xfrm>
          <a:prstGeom prst="rect">
            <a:avLst/>
          </a:prstGeom>
          <a:noFill/>
        </p:spPr>
        <p:txBody>
          <a:bodyPr wrap="square" rtlCol="0">
            <a:spAutoFit/>
          </a:bodyPr>
          <a:lstStyle/>
          <a:p>
            <a:pPr algn="just">
              <a:lnSpc>
                <a:spcPct val="120000"/>
              </a:lnSpc>
            </a:pPr>
            <a:r>
              <a:rPr lang="vi-VN" sz="2200">
                <a:latin typeface="Cambria" panose="02040503050406030204" pitchFamily="18" charset="0"/>
                <a:ea typeface="Cambria" panose="02040503050406030204" pitchFamily="18" charset="0"/>
              </a:rPr>
              <a:t>Những rặng tre xanh đang thì thầm trong gió</a:t>
            </a:r>
            <a:endParaRPr lang="en-US" sz="2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FE02A6-ADE6-71B3-95F5-A80CA272AEF1}"/>
              </a:ext>
            </a:extLst>
          </p:cNvPr>
          <p:cNvSpPr txBox="1"/>
          <p:nvPr/>
        </p:nvSpPr>
        <p:spPr>
          <a:xfrm>
            <a:off x="2438400" y="355600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Con chim sơn ca cất tiếng hót tự do, thiết tha đến nỗi khiến người ta phải ao ước gía mình có một đôi cánh.</a:t>
            </a:r>
            <a:endParaRPr lang="en-US" sz="2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39402A5-7A14-9CB7-ED25-E967697AA984}"/>
              </a:ext>
            </a:extLst>
          </p:cNvPr>
          <p:cNvSpPr txBox="1"/>
          <p:nvPr/>
        </p:nvSpPr>
        <p:spPr>
          <a:xfrm>
            <a:off x="2489200" y="4643120"/>
            <a:ext cx="9154160" cy="1273747"/>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Đồng lúa chín mênh mông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lnSpc>
                <a:spcPct val="120000"/>
              </a:lnSpc>
            </a:pPr>
            <a:r>
              <a:rPr lang="vi-VN" sz="2200" dirty="0">
                <a:latin typeface="Cambria" panose="02040503050406030204" pitchFamily="18" charset="0"/>
                <a:ea typeface="Cambria" panose="02040503050406030204" pitchFamily="18" charset="0"/>
              </a:rPr>
              <a:t>Trải khắp cánh đồng là ráng chiều vàng dịu và thơm hơi đất, là gió đưa thoang thoảng hương lúa chín và hương sen.</a:t>
            </a:r>
          </a:p>
        </p:txBody>
      </p:sp>
    </p:spTree>
    <p:extLst>
      <p:ext uri="{BB962C8B-B14F-4D97-AF65-F5344CB8AC3E}">
        <p14:creationId xmlns:p14="http://schemas.microsoft.com/office/powerpoint/2010/main" val="41051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down)">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down)">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8827970"/>
              <a:gd name="connsiteY0" fmla="*/ 395214 h 3963235"/>
              <a:gd name="connsiteX1" fmla="*/ 395214 w 8827970"/>
              <a:gd name="connsiteY1" fmla="*/ 0 h 3963235"/>
              <a:gd name="connsiteX2" fmla="*/ 8432756 w 8827970"/>
              <a:gd name="connsiteY2" fmla="*/ 0 h 3963235"/>
              <a:gd name="connsiteX3" fmla="*/ 8827970 w 8827970"/>
              <a:gd name="connsiteY3" fmla="*/ 395214 h 3963235"/>
              <a:gd name="connsiteX4" fmla="*/ 8827970 w 8827970"/>
              <a:gd name="connsiteY4" fmla="*/ 3568021 h 3963235"/>
              <a:gd name="connsiteX5" fmla="*/ 8432756 w 8827970"/>
              <a:gd name="connsiteY5" fmla="*/ 3963235 h 3963235"/>
              <a:gd name="connsiteX6" fmla="*/ 395214 w 8827970"/>
              <a:gd name="connsiteY6" fmla="*/ 3963235 h 3963235"/>
              <a:gd name="connsiteX7" fmla="*/ 0 w 8827970"/>
              <a:gd name="connsiteY7" fmla="*/ 3568021 h 3963235"/>
              <a:gd name="connsiteX8" fmla="*/ 0 w 8827970"/>
              <a:gd name="connsiteY8" fmla="*/ 395214 h 396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963235" fill="none" extrusionOk="0">
                <a:moveTo>
                  <a:pt x="0" y="395214"/>
                </a:moveTo>
                <a:cubicBezTo>
                  <a:pt x="783" y="198128"/>
                  <a:pt x="193395" y="27611"/>
                  <a:pt x="395214" y="0"/>
                </a:cubicBezTo>
                <a:cubicBezTo>
                  <a:pt x="3004182" y="72427"/>
                  <a:pt x="7055061" y="61419"/>
                  <a:pt x="8432756" y="0"/>
                </a:cubicBezTo>
                <a:cubicBezTo>
                  <a:pt x="8648589" y="-16781"/>
                  <a:pt x="8789876" y="165421"/>
                  <a:pt x="8827970" y="395214"/>
                </a:cubicBezTo>
                <a:cubicBezTo>
                  <a:pt x="8928846" y="1170502"/>
                  <a:pt x="8720657" y="2571442"/>
                  <a:pt x="8827970" y="3568021"/>
                </a:cubicBezTo>
                <a:cubicBezTo>
                  <a:pt x="8834114" y="3755107"/>
                  <a:pt x="8639921" y="3950785"/>
                  <a:pt x="8432756" y="3963235"/>
                </a:cubicBezTo>
                <a:cubicBezTo>
                  <a:pt x="4898225" y="3993062"/>
                  <a:pt x="4015529" y="3883929"/>
                  <a:pt x="395214" y="3963235"/>
                </a:cubicBezTo>
                <a:cubicBezTo>
                  <a:pt x="204984" y="3960065"/>
                  <a:pt x="-41175" y="3794434"/>
                  <a:pt x="0" y="3568021"/>
                </a:cubicBezTo>
                <a:cubicBezTo>
                  <a:pt x="50037" y="2401139"/>
                  <a:pt x="770" y="878190"/>
                  <a:pt x="0" y="395214"/>
                </a:cubicBezTo>
                <a:close/>
              </a:path>
              <a:path w="8827970" h="3963235" stroke="0" extrusionOk="0">
                <a:moveTo>
                  <a:pt x="0" y="395214"/>
                </a:moveTo>
                <a:cubicBezTo>
                  <a:pt x="19332" y="182213"/>
                  <a:pt x="179410" y="5141"/>
                  <a:pt x="395214" y="0"/>
                </a:cubicBezTo>
                <a:cubicBezTo>
                  <a:pt x="1565487" y="123000"/>
                  <a:pt x="5487899" y="-96860"/>
                  <a:pt x="8432756" y="0"/>
                </a:cubicBezTo>
                <a:cubicBezTo>
                  <a:pt x="8620091" y="-23578"/>
                  <a:pt x="8841948" y="148763"/>
                  <a:pt x="8827970" y="395214"/>
                </a:cubicBezTo>
                <a:cubicBezTo>
                  <a:pt x="8831143" y="941317"/>
                  <a:pt x="8922237" y="2877640"/>
                  <a:pt x="8827970" y="3568021"/>
                </a:cubicBezTo>
                <a:cubicBezTo>
                  <a:pt x="8793598" y="3798744"/>
                  <a:pt x="8609354" y="3956415"/>
                  <a:pt x="8432756" y="3963235"/>
                </a:cubicBezTo>
                <a:cubicBezTo>
                  <a:pt x="6693554" y="3802528"/>
                  <a:pt x="2612840" y="4002902"/>
                  <a:pt x="395214" y="3963235"/>
                </a:cubicBezTo>
                <a:cubicBezTo>
                  <a:pt x="163857" y="3960592"/>
                  <a:pt x="-4686" y="3784169"/>
                  <a:pt x="0" y="3568021"/>
                </a:cubicBezTo>
                <a:cubicBezTo>
                  <a:pt x="32216" y="2542251"/>
                  <a:pt x="57206" y="861402"/>
                  <a:pt x="0" y="3952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643147"/>
          </a:xfrm>
          <a:custGeom>
            <a:avLst/>
            <a:gdLst>
              <a:gd name="connsiteX0" fmla="*/ 0 w 8083941"/>
              <a:gd name="connsiteY0" fmla="*/ 272419 h 2731837"/>
              <a:gd name="connsiteX1" fmla="*/ 272419 w 8083941"/>
              <a:gd name="connsiteY1" fmla="*/ 0 h 2731837"/>
              <a:gd name="connsiteX2" fmla="*/ 7811522 w 8083941"/>
              <a:gd name="connsiteY2" fmla="*/ 0 h 2731837"/>
              <a:gd name="connsiteX3" fmla="*/ 8083941 w 8083941"/>
              <a:gd name="connsiteY3" fmla="*/ 272419 h 2731837"/>
              <a:gd name="connsiteX4" fmla="*/ 8083941 w 8083941"/>
              <a:gd name="connsiteY4" fmla="*/ 2459418 h 2731837"/>
              <a:gd name="connsiteX5" fmla="*/ 7811522 w 8083941"/>
              <a:gd name="connsiteY5" fmla="*/ 2731837 h 2731837"/>
              <a:gd name="connsiteX6" fmla="*/ 272419 w 8083941"/>
              <a:gd name="connsiteY6" fmla="*/ 2731837 h 2731837"/>
              <a:gd name="connsiteX7" fmla="*/ 0 w 8083941"/>
              <a:gd name="connsiteY7" fmla="*/ 2459418 h 2731837"/>
              <a:gd name="connsiteX8" fmla="*/ 0 w 8083941"/>
              <a:gd name="connsiteY8" fmla="*/ 272419 h 273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3941" h="2731837" fill="none" extrusionOk="0">
                <a:moveTo>
                  <a:pt x="0" y="272419"/>
                </a:moveTo>
                <a:cubicBezTo>
                  <a:pt x="902" y="146389"/>
                  <a:pt x="132513" y="17701"/>
                  <a:pt x="272419" y="0"/>
                </a:cubicBezTo>
                <a:cubicBezTo>
                  <a:pt x="1808967" y="72427"/>
                  <a:pt x="4860898" y="61419"/>
                  <a:pt x="7811522" y="0"/>
                </a:cubicBezTo>
                <a:cubicBezTo>
                  <a:pt x="7959774" y="-15152"/>
                  <a:pt x="8055442" y="113346"/>
                  <a:pt x="8083941" y="272419"/>
                </a:cubicBezTo>
                <a:cubicBezTo>
                  <a:pt x="8184817" y="1135174"/>
                  <a:pt x="7976628" y="1780267"/>
                  <a:pt x="8083941" y="2459418"/>
                </a:cubicBezTo>
                <a:cubicBezTo>
                  <a:pt x="8086166" y="2598577"/>
                  <a:pt x="7942037" y="2709486"/>
                  <a:pt x="7811522" y="2731837"/>
                </a:cubicBezTo>
                <a:cubicBezTo>
                  <a:pt x="6128115" y="2761664"/>
                  <a:pt x="2872400" y="2652531"/>
                  <a:pt x="272419" y="2731837"/>
                </a:cubicBezTo>
                <a:cubicBezTo>
                  <a:pt x="139564" y="2729848"/>
                  <a:pt x="-21587" y="2614140"/>
                  <a:pt x="0" y="2459418"/>
                </a:cubicBezTo>
                <a:cubicBezTo>
                  <a:pt x="50037" y="2152712"/>
                  <a:pt x="770" y="712749"/>
                  <a:pt x="0" y="272419"/>
                </a:cubicBezTo>
                <a:close/>
              </a:path>
              <a:path w="8083941" h="2731837" stroke="0" extrusionOk="0">
                <a:moveTo>
                  <a:pt x="0" y="272419"/>
                </a:moveTo>
                <a:cubicBezTo>
                  <a:pt x="24346" y="128602"/>
                  <a:pt x="132379" y="21695"/>
                  <a:pt x="272419" y="0"/>
                </a:cubicBezTo>
                <a:cubicBezTo>
                  <a:pt x="3585980" y="123000"/>
                  <a:pt x="5159691" y="-96860"/>
                  <a:pt x="7811522" y="0"/>
                </a:cubicBezTo>
                <a:cubicBezTo>
                  <a:pt x="7954798" y="-5470"/>
                  <a:pt x="8091887" y="105946"/>
                  <a:pt x="8083941" y="272419"/>
                </a:cubicBezTo>
                <a:cubicBezTo>
                  <a:pt x="8087114" y="548167"/>
                  <a:pt x="8178208" y="1904226"/>
                  <a:pt x="8083941" y="2459418"/>
                </a:cubicBezTo>
                <a:cubicBezTo>
                  <a:pt x="8070281" y="2614820"/>
                  <a:pt x="7951800" y="2730172"/>
                  <a:pt x="7811522" y="2731837"/>
                </a:cubicBezTo>
                <a:cubicBezTo>
                  <a:pt x="4953678" y="2571130"/>
                  <a:pt x="1069580" y="2771504"/>
                  <a:pt x="272419" y="2731837"/>
                </a:cubicBezTo>
                <a:cubicBezTo>
                  <a:pt x="93914" y="2726171"/>
                  <a:pt x="-16308" y="2602483"/>
                  <a:pt x="0" y="2459418"/>
                </a:cubicBezTo>
                <a:cubicBezTo>
                  <a:pt x="32216" y="2208204"/>
                  <a:pt x="57206" y="659566"/>
                  <a:pt x="0" y="272419"/>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292" y="278309"/>
                          <a:pt x="195863" y="62273"/>
                          <a:pt x="363225" y="0"/>
                        </a:cubicBezTo>
                        <a:cubicBezTo>
                          <a:pt x="1867069" y="155440"/>
                          <a:pt x="6732465" y="664325"/>
                          <a:pt x="10415362" y="0"/>
                        </a:cubicBezTo>
                        <a:cubicBezTo>
                          <a:pt x="10609654" y="-49008"/>
                          <a:pt x="10692464" y="178091"/>
                          <a:pt x="10778588" y="463014"/>
                        </a:cubicBezTo>
                        <a:cubicBezTo>
                          <a:pt x="10941470" y="1948379"/>
                          <a:pt x="10627008" y="3042579"/>
                          <a:pt x="10778588" y="4180132"/>
                        </a:cubicBezTo>
                        <a:cubicBezTo>
                          <a:pt x="10783292" y="4407832"/>
                          <a:pt x="10565974" y="4578917"/>
                          <a:pt x="10415362" y="4643147"/>
                        </a:cubicBezTo>
                        <a:cubicBezTo>
                          <a:pt x="8402625" y="4776558"/>
                          <a:pt x="3841743" y="4658004"/>
                          <a:pt x="363225" y="4643147"/>
                        </a:cubicBezTo>
                        <a:cubicBezTo>
                          <a:pt x="210419" y="4637015"/>
                          <a:pt x="-66453" y="4450553"/>
                          <a:pt x="0" y="4180132"/>
                        </a:cubicBezTo>
                        <a:cubicBezTo>
                          <a:pt x="111515" y="3575439"/>
                          <a:pt x="-4772" y="1196461"/>
                          <a:pt x="0" y="463014"/>
                        </a:cubicBezTo>
                        <a:close/>
                      </a:path>
                      <a:path w="10778588" h="4643147" stroke="0" extrusionOk="0">
                        <a:moveTo>
                          <a:pt x="0" y="463014"/>
                        </a:moveTo>
                        <a:cubicBezTo>
                          <a:pt x="27406" y="230683"/>
                          <a:pt x="175996" y="31731"/>
                          <a:pt x="363225" y="0"/>
                        </a:cubicBezTo>
                        <a:cubicBezTo>
                          <a:pt x="4806710" y="-73692"/>
                          <a:pt x="7065477" y="88774"/>
                          <a:pt x="10415362" y="0"/>
                        </a:cubicBezTo>
                        <a:cubicBezTo>
                          <a:pt x="10566673" y="-5291"/>
                          <a:pt x="10803027" y="183059"/>
                          <a:pt x="10778588" y="463014"/>
                        </a:cubicBezTo>
                        <a:cubicBezTo>
                          <a:pt x="10935805" y="913268"/>
                          <a:pt x="10977943" y="3252110"/>
                          <a:pt x="10778588" y="4180132"/>
                        </a:cubicBezTo>
                        <a:cubicBezTo>
                          <a:pt x="10769552" y="4411685"/>
                          <a:pt x="10591086" y="4634051"/>
                          <a:pt x="10415362" y="4643147"/>
                        </a:cubicBezTo>
                        <a:cubicBezTo>
                          <a:pt x="6611881" y="4297742"/>
                          <a:pt x="1407302" y="4839902"/>
                          <a:pt x="363225" y="4643147"/>
                        </a:cubicBezTo>
                        <a:cubicBezTo>
                          <a:pt x="136814" y="4666913"/>
                          <a:pt x="-29745" y="4384682"/>
                          <a:pt x="0" y="4180132"/>
                        </a:cubicBezTo>
                        <a:cubicBezTo>
                          <a:pt x="46368" y="3705586"/>
                          <a:pt x="80892" y="1047990"/>
                          <a:pt x="0" y="463014"/>
                        </a:cubicBezTo>
                        <a:close/>
                      </a:path>
                      <a:path w="10778588" h="4643147" fill="none" stroke="0" extrusionOk="0">
                        <a:moveTo>
                          <a:pt x="0" y="463014"/>
                        </a:moveTo>
                        <a:cubicBezTo>
                          <a:pt x="22509" y="254617"/>
                          <a:pt x="186184" y="49879"/>
                          <a:pt x="363225" y="0"/>
                        </a:cubicBezTo>
                        <a:cubicBezTo>
                          <a:pt x="2631517" y="270582"/>
                          <a:pt x="6392055" y="209244"/>
                          <a:pt x="10415362" y="0"/>
                        </a:cubicBezTo>
                        <a:cubicBezTo>
                          <a:pt x="10573681" y="-55744"/>
                          <a:pt x="10762944" y="147579"/>
                          <a:pt x="10778588" y="463014"/>
                        </a:cubicBezTo>
                        <a:cubicBezTo>
                          <a:pt x="10941501" y="1905234"/>
                          <a:pt x="10773972" y="2926063"/>
                          <a:pt x="10778588" y="4180132"/>
                        </a:cubicBezTo>
                        <a:cubicBezTo>
                          <a:pt x="10753526" y="4426806"/>
                          <a:pt x="10565701" y="4601282"/>
                          <a:pt x="10415362" y="4643147"/>
                        </a:cubicBezTo>
                        <a:cubicBezTo>
                          <a:pt x="8044449" y="4180691"/>
                          <a:pt x="3632235" y="4610846"/>
                          <a:pt x="363225" y="4643147"/>
                        </a:cubicBezTo>
                        <a:cubicBezTo>
                          <a:pt x="169263" y="4636368"/>
                          <a:pt x="-46881" y="4434905"/>
                          <a:pt x="0" y="4180132"/>
                        </a:cubicBezTo>
                        <a:cubicBezTo>
                          <a:pt x="35950" y="3769950"/>
                          <a:pt x="-95568" y="1247250"/>
                          <a:pt x="0" y="46301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5"/>
            <a:ext cx="11256998" cy="1457532"/>
            <a:chOff x="8624" y="3369268"/>
            <a:chExt cx="8442749" cy="1093149"/>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3" y="3480137"/>
              <a:ext cx="7694350" cy="982280"/>
              <a:chOff x="856074" y="3661610"/>
              <a:chExt cx="7694350" cy="982280"/>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675747" cy="910927"/>
              </a:xfrm>
              <a:custGeom>
                <a:avLst/>
                <a:gdLst>
                  <a:gd name="connsiteX0" fmla="*/ 0 w 6177489"/>
                  <a:gd name="connsiteY0" fmla="*/ 101258 h 607535"/>
                  <a:gd name="connsiteX1" fmla="*/ 101258 w 6177489"/>
                  <a:gd name="connsiteY1" fmla="*/ 0 h 607535"/>
                  <a:gd name="connsiteX2" fmla="*/ 824894 w 6177489"/>
                  <a:gd name="connsiteY2" fmla="*/ 0 h 607535"/>
                  <a:gd name="connsiteX3" fmla="*/ 1369280 w 6177489"/>
                  <a:gd name="connsiteY3" fmla="*/ 0 h 607535"/>
                  <a:gd name="connsiteX4" fmla="*/ 2152665 w 6177489"/>
                  <a:gd name="connsiteY4" fmla="*/ 0 h 607535"/>
                  <a:gd name="connsiteX5" fmla="*/ 2936051 w 6177489"/>
                  <a:gd name="connsiteY5" fmla="*/ 0 h 607535"/>
                  <a:gd name="connsiteX6" fmla="*/ 3480437 w 6177489"/>
                  <a:gd name="connsiteY6" fmla="*/ 0 h 607535"/>
                  <a:gd name="connsiteX7" fmla="*/ 3965074 w 6177489"/>
                  <a:gd name="connsiteY7" fmla="*/ 0 h 607535"/>
                  <a:gd name="connsiteX8" fmla="*/ 4628960 w 6177489"/>
                  <a:gd name="connsiteY8" fmla="*/ 0 h 607535"/>
                  <a:gd name="connsiteX9" fmla="*/ 5173346 w 6177489"/>
                  <a:gd name="connsiteY9" fmla="*/ 0 h 607535"/>
                  <a:gd name="connsiteX10" fmla="*/ 6076231 w 6177489"/>
                  <a:gd name="connsiteY10" fmla="*/ 0 h 607535"/>
                  <a:gd name="connsiteX11" fmla="*/ 6177489 w 6177489"/>
                  <a:gd name="connsiteY11" fmla="*/ 101258 h 607535"/>
                  <a:gd name="connsiteX12" fmla="*/ 6177489 w 6177489"/>
                  <a:gd name="connsiteY12" fmla="*/ 506277 h 607535"/>
                  <a:gd name="connsiteX13" fmla="*/ 6076231 w 6177489"/>
                  <a:gd name="connsiteY13" fmla="*/ 607535 h 607535"/>
                  <a:gd name="connsiteX14" fmla="*/ 5412345 w 6177489"/>
                  <a:gd name="connsiteY14" fmla="*/ 607535 h 607535"/>
                  <a:gd name="connsiteX15" fmla="*/ 4927708 w 6177489"/>
                  <a:gd name="connsiteY15" fmla="*/ 607535 h 607535"/>
                  <a:gd name="connsiteX16" fmla="*/ 4383322 w 6177489"/>
                  <a:gd name="connsiteY16" fmla="*/ 607535 h 607535"/>
                  <a:gd name="connsiteX17" fmla="*/ 3779186 w 6177489"/>
                  <a:gd name="connsiteY17" fmla="*/ 607535 h 607535"/>
                  <a:gd name="connsiteX18" fmla="*/ 3294549 w 6177489"/>
                  <a:gd name="connsiteY18" fmla="*/ 607535 h 607535"/>
                  <a:gd name="connsiteX19" fmla="*/ 2690413 w 6177489"/>
                  <a:gd name="connsiteY19" fmla="*/ 607535 h 607535"/>
                  <a:gd name="connsiteX20" fmla="*/ 2146027 w 6177489"/>
                  <a:gd name="connsiteY20" fmla="*/ 607535 h 607535"/>
                  <a:gd name="connsiteX21" fmla="*/ 1482141 w 6177489"/>
                  <a:gd name="connsiteY21" fmla="*/ 607535 h 607535"/>
                  <a:gd name="connsiteX22" fmla="*/ 878004 w 6177489"/>
                  <a:gd name="connsiteY22" fmla="*/ 607535 h 607535"/>
                  <a:gd name="connsiteX23" fmla="*/ 101258 w 6177489"/>
                  <a:gd name="connsiteY23" fmla="*/ 607535 h 607535"/>
                  <a:gd name="connsiteX24" fmla="*/ 0 w 6177489"/>
                  <a:gd name="connsiteY24" fmla="*/ 506277 h 607535"/>
                  <a:gd name="connsiteX25" fmla="*/ 0 w 6177489"/>
                  <a:gd name="connsiteY25" fmla="*/ 101258 h 6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7489" h="607535" fill="none" extrusionOk="0">
                    <a:moveTo>
                      <a:pt x="0" y="101258"/>
                    </a:moveTo>
                    <a:cubicBezTo>
                      <a:pt x="5565" y="39685"/>
                      <a:pt x="43195" y="-4226"/>
                      <a:pt x="101258" y="0"/>
                    </a:cubicBezTo>
                    <a:cubicBezTo>
                      <a:pt x="369808" y="18383"/>
                      <a:pt x="494806" y="-30045"/>
                      <a:pt x="824894" y="0"/>
                    </a:cubicBezTo>
                    <a:cubicBezTo>
                      <a:pt x="1154982" y="30045"/>
                      <a:pt x="1194275" y="-25930"/>
                      <a:pt x="1369280" y="0"/>
                    </a:cubicBezTo>
                    <a:cubicBezTo>
                      <a:pt x="1544285" y="25930"/>
                      <a:pt x="1827758" y="-33190"/>
                      <a:pt x="2152665" y="0"/>
                    </a:cubicBezTo>
                    <a:cubicBezTo>
                      <a:pt x="2477572" y="33190"/>
                      <a:pt x="2758441" y="4645"/>
                      <a:pt x="2936051" y="0"/>
                    </a:cubicBezTo>
                    <a:cubicBezTo>
                      <a:pt x="3113661" y="-4645"/>
                      <a:pt x="3367345" y="-23293"/>
                      <a:pt x="3480437" y="0"/>
                    </a:cubicBezTo>
                    <a:cubicBezTo>
                      <a:pt x="3593529" y="23293"/>
                      <a:pt x="3837690" y="-932"/>
                      <a:pt x="3965074" y="0"/>
                    </a:cubicBezTo>
                    <a:cubicBezTo>
                      <a:pt x="4092458" y="932"/>
                      <a:pt x="4400394" y="-16401"/>
                      <a:pt x="4628960" y="0"/>
                    </a:cubicBezTo>
                    <a:cubicBezTo>
                      <a:pt x="4857526" y="16401"/>
                      <a:pt x="4904998" y="-2505"/>
                      <a:pt x="5173346" y="0"/>
                    </a:cubicBezTo>
                    <a:cubicBezTo>
                      <a:pt x="5441694" y="2505"/>
                      <a:pt x="5891138" y="1307"/>
                      <a:pt x="6076231" y="0"/>
                    </a:cubicBezTo>
                    <a:cubicBezTo>
                      <a:pt x="6136586" y="-10542"/>
                      <a:pt x="6179280" y="44049"/>
                      <a:pt x="6177489" y="101258"/>
                    </a:cubicBezTo>
                    <a:cubicBezTo>
                      <a:pt x="6166797" y="238925"/>
                      <a:pt x="6167627" y="414831"/>
                      <a:pt x="6177489" y="506277"/>
                    </a:cubicBezTo>
                    <a:cubicBezTo>
                      <a:pt x="6181788" y="552342"/>
                      <a:pt x="6127677" y="609719"/>
                      <a:pt x="6076231" y="607535"/>
                    </a:cubicBezTo>
                    <a:cubicBezTo>
                      <a:pt x="5794472" y="605110"/>
                      <a:pt x="5709786" y="586999"/>
                      <a:pt x="5412345" y="607535"/>
                    </a:cubicBezTo>
                    <a:cubicBezTo>
                      <a:pt x="5114904" y="628071"/>
                      <a:pt x="5137829" y="597913"/>
                      <a:pt x="4927708" y="607535"/>
                    </a:cubicBezTo>
                    <a:cubicBezTo>
                      <a:pt x="4717587" y="617157"/>
                      <a:pt x="4580549" y="610598"/>
                      <a:pt x="4383322" y="607535"/>
                    </a:cubicBezTo>
                    <a:cubicBezTo>
                      <a:pt x="4186095" y="604472"/>
                      <a:pt x="3982976" y="637545"/>
                      <a:pt x="3779186" y="607535"/>
                    </a:cubicBezTo>
                    <a:cubicBezTo>
                      <a:pt x="3575396" y="577525"/>
                      <a:pt x="3440904" y="613601"/>
                      <a:pt x="3294549" y="607535"/>
                    </a:cubicBezTo>
                    <a:cubicBezTo>
                      <a:pt x="3148194" y="601469"/>
                      <a:pt x="2967575" y="628947"/>
                      <a:pt x="2690413" y="607535"/>
                    </a:cubicBezTo>
                    <a:cubicBezTo>
                      <a:pt x="2413251" y="586123"/>
                      <a:pt x="2264151" y="584932"/>
                      <a:pt x="2146027" y="607535"/>
                    </a:cubicBezTo>
                    <a:cubicBezTo>
                      <a:pt x="2027903" y="630138"/>
                      <a:pt x="1642169" y="635117"/>
                      <a:pt x="1482141" y="607535"/>
                    </a:cubicBezTo>
                    <a:cubicBezTo>
                      <a:pt x="1322113" y="579953"/>
                      <a:pt x="1151631" y="634245"/>
                      <a:pt x="878004" y="607535"/>
                    </a:cubicBezTo>
                    <a:cubicBezTo>
                      <a:pt x="604377" y="580825"/>
                      <a:pt x="426726" y="610242"/>
                      <a:pt x="101258" y="607535"/>
                    </a:cubicBezTo>
                    <a:cubicBezTo>
                      <a:pt x="42832" y="615611"/>
                      <a:pt x="-557" y="571107"/>
                      <a:pt x="0" y="506277"/>
                    </a:cubicBezTo>
                    <a:cubicBezTo>
                      <a:pt x="-11552" y="350873"/>
                      <a:pt x="20090" y="210075"/>
                      <a:pt x="0" y="101258"/>
                    </a:cubicBezTo>
                    <a:close/>
                  </a:path>
                  <a:path w="6177489" h="607535" stroke="0" extrusionOk="0">
                    <a:moveTo>
                      <a:pt x="0" y="101258"/>
                    </a:moveTo>
                    <a:cubicBezTo>
                      <a:pt x="12211" y="43285"/>
                      <a:pt x="45199" y="5561"/>
                      <a:pt x="101258" y="0"/>
                    </a:cubicBezTo>
                    <a:cubicBezTo>
                      <a:pt x="210994" y="-22591"/>
                      <a:pt x="462391" y="7247"/>
                      <a:pt x="585895" y="0"/>
                    </a:cubicBezTo>
                    <a:cubicBezTo>
                      <a:pt x="709399" y="-7247"/>
                      <a:pt x="854195" y="-17785"/>
                      <a:pt x="1070531" y="0"/>
                    </a:cubicBezTo>
                    <a:cubicBezTo>
                      <a:pt x="1286867" y="17785"/>
                      <a:pt x="1533508" y="-27049"/>
                      <a:pt x="1674668" y="0"/>
                    </a:cubicBezTo>
                    <a:cubicBezTo>
                      <a:pt x="1815828" y="27049"/>
                      <a:pt x="2265843" y="-36930"/>
                      <a:pt x="2458053" y="0"/>
                    </a:cubicBezTo>
                    <a:cubicBezTo>
                      <a:pt x="2650263" y="36930"/>
                      <a:pt x="2784194" y="-20298"/>
                      <a:pt x="2942690" y="0"/>
                    </a:cubicBezTo>
                    <a:cubicBezTo>
                      <a:pt x="3101186" y="20298"/>
                      <a:pt x="3353302" y="-10589"/>
                      <a:pt x="3487076" y="0"/>
                    </a:cubicBezTo>
                    <a:cubicBezTo>
                      <a:pt x="3620850" y="10589"/>
                      <a:pt x="3872225" y="-9728"/>
                      <a:pt x="4031462" y="0"/>
                    </a:cubicBezTo>
                    <a:cubicBezTo>
                      <a:pt x="4190699" y="9728"/>
                      <a:pt x="4437017" y="20185"/>
                      <a:pt x="4635599" y="0"/>
                    </a:cubicBezTo>
                    <a:cubicBezTo>
                      <a:pt x="4834181" y="-20185"/>
                      <a:pt x="5112828" y="-20343"/>
                      <a:pt x="5299485" y="0"/>
                    </a:cubicBezTo>
                    <a:cubicBezTo>
                      <a:pt x="5486142" y="20343"/>
                      <a:pt x="5860483" y="-26344"/>
                      <a:pt x="6076231" y="0"/>
                    </a:cubicBezTo>
                    <a:cubicBezTo>
                      <a:pt x="6141548" y="1415"/>
                      <a:pt x="6186682" y="49161"/>
                      <a:pt x="6177489" y="101258"/>
                    </a:cubicBezTo>
                    <a:cubicBezTo>
                      <a:pt x="6181441" y="299135"/>
                      <a:pt x="6171168" y="423915"/>
                      <a:pt x="6177489" y="506277"/>
                    </a:cubicBezTo>
                    <a:cubicBezTo>
                      <a:pt x="6176985" y="557942"/>
                      <a:pt x="6131091" y="610767"/>
                      <a:pt x="6076231" y="607535"/>
                    </a:cubicBezTo>
                    <a:cubicBezTo>
                      <a:pt x="5791850" y="601537"/>
                      <a:pt x="5680132" y="587173"/>
                      <a:pt x="5412345" y="607535"/>
                    </a:cubicBezTo>
                    <a:cubicBezTo>
                      <a:pt x="5144558" y="627897"/>
                      <a:pt x="4944595" y="636444"/>
                      <a:pt x="4748459" y="607535"/>
                    </a:cubicBezTo>
                    <a:cubicBezTo>
                      <a:pt x="4552323" y="578626"/>
                      <a:pt x="4439642" y="622366"/>
                      <a:pt x="4144323" y="607535"/>
                    </a:cubicBezTo>
                    <a:cubicBezTo>
                      <a:pt x="3849004" y="592704"/>
                      <a:pt x="3719038" y="594015"/>
                      <a:pt x="3420687" y="607535"/>
                    </a:cubicBezTo>
                    <a:cubicBezTo>
                      <a:pt x="3122336" y="621055"/>
                      <a:pt x="2935346" y="613555"/>
                      <a:pt x="2697052" y="607535"/>
                    </a:cubicBezTo>
                    <a:cubicBezTo>
                      <a:pt x="2458759" y="601515"/>
                      <a:pt x="2232518" y="598193"/>
                      <a:pt x="1913666" y="607535"/>
                    </a:cubicBezTo>
                    <a:cubicBezTo>
                      <a:pt x="1594814" y="616877"/>
                      <a:pt x="1432528" y="611351"/>
                      <a:pt x="1130281" y="607535"/>
                    </a:cubicBezTo>
                    <a:cubicBezTo>
                      <a:pt x="828035" y="603719"/>
                      <a:pt x="548582" y="654211"/>
                      <a:pt x="101258" y="607535"/>
                    </a:cubicBezTo>
                    <a:cubicBezTo>
                      <a:pt x="39491" y="607509"/>
                      <a:pt x="-3507" y="554252"/>
                      <a:pt x="0" y="506277"/>
                    </a:cubicBezTo>
                    <a:cubicBezTo>
                      <a:pt x="-14849" y="354179"/>
                      <a:pt x="369" y="190219"/>
                      <a:pt x="0" y="10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custGeom>
                        <a:avLst/>
                        <a:gdLst>
                          <a:gd name="connsiteX0" fmla="*/ 0 w 10234328"/>
                          <a:gd name="connsiteY0" fmla="*/ 202432 h 1214570"/>
                          <a:gd name="connsiteX1" fmla="*/ 167755 w 10234328"/>
                          <a:gd name="connsiteY1" fmla="*/ 0 h 1214570"/>
                          <a:gd name="connsiteX2" fmla="*/ 1366612 w 10234328"/>
                          <a:gd name="connsiteY2" fmla="*/ 0 h 1214570"/>
                          <a:gd name="connsiteX3" fmla="*/ 2268504 w 10234328"/>
                          <a:gd name="connsiteY3" fmla="*/ 0 h 1214570"/>
                          <a:gd name="connsiteX4" fmla="*/ 3566348 w 10234328"/>
                          <a:gd name="connsiteY4" fmla="*/ 0 h 1214570"/>
                          <a:gd name="connsiteX5" fmla="*/ 4864194 w 10234328"/>
                          <a:gd name="connsiteY5" fmla="*/ 0 h 1214570"/>
                          <a:gd name="connsiteX6" fmla="*/ 5766086 w 10234328"/>
                          <a:gd name="connsiteY6" fmla="*/ 0 h 1214570"/>
                          <a:gd name="connsiteX7" fmla="*/ 6568990 w 10234328"/>
                          <a:gd name="connsiteY7" fmla="*/ 0 h 1214570"/>
                          <a:gd name="connsiteX8" fmla="*/ 7668859 w 10234328"/>
                          <a:gd name="connsiteY8" fmla="*/ 0 h 1214570"/>
                          <a:gd name="connsiteX9" fmla="*/ 8570750 w 10234328"/>
                          <a:gd name="connsiteY9" fmla="*/ 0 h 1214570"/>
                          <a:gd name="connsiteX10" fmla="*/ 9084316 w 10234328"/>
                          <a:gd name="connsiteY10" fmla="*/ 0 h 1214570"/>
                          <a:gd name="connsiteX11" fmla="*/ 9553006 w 10234328"/>
                          <a:gd name="connsiteY11" fmla="*/ 0 h 1214570"/>
                          <a:gd name="connsiteX12" fmla="*/ 10066572 w 10234328"/>
                          <a:gd name="connsiteY12" fmla="*/ 0 h 1214570"/>
                          <a:gd name="connsiteX13" fmla="*/ 10234328 w 10234328"/>
                          <a:gd name="connsiteY13" fmla="*/ 202432 h 1214570"/>
                          <a:gd name="connsiteX14" fmla="*/ 10234328 w 10234328"/>
                          <a:gd name="connsiteY14" fmla="*/ 1012137 h 1214570"/>
                          <a:gd name="connsiteX15" fmla="*/ 10066572 w 10234328"/>
                          <a:gd name="connsiteY15" fmla="*/ 1214570 h 1214570"/>
                          <a:gd name="connsiteX16" fmla="*/ 8966703 w 10234328"/>
                          <a:gd name="connsiteY16" fmla="*/ 1214570 h 1214570"/>
                          <a:gd name="connsiteX17" fmla="*/ 8163799 w 10234328"/>
                          <a:gd name="connsiteY17" fmla="*/ 1214570 h 1214570"/>
                          <a:gd name="connsiteX18" fmla="*/ 7261907 w 10234328"/>
                          <a:gd name="connsiteY18" fmla="*/ 1214570 h 1214570"/>
                          <a:gd name="connsiteX19" fmla="*/ 6261027 w 10234328"/>
                          <a:gd name="connsiteY19" fmla="*/ 1214570 h 1214570"/>
                          <a:gd name="connsiteX20" fmla="*/ 5458123 w 10234328"/>
                          <a:gd name="connsiteY20" fmla="*/ 1214570 h 1214570"/>
                          <a:gd name="connsiteX21" fmla="*/ 4457242 w 10234328"/>
                          <a:gd name="connsiteY21" fmla="*/ 1214570 h 1214570"/>
                          <a:gd name="connsiteX22" fmla="*/ 3555351 w 10234328"/>
                          <a:gd name="connsiteY22" fmla="*/ 1214570 h 1214570"/>
                          <a:gd name="connsiteX23" fmla="*/ 2455482 w 10234328"/>
                          <a:gd name="connsiteY23" fmla="*/ 1214570 h 1214570"/>
                          <a:gd name="connsiteX24" fmla="*/ 1454600 w 10234328"/>
                          <a:gd name="connsiteY24" fmla="*/ 1214570 h 1214570"/>
                          <a:gd name="connsiteX25" fmla="*/ 167755 w 10234328"/>
                          <a:gd name="connsiteY25" fmla="*/ 1214570 h 1214570"/>
                          <a:gd name="connsiteX26" fmla="*/ 0 w 10234328"/>
                          <a:gd name="connsiteY26" fmla="*/ 1012137 h 1214570"/>
                          <a:gd name="connsiteX27" fmla="*/ 0 w 10234328"/>
                          <a:gd name="connsiteY27" fmla="*/ 202432 h 1214570"/>
                          <a:gd name="connsiteX0" fmla="*/ 0 w 10234328"/>
                          <a:gd name="connsiteY0" fmla="*/ 202432 h 1214570"/>
                          <a:gd name="connsiteX1" fmla="*/ 167755 w 10234328"/>
                          <a:gd name="connsiteY1" fmla="*/ 0 h 1214570"/>
                          <a:gd name="connsiteX2" fmla="*/ 970660 w 10234328"/>
                          <a:gd name="connsiteY2" fmla="*/ 0 h 1214570"/>
                          <a:gd name="connsiteX3" fmla="*/ 1773562 w 10234328"/>
                          <a:gd name="connsiteY3" fmla="*/ 0 h 1214570"/>
                          <a:gd name="connsiteX4" fmla="*/ 2774444 w 10234328"/>
                          <a:gd name="connsiteY4" fmla="*/ 0 h 1214570"/>
                          <a:gd name="connsiteX5" fmla="*/ 4072289 w 10234328"/>
                          <a:gd name="connsiteY5" fmla="*/ 0 h 1214570"/>
                          <a:gd name="connsiteX6" fmla="*/ 4875193 w 10234328"/>
                          <a:gd name="connsiteY6" fmla="*/ 0 h 1214570"/>
                          <a:gd name="connsiteX7" fmla="*/ 5777085 w 10234328"/>
                          <a:gd name="connsiteY7" fmla="*/ 0 h 1214570"/>
                          <a:gd name="connsiteX8" fmla="*/ 6678976 w 10234328"/>
                          <a:gd name="connsiteY8" fmla="*/ 0 h 1214570"/>
                          <a:gd name="connsiteX9" fmla="*/ 7679858 w 10234328"/>
                          <a:gd name="connsiteY9" fmla="*/ 0 h 1214570"/>
                          <a:gd name="connsiteX10" fmla="*/ 8779727 w 10234328"/>
                          <a:gd name="connsiteY10" fmla="*/ 0 h 1214570"/>
                          <a:gd name="connsiteX11" fmla="*/ 10066572 w 10234328"/>
                          <a:gd name="connsiteY11" fmla="*/ 0 h 1214570"/>
                          <a:gd name="connsiteX12" fmla="*/ 10234328 w 10234328"/>
                          <a:gd name="connsiteY12" fmla="*/ 202432 h 1214570"/>
                          <a:gd name="connsiteX13" fmla="*/ 10234328 w 10234328"/>
                          <a:gd name="connsiteY13" fmla="*/ 1012137 h 1214570"/>
                          <a:gd name="connsiteX14" fmla="*/ 10066572 w 10234328"/>
                          <a:gd name="connsiteY14" fmla="*/ 1214570 h 1214570"/>
                          <a:gd name="connsiteX15" fmla="*/ 8966703 w 10234328"/>
                          <a:gd name="connsiteY15" fmla="*/ 1214570 h 1214570"/>
                          <a:gd name="connsiteX16" fmla="*/ 7866835 w 10234328"/>
                          <a:gd name="connsiteY16" fmla="*/ 1214570 h 1214570"/>
                          <a:gd name="connsiteX17" fmla="*/ 6865954 w 10234328"/>
                          <a:gd name="connsiteY17" fmla="*/ 1214570 h 1214570"/>
                          <a:gd name="connsiteX18" fmla="*/ 5667097 w 10234328"/>
                          <a:gd name="connsiteY18" fmla="*/ 1214570 h 1214570"/>
                          <a:gd name="connsiteX19" fmla="*/ 4468241 w 10234328"/>
                          <a:gd name="connsiteY19" fmla="*/ 1214570 h 1214570"/>
                          <a:gd name="connsiteX20" fmla="*/ 3170395 w 10234328"/>
                          <a:gd name="connsiteY20" fmla="*/ 1214570 h 1214570"/>
                          <a:gd name="connsiteX21" fmla="*/ 1872551 w 10234328"/>
                          <a:gd name="connsiteY21" fmla="*/ 1214570 h 1214570"/>
                          <a:gd name="connsiteX22" fmla="*/ 167755 w 10234328"/>
                          <a:gd name="connsiteY22" fmla="*/ 1214570 h 1214570"/>
                          <a:gd name="connsiteX23" fmla="*/ 0 w 10234328"/>
                          <a:gd name="connsiteY23" fmla="*/ 1012137 h 1214570"/>
                          <a:gd name="connsiteX24" fmla="*/ 0 w 10234328"/>
                          <a:gd name="connsiteY24" fmla="*/ 202432 h 12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4328" h="1214570" fill="none" extrusionOk="0">
                            <a:moveTo>
                              <a:pt x="0" y="202432"/>
                            </a:moveTo>
                            <a:cubicBezTo>
                              <a:pt x="17035" y="80042"/>
                              <a:pt x="77756" y="-30239"/>
                              <a:pt x="167755" y="0"/>
                            </a:cubicBezTo>
                            <a:cubicBezTo>
                              <a:pt x="624119" y="32210"/>
                              <a:pt x="847739" y="-108600"/>
                              <a:pt x="1366612" y="0"/>
                            </a:cubicBezTo>
                            <a:cubicBezTo>
                              <a:pt x="1904633" y="68333"/>
                              <a:pt x="1981617" y="-59084"/>
                              <a:pt x="2268504" y="0"/>
                            </a:cubicBezTo>
                            <a:cubicBezTo>
                              <a:pt x="2607122" y="16875"/>
                              <a:pt x="2979463" y="25478"/>
                              <a:pt x="3566348" y="0"/>
                            </a:cubicBezTo>
                            <a:cubicBezTo>
                              <a:pt x="4150720" y="123381"/>
                              <a:pt x="4571515" y="-31067"/>
                              <a:pt x="4864194" y="0"/>
                            </a:cubicBezTo>
                            <a:cubicBezTo>
                              <a:pt x="5195775" y="-31363"/>
                              <a:pt x="5591231" y="-60500"/>
                              <a:pt x="5766086" y="0"/>
                            </a:cubicBezTo>
                            <a:cubicBezTo>
                              <a:pt x="5957847" y="3836"/>
                              <a:pt x="6362781" y="-30295"/>
                              <a:pt x="6568990" y="0"/>
                            </a:cubicBezTo>
                            <a:cubicBezTo>
                              <a:pt x="6718000" y="-16631"/>
                              <a:pt x="7336497" y="-98354"/>
                              <a:pt x="7668859" y="0"/>
                            </a:cubicBezTo>
                            <a:cubicBezTo>
                              <a:pt x="8052272" y="47834"/>
                              <a:pt x="8124964" y="-523"/>
                              <a:pt x="8570750" y="0"/>
                            </a:cubicBezTo>
                            <a:cubicBezTo>
                              <a:pt x="8712054" y="-15756"/>
                              <a:pt x="8932611" y="5493"/>
                              <a:pt x="9084316" y="0"/>
                            </a:cubicBezTo>
                            <a:cubicBezTo>
                              <a:pt x="9236021" y="-5493"/>
                              <a:pt x="9330378" y="1833"/>
                              <a:pt x="9553006" y="0"/>
                            </a:cubicBezTo>
                            <a:cubicBezTo>
                              <a:pt x="9775634" y="-1833"/>
                              <a:pt x="9884789" y="14638"/>
                              <a:pt x="10066572" y="0"/>
                            </a:cubicBezTo>
                            <a:cubicBezTo>
                              <a:pt x="10143671" y="-32993"/>
                              <a:pt x="10240174" y="70081"/>
                              <a:pt x="10234328" y="202432"/>
                            </a:cubicBezTo>
                            <a:cubicBezTo>
                              <a:pt x="10174697" y="467443"/>
                              <a:pt x="10215350" y="848383"/>
                              <a:pt x="10234328" y="1012137"/>
                            </a:cubicBezTo>
                            <a:cubicBezTo>
                              <a:pt x="10236948" y="1118755"/>
                              <a:pt x="10150472" y="1240214"/>
                              <a:pt x="10066572" y="1214570"/>
                            </a:cubicBezTo>
                            <a:cubicBezTo>
                              <a:pt x="9606908" y="1205162"/>
                              <a:pt x="9476091" y="1188915"/>
                              <a:pt x="8966703" y="1214570"/>
                            </a:cubicBezTo>
                            <a:cubicBezTo>
                              <a:pt x="8467535" y="1260874"/>
                              <a:pt x="8513828" y="1196893"/>
                              <a:pt x="8163799" y="1214570"/>
                            </a:cubicBezTo>
                            <a:cubicBezTo>
                              <a:pt x="7770809" y="1228716"/>
                              <a:pt x="7579728" y="1226379"/>
                              <a:pt x="7261907" y="1214570"/>
                            </a:cubicBezTo>
                            <a:cubicBezTo>
                              <a:pt x="6911141" y="1242489"/>
                              <a:pt x="6557871" y="1327885"/>
                              <a:pt x="6261027" y="1214570"/>
                            </a:cubicBezTo>
                            <a:cubicBezTo>
                              <a:pt x="5926233" y="1099434"/>
                              <a:pt x="5703347" y="1212787"/>
                              <a:pt x="5458123" y="1214570"/>
                            </a:cubicBezTo>
                            <a:cubicBezTo>
                              <a:pt x="5263636" y="1191020"/>
                              <a:pt x="4870002" y="1288912"/>
                              <a:pt x="4457242" y="1214570"/>
                            </a:cubicBezTo>
                            <a:cubicBezTo>
                              <a:pt x="4040260" y="1183352"/>
                              <a:pt x="3784448" y="1141003"/>
                              <a:pt x="3555351" y="1214570"/>
                            </a:cubicBezTo>
                            <a:cubicBezTo>
                              <a:pt x="3357746" y="1272311"/>
                              <a:pt x="2751631" y="1295799"/>
                              <a:pt x="2455482" y="1214570"/>
                            </a:cubicBezTo>
                            <a:cubicBezTo>
                              <a:pt x="2147611" y="1194680"/>
                              <a:pt x="1943917" y="1226942"/>
                              <a:pt x="1454600" y="1214570"/>
                            </a:cubicBezTo>
                            <a:cubicBezTo>
                              <a:pt x="1048157" y="1182281"/>
                              <a:pt x="757705" y="1206074"/>
                              <a:pt x="167755" y="1214570"/>
                            </a:cubicBezTo>
                            <a:cubicBezTo>
                              <a:pt x="64698" y="1237098"/>
                              <a:pt x="1576" y="1150282"/>
                              <a:pt x="0" y="1012137"/>
                            </a:cubicBezTo>
                            <a:cubicBezTo>
                              <a:pt x="-37183" y="707134"/>
                              <a:pt x="76933" y="397446"/>
                              <a:pt x="0" y="202432"/>
                            </a:cubicBezTo>
                            <a:close/>
                          </a:path>
                          <a:path w="10234328" h="1214570" stroke="0" extrusionOk="0">
                            <a:moveTo>
                              <a:pt x="0" y="202432"/>
                            </a:moveTo>
                            <a:cubicBezTo>
                              <a:pt x="20587" y="72064"/>
                              <a:pt x="71924" y="10226"/>
                              <a:pt x="167755" y="0"/>
                            </a:cubicBezTo>
                            <a:cubicBezTo>
                              <a:pt x="347396" y="-37094"/>
                              <a:pt x="813304" y="31181"/>
                              <a:pt x="970660" y="0"/>
                            </a:cubicBezTo>
                            <a:cubicBezTo>
                              <a:pt x="1174827" y="-6863"/>
                              <a:pt x="1470717" y="-31907"/>
                              <a:pt x="1773562" y="0"/>
                            </a:cubicBezTo>
                            <a:cubicBezTo>
                              <a:pt x="2134404" y="-4198"/>
                              <a:pt x="2557442" y="-24896"/>
                              <a:pt x="2774444" y="0"/>
                            </a:cubicBezTo>
                            <a:cubicBezTo>
                              <a:pt x="3002622" y="39195"/>
                              <a:pt x="3799782" y="-31232"/>
                              <a:pt x="4072289" y="0"/>
                            </a:cubicBezTo>
                            <a:cubicBezTo>
                              <a:pt x="4372553" y="85936"/>
                              <a:pt x="4579249" y="-92364"/>
                              <a:pt x="4875193" y="0"/>
                            </a:cubicBezTo>
                            <a:cubicBezTo>
                              <a:pt x="5120705" y="10441"/>
                              <a:pt x="5569576" y="14953"/>
                              <a:pt x="5777085" y="0"/>
                            </a:cubicBezTo>
                            <a:cubicBezTo>
                              <a:pt x="6012139" y="18967"/>
                              <a:pt x="6441488" y="-9628"/>
                              <a:pt x="6678976" y="0"/>
                            </a:cubicBezTo>
                            <a:cubicBezTo>
                              <a:pt x="6963131" y="-3983"/>
                              <a:pt x="7365273" y="31815"/>
                              <a:pt x="7679858" y="0"/>
                            </a:cubicBezTo>
                            <a:cubicBezTo>
                              <a:pt x="7978856" y="31388"/>
                              <a:pt x="8499638" y="-18585"/>
                              <a:pt x="8779727" y="0"/>
                            </a:cubicBezTo>
                            <a:cubicBezTo>
                              <a:pt x="9077322" y="19706"/>
                              <a:pt x="9684982" y="-37754"/>
                              <a:pt x="10066572" y="0"/>
                            </a:cubicBezTo>
                            <a:cubicBezTo>
                              <a:pt x="10164764" y="18356"/>
                              <a:pt x="10239285" y="114559"/>
                              <a:pt x="10234328" y="202432"/>
                            </a:cubicBezTo>
                            <a:cubicBezTo>
                              <a:pt x="10237473" y="601323"/>
                              <a:pt x="10242504" y="848861"/>
                              <a:pt x="10234328" y="1012137"/>
                            </a:cubicBezTo>
                            <a:cubicBezTo>
                              <a:pt x="10243672" y="1116823"/>
                              <a:pt x="10150523" y="1220231"/>
                              <a:pt x="10066572" y="1214570"/>
                            </a:cubicBezTo>
                            <a:cubicBezTo>
                              <a:pt x="9622877" y="1203216"/>
                              <a:pt x="9433410" y="1155800"/>
                              <a:pt x="8966703" y="1214570"/>
                            </a:cubicBezTo>
                            <a:cubicBezTo>
                              <a:pt x="8468796" y="1251482"/>
                              <a:pt x="8163499" y="1277846"/>
                              <a:pt x="7866835" y="1214570"/>
                            </a:cubicBezTo>
                            <a:cubicBezTo>
                              <a:pt x="7553209" y="1174047"/>
                              <a:pt x="7371890" y="1263473"/>
                              <a:pt x="6865954" y="1214570"/>
                            </a:cubicBezTo>
                            <a:cubicBezTo>
                              <a:pt x="6370773" y="1210468"/>
                              <a:pt x="6134693" y="1222677"/>
                              <a:pt x="5667097" y="1214570"/>
                            </a:cubicBezTo>
                            <a:cubicBezTo>
                              <a:pt x="5225017" y="1244795"/>
                              <a:pt x="4853436" y="1289357"/>
                              <a:pt x="4468241" y="1214570"/>
                            </a:cubicBezTo>
                            <a:cubicBezTo>
                              <a:pt x="4064094" y="1220961"/>
                              <a:pt x="3703233" y="1128502"/>
                              <a:pt x="3170395" y="1214570"/>
                            </a:cubicBezTo>
                            <a:cubicBezTo>
                              <a:pt x="2634140" y="1237805"/>
                              <a:pt x="2370460" y="1244440"/>
                              <a:pt x="1872551" y="1214570"/>
                            </a:cubicBezTo>
                            <a:cubicBezTo>
                              <a:pt x="1279767" y="1281304"/>
                              <a:pt x="865131" y="1290452"/>
                              <a:pt x="167755" y="1214570"/>
                            </a:cubicBezTo>
                            <a:cubicBezTo>
                              <a:pt x="49372" y="1228032"/>
                              <a:pt x="-24254" y="1104592"/>
                              <a:pt x="0" y="1012137"/>
                            </a:cubicBezTo>
                            <a:cubicBezTo>
                              <a:pt x="-45125" y="743367"/>
                              <a:pt x="11926" y="420702"/>
                              <a:pt x="0" y="202432"/>
                            </a:cubicBezTo>
                            <a:close/>
                          </a:path>
                          <a:path w="10234328" h="1214570" fill="none" stroke="0" extrusionOk="0">
                            <a:moveTo>
                              <a:pt x="0" y="202432"/>
                            </a:moveTo>
                            <a:cubicBezTo>
                              <a:pt x="14352" y="78475"/>
                              <a:pt x="71263" y="3714"/>
                              <a:pt x="167755" y="0"/>
                            </a:cubicBezTo>
                            <a:cubicBezTo>
                              <a:pt x="581661" y="29461"/>
                              <a:pt x="789721" y="-41798"/>
                              <a:pt x="1366612" y="0"/>
                            </a:cubicBezTo>
                            <a:cubicBezTo>
                              <a:pt x="1938607" y="56462"/>
                              <a:pt x="1986966" y="-75359"/>
                              <a:pt x="2268504" y="0"/>
                            </a:cubicBezTo>
                            <a:cubicBezTo>
                              <a:pt x="2578200" y="109809"/>
                              <a:pt x="2987083" y="-125953"/>
                              <a:pt x="3566348" y="0"/>
                            </a:cubicBezTo>
                            <a:cubicBezTo>
                              <a:pt x="4135274" y="63324"/>
                              <a:pt x="4523886" y="53838"/>
                              <a:pt x="4864194" y="0"/>
                            </a:cubicBezTo>
                            <a:cubicBezTo>
                              <a:pt x="5167139" y="-1416"/>
                              <a:pt x="5588146" y="-5093"/>
                              <a:pt x="5766086" y="0"/>
                            </a:cubicBezTo>
                            <a:cubicBezTo>
                              <a:pt x="5929047" y="61567"/>
                              <a:pt x="6365786" y="5536"/>
                              <a:pt x="6568990" y="0"/>
                            </a:cubicBezTo>
                            <a:cubicBezTo>
                              <a:pt x="6785268" y="-41658"/>
                              <a:pt x="7278106" y="-16468"/>
                              <a:pt x="7668859" y="0"/>
                            </a:cubicBezTo>
                            <a:cubicBezTo>
                              <a:pt x="8058406" y="34836"/>
                              <a:pt x="8139504" y="5016"/>
                              <a:pt x="8570750" y="0"/>
                            </a:cubicBezTo>
                            <a:cubicBezTo>
                              <a:pt x="8782737" y="-18503"/>
                              <a:pt x="8914836" y="5857"/>
                              <a:pt x="9039441" y="0"/>
                            </a:cubicBezTo>
                            <a:cubicBezTo>
                              <a:pt x="9164046" y="-5857"/>
                              <a:pt x="9421154" y="-4596"/>
                              <a:pt x="9567965" y="0"/>
                            </a:cubicBezTo>
                            <a:cubicBezTo>
                              <a:pt x="9714776" y="4596"/>
                              <a:pt x="9888178" y="-20936"/>
                              <a:pt x="10066572" y="0"/>
                            </a:cubicBezTo>
                            <a:cubicBezTo>
                              <a:pt x="10161121" y="-4526"/>
                              <a:pt x="10222928" y="70585"/>
                              <a:pt x="10234328" y="202432"/>
                            </a:cubicBezTo>
                            <a:cubicBezTo>
                              <a:pt x="10217194" y="494845"/>
                              <a:pt x="10226200" y="825647"/>
                              <a:pt x="10234328" y="1012137"/>
                            </a:cubicBezTo>
                            <a:cubicBezTo>
                              <a:pt x="10244425" y="1105494"/>
                              <a:pt x="10164249" y="1217392"/>
                              <a:pt x="10066572" y="1214570"/>
                            </a:cubicBezTo>
                            <a:cubicBezTo>
                              <a:pt x="9620452" y="1216353"/>
                              <a:pt x="9471933" y="1157046"/>
                              <a:pt x="8966703" y="1214570"/>
                            </a:cubicBezTo>
                            <a:cubicBezTo>
                              <a:pt x="8478433" y="1255526"/>
                              <a:pt x="8513957" y="1185887"/>
                              <a:pt x="8163799" y="1214570"/>
                            </a:cubicBezTo>
                            <a:cubicBezTo>
                              <a:pt x="7833289" y="1186439"/>
                              <a:pt x="7630698" y="1191408"/>
                              <a:pt x="7261907" y="1214570"/>
                            </a:cubicBezTo>
                            <a:cubicBezTo>
                              <a:pt x="6869144" y="1201841"/>
                              <a:pt x="6613564" y="1282820"/>
                              <a:pt x="6261027" y="1214570"/>
                            </a:cubicBezTo>
                            <a:cubicBezTo>
                              <a:pt x="5885107" y="1154401"/>
                              <a:pt x="5681206" y="1182758"/>
                              <a:pt x="5458123" y="1214570"/>
                            </a:cubicBezTo>
                            <a:cubicBezTo>
                              <a:pt x="5242007" y="1172868"/>
                              <a:pt x="4888564" y="1200876"/>
                              <a:pt x="4457242" y="1214570"/>
                            </a:cubicBezTo>
                            <a:cubicBezTo>
                              <a:pt x="4040328" y="1196099"/>
                              <a:pt x="3731368" y="1165330"/>
                              <a:pt x="3555351" y="1214570"/>
                            </a:cubicBezTo>
                            <a:cubicBezTo>
                              <a:pt x="3365708" y="1293502"/>
                              <a:pt x="2691971" y="1251837"/>
                              <a:pt x="2455482" y="1214570"/>
                            </a:cubicBezTo>
                            <a:cubicBezTo>
                              <a:pt x="2200834" y="1175304"/>
                              <a:pt x="1861605" y="1266135"/>
                              <a:pt x="1454600" y="1214570"/>
                            </a:cubicBezTo>
                            <a:cubicBezTo>
                              <a:pt x="972165" y="1108980"/>
                              <a:pt x="674039" y="1283869"/>
                              <a:pt x="167755" y="1214570"/>
                            </a:cubicBezTo>
                            <a:cubicBezTo>
                              <a:pt x="53906" y="1224438"/>
                              <a:pt x="-4023" y="1129698"/>
                              <a:pt x="0" y="1012137"/>
                            </a:cubicBezTo>
                            <a:cubicBezTo>
                              <a:pt x="-4916" y="718249"/>
                              <a:pt x="39455" y="453508"/>
                              <a:pt x="0" y="2024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4" y="3712963"/>
                <a:ext cx="7549569" cy="930927"/>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sp>
        <p:nvSpPr>
          <p:cNvPr id="7" name="TextBox 6">
            <a:extLst>
              <a:ext uri="{FF2B5EF4-FFF2-40B4-BE49-F238E27FC236}">
                <a16:creationId xmlns:a16="http://schemas.microsoft.com/office/drawing/2014/main" id="{461EA62A-EB55-39DE-BB83-8815CF5964CA}"/>
              </a:ext>
            </a:extLst>
          </p:cNvPr>
          <p:cNvSpPr txBox="1"/>
          <p:nvPr/>
        </p:nvSpPr>
        <p:spPr>
          <a:xfrm>
            <a:off x="1554480" y="2509520"/>
            <a:ext cx="9814560" cy="2862322"/>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1: </a:t>
            </a:r>
            <a:r>
              <a:rPr lang="vi-VN" sz="3600" b="0" i="0" dirty="0">
                <a:solidFill>
                  <a:srgbClr val="FF0000"/>
                </a:solidFill>
                <a:effectLst/>
                <a:latin typeface="Cambria" panose="02040503050406030204" pitchFamily="18" charset="0"/>
                <a:ea typeface="Cambria" panose="02040503050406030204" pitchFamily="18" charset="0"/>
              </a:rPr>
              <a:t>Tìm các từ ngữ, câu văn bộc lộ cảm xúc, suy nghĩ của tác giả.</a:t>
            </a:r>
          </a:p>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2: </a:t>
            </a:r>
            <a:r>
              <a:rPr lang="vi-VN" sz="3600" b="0" i="0" dirty="0">
                <a:solidFill>
                  <a:srgbClr val="FF0000"/>
                </a:solidFill>
                <a:effectLst/>
                <a:latin typeface="Cambria" panose="02040503050406030204" pitchFamily="18" charset="0"/>
                <a:ea typeface="Cambria" panose="02040503050406030204" pitchFamily="18" charset="0"/>
              </a:rPr>
              <a:t>Dựa vào các từ ngữ, câu văn tìm được, em hãy cho biết tác giả cảm nhận thế nào khi chơi thả diều trong chiều hè ở ngoại ô.</a:t>
            </a:r>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a:t>
            </a:r>
            <a:r>
              <a:rPr lang="en-US" sz="3000" dirty="0">
                <a:latin typeface="Cambria" panose="02040503050406030204" pitchFamily="18" charset="0"/>
                <a:ea typeface="Cambria" panose="02040503050406030204" pitchFamily="18" charset="0"/>
              </a:rPr>
              <a:t>d</a:t>
            </a:r>
            <a:r>
              <a:rPr lang="vi-VN" sz="3000" dirty="0">
                <a:latin typeface="Cambria" panose="02040503050406030204" pitchFamily="18" charset="0"/>
                <a:ea typeface="Cambria" panose="02040503050406030204" pitchFamily="18" charset="0"/>
              </a:rPr>
              <a:t>iều, lòng tôi lâng lâng, tôi muốn gửi ước mơ của mình theo những cánh </a:t>
            </a:r>
            <a:r>
              <a:rPr lang="en-US" sz="3000">
                <a:latin typeface="Cambria" panose="02040503050406030204" pitchFamily="18" charset="0"/>
                <a:ea typeface="Cambria" panose="02040503050406030204" pitchFamily="18" charset="0"/>
              </a:rPr>
              <a:t>d</a:t>
            </a:r>
            <a:r>
              <a:rPr lang="vi-VN" sz="3000">
                <a:latin typeface="Cambria" panose="02040503050406030204" pitchFamily="18" charset="0"/>
                <a:ea typeface="Cambria" panose="02040503050406030204" pitchFamily="18" charset="0"/>
              </a:rPr>
              <a:t>iều </a:t>
            </a:r>
            <a:r>
              <a:rPr lang="vi-VN" sz="3000" dirty="0">
                <a:latin typeface="Cambria" panose="02040503050406030204" pitchFamily="18" charset="0"/>
                <a:ea typeface="Cambria" panose="02040503050406030204" pitchFamily="18" charset="0"/>
              </a:rPr>
              <a:t>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279848"/>
            <a:ext cx="11802357" cy="1205630"/>
            <a:chOff x="32218" y="4219247"/>
            <a:chExt cx="8851768" cy="904223"/>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751040" y="4270680"/>
              <a:ext cx="8083941" cy="721660"/>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custGeom>
                      <a:avLst/>
                      <a:gdLst>
                        <a:gd name="connsiteX0" fmla="*/ 0 w 10778588"/>
                        <a:gd name="connsiteY0" fmla="*/ 160371 h 962213"/>
                        <a:gd name="connsiteX1" fmla="*/ 260112 w 10778588"/>
                        <a:gd name="connsiteY1" fmla="*/ 0 h 962213"/>
                        <a:gd name="connsiteX2" fmla="*/ 1090106 w 10778588"/>
                        <a:gd name="connsiteY2" fmla="*/ 0 h 962213"/>
                        <a:gd name="connsiteX3" fmla="*/ 1714934 w 10778588"/>
                        <a:gd name="connsiteY3" fmla="*/ 0 h 962213"/>
                        <a:gd name="connsiteX4" fmla="*/ 2647513 w 10778588"/>
                        <a:gd name="connsiteY4" fmla="*/ 0 h 962213"/>
                        <a:gd name="connsiteX5" fmla="*/ 3682674 w 10778588"/>
                        <a:gd name="connsiteY5" fmla="*/ 0 h 962213"/>
                        <a:gd name="connsiteX6" fmla="*/ 4820421 w 10778588"/>
                        <a:gd name="connsiteY6" fmla="*/ 0 h 962213"/>
                        <a:gd name="connsiteX7" fmla="*/ 5445249 w 10778588"/>
                        <a:gd name="connsiteY7" fmla="*/ 0 h 962213"/>
                        <a:gd name="connsiteX8" fmla="*/ 6480410 w 10778588"/>
                        <a:gd name="connsiteY8" fmla="*/ 0 h 962213"/>
                        <a:gd name="connsiteX9" fmla="*/ 7105238 w 10778588"/>
                        <a:gd name="connsiteY9" fmla="*/ 0 h 962213"/>
                        <a:gd name="connsiteX10" fmla="*/ 7832649 w 10778588"/>
                        <a:gd name="connsiteY10" fmla="*/ 0 h 962213"/>
                        <a:gd name="connsiteX11" fmla="*/ 8662645 w 10778588"/>
                        <a:gd name="connsiteY11" fmla="*/ 0 h 962213"/>
                        <a:gd name="connsiteX12" fmla="*/ 9287472 w 10778588"/>
                        <a:gd name="connsiteY12" fmla="*/ 0 h 962213"/>
                        <a:gd name="connsiteX13" fmla="*/ 10518476 w 10778588"/>
                        <a:gd name="connsiteY13" fmla="*/ 0 h 962213"/>
                        <a:gd name="connsiteX14" fmla="*/ 10778588 w 10778588"/>
                        <a:gd name="connsiteY14" fmla="*/ 160371 h 962213"/>
                        <a:gd name="connsiteX15" fmla="*/ 10778588 w 10778588"/>
                        <a:gd name="connsiteY15" fmla="*/ 461862 h 962213"/>
                        <a:gd name="connsiteX16" fmla="*/ 10778588 w 10778588"/>
                        <a:gd name="connsiteY16" fmla="*/ 801841 h 962213"/>
                        <a:gd name="connsiteX17" fmla="*/ 10518476 w 10778588"/>
                        <a:gd name="connsiteY17" fmla="*/ 962213 h 962213"/>
                        <a:gd name="connsiteX18" fmla="*/ 9380730 w 10778588"/>
                        <a:gd name="connsiteY18" fmla="*/ 962213 h 962213"/>
                        <a:gd name="connsiteX19" fmla="*/ 8448152 w 10778588"/>
                        <a:gd name="connsiteY19" fmla="*/ 962213 h 962213"/>
                        <a:gd name="connsiteX20" fmla="*/ 7720740 w 10778588"/>
                        <a:gd name="connsiteY20" fmla="*/ 962213 h 962213"/>
                        <a:gd name="connsiteX21" fmla="*/ 7095913 w 10778588"/>
                        <a:gd name="connsiteY21" fmla="*/ 962213 h 962213"/>
                        <a:gd name="connsiteX22" fmla="*/ 6265917 w 10778588"/>
                        <a:gd name="connsiteY22" fmla="*/ 962213 h 962213"/>
                        <a:gd name="connsiteX23" fmla="*/ 5641090 w 10778588"/>
                        <a:gd name="connsiteY23" fmla="*/ 962213 h 962213"/>
                        <a:gd name="connsiteX24" fmla="*/ 4605928 w 10778588"/>
                        <a:gd name="connsiteY24" fmla="*/ 962213 h 962213"/>
                        <a:gd name="connsiteX25" fmla="*/ 3468182 w 10778588"/>
                        <a:gd name="connsiteY25" fmla="*/ 962213 h 962213"/>
                        <a:gd name="connsiteX26" fmla="*/ 2433020 w 10778588"/>
                        <a:gd name="connsiteY26" fmla="*/ 962213 h 962213"/>
                        <a:gd name="connsiteX27" fmla="*/ 1808192 w 10778588"/>
                        <a:gd name="connsiteY27" fmla="*/ 962213 h 962213"/>
                        <a:gd name="connsiteX28" fmla="*/ 1183365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87521 h 962213"/>
                        <a:gd name="connsiteX32" fmla="*/ 0 w 10778588"/>
                        <a:gd name="connsiteY32" fmla="*/ 160371 h 962213"/>
                        <a:gd name="connsiteX0" fmla="*/ 0 w 10778588"/>
                        <a:gd name="connsiteY0" fmla="*/ 160371 h 962213"/>
                        <a:gd name="connsiteX1" fmla="*/ 260112 w 10778588"/>
                        <a:gd name="connsiteY1" fmla="*/ 0 h 962213"/>
                        <a:gd name="connsiteX2" fmla="*/ 884940 w 10778588"/>
                        <a:gd name="connsiteY2" fmla="*/ 0 h 962213"/>
                        <a:gd name="connsiteX3" fmla="*/ 1509766 w 10778588"/>
                        <a:gd name="connsiteY3" fmla="*/ 0 h 962213"/>
                        <a:gd name="connsiteX4" fmla="*/ 2339762 w 10778588"/>
                        <a:gd name="connsiteY4" fmla="*/ 0 h 962213"/>
                        <a:gd name="connsiteX5" fmla="*/ 3477508 w 10778588"/>
                        <a:gd name="connsiteY5" fmla="*/ 0 h 962213"/>
                        <a:gd name="connsiteX6" fmla="*/ 4102336 w 10778588"/>
                        <a:gd name="connsiteY6" fmla="*/ 0 h 962213"/>
                        <a:gd name="connsiteX7" fmla="*/ 4829746 w 10778588"/>
                        <a:gd name="connsiteY7" fmla="*/ 0 h 962213"/>
                        <a:gd name="connsiteX8" fmla="*/ 5557158 w 10778588"/>
                        <a:gd name="connsiteY8" fmla="*/ 0 h 962213"/>
                        <a:gd name="connsiteX9" fmla="*/ 6387153 w 10778588"/>
                        <a:gd name="connsiteY9" fmla="*/ 0 h 962213"/>
                        <a:gd name="connsiteX10" fmla="*/ 7319732 w 10778588"/>
                        <a:gd name="connsiteY10" fmla="*/ 0 h 962213"/>
                        <a:gd name="connsiteX11" fmla="*/ 7944558 w 10778588"/>
                        <a:gd name="connsiteY11" fmla="*/ 0 h 962213"/>
                        <a:gd name="connsiteX12" fmla="*/ 8671970 w 10778588"/>
                        <a:gd name="connsiteY12" fmla="*/ 0 h 962213"/>
                        <a:gd name="connsiteX13" fmla="*/ 9707132 w 10778588"/>
                        <a:gd name="connsiteY13" fmla="*/ 0 h 962213"/>
                        <a:gd name="connsiteX14" fmla="*/ 10518476 w 10778588"/>
                        <a:gd name="connsiteY14" fmla="*/ 0 h 962213"/>
                        <a:gd name="connsiteX15" fmla="*/ 10778588 w 10778588"/>
                        <a:gd name="connsiteY15" fmla="*/ 160371 h 962213"/>
                        <a:gd name="connsiteX16" fmla="*/ 10778588 w 10778588"/>
                        <a:gd name="connsiteY16" fmla="*/ 481106 h 962213"/>
                        <a:gd name="connsiteX17" fmla="*/ 10778588 w 10778588"/>
                        <a:gd name="connsiteY17" fmla="*/ 801841 h 962213"/>
                        <a:gd name="connsiteX18" fmla="*/ 10518476 w 10778588"/>
                        <a:gd name="connsiteY18" fmla="*/ 962213 h 962213"/>
                        <a:gd name="connsiteX19" fmla="*/ 9380730 w 10778588"/>
                        <a:gd name="connsiteY19" fmla="*/ 962213 h 962213"/>
                        <a:gd name="connsiteX20" fmla="*/ 8242984 w 10778588"/>
                        <a:gd name="connsiteY20" fmla="*/ 962213 h 962213"/>
                        <a:gd name="connsiteX21" fmla="*/ 7105238 w 10778588"/>
                        <a:gd name="connsiteY21" fmla="*/ 962213 h 962213"/>
                        <a:gd name="connsiteX22" fmla="*/ 6172660 w 10778588"/>
                        <a:gd name="connsiteY22" fmla="*/ 962213 h 962213"/>
                        <a:gd name="connsiteX23" fmla="*/ 5240081 w 10778588"/>
                        <a:gd name="connsiteY23" fmla="*/ 962213 h 962213"/>
                        <a:gd name="connsiteX24" fmla="*/ 4410086 w 10778588"/>
                        <a:gd name="connsiteY24" fmla="*/ 962213 h 962213"/>
                        <a:gd name="connsiteX25" fmla="*/ 3682674 w 10778588"/>
                        <a:gd name="connsiteY25" fmla="*/ 962213 h 962213"/>
                        <a:gd name="connsiteX26" fmla="*/ 2955264 w 10778588"/>
                        <a:gd name="connsiteY26" fmla="*/ 962213 h 962213"/>
                        <a:gd name="connsiteX27" fmla="*/ 2125269 w 10778588"/>
                        <a:gd name="connsiteY27" fmla="*/ 962213 h 962213"/>
                        <a:gd name="connsiteX28" fmla="*/ 1090106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93936 h 962213"/>
                        <a:gd name="connsiteX32" fmla="*/ 0 w 10778588"/>
                        <a:gd name="connsiteY32" fmla="*/ 160371 h 9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778588" h="962213" fill="none" extrusionOk="0">
                          <a:moveTo>
                            <a:pt x="0" y="160371"/>
                          </a:moveTo>
                          <a:cubicBezTo>
                            <a:pt x="-8341" y="75794"/>
                            <a:pt x="127303" y="-6153"/>
                            <a:pt x="260112" y="0"/>
                          </a:cubicBezTo>
                          <a:cubicBezTo>
                            <a:pt x="543320" y="-14172"/>
                            <a:pt x="672113" y="-16782"/>
                            <a:pt x="1090106" y="0"/>
                          </a:cubicBezTo>
                          <a:cubicBezTo>
                            <a:pt x="1463373" y="15566"/>
                            <a:pt x="1533477" y="-11311"/>
                            <a:pt x="1714934" y="0"/>
                          </a:cubicBezTo>
                          <a:cubicBezTo>
                            <a:pt x="1902288" y="78054"/>
                            <a:pt x="2147771" y="-51091"/>
                            <a:pt x="2647513" y="0"/>
                          </a:cubicBezTo>
                          <a:cubicBezTo>
                            <a:pt x="3052913" y="-4328"/>
                            <a:pt x="3366216" y="63093"/>
                            <a:pt x="3682674" y="0"/>
                          </a:cubicBezTo>
                          <a:cubicBezTo>
                            <a:pt x="3928752" y="-5068"/>
                            <a:pt x="4249441" y="32408"/>
                            <a:pt x="4820421" y="0"/>
                          </a:cubicBezTo>
                          <a:cubicBezTo>
                            <a:pt x="5342477" y="-23888"/>
                            <a:pt x="5257768" y="5370"/>
                            <a:pt x="5445249" y="0"/>
                          </a:cubicBezTo>
                          <a:cubicBezTo>
                            <a:pt x="5630351" y="-19937"/>
                            <a:pt x="6229633" y="-25857"/>
                            <a:pt x="6480410" y="0"/>
                          </a:cubicBezTo>
                          <a:cubicBezTo>
                            <a:pt x="6704439" y="34739"/>
                            <a:pt x="6804527" y="25572"/>
                            <a:pt x="7105238" y="0"/>
                          </a:cubicBezTo>
                          <a:cubicBezTo>
                            <a:pt x="7401883" y="12847"/>
                            <a:pt x="7604300" y="-24321"/>
                            <a:pt x="7832649" y="0"/>
                          </a:cubicBezTo>
                          <a:cubicBezTo>
                            <a:pt x="8080591" y="24033"/>
                            <a:pt x="8436090" y="29009"/>
                            <a:pt x="8662645" y="0"/>
                          </a:cubicBezTo>
                          <a:cubicBezTo>
                            <a:pt x="8892317" y="7074"/>
                            <a:pt x="9007001" y="-11558"/>
                            <a:pt x="9287472" y="0"/>
                          </a:cubicBezTo>
                          <a:cubicBezTo>
                            <a:pt x="9488713" y="46382"/>
                            <a:pt x="10196409" y="19817"/>
                            <a:pt x="10518476" y="0"/>
                          </a:cubicBezTo>
                          <a:cubicBezTo>
                            <a:pt x="10623789" y="4387"/>
                            <a:pt x="10775022" y="66900"/>
                            <a:pt x="10778588" y="160371"/>
                          </a:cubicBezTo>
                          <a:cubicBezTo>
                            <a:pt x="10780143" y="297105"/>
                            <a:pt x="10805632" y="377353"/>
                            <a:pt x="10778588" y="461862"/>
                          </a:cubicBezTo>
                          <a:cubicBezTo>
                            <a:pt x="10748830" y="556563"/>
                            <a:pt x="10806020" y="698469"/>
                            <a:pt x="10778588" y="801841"/>
                          </a:cubicBezTo>
                          <a:cubicBezTo>
                            <a:pt x="10782033" y="890780"/>
                            <a:pt x="10656032" y="1009061"/>
                            <a:pt x="10518476" y="962213"/>
                          </a:cubicBezTo>
                          <a:cubicBezTo>
                            <a:pt x="9965326" y="977725"/>
                            <a:pt x="9675713" y="992184"/>
                            <a:pt x="9380730" y="962213"/>
                          </a:cubicBezTo>
                          <a:cubicBezTo>
                            <a:pt x="9095900" y="918347"/>
                            <a:pt x="8849099" y="954497"/>
                            <a:pt x="8448152" y="962213"/>
                          </a:cubicBezTo>
                          <a:cubicBezTo>
                            <a:pt x="8116599" y="977932"/>
                            <a:pt x="7876731" y="954272"/>
                            <a:pt x="7720740" y="962213"/>
                          </a:cubicBezTo>
                          <a:cubicBezTo>
                            <a:pt x="7572188" y="1007457"/>
                            <a:pt x="7368889" y="972396"/>
                            <a:pt x="7095913" y="962213"/>
                          </a:cubicBezTo>
                          <a:cubicBezTo>
                            <a:pt x="6831513" y="942951"/>
                            <a:pt x="6591910" y="914728"/>
                            <a:pt x="6265917" y="962213"/>
                          </a:cubicBezTo>
                          <a:cubicBezTo>
                            <a:pt x="5926258" y="974143"/>
                            <a:pt x="5856096" y="975578"/>
                            <a:pt x="5641090" y="962213"/>
                          </a:cubicBezTo>
                          <a:cubicBezTo>
                            <a:pt x="5490195" y="987693"/>
                            <a:pt x="5048053" y="1013880"/>
                            <a:pt x="4605928" y="962213"/>
                          </a:cubicBezTo>
                          <a:cubicBezTo>
                            <a:pt x="4190823" y="983085"/>
                            <a:pt x="3801512" y="872395"/>
                            <a:pt x="3468182" y="962213"/>
                          </a:cubicBezTo>
                          <a:cubicBezTo>
                            <a:pt x="3155604" y="1026842"/>
                            <a:pt x="2836037" y="915462"/>
                            <a:pt x="2433020" y="962213"/>
                          </a:cubicBezTo>
                          <a:cubicBezTo>
                            <a:pt x="2011255" y="952086"/>
                            <a:pt x="2071895" y="980056"/>
                            <a:pt x="1808192" y="962213"/>
                          </a:cubicBezTo>
                          <a:cubicBezTo>
                            <a:pt x="1529863" y="937774"/>
                            <a:pt x="1311027" y="965954"/>
                            <a:pt x="1183365" y="962213"/>
                          </a:cubicBezTo>
                          <a:cubicBezTo>
                            <a:pt x="1071216" y="1004064"/>
                            <a:pt x="579269" y="939539"/>
                            <a:pt x="260112" y="962213"/>
                          </a:cubicBezTo>
                          <a:cubicBezTo>
                            <a:pt x="162979" y="965283"/>
                            <a:pt x="-3276" y="884308"/>
                            <a:pt x="0" y="801841"/>
                          </a:cubicBezTo>
                          <a:cubicBezTo>
                            <a:pt x="30739" y="699120"/>
                            <a:pt x="-28030" y="633620"/>
                            <a:pt x="0" y="487521"/>
                          </a:cubicBezTo>
                          <a:cubicBezTo>
                            <a:pt x="29782" y="368380"/>
                            <a:pt x="-4906" y="272137"/>
                            <a:pt x="0" y="160371"/>
                          </a:cubicBezTo>
                          <a:close/>
                        </a:path>
                        <a:path w="10778588" h="962213" stroke="0" extrusionOk="0">
                          <a:moveTo>
                            <a:pt x="0" y="160371"/>
                          </a:moveTo>
                          <a:cubicBezTo>
                            <a:pt x="10271" y="72540"/>
                            <a:pt x="101008" y="28176"/>
                            <a:pt x="260112" y="0"/>
                          </a:cubicBezTo>
                          <a:cubicBezTo>
                            <a:pt x="511061" y="11705"/>
                            <a:pt x="731427" y="2650"/>
                            <a:pt x="884940" y="0"/>
                          </a:cubicBezTo>
                          <a:cubicBezTo>
                            <a:pt x="1045496" y="6089"/>
                            <a:pt x="1391552" y="-4804"/>
                            <a:pt x="1509766" y="0"/>
                          </a:cubicBezTo>
                          <a:cubicBezTo>
                            <a:pt x="1591238" y="820"/>
                            <a:pt x="2078904" y="-4658"/>
                            <a:pt x="2339762" y="0"/>
                          </a:cubicBezTo>
                          <a:cubicBezTo>
                            <a:pt x="2672834" y="-9255"/>
                            <a:pt x="2908201" y="-10763"/>
                            <a:pt x="3477508" y="0"/>
                          </a:cubicBezTo>
                          <a:cubicBezTo>
                            <a:pt x="4018500" y="11432"/>
                            <a:pt x="3968944" y="25237"/>
                            <a:pt x="4102336" y="0"/>
                          </a:cubicBezTo>
                          <a:cubicBezTo>
                            <a:pt x="4264263" y="11221"/>
                            <a:pt x="4485043" y="34830"/>
                            <a:pt x="4829746" y="0"/>
                          </a:cubicBezTo>
                          <a:cubicBezTo>
                            <a:pt x="5148635" y="33488"/>
                            <a:pt x="5422027" y="-10288"/>
                            <a:pt x="5557158" y="0"/>
                          </a:cubicBezTo>
                          <a:cubicBezTo>
                            <a:pt x="5695413" y="65061"/>
                            <a:pt x="6068669" y="24307"/>
                            <a:pt x="6387153" y="0"/>
                          </a:cubicBezTo>
                          <a:cubicBezTo>
                            <a:pt x="6700633" y="-38191"/>
                            <a:pt x="6870152" y="17179"/>
                            <a:pt x="7319732" y="0"/>
                          </a:cubicBezTo>
                          <a:cubicBezTo>
                            <a:pt x="7724120" y="22308"/>
                            <a:pt x="7656524" y="26002"/>
                            <a:pt x="7944558" y="0"/>
                          </a:cubicBezTo>
                          <a:cubicBezTo>
                            <a:pt x="8192428" y="-30121"/>
                            <a:pt x="8502909" y="20706"/>
                            <a:pt x="8671970" y="0"/>
                          </a:cubicBezTo>
                          <a:cubicBezTo>
                            <a:pt x="8744817" y="-27166"/>
                            <a:pt x="9177360" y="31115"/>
                            <a:pt x="9707132" y="0"/>
                          </a:cubicBezTo>
                          <a:cubicBezTo>
                            <a:pt x="10203140" y="41694"/>
                            <a:pt x="10343219" y="19628"/>
                            <a:pt x="10518476" y="0"/>
                          </a:cubicBezTo>
                          <a:cubicBezTo>
                            <a:pt x="10661172" y="-20898"/>
                            <a:pt x="10776503" y="96923"/>
                            <a:pt x="10778588" y="160371"/>
                          </a:cubicBezTo>
                          <a:cubicBezTo>
                            <a:pt x="10770551" y="245304"/>
                            <a:pt x="10745997" y="382701"/>
                            <a:pt x="10778588" y="481106"/>
                          </a:cubicBezTo>
                          <a:cubicBezTo>
                            <a:pt x="10805229" y="605651"/>
                            <a:pt x="10761973" y="702975"/>
                            <a:pt x="10778588" y="801841"/>
                          </a:cubicBezTo>
                          <a:cubicBezTo>
                            <a:pt x="10795117" y="853377"/>
                            <a:pt x="10666113" y="969997"/>
                            <a:pt x="10518476" y="962213"/>
                          </a:cubicBezTo>
                          <a:cubicBezTo>
                            <a:pt x="10062464" y="1012990"/>
                            <a:pt x="9747592" y="973946"/>
                            <a:pt x="9380730" y="962213"/>
                          </a:cubicBezTo>
                          <a:cubicBezTo>
                            <a:pt x="8992540" y="910389"/>
                            <a:pt x="8486569" y="959562"/>
                            <a:pt x="8242984" y="962213"/>
                          </a:cubicBezTo>
                          <a:cubicBezTo>
                            <a:pt x="7951822" y="1005492"/>
                            <a:pt x="7422447" y="969080"/>
                            <a:pt x="7105238" y="962213"/>
                          </a:cubicBezTo>
                          <a:cubicBezTo>
                            <a:pt x="6759332" y="998269"/>
                            <a:pt x="6573980" y="918113"/>
                            <a:pt x="6172660" y="962213"/>
                          </a:cubicBezTo>
                          <a:cubicBezTo>
                            <a:pt x="5771358" y="927998"/>
                            <a:pt x="5511466" y="952097"/>
                            <a:pt x="5240081" y="962213"/>
                          </a:cubicBezTo>
                          <a:cubicBezTo>
                            <a:pt x="4928204" y="985249"/>
                            <a:pt x="4638322" y="985533"/>
                            <a:pt x="4410086" y="962213"/>
                          </a:cubicBezTo>
                          <a:cubicBezTo>
                            <a:pt x="4155374" y="961410"/>
                            <a:pt x="3844139" y="970448"/>
                            <a:pt x="3682674" y="962213"/>
                          </a:cubicBezTo>
                          <a:cubicBezTo>
                            <a:pt x="3506702" y="966214"/>
                            <a:pt x="3217257" y="962127"/>
                            <a:pt x="2955264" y="962213"/>
                          </a:cubicBezTo>
                          <a:cubicBezTo>
                            <a:pt x="2748018" y="912585"/>
                            <a:pt x="2350302" y="975162"/>
                            <a:pt x="2125269" y="962213"/>
                          </a:cubicBezTo>
                          <a:cubicBezTo>
                            <a:pt x="1977509" y="985713"/>
                            <a:pt x="1497809" y="934532"/>
                            <a:pt x="1090106" y="962213"/>
                          </a:cubicBezTo>
                          <a:cubicBezTo>
                            <a:pt x="755918" y="972646"/>
                            <a:pt x="543406" y="998702"/>
                            <a:pt x="260112" y="962213"/>
                          </a:cubicBezTo>
                          <a:cubicBezTo>
                            <a:pt x="112183" y="951394"/>
                            <a:pt x="-11461" y="872561"/>
                            <a:pt x="0" y="801841"/>
                          </a:cubicBezTo>
                          <a:cubicBezTo>
                            <a:pt x="2545" y="741269"/>
                            <a:pt x="7789" y="629313"/>
                            <a:pt x="0" y="493936"/>
                          </a:cubicBezTo>
                          <a:cubicBezTo>
                            <a:pt x="-1715" y="347471"/>
                            <a:pt x="-21515" y="317841"/>
                            <a:pt x="0" y="160371"/>
                          </a:cubicBezTo>
                          <a:close/>
                        </a:path>
                        <a:path w="10778588" h="962213" fill="none" stroke="0" extrusionOk="0">
                          <a:moveTo>
                            <a:pt x="0" y="160371"/>
                          </a:moveTo>
                          <a:cubicBezTo>
                            <a:pt x="10887" y="68858"/>
                            <a:pt x="102371" y="26999"/>
                            <a:pt x="260112" y="0"/>
                          </a:cubicBezTo>
                          <a:cubicBezTo>
                            <a:pt x="502463" y="-25576"/>
                            <a:pt x="675386" y="10979"/>
                            <a:pt x="1090106" y="0"/>
                          </a:cubicBezTo>
                          <a:cubicBezTo>
                            <a:pt x="1483088" y="5116"/>
                            <a:pt x="1551261" y="-30718"/>
                            <a:pt x="1714934" y="0"/>
                          </a:cubicBezTo>
                          <a:cubicBezTo>
                            <a:pt x="1888264" y="29924"/>
                            <a:pt x="2203114" y="-19599"/>
                            <a:pt x="2647513" y="0"/>
                          </a:cubicBezTo>
                          <a:cubicBezTo>
                            <a:pt x="3154254" y="-2562"/>
                            <a:pt x="3371913" y="39028"/>
                            <a:pt x="3682674" y="0"/>
                          </a:cubicBezTo>
                          <a:cubicBezTo>
                            <a:pt x="4012702" y="9465"/>
                            <a:pt x="4299417" y="107892"/>
                            <a:pt x="4820421" y="0"/>
                          </a:cubicBezTo>
                          <a:cubicBezTo>
                            <a:pt x="5339225" y="-21002"/>
                            <a:pt x="5274381" y="19218"/>
                            <a:pt x="5445249" y="0"/>
                          </a:cubicBezTo>
                          <a:cubicBezTo>
                            <a:pt x="5634546" y="-58841"/>
                            <a:pt x="6237398" y="3010"/>
                            <a:pt x="6480410" y="0"/>
                          </a:cubicBezTo>
                          <a:cubicBezTo>
                            <a:pt x="6709628" y="20432"/>
                            <a:pt x="6815600" y="25602"/>
                            <a:pt x="7105238" y="0"/>
                          </a:cubicBezTo>
                          <a:cubicBezTo>
                            <a:pt x="7448490" y="-12123"/>
                            <a:pt x="7616779" y="-6695"/>
                            <a:pt x="7832649" y="0"/>
                          </a:cubicBezTo>
                          <a:cubicBezTo>
                            <a:pt x="8041260" y="-9142"/>
                            <a:pt x="8441430" y="-5610"/>
                            <a:pt x="8662645" y="0"/>
                          </a:cubicBezTo>
                          <a:cubicBezTo>
                            <a:pt x="8893214" y="-17794"/>
                            <a:pt x="8997237" y="2742"/>
                            <a:pt x="9287472" y="0"/>
                          </a:cubicBezTo>
                          <a:cubicBezTo>
                            <a:pt x="9550016" y="1466"/>
                            <a:pt x="10190674" y="-77839"/>
                            <a:pt x="10518476" y="0"/>
                          </a:cubicBezTo>
                          <a:cubicBezTo>
                            <a:pt x="10636134" y="-14759"/>
                            <a:pt x="10774535" y="66235"/>
                            <a:pt x="10778588" y="160371"/>
                          </a:cubicBezTo>
                          <a:cubicBezTo>
                            <a:pt x="10776234" y="298658"/>
                            <a:pt x="10783535" y="395787"/>
                            <a:pt x="10778588" y="461862"/>
                          </a:cubicBezTo>
                          <a:cubicBezTo>
                            <a:pt x="10764481" y="540208"/>
                            <a:pt x="10813825" y="711081"/>
                            <a:pt x="10778588" y="801841"/>
                          </a:cubicBezTo>
                          <a:cubicBezTo>
                            <a:pt x="10774915" y="911108"/>
                            <a:pt x="10646416" y="987618"/>
                            <a:pt x="10518476" y="962213"/>
                          </a:cubicBezTo>
                          <a:cubicBezTo>
                            <a:pt x="10000938" y="951349"/>
                            <a:pt x="9750179" y="989124"/>
                            <a:pt x="9380730" y="962213"/>
                          </a:cubicBezTo>
                          <a:cubicBezTo>
                            <a:pt x="9076580" y="947474"/>
                            <a:pt x="8804668" y="983476"/>
                            <a:pt x="8448152" y="962213"/>
                          </a:cubicBezTo>
                          <a:cubicBezTo>
                            <a:pt x="8097022" y="994947"/>
                            <a:pt x="7873731" y="936633"/>
                            <a:pt x="7720740" y="962213"/>
                          </a:cubicBezTo>
                          <a:cubicBezTo>
                            <a:pt x="7572642" y="966814"/>
                            <a:pt x="7384732" y="941028"/>
                            <a:pt x="7095913" y="962213"/>
                          </a:cubicBezTo>
                          <a:cubicBezTo>
                            <a:pt x="6811194" y="947784"/>
                            <a:pt x="6578905" y="921774"/>
                            <a:pt x="6265917" y="962213"/>
                          </a:cubicBezTo>
                          <a:cubicBezTo>
                            <a:pt x="5936654" y="973675"/>
                            <a:pt x="5856141" y="968006"/>
                            <a:pt x="5641090" y="962213"/>
                          </a:cubicBezTo>
                          <a:cubicBezTo>
                            <a:pt x="5372187" y="927545"/>
                            <a:pt x="5053075" y="906285"/>
                            <a:pt x="4605928" y="962213"/>
                          </a:cubicBezTo>
                          <a:cubicBezTo>
                            <a:pt x="4123585" y="917254"/>
                            <a:pt x="3778604" y="860398"/>
                            <a:pt x="3468182" y="962213"/>
                          </a:cubicBezTo>
                          <a:cubicBezTo>
                            <a:pt x="3112280" y="1007655"/>
                            <a:pt x="2867116" y="945779"/>
                            <a:pt x="2433020" y="962213"/>
                          </a:cubicBezTo>
                          <a:cubicBezTo>
                            <a:pt x="2024485" y="950561"/>
                            <a:pt x="2089420" y="970041"/>
                            <a:pt x="1808192" y="962213"/>
                          </a:cubicBezTo>
                          <a:cubicBezTo>
                            <a:pt x="1544843" y="942895"/>
                            <a:pt x="1307362" y="975422"/>
                            <a:pt x="1183365" y="962213"/>
                          </a:cubicBezTo>
                          <a:cubicBezTo>
                            <a:pt x="1058608" y="933933"/>
                            <a:pt x="576807" y="946061"/>
                            <a:pt x="260112" y="962213"/>
                          </a:cubicBezTo>
                          <a:cubicBezTo>
                            <a:pt x="146521" y="946734"/>
                            <a:pt x="-3601" y="886195"/>
                            <a:pt x="0" y="801841"/>
                          </a:cubicBezTo>
                          <a:cubicBezTo>
                            <a:pt x="17203" y="705913"/>
                            <a:pt x="-31444" y="605479"/>
                            <a:pt x="0" y="487521"/>
                          </a:cubicBezTo>
                          <a:cubicBezTo>
                            <a:pt x="17329" y="376254"/>
                            <a:pt x="6197" y="277955"/>
                            <a:pt x="0" y="1603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368694" y="4310286"/>
              <a:ext cx="8515292" cy="577081"/>
            </a:xfrm>
            <a:prstGeom prst="rect">
              <a:avLst/>
            </a:prstGeom>
            <a:noFill/>
          </p:spPr>
          <p:txBody>
            <a:bodyPr wrap="square" rtlCol="0">
              <a:spAutoFit/>
            </a:bodyPr>
            <a:lstStyle/>
            <a:p>
              <a:pPr algn="ctr" defTabSz="1219170">
                <a:buClr>
                  <a:srgbClr val="000000"/>
                </a:buClr>
              </a:pPr>
              <a:r>
                <a:rPr lang="vi-VN" sz="4400" kern="0" dirty="0">
                  <a:solidFill>
                    <a:prstClr val="black"/>
                  </a:solidFill>
                  <a:latin typeface="Calibri" panose="020F0502020204030204" pitchFamily="34" charset="0"/>
                  <a:cs typeface="Calibri" panose="020F0502020204030204" pitchFamily="34" charset="0"/>
                  <a:sym typeface="Arial"/>
                </a:rPr>
                <a:t>Nêu ý chính của mỗi đoạn trong bài. </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3"/>
            <a:srcRect l="30952" t="35570" r="49999" b="37592"/>
            <a:stretch/>
          </p:blipFill>
          <p:spPr>
            <a:xfrm>
              <a:off x="32218" y="4219247"/>
              <a:ext cx="641795" cy="904223"/>
            </a:xfrm>
            <a:prstGeom prst="rect">
              <a:avLst/>
            </a:prstGeom>
          </p:spPr>
        </p:pic>
      </p:grpSp>
      <p:grpSp>
        <p:nvGrpSpPr>
          <p:cNvPr id="4" name="Group 3">
            <a:extLst>
              <a:ext uri="{FF2B5EF4-FFF2-40B4-BE49-F238E27FC236}">
                <a16:creationId xmlns:a16="http://schemas.microsoft.com/office/drawing/2014/main" id="{3BE8E63D-17F4-2B7E-7B9E-E9180A78B73E}"/>
              </a:ext>
            </a:extLst>
          </p:cNvPr>
          <p:cNvGrpSpPr/>
          <p:nvPr/>
        </p:nvGrpSpPr>
        <p:grpSpPr>
          <a:xfrm>
            <a:off x="-155446" y="1696720"/>
            <a:ext cx="10965686" cy="1370583"/>
            <a:chOff x="-155446" y="1696720"/>
            <a:chExt cx="10965686" cy="1370583"/>
          </a:xfrm>
        </p:grpSpPr>
        <p:sp>
          <p:nvSpPr>
            <p:cNvPr id="2" name="Hình chữ nhật: Góc Tròn 12">
              <a:extLst>
                <a:ext uri="{FF2B5EF4-FFF2-40B4-BE49-F238E27FC236}">
                  <a16:creationId xmlns:a16="http://schemas.microsoft.com/office/drawing/2014/main"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id="{686D30DB-3898-B0B7-FAE4-E590A46476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id="{DD0A1ED8-69E4-1353-4812-625DB7113254}"/>
              </a:ext>
            </a:extLst>
          </p:cNvPr>
          <p:cNvGrpSpPr/>
          <p:nvPr/>
        </p:nvGrpSpPr>
        <p:grpSpPr>
          <a:xfrm>
            <a:off x="504954" y="3291840"/>
            <a:ext cx="10965686" cy="1370583"/>
            <a:chOff x="-155446" y="1696720"/>
            <a:chExt cx="10965686" cy="1370583"/>
          </a:xfrm>
        </p:grpSpPr>
        <p:sp>
          <p:nvSpPr>
            <p:cNvPr id="6" name="Hình chữ nhật: Góc Tròn 12">
              <a:extLst>
                <a:ext uri="{FF2B5EF4-FFF2-40B4-BE49-F238E27FC236}">
                  <a16:creationId xmlns:a16="http://schemas.microsoft.com/office/drawing/2014/main" id="{80BA59B5-BA1C-BF7C-908F-429002D27608}"/>
                </a:ext>
              </a:extLst>
            </p:cNvPr>
            <p:cNvSpPr/>
            <p:nvPr/>
          </p:nvSpPr>
          <p:spPr>
            <a:xfrm>
              <a:off x="995680" y="1931775"/>
              <a:ext cx="9814560"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id="{7A029C22-A31D-C375-A850-B7423667BB6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15" name="Group 14">
            <a:extLst>
              <a:ext uri="{FF2B5EF4-FFF2-40B4-BE49-F238E27FC236}">
                <a16:creationId xmlns:a16="http://schemas.microsoft.com/office/drawing/2014/main"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id="{6A287F32-1E71-4848-7ACF-C2F98BC67D2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id="{5BC4039B-C16E-906F-AAC8-2D9E4B00F152}"/>
              </a:ext>
            </a:extLst>
          </p:cNvPr>
          <p:cNvSpPr/>
          <p:nvPr/>
        </p:nvSpPr>
        <p:spPr>
          <a:xfrm>
            <a:off x="2365194" y="2557454"/>
            <a:ext cx="8515773" cy="304698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vi-VN" sz="3200" b="1" dirty="0">
                <a:solidFill>
                  <a:prstClr val="black"/>
                </a:solidFill>
                <a:latin typeface="Cambria" panose="02040503050406030204" pitchFamily="18" charset="0"/>
                <a:ea typeface="Cambria" panose="02040503050406030204" pitchFamily="18" charset="0"/>
              </a:rPr>
              <a:t> miêu tả vẻ đẹp thơ mộng, bình dị</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id="{EAC0B5DD-580F-0B57-1081-5A333D9EB6BC}"/>
              </a:ext>
            </a:extLst>
          </p:cNvPr>
          <p:cNvPicPr>
            <a:picLocks noChangeAspect="1"/>
          </p:cNvPicPr>
          <p:nvPr/>
        </p:nvPicPr>
        <p:blipFill>
          <a:blip r:embed="rId2"/>
          <a:stretch>
            <a:fillRect/>
          </a:stretch>
        </p:blipFill>
        <p:spPr>
          <a:xfrm>
            <a:off x="2762269" y="467675"/>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BD87E1-E0A0-0FA3-4B3F-EA403A474175}"/>
              </a:ext>
            </a:extLst>
          </p:cNvPr>
          <p:cNvPicPr>
            <a:picLocks noChangeAspect="1"/>
          </p:cNvPicPr>
          <p:nvPr/>
        </p:nvPicPr>
        <p:blipFill>
          <a:blip r:embed="rId2"/>
          <a:stretch>
            <a:fillRect/>
          </a:stretch>
        </p:blipFill>
        <p:spPr>
          <a:xfrm>
            <a:off x="4120706" y="564747"/>
            <a:ext cx="4377307" cy="3432345"/>
          </a:xfrm>
          <a:prstGeom prst="rect">
            <a:avLst/>
          </a:prstGeom>
        </p:spPr>
      </p:pic>
    </p:spTree>
    <p:extLst>
      <p:ext uri="{BB962C8B-B14F-4D97-AF65-F5344CB8AC3E}">
        <p14:creationId xmlns:p14="http://schemas.microsoft.com/office/powerpoint/2010/main" val="325378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1465006" y="703345"/>
            <a:ext cx="9536342" cy="4941101"/>
          </a:xfrm>
          <a:custGeom>
            <a:avLst/>
            <a:gdLst>
              <a:gd name="connsiteX0" fmla="*/ 0 w 7572694"/>
              <a:gd name="connsiteY0" fmla="*/ 369545 h 3705826"/>
              <a:gd name="connsiteX1" fmla="*/ 369545 w 7572694"/>
              <a:gd name="connsiteY1" fmla="*/ 0 h 3705826"/>
              <a:gd name="connsiteX2" fmla="*/ 7203149 w 7572694"/>
              <a:gd name="connsiteY2" fmla="*/ 0 h 3705826"/>
              <a:gd name="connsiteX3" fmla="*/ 7572694 w 7572694"/>
              <a:gd name="connsiteY3" fmla="*/ 369545 h 3705826"/>
              <a:gd name="connsiteX4" fmla="*/ 7572694 w 7572694"/>
              <a:gd name="connsiteY4" fmla="*/ 3336281 h 3705826"/>
              <a:gd name="connsiteX5" fmla="*/ 7203149 w 7572694"/>
              <a:gd name="connsiteY5" fmla="*/ 3705826 h 3705826"/>
              <a:gd name="connsiteX6" fmla="*/ 369545 w 7572694"/>
              <a:gd name="connsiteY6" fmla="*/ 3705826 h 3705826"/>
              <a:gd name="connsiteX7" fmla="*/ 0 w 7572694"/>
              <a:gd name="connsiteY7" fmla="*/ 3336281 h 3705826"/>
              <a:gd name="connsiteX8" fmla="*/ 0 w 7572694"/>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2694" h="3705826" fill="none" extrusionOk="0">
                <a:moveTo>
                  <a:pt x="0" y="369545"/>
                </a:moveTo>
                <a:cubicBezTo>
                  <a:pt x="150" y="169507"/>
                  <a:pt x="184047" y="31210"/>
                  <a:pt x="369545" y="0"/>
                </a:cubicBezTo>
                <a:cubicBezTo>
                  <a:pt x="3075291" y="72427"/>
                  <a:pt x="4589765" y="61419"/>
                  <a:pt x="7203149" y="0"/>
                </a:cubicBezTo>
                <a:cubicBezTo>
                  <a:pt x="7403753" y="-24023"/>
                  <a:pt x="7540817" y="155809"/>
                  <a:pt x="7572694" y="369545"/>
                </a:cubicBezTo>
                <a:cubicBezTo>
                  <a:pt x="7673570" y="1301522"/>
                  <a:pt x="7465381" y="2868558"/>
                  <a:pt x="7572694" y="3336281"/>
                </a:cubicBezTo>
                <a:cubicBezTo>
                  <a:pt x="7578869" y="3509034"/>
                  <a:pt x="7385262" y="3681185"/>
                  <a:pt x="7203149" y="3705826"/>
                </a:cubicBezTo>
                <a:cubicBezTo>
                  <a:pt x="4907027" y="3735653"/>
                  <a:pt x="3435123" y="3626520"/>
                  <a:pt x="369545" y="3705826"/>
                </a:cubicBezTo>
                <a:cubicBezTo>
                  <a:pt x="193136" y="3702696"/>
                  <a:pt x="-8103" y="3541977"/>
                  <a:pt x="0" y="3336281"/>
                </a:cubicBezTo>
                <a:cubicBezTo>
                  <a:pt x="50037" y="2172095"/>
                  <a:pt x="770" y="1767091"/>
                  <a:pt x="0" y="369545"/>
                </a:cubicBezTo>
                <a:close/>
              </a:path>
              <a:path w="7572694" h="3705826" stroke="0" extrusionOk="0">
                <a:moveTo>
                  <a:pt x="0" y="369545"/>
                </a:moveTo>
                <a:cubicBezTo>
                  <a:pt x="30815" y="173850"/>
                  <a:pt x="168720" y="6811"/>
                  <a:pt x="369545" y="0"/>
                </a:cubicBezTo>
                <a:cubicBezTo>
                  <a:pt x="1249867" y="123000"/>
                  <a:pt x="6428074" y="-96860"/>
                  <a:pt x="7203149" y="0"/>
                </a:cubicBezTo>
                <a:cubicBezTo>
                  <a:pt x="7392341" y="-11358"/>
                  <a:pt x="7587330" y="135944"/>
                  <a:pt x="7572694" y="369545"/>
                </a:cubicBezTo>
                <a:cubicBezTo>
                  <a:pt x="7575867" y="1670473"/>
                  <a:pt x="7666961" y="2961536"/>
                  <a:pt x="7572694" y="3336281"/>
                </a:cubicBezTo>
                <a:cubicBezTo>
                  <a:pt x="7568207" y="3542001"/>
                  <a:pt x="7372674" y="3700168"/>
                  <a:pt x="7203149" y="3705826"/>
                </a:cubicBezTo>
                <a:cubicBezTo>
                  <a:pt x="5665256" y="3545119"/>
                  <a:pt x="2805893"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1836" y="270621"/>
                          <a:pt x="246192" y="65816"/>
                          <a:pt x="465370" y="0"/>
                        </a:cubicBezTo>
                        <a:cubicBezTo>
                          <a:pt x="3623180" y="111380"/>
                          <a:pt x="5921880" y="398240"/>
                          <a:pt x="9070971" y="0"/>
                        </a:cubicBezTo>
                        <a:cubicBezTo>
                          <a:pt x="9318004" y="-70504"/>
                          <a:pt x="9455914" y="195560"/>
                          <a:pt x="9536342" y="492726"/>
                        </a:cubicBezTo>
                        <a:cubicBezTo>
                          <a:pt x="9681677" y="1747607"/>
                          <a:pt x="9354739" y="3916412"/>
                          <a:pt x="9536342" y="4448374"/>
                        </a:cubicBezTo>
                        <a:cubicBezTo>
                          <a:pt x="9551846" y="4639492"/>
                          <a:pt x="9281290" y="4886927"/>
                          <a:pt x="9070971" y="4941101"/>
                        </a:cubicBezTo>
                        <a:cubicBezTo>
                          <a:pt x="6284085" y="5018207"/>
                          <a:pt x="4348116" y="5115622"/>
                          <a:pt x="465370" y="4941101"/>
                        </a:cubicBezTo>
                        <a:cubicBezTo>
                          <a:pt x="263619" y="4934621"/>
                          <a:pt x="-25873" y="4725733"/>
                          <a:pt x="0" y="4448374"/>
                        </a:cubicBezTo>
                        <a:cubicBezTo>
                          <a:pt x="74409" y="2874906"/>
                          <a:pt x="-23762" y="2292325"/>
                          <a:pt x="0" y="492726"/>
                        </a:cubicBezTo>
                        <a:close/>
                      </a:path>
                      <a:path w="9536342" h="4941101" stroke="0" extrusionOk="0">
                        <a:moveTo>
                          <a:pt x="0" y="492726"/>
                        </a:moveTo>
                        <a:cubicBezTo>
                          <a:pt x="32423" y="247084"/>
                          <a:pt x="211896" y="3289"/>
                          <a:pt x="465370" y="0"/>
                        </a:cubicBezTo>
                        <a:cubicBezTo>
                          <a:pt x="1576876" y="131598"/>
                          <a:pt x="8210747" y="28755"/>
                          <a:pt x="9070971" y="0"/>
                        </a:cubicBezTo>
                        <a:cubicBezTo>
                          <a:pt x="9297414" y="-13953"/>
                          <a:pt x="9569373" y="184410"/>
                          <a:pt x="9536342" y="492726"/>
                        </a:cubicBezTo>
                        <a:cubicBezTo>
                          <a:pt x="9562291" y="2224654"/>
                          <a:pt x="9732483" y="3965119"/>
                          <a:pt x="9536342" y="4448374"/>
                        </a:cubicBezTo>
                        <a:cubicBezTo>
                          <a:pt x="9536505" y="4702032"/>
                          <a:pt x="9273649" y="4927573"/>
                          <a:pt x="9070971" y="4941101"/>
                        </a:cubicBezTo>
                        <a:cubicBezTo>
                          <a:pt x="7164180" y="4417295"/>
                          <a:pt x="3503716" y="5198700"/>
                          <a:pt x="465370" y="4941101"/>
                        </a:cubicBezTo>
                        <a:cubicBezTo>
                          <a:pt x="184420" y="4960018"/>
                          <a:pt x="-46564" y="4672719"/>
                          <a:pt x="0" y="4448374"/>
                        </a:cubicBezTo>
                        <a:cubicBezTo>
                          <a:pt x="44629" y="3841805"/>
                          <a:pt x="72787" y="900440"/>
                          <a:pt x="0" y="492726"/>
                        </a:cubicBezTo>
                        <a:close/>
                      </a:path>
                      <a:path w="9536342" h="4941101" fill="none" stroke="0" extrusionOk="0">
                        <a:moveTo>
                          <a:pt x="0" y="492726"/>
                        </a:moveTo>
                        <a:cubicBezTo>
                          <a:pt x="36781" y="235984"/>
                          <a:pt x="247446" y="74272"/>
                          <a:pt x="465370" y="0"/>
                        </a:cubicBezTo>
                        <a:cubicBezTo>
                          <a:pt x="4085983" y="239812"/>
                          <a:pt x="5668520" y="212926"/>
                          <a:pt x="9070971" y="0"/>
                        </a:cubicBezTo>
                        <a:cubicBezTo>
                          <a:pt x="9285878" y="-60775"/>
                          <a:pt x="9508908" y="182122"/>
                          <a:pt x="9536342" y="492726"/>
                        </a:cubicBezTo>
                        <a:cubicBezTo>
                          <a:pt x="9683144" y="1718554"/>
                          <a:pt x="9426680" y="3806388"/>
                          <a:pt x="9536342" y="4448374"/>
                        </a:cubicBezTo>
                        <a:cubicBezTo>
                          <a:pt x="9539958" y="4680218"/>
                          <a:pt x="9277060" y="4904441"/>
                          <a:pt x="9070971" y="4941101"/>
                        </a:cubicBezTo>
                        <a:cubicBezTo>
                          <a:pt x="6130957" y="4783957"/>
                          <a:pt x="4211552" y="4894645"/>
                          <a:pt x="465370" y="4941101"/>
                        </a:cubicBezTo>
                        <a:cubicBezTo>
                          <a:pt x="229224" y="4934101"/>
                          <a:pt x="-28930" y="4714152"/>
                          <a:pt x="0" y="4448374"/>
                        </a:cubicBezTo>
                        <a:cubicBezTo>
                          <a:pt x="60520" y="2905121"/>
                          <a:pt x="-49730" y="2374928"/>
                          <a:pt x="0" y="4927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2" name="Picture 3" descr="E:\丫头\png\小人\卡通类素材\Nipic_8062398_20130326142401079309.png">
            <a:extLst>
              <a:ext uri="{FF2B5EF4-FFF2-40B4-BE49-F238E27FC236}">
                <a16:creationId xmlns:a16="http://schemas.microsoft.com/office/drawing/2014/main" id="{D419A8F9-770C-0AF9-7A03-BB269D60B0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970" y="1915368"/>
            <a:ext cx="4396195" cy="5273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A892F4-8F76-A815-92A7-D817F22A0E75}"/>
              </a:ext>
            </a:extLst>
          </p:cNvPr>
          <p:cNvPicPr>
            <a:picLocks noChangeAspect="1"/>
          </p:cNvPicPr>
          <p:nvPr/>
        </p:nvPicPr>
        <p:blipFill>
          <a:blip r:embed="rId4"/>
          <a:stretch>
            <a:fillRect/>
          </a:stretch>
        </p:blipFill>
        <p:spPr>
          <a:xfrm>
            <a:off x="5803246" y="1969510"/>
            <a:ext cx="2792210" cy="914479"/>
          </a:xfrm>
          <a:prstGeom prst="rect">
            <a:avLst/>
          </a:prstGeom>
        </p:spPr>
      </p:pic>
      <p:pic>
        <p:nvPicPr>
          <p:cNvPr id="16" name="Picture 15">
            <a:extLst>
              <a:ext uri="{FF2B5EF4-FFF2-40B4-BE49-F238E27FC236}">
                <a16:creationId xmlns:a16="http://schemas.microsoft.com/office/drawing/2014/main" id="{2BBDD2F7-442E-5189-4665-C23D2F10B74D}"/>
              </a:ext>
            </a:extLst>
          </p:cNvPr>
          <p:cNvPicPr>
            <a:picLocks noChangeAspect="1"/>
          </p:cNvPicPr>
          <p:nvPr/>
        </p:nvPicPr>
        <p:blipFill>
          <a:blip r:embed="rId5"/>
          <a:stretch>
            <a:fillRect/>
          </a:stretch>
        </p:blipFill>
        <p:spPr>
          <a:xfrm>
            <a:off x="3314352" y="2439326"/>
            <a:ext cx="2377646" cy="1310754"/>
          </a:xfrm>
          <a:prstGeom prst="rect">
            <a:avLst/>
          </a:prstGeom>
        </p:spPr>
      </p:pic>
      <p:pic>
        <p:nvPicPr>
          <p:cNvPr id="20" name="Picture 19">
            <a:extLst>
              <a:ext uri="{FF2B5EF4-FFF2-40B4-BE49-F238E27FC236}">
                <a16:creationId xmlns:a16="http://schemas.microsoft.com/office/drawing/2014/main" id="{72940F87-7919-AFDA-6CB5-0FC94136166A}"/>
              </a:ext>
            </a:extLst>
          </p:cNvPr>
          <p:cNvPicPr>
            <a:picLocks noChangeAspect="1"/>
          </p:cNvPicPr>
          <p:nvPr/>
        </p:nvPicPr>
        <p:blipFill>
          <a:blip r:embed="rId6"/>
          <a:stretch>
            <a:fillRect/>
          </a:stretch>
        </p:blipFill>
        <p:spPr>
          <a:xfrm>
            <a:off x="2946303" y="3208698"/>
            <a:ext cx="8090093" cy="1926503"/>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vi-VN" sz="5400" dirty="0">
                <a:solidFill>
                  <a:prstClr val="black"/>
                </a:solidFill>
                <a:latin typeface="Cambria" panose="02040503050406030204" pitchFamily="18" charset="0"/>
                <a:ea typeface="Cambria" panose="02040503050406030204" pitchFamily="18" charset="0"/>
              </a:rPr>
              <a:t>Đọc diễn cảm nhấn giọng ở những từ ngữ gợi ra những nét đặc trưng của cảnh buổi chiều. </a:t>
            </a:r>
            <a:endParaRPr kumimoji="0" lang="en-US" sz="40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9B2F19BC-0540-C425-0EFB-972FB9395B69}"/>
              </a:ext>
            </a:extLst>
          </p:cNvPr>
          <p:cNvPicPr>
            <a:picLocks noChangeAspect="1"/>
          </p:cNvPicPr>
          <p:nvPr/>
        </p:nvPicPr>
        <p:blipFill>
          <a:blip r:embed="rId6"/>
          <a:stretch>
            <a:fillRect/>
          </a:stretch>
        </p:blipFill>
        <p:spPr>
          <a:xfrm>
            <a:off x="212322" y="165564"/>
            <a:ext cx="11979678" cy="999831"/>
          </a:xfrm>
          <a:prstGeom prst="rect">
            <a:avLst/>
          </a:prstGeom>
        </p:spPr>
      </p:pic>
    </p:spTree>
    <p:controls>
      <mc:AlternateContent xmlns:mc="http://schemas.openxmlformats.org/markup-compatibility/2006">
        <mc:Choice xmlns:v="urn:schemas-microsoft-com:vml" Requires="v">
          <p:control spid="4100" name="TextBox1" r:id="rId2" imgW="5689440" imgH="1149480"/>
        </mc:Choice>
        <mc:Fallback>
          <p:control name="TextBox1" r:id="rId2"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3"/>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3"/>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3"/>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3"/>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4"/>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5"/>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8"/>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8"/>
          <a:srcRect l="52902" b="50000"/>
          <a:stretch/>
        </p:blipFill>
        <p:spPr>
          <a:xfrm>
            <a:off x="636624" y="5274918"/>
            <a:ext cx="4659440" cy="2782425"/>
          </a:xfrm>
          <a:prstGeom prst="rect">
            <a:avLst/>
          </a:prstGeom>
        </p:spPr>
      </p:pic>
      <p:pic>
        <p:nvPicPr>
          <p:cNvPr id="5" name="Picture 4">
            <a:extLst>
              <a:ext uri="{FF2B5EF4-FFF2-40B4-BE49-F238E27FC236}">
                <a16:creationId xmlns:a16="http://schemas.microsoft.com/office/drawing/2014/main" id="{1D0C8C3D-8847-25C9-0DDF-652C7922112A}"/>
              </a:ext>
            </a:extLst>
          </p:cNvPr>
          <p:cNvPicPr>
            <a:picLocks noChangeAspect="1"/>
          </p:cNvPicPr>
          <p:nvPr/>
        </p:nvPicPr>
        <p:blipFill>
          <a:blip r:embed="rId9"/>
          <a:stretch>
            <a:fillRect/>
          </a:stretch>
        </p:blipFill>
        <p:spPr>
          <a:xfrm>
            <a:off x="4228405" y="2861941"/>
            <a:ext cx="4304149" cy="3023878"/>
          </a:xfrm>
          <a:prstGeom prst="rect">
            <a:avLst/>
          </a:prstGeom>
        </p:spPr>
      </p:pic>
    </p:spTree>
    <p:extLst>
      <p:ext uri="{BB962C8B-B14F-4D97-AF65-F5344CB8AC3E}">
        <p14:creationId xmlns:p14="http://schemas.microsoft.com/office/powerpoint/2010/main" val="239200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8827970"/>
              <a:gd name="connsiteY0" fmla="*/ 375731 h 3767856"/>
              <a:gd name="connsiteX1" fmla="*/ 375731 w 8827970"/>
              <a:gd name="connsiteY1" fmla="*/ 0 h 3767856"/>
              <a:gd name="connsiteX2" fmla="*/ 8452239 w 8827970"/>
              <a:gd name="connsiteY2" fmla="*/ 0 h 3767856"/>
              <a:gd name="connsiteX3" fmla="*/ 8827970 w 8827970"/>
              <a:gd name="connsiteY3" fmla="*/ 375731 h 3767856"/>
              <a:gd name="connsiteX4" fmla="*/ 8827970 w 8827970"/>
              <a:gd name="connsiteY4" fmla="*/ 3392125 h 3767856"/>
              <a:gd name="connsiteX5" fmla="*/ 8452239 w 8827970"/>
              <a:gd name="connsiteY5" fmla="*/ 3767856 h 3767856"/>
              <a:gd name="connsiteX6" fmla="*/ 375731 w 8827970"/>
              <a:gd name="connsiteY6" fmla="*/ 3767856 h 3767856"/>
              <a:gd name="connsiteX7" fmla="*/ 0 w 8827970"/>
              <a:gd name="connsiteY7" fmla="*/ 3392125 h 3767856"/>
              <a:gd name="connsiteX8" fmla="*/ 0 w 8827970"/>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767856" fill="none" extrusionOk="0">
                <a:moveTo>
                  <a:pt x="0" y="375731"/>
                </a:moveTo>
                <a:cubicBezTo>
                  <a:pt x="1131" y="198823"/>
                  <a:pt x="180319" y="20306"/>
                  <a:pt x="375731" y="0"/>
                </a:cubicBezTo>
                <a:cubicBezTo>
                  <a:pt x="4177382" y="72427"/>
                  <a:pt x="5878933" y="61419"/>
                  <a:pt x="8452239" y="0"/>
                </a:cubicBezTo>
                <a:cubicBezTo>
                  <a:pt x="8658822" y="-6391"/>
                  <a:pt x="8818393" y="165323"/>
                  <a:pt x="8827970" y="375731"/>
                </a:cubicBezTo>
                <a:cubicBezTo>
                  <a:pt x="8928846" y="1178070"/>
                  <a:pt x="8720657" y="1984296"/>
                  <a:pt x="8827970" y="3392125"/>
                </a:cubicBezTo>
                <a:cubicBezTo>
                  <a:pt x="8829556" y="3591589"/>
                  <a:pt x="8634976" y="3740084"/>
                  <a:pt x="8452239" y="3767856"/>
                </a:cubicBezTo>
                <a:cubicBezTo>
                  <a:pt x="7480056" y="3797683"/>
                  <a:pt x="1622371" y="3688550"/>
                  <a:pt x="375731" y="3767856"/>
                </a:cubicBezTo>
                <a:cubicBezTo>
                  <a:pt x="200220" y="3764239"/>
                  <a:pt x="-9479" y="3601510"/>
                  <a:pt x="0" y="3392125"/>
                </a:cubicBezTo>
                <a:cubicBezTo>
                  <a:pt x="50037" y="2402924"/>
                  <a:pt x="770" y="1221685"/>
                  <a:pt x="0" y="375731"/>
                </a:cubicBezTo>
                <a:close/>
              </a:path>
              <a:path w="8827970" h="3767856" stroke="0" extrusionOk="0">
                <a:moveTo>
                  <a:pt x="0" y="375731"/>
                </a:moveTo>
                <a:cubicBezTo>
                  <a:pt x="7888" y="170370"/>
                  <a:pt x="170296" y="4325"/>
                  <a:pt x="375731" y="0"/>
                </a:cubicBezTo>
                <a:cubicBezTo>
                  <a:pt x="1378451" y="123000"/>
                  <a:pt x="5134922" y="-96860"/>
                  <a:pt x="8452239" y="0"/>
                </a:cubicBezTo>
                <a:cubicBezTo>
                  <a:pt x="8629685" y="-22914"/>
                  <a:pt x="8829478" y="165179"/>
                  <a:pt x="8827970" y="375731"/>
                </a:cubicBezTo>
                <a:cubicBezTo>
                  <a:pt x="8831143" y="1030054"/>
                  <a:pt x="8922237" y="2111904"/>
                  <a:pt x="8827970" y="3392125"/>
                </a:cubicBezTo>
                <a:cubicBezTo>
                  <a:pt x="8804919" y="3607987"/>
                  <a:pt x="8655505" y="3767161"/>
                  <a:pt x="8452239" y="3767856"/>
                </a:cubicBezTo>
                <a:cubicBezTo>
                  <a:pt x="4888460" y="3607149"/>
                  <a:pt x="2940154" y="3807523"/>
                  <a:pt x="375731" y="3767856"/>
                </a:cubicBezTo>
                <a:cubicBezTo>
                  <a:pt x="154413" y="3765067"/>
                  <a:pt x="-7518" y="3596230"/>
                  <a:pt x="0" y="3392125"/>
                </a:cubicBezTo>
                <a:cubicBezTo>
                  <a:pt x="32216" y="2542766"/>
                  <a:pt x="57206" y="1518507"/>
                  <a:pt x="0" y="37573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5770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Thêm trạng ngữ cho mỗi câu dưới đây:</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đua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vi vu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trầm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bổng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13286" y="363728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Ví</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a:t>
            </a:r>
            <a:r>
              <a:rPr lang="en-US" sz="3600" b="1" kern="0" dirty="0">
                <a:solidFill>
                  <a:srgbClr val="002060"/>
                </a:solidFill>
                <a:latin typeface="Cambria" panose="02040503050406030204" pitchFamily="18" charset="0"/>
                <a:ea typeface="Cambria" panose="02040503050406030204" pitchFamily="18" charset="0"/>
                <a:sym typeface="Arial"/>
              </a:rPr>
              <a:t>: </a:t>
            </a:r>
            <a:r>
              <a:rPr lang="vi-VN" sz="3600" b="1" kern="0" dirty="0">
                <a:solidFill>
                  <a:srgbClr val="FF0000"/>
                </a:solidFill>
                <a:latin typeface="Cambria" panose="02040503050406030204" pitchFamily="18" charset="0"/>
                <a:ea typeface="Cambria" panose="02040503050406030204" pitchFamily="18" charset="0"/>
                <a:sym typeface="Arial"/>
              </a:rPr>
              <a:t>Chiều chiều, từ bãi cỏ gần nhà tôi, </a:t>
            </a:r>
            <a:r>
              <a:rPr lang="vi-VN" sz="3600" b="1" kern="0" dirty="0">
                <a:solidFill>
                  <a:srgbClr val="002060"/>
                </a:solidFill>
                <a:latin typeface="Cambria" panose="02040503050406030204" pitchFamily="18" charset="0"/>
                <a:ea typeface="Cambria" panose="02040503050406030204" pitchFamily="18" charset="0"/>
                <a:sym typeface="Arial"/>
              </a:rPr>
              <a:t>diều cốc, diều tu, diều sáo đua nhau bay lên cao.</a:t>
            </a:r>
            <a:r>
              <a:rPr lang="vi-VN" sz="3600" b="1" kern="0" dirty="0">
                <a:solidFill>
                  <a:srgbClr val="FF0000"/>
                </a:solidFill>
                <a:latin typeface="Cambria" panose="02040503050406030204" pitchFamily="18" charset="0"/>
                <a:ea typeface="Cambria" panose="02040503050406030204" pitchFamily="18" charset="0"/>
                <a:sym typeface="Arial"/>
              </a:rPr>
              <a:t> Trên không trung bao la, </a:t>
            </a:r>
            <a:r>
              <a:rPr lang="vi-VN" sz="3600" b="1" kern="0" dirty="0">
                <a:solidFill>
                  <a:srgbClr val="002060"/>
                </a:solidFill>
                <a:latin typeface="Cambria" panose="02040503050406030204" pitchFamily="18" charset="0"/>
                <a:ea typeface="Cambria" panose="02040503050406030204" pitchFamily="18" charset="0"/>
                <a:sym typeface="Arial"/>
              </a:rPr>
              <a:t>tiếng sáo diều vi vu trầm bổng.</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197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1739499" cy="1302425"/>
            <a:chOff x="207253" y="1728030"/>
            <a:chExt cx="880462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812757" y="1868019"/>
              <a:ext cx="8199120" cy="658819"/>
              <a:chOff x="5119824" y="827021"/>
              <a:chExt cx="819912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810564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custGeom>
                        <a:avLst/>
                        <a:gdLst>
                          <a:gd name="connsiteX0" fmla="*/ 0 w 10807527"/>
                          <a:gd name="connsiteY0" fmla="*/ 146406 h 878425"/>
                          <a:gd name="connsiteX1" fmla="*/ 162242 w 10807527"/>
                          <a:gd name="connsiteY1" fmla="*/ 0 h 878425"/>
                          <a:gd name="connsiteX2" fmla="*/ 905585 w 10807527"/>
                          <a:gd name="connsiteY2" fmla="*/ 0 h 878425"/>
                          <a:gd name="connsiteX3" fmla="*/ 1648928 w 10807527"/>
                          <a:gd name="connsiteY3" fmla="*/ 0 h 878425"/>
                          <a:gd name="connsiteX4" fmla="*/ 2706763 w 10807527"/>
                          <a:gd name="connsiteY4" fmla="*/ 0 h 878425"/>
                          <a:gd name="connsiteX5" fmla="*/ 3345275 w 10807527"/>
                          <a:gd name="connsiteY5" fmla="*/ 0 h 878425"/>
                          <a:gd name="connsiteX6" fmla="*/ 4298279 w 10807527"/>
                          <a:gd name="connsiteY6" fmla="*/ 0 h 878425"/>
                          <a:gd name="connsiteX7" fmla="*/ 5356113 w 10807527"/>
                          <a:gd name="connsiteY7" fmla="*/ 0 h 878425"/>
                          <a:gd name="connsiteX8" fmla="*/ 6518777 w 10807527"/>
                          <a:gd name="connsiteY8" fmla="*/ 0 h 878425"/>
                          <a:gd name="connsiteX9" fmla="*/ 7157291 w 10807527"/>
                          <a:gd name="connsiteY9" fmla="*/ 0 h 878425"/>
                          <a:gd name="connsiteX10" fmla="*/ 8215124 w 10807527"/>
                          <a:gd name="connsiteY10" fmla="*/ 0 h 878425"/>
                          <a:gd name="connsiteX11" fmla="*/ 8853636 w 10807527"/>
                          <a:gd name="connsiteY11" fmla="*/ 0 h 878425"/>
                          <a:gd name="connsiteX12" fmla="*/ 9596981 w 10807527"/>
                          <a:gd name="connsiteY12" fmla="*/ 0 h 878425"/>
                          <a:gd name="connsiteX13" fmla="*/ 10645284 w 10807527"/>
                          <a:gd name="connsiteY13" fmla="*/ 0 h 878425"/>
                          <a:gd name="connsiteX14" fmla="*/ 10807527 w 10807527"/>
                          <a:gd name="connsiteY14" fmla="*/ 146406 h 878425"/>
                          <a:gd name="connsiteX15" fmla="*/ 10807527 w 10807527"/>
                          <a:gd name="connsiteY15" fmla="*/ 732018 h 878425"/>
                          <a:gd name="connsiteX16" fmla="*/ 10645284 w 10807527"/>
                          <a:gd name="connsiteY16" fmla="*/ 878424 h 878425"/>
                          <a:gd name="connsiteX17" fmla="*/ 9692280 w 10807527"/>
                          <a:gd name="connsiteY17" fmla="*/ 878424 h 878425"/>
                          <a:gd name="connsiteX18" fmla="*/ 8529615 w 10807527"/>
                          <a:gd name="connsiteY18" fmla="*/ 878424 h 878425"/>
                          <a:gd name="connsiteX19" fmla="*/ 7471782 w 10807527"/>
                          <a:gd name="connsiteY19" fmla="*/ 878424 h 878425"/>
                          <a:gd name="connsiteX20" fmla="*/ 6728439 w 10807527"/>
                          <a:gd name="connsiteY20" fmla="*/ 878424 h 878425"/>
                          <a:gd name="connsiteX21" fmla="*/ 6280527 w 10807527"/>
                          <a:gd name="connsiteY21" fmla="*/ 878424 h 878425"/>
                          <a:gd name="connsiteX22" fmla="*/ 5775434 w 10807527"/>
                          <a:gd name="connsiteY22" fmla="*/ 878424 h 878425"/>
                          <a:gd name="connsiteX23" fmla="*/ 5032092 w 10807527"/>
                          <a:gd name="connsiteY23" fmla="*/ 878424 h 878425"/>
                          <a:gd name="connsiteX24" fmla="*/ 4393580 w 10807527"/>
                          <a:gd name="connsiteY24" fmla="*/ 878424 h 878425"/>
                          <a:gd name="connsiteX25" fmla="*/ 3545406 w 10807527"/>
                          <a:gd name="connsiteY25" fmla="*/ 878424 h 878425"/>
                          <a:gd name="connsiteX26" fmla="*/ 2906893 w 10807527"/>
                          <a:gd name="connsiteY26" fmla="*/ 878424 h 878425"/>
                          <a:gd name="connsiteX27" fmla="*/ 1849059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 name="connsiteX0" fmla="*/ 0 w 10807527"/>
                          <a:gd name="connsiteY0" fmla="*/ 146406 h 878425"/>
                          <a:gd name="connsiteX1" fmla="*/ 162242 w 10807527"/>
                          <a:gd name="connsiteY1" fmla="*/ 0 h 878425"/>
                          <a:gd name="connsiteX2" fmla="*/ 800754 w 10807527"/>
                          <a:gd name="connsiteY2" fmla="*/ 0 h 878425"/>
                          <a:gd name="connsiteX3" fmla="*/ 1439267 w 10807527"/>
                          <a:gd name="connsiteY3" fmla="*/ 0 h 878425"/>
                          <a:gd name="connsiteX4" fmla="*/ 2287441 w 10807527"/>
                          <a:gd name="connsiteY4" fmla="*/ 0 h 878425"/>
                          <a:gd name="connsiteX5" fmla="*/ 3450105 w 10807527"/>
                          <a:gd name="connsiteY5" fmla="*/ 0 h 878425"/>
                          <a:gd name="connsiteX6" fmla="*/ 4088617 w 10807527"/>
                          <a:gd name="connsiteY6" fmla="*/ 0 h 878425"/>
                          <a:gd name="connsiteX7" fmla="*/ 4831960 w 10807527"/>
                          <a:gd name="connsiteY7" fmla="*/ 0 h 878425"/>
                          <a:gd name="connsiteX8" fmla="*/ 5575303 w 10807527"/>
                          <a:gd name="connsiteY8" fmla="*/ 0 h 878425"/>
                          <a:gd name="connsiteX9" fmla="*/ 6423477 w 10807527"/>
                          <a:gd name="connsiteY9" fmla="*/ 0 h 878425"/>
                          <a:gd name="connsiteX10" fmla="*/ 7376481 w 10807527"/>
                          <a:gd name="connsiteY10" fmla="*/ 0 h 878425"/>
                          <a:gd name="connsiteX11" fmla="*/ 8014993 w 10807527"/>
                          <a:gd name="connsiteY11" fmla="*/ 0 h 878425"/>
                          <a:gd name="connsiteX12" fmla="*/ 8758337 w 10807527"/>
                          <a:gd name="connsiteY12" fmla="*/ 0 h 878425"/>
                          <a:gd name="connsiteX13" fmla="*/ 9816171 w 10807527"/>
                          <a:gd name="connsiteY13" fmla="*/ 0 h 878425"/>
                          <a:gd name="connsiteX14" fmla="*/ 10645284 w 10807527"/>
                          <a:gd name="connsiteY14" fmla="*/ 0 h 878425"/>
                          <a:gd name="connsiteX15" fmla="*/ 10807527 w 10807527"/>
                          <a:gd name="connsiteY15" fmla="*/ 146406 h 878425"/>
                          <a:gd name="connsiteX16" fmla="*/ 10807527 w 10807527"/>
                          <a:gd name="connsiteY16" fmla="*/ 732018 h 878425"/>
                          <a:gd name="connsiteX17" fmla="*/ 10645284 w 10807527"/>
                          <a:gd name="connsiteY17" fmla="*/ 878424 h 878425"/>
                          <a:gd name="connsiteX18" fmla="*/ 10006772 w 10807527"/>
                          <a:gd name="connsiteY18" fmla="*/ 878424 h 878425"/>
                          <a:gd name="connsiteX19" fmla="*/ 8948937 w 10807527"/>
                          <a:gd name="connsiteY19" fmla="*/ 878424 h 878425"/>
                          <a:gd name="connsiteX20" fmla="*/ 7786272 w 10807527"/>
                          <a:gd name="connsiteY20" fmla="*/ 878424 h 878425"/>
                          <a:gd name="connsiteX21" fmla="*/ 6623608 w 10807527"/>
                          <a:gd name="connsiteY21" fmla="*/ 878424 h 878425"/>
                          <a:gd name="connsiteX22" fmla="*/ 5670604 w 10807527"/>
                          <a:gd name="connsiteY22" fmla="*/ 878424 h 878425"/>
                          <a:gd name="connsiteX23" fmla="*/ 4717601 w 10807527"/>
                          <a:gd name="connsiteY23" fmla="*/ 878424 h 878425"/>
                          <a:gd name="connsiteX24" fmla="*/ 3869427 w 10807527"/>
                          <a:gd name="connsiteY24" fmla="*/ 878424 h 878425"/>
                          <a:gd name="connsiteX25" fmla="*/ 3126084 w 10807527"/>
                          <a:gd name="connsiteY25" fmla="*/ 878424 h 878425"/>
                          <a:gd name="connsiteX26" fmla="*/ 2382742 w 10807527"/>
                          <a:gd name="connsiteY26" fmla="*/ 878424 h 878425"/>
                          <a:gd name="connsiteX27" fmla="*/ 1534568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07527" h="878425" fill="none" extrusionOk="0">
                            <a:moveTo>
                              <a:pt x="0" y="146406"/>
                            </a:moveTo>
                            <a:cubicBezTo>
                              <a:pt x="-12878" y="59189"/>
                              <a:pt x="73553" y="-1895"/>
                              <a:pt x="162242" y="0"/>
                            </a:cubicBezTo>
                            <a:cubicBezTo>
                              <a:pt x="355327" y="22660"/>
                              <a:pt x="701307" y="-14240"/>
                              <a:pt x="905585" y="0"/>
                            </a:cubicBezTo>
                            <a:cubicBezTo>
                              <a:pt x="1123866" y="-26536"/>
                              <a:pt x="1305421" y="-7602"/>
                              <a:pt x="1648928" y="0"/>
                            </a:cubicBezTo>
                            <a:cubicBezTo>
                              <a:pt x="2064953" y="35057"/>
                              <a:pt x="2288754" y="-63190"/>
                              <a:pt x="2706763" y="0"/>
                            </a:cubicBezTo>
                            <a:cubicBezTo>
                              <a:pt x="3060938" y="45436"/>
                              <a:pt x="3070280" y="22522"/>
                              <a:pt x="3345275" y="0"/>
                            </a:cubicBezTo>
                            <a:cubicBezTo>
                              <a:pt x="3628423" y="21113"/>
                              <a:pt x="3940900" y="-27986"/>
                              <a:pt x="4298279" y="0"/>
                            </a:cubicBezTo>
                            <a:cubicBezTo>
                              <a:pt x="4526436" y="-32707"/>
                              <a:pt x="4959489" y="66218"/>
                              <a:pt x="5356113" y="0"/>
                            </a:cubicBezTo>
                            <a:cubicBezTo>
                              <a:pt x="5652964" y="29075"/>
                              <a:pt x="6199108" y="-33897"/>
                              <a:pt x="6518777" y="0"/>
                            </a:cubicBezTo>
                            <a:cubicBezTo>
                              <a:pt x="6799686" y="38211"/>
                              <a:pt x="6929082" y="14350"/>
                              <a:pt x="7157291" y="0"/>
                            </a:cubicBezTo>
                            <a:cubicBezTo>
                              <a:pt x="7371352" y="-37310"/>
                              <a:pt x="7815410" y="-13391"/>
                              <a:pt x="8215124" y="0"/>
                            </a:cubicBezTo>
                            <a:cubicBezTo>
                              <a:pt x="8549874" y="20850"/>
                              <a:pt x="8646979" y="3466"/>
                              <a:pt x="8853636" y="0"/>
                            </a:cubicBezTo>
                            <a:cubicBezTo>
                              <a:pt x="9053101" y="50266"/>
                              <a:pt x="9467292" y="-17430"/>
                              <a:pt x="9596981" y="0"/>
                            </a:cubicBezTo>
                            <a:cubicBezTo>
                              <a:pt x="9771454" y="19615"/>
                              <a:pt x="10353593" y="16432"/>
                              <a:pt x="10645284" y="0"/>
                            </a:cubicBezTo>
                            <a:cubicBezTo>
                              <a:pt x="10738844" y="5464"/>
                              <a:pt x="10802530" y="68507"/>
                              <a:pt x="10807527" y="146406"/>
                            </a:cubicBezTo>
                            <a:cubicBezTo>
                              <a:pt x="10821925" y="273727"/>
                              <a:pt x="10762419" y="496265"/>
                              <a:pt x="10807527" y="732018"/>
                            </a:cubicBezTo>
                            <a:cubicBezTo>
                              <a:pt x="10786131" y="823250"/>
                              <a:pt x="10738649" y="860761"/>
                              <a:pt x="10645284" y="878424"/>
                            </a:cubicBezTo>
                            <a:cubicBezTo>
                              <a:pt x="10294176" y="817550"/>
                              <a:pt x="10175274" y="886677"/>
                              <a:pt x="9692280" y="878424"/>
                            </a:cubicBezTo>
                            <a:cubicBezTo>
                              <a:pt x="9184979" y="892998"/>
                              <a:pt x="8879106" y="872679"/>
                              <a:pt x="8529615" y="878424"/>
                            </a:cubicBezTo>
                            <a:cubicBezTo>
                              <a:pt x="8209865" y="884197"/>
                              <a:pt x="7904475" y="945694"/>
                              <a:pt x="7471782" y="878424"/>
                            </a:cubicBezTo>
                            <a:cubicBezTo>
                              <a:pt x="7055588" y="865471"/>
                              <a:pt x="6877456" y="889166"/>
                              <a:pt x="6728439" y="878424"/>
                            </a:cubicBezTo>
                            <a:cubicBezTo>
                              <a:pt x="6615955" y="866925"/>
                              <a:pt x="6451863" y="898807"/>
                              <a:pt x="6280527" y="878424"/>
                            </a:cubicBezTo>
                            <a:cubicBezTo>
                              <a:pt x="6109191" y="858041"/>
                              <a:pt x="5945292" y="894737"/>
                              <a:pt x="5775434" y="878424"/>
                            </a:cubicBezTo>
                            <a:cubicBezTo>
                              <a:pt x="5374827" y="879004"/>
                              <a:pt x="5313812" y="888138"/>
                              <a:pt x="5032092" y="878424"/>
                            </a:cubicBezTo>
                            <a:cubicBezTo>
                              <a:pt x="4770870" y="856565"/>
                              <a:pt x="4531505" y="855276"/>
                              <a:pt x="4393580" y="878424"/>
                            </a:cubicBezTo>
                            <a:cubicBezTo>
                              <a:pt x="4189465" y="866371"/>
                              <a:pt x="3940927" y="935420"/>
                              <a:pt x="3545406" y="878424"/>
                            </a:cubicBezTo>
                            <a:cubicBezTo>
                              <a:pt x="3149013" y="856146"/>
                              <a:pt x="3190315" y="884138"/>
                              <a:pt x="2906893" y="878424"/>
                            </a:cubicBezTo>
                            <a:cubicBezTo>
                              <a:pt x="2691841" y="884424"/>
                              <a:pt x="2184329" y="802938"/>
                              <a:pt x="1849059" y="878424"/>
                            </a:cubicBezTo>
                            <a:cubicBezTo>
                              <a:pt x="1576419" y="1014563"/>
                              <a:pt x="849743" y="848922"/>
                              <a:pt x="162242" y="878424"/>
                            </a:cubicBezTo>
                            <a:cubicBezTo>
                              <a:pt x="93367" y="876187"/>
                              <a:pt x="-12122" y="826842"/>
                              <a:pt x="0" y="732018"/>
                            </a:cubicBezTo>
                            <a:cubicBezTo>
                              <a:pt x="-17604" y="584577"/>
                              <a:pt x="-11493" y="419283"/>
                              <a:pt x="0" y="146406"/>
                            </a:cubicBezTo>
                            <a:close/>
                          </a:path>
                          <a:path w="10807527" h="878425" stroke="0" extrusionOk="0">
                            <a:moveTo>
                              <a:pt x="0" y="146406"/>
                            </a:moveTo>
                            <a:cubicBezTo>
                              <a:pt x="25777" y="71867"/>
                              <a:pt x="88822" y="11106"/>
                              <a:pt x="162242" y="0"/>
                            </a:cubicBezTo>
                            <a:cubicBezTo>
                              <a:pt x="348726" y="-1515"/>
                              <a:pt x="653733" y="-28435"/>
                              <a:pt x="800754" y="0"/>
                            </a:cubicBezTo>
                            <a:cubicBezTo>
                              <a:pt x="985172" y="-8981"/>
                              <a:pt x="1111835" y="18111"/>
                              <a:pt x="1439267" y="0"/>
                            </a:cubicBezTo>
                            <a:cubicBezTo>
                              <a:pt x="1774152" y="31298"/>
                              <a:pt x="1860256" y="15166"/>
                              <a:pt x="2287441" y="0"/>
                            </a:cubicBezTo>
                            <a:cubicBezTo>
                              <a:pt x="2669651" y="-17741"/>
                              <a:pt x="3098258" y="79660"/>
                              <a:pt x="3450105" y="0"/>
                            </a:cubicBezTo>
                            <a:cubicBezTo>
                              <a:pt x="3767914" y="-26670"/>
                              <a:pt x="3832424" y="685"/>
                              <a:pt x="4088617" y="0"/>
                            </a:cubicBezTo>
                            <a:cubicBezTo>
                              <a:pt x="4373680" y="8918"/>
                              <a:pt x="4710161" y="-17283"/>
                              <a:pt x="4831960" y="0"/>
                            </a:cubicBezTo>
                            <a:cubicBezTo>
                              <a:pt x="4965265" y="19364"/>
                              <a:pt x="5346811" y="-23599"/>
                              <a:pt x="5575303" y="0"/>
                            </a:cubicBezTo>
                            <a:cubicBezTo>
                              <a:pt x="5874095" y="2790"/>
                              <a:pt x="6047101" y="-6362"/>
                              <a:pt x="6423477" y="0"/>
                            </a:cubicBezTo>
                            <a:cubicBezTo>
                              <a:pt x="6687093" y="15029"/>
                              <a:pt x="7049670" y="38757"/>
                              <a:pt x="7376481" y="0"/>
                            </a:cubicBezTo>
                            <a:cubicBezTo>
                              <a:pt x="7709454" y="-29720"/>
                              <a:pt x="7720098" y="4485"/>
                              <a:pt x="8014993" y="0"/>
                            </a:cubicBezTo>
                            <a:cubicBezTo>
                              <a:pt x="8295569" y="18621"/>
                              <a:pt x="8538133" y="-15033"/>
                              <a:pt x="8758337" y="0"/>
                            </a:cubicBezTo>
                            <a:cubicBezTo>
                              <a:pt x="8983218" y="99845"/>
                              <a:pt x="9361554" y="64280"/>
                              <a:pt x="9816171" y="0"/>
                            </a:cubicBezTo>
                            <a:cubicBezTo>
                              <a:pt x="10239352" y="-5520"/>
                              <a:pt x="10241963" y="14595"/>
                              <a:pt x="10645284" y="0"/>
                            </a:cubicBezTo>
                            <a:cubicBezTo>
                              <a:pt x="10731487" y="-9195"/>
                              <a:pt x="10796355" y="84487"/>
                              <a:pt x="10807527" y="146406"/>
                            </a:cubicBezTo>
                            <a:cubicBezTo>
                              <a:pt x="10784799" y="414338"/>
                              <a:pt x="10754925" y="622409"/>
                              <a:pt x="10807527" y="732018"/>
                            </a:cubicBezTo>
                            <a:cubicBezTo>
                              <a:pt x="10799777" y="792405"/>
                              <a:pt x="10711356" y="881872"/>
                              <a:pt x="10645284" y="878424"/>
                            </a:cubicBezTo>
                            <a:cubicBezTo>
                              <a:pt x="10406804" y="901412"/>
                              <a:pt x="10207160" y="904919"/>
                              <a:pt x="10006772" y="878424"/>
                            </a:cubicBezTo>
                            <a:cubicBezTo>
                              <a:pt x="9804509" y="772698"/>
                              <a:pt x="9388413" y="883574"/>
                              <a:pt x="8948937" y="878424"/>
                            </a:cubicBezTo>
                            <a:cubicBezTo>
                              <a:pt x="8533550" y="901214"/>
                              <a:pt x="8317239" y="920983"/>
                              <a:pt x="7786272" y="878424"/>
                            </a:cubicBezTo>
                            <a:cubicBezTo>
                              <a:pt x="7270596" y="868428"/>
                              <a:pt x="7046030" y="922091"/>
                              <a:pt x="6623608" y="878424"/>
                            </a:cubicBezTo>
                            <a:cubicBezTo>
                              <a:pt x="6212926" y="840468"/>
                              <a:pt x="5931138" y="923930"/>
                              <a:pt x="5670604" y="878424"/>
                            </a:cubicBezTo>
                            <a:cubicBezTo>
                              <a:pt x="5408303" y="880106"/>
                              <a:pt x="4949663" y="854484"/>
                              <a:pt x="4717601" y="878424"/>
                            </a:cubicBezTo>
                            <a:cubicBezTo>
                              <a:pt x="4437285" y="905363"/>
                              <a:pt x="4037089" y="833734"/>
                              <a:pt x="3869427" y="878424"/>
                            </a:cubicBezTo>
                            <a:cubicBezTo>
                              <a:pt x="3685383" y="921995"/>
                              <a:pt x="3453419" y="863121"/>
                              <a:pt x="3126084" y="878424"/>
                            </a:cubicBezTo>
                            <a:cubicBezTo>
                              <a:pt x="2795479" y="937914"/>
                              <a:pt x="2571830" y="844068"/>
                              <a:pt x="2382742" y="878424"/>
                            </a:cubicBezTo>
                            <a:cubicBezTo>
                              <a:pt x="2189683" y="856814"/>
                              <a:pt x="1912461" y="898515"/>
                              <a:pt x="1534568" y="878424"/>
                            </a:cubicBezTo>
                            <a:cubicBezTo>
                              <a:pt x="1109239" y="872175"/>
                              <a:pt x="771085" y="932951"/>
                              <a:pt x="162242" y="878424"/>
                            </a:cubicBezTo>
                            <a:cubicBezTo>
                              <a:pt x="56692" y="876949"/>
                              <a:pt x="-13355" y="792591"/>
                              <a:pt x="0" y="732018"/>
                            </a:cubicBezTo>
                            <a:cubicBezTo>
                              <a:pt x="11350" y="514030"/>
                              <a:pt x="6387" y="392355"/>
                              <a:pt x="0" y="146406"/>
                            </a:cubicBezTo>
                            <a:close/>
                          </a:path>
                          <a:path w="10807527" h="878425" fill="none" stroke="0" extrusionOk="0">
                            <a:moveTo>
                              <a:pt x="0" y="146406"/>
                            </a:moveTo>
                            <a:cubicBezTo>
                              <a:pt x="7412" y="53666"/>
                              <a:pt x="76590" y="11581"/>
                              <a:pt x="162242" y="0"/>
                            </a:cubicBezTo>
                            <a:cubicBezTo>
                              <a:pt x="332646" y="-37965"/>
                              <a:pt x="654998" y="45609"/>
                              <a:pt x="905585" y="0"/>
                            </a:cubicBezTo>
                            <a:cubicBezTo>
                              <a:pt x="1152901" y="-32351"/>
                              <a:pt x="1302366" y="-42867"/>
                              <a:pt x="1648928" y="0"/>
                            </a:cubicBezTo>
                            <a:cubicBezTo>
                              <a:pt x="2032014" y="73023"/>
                              <a:pt x="2322771" y="-79938"/>
                              <a:pt x="2706763" y="0"/>
                            </a:cubicBezTo>
                            <a:cubicBezTo>
                              <a:pt x="3067237" y="42324"/>
                              <a:pt x="3074025" y="21405"/>
                              <a:pt x="3345275" y="0"/>
                            </a:cubicBezTo>
                            <a:cubicBezTo>
                              <a:pt x="3647424" y="7937"/>
                              <a:pt x="4001655" y="49148"/>
                              <a:pt x="4298279" y="0"/>
                            </a:cubicBezTo>
                            <a:cubicBezTo>
                              <a:pt x="4587590" y="1688"/>
                              <a:pt x="5050559" y="40474"/>
                              <a:pt x="5356113" y="0"/>
                            </a:cubicBezTo>
                            <a:cubicBezTo>
                              <a:pt x="5716914" y="-33632"/>
                              <a:pt x="6204609" y="45"/>
                              <a:pt x="6518777" y="0"/>
                            </a:cubicBezTo>
                            <a:cubicBezTo>
                              <a:pt x="6832957" y="38180"/>
                              <a:pt x="6972119" y="42907"/>
                              <a:pt x="7157291" y="0"/>
                            </a:cubicBezTo>
                            <a:cubicBezTo>
                              <a:pt x="7432768" y="-13318"/>
                              <a:pt x="7936153" y="26182"/>
                              <a:pt x="8215124" y="0"/>
                            </a:cubicBezTo>
                            <a:cubicBezTo>
                              <a:pt x="8545162" y="-8116"/>
                              <a:pt x="8644490" y="-20552"/>
                              <a:pt x="8853636" y="0"/>
                            </a:cubicBezTo>
                            <a:cubicBezTo>
                              <a:pt x="9068634" y="9008"/>
                              <a:pt x="9424015" y="5715"/>
                              <a:pt x="9596981" y="0"/>
                            </a:cubicBezTo>
                            <a:cubicBezTo>
                              <a:pt x="9770433" y="-48217"/>
                              <a:pt x="10376491" y="-34531"/>
                              <a:pt x="10645284" y="0"/>
                            </a:cubicBezTo>
                            <a:cubicBezTo>
                              <a:pt x="10738854" y="-14715"/>
                              <a:pt x="10805126" y="53523"/>
                              <a:pt x="10807527" y="146406"/>
                            </a:cubicBezTo>
                            <a:cubicBezTo>
                              <a:pt x="10829514" y="263613"/>
                              <a:pt x="10773539" y="500701"/>
                              <a:pt x="10807527" y="732018"/>
                            </a:cubicBezTo>
                            <a:cubicBezTo>
                              <a:pt x="10787951" y="813590"/>
                              <a:pt x="10741450" y="884499"/>
                              <a:pt x="10645284" y="878424"/>
                            </a:cubicBezTo>
                            <a:cubicBezTo>
                              <a:pt x="10288647" y="852557"/>
                              <a:pt x="10139372" y="898402"/>
                              <a:pt x="9692280" y="878424"/>
                            </a:cubicBezTo>
                            <a:cubicBezTo>
                              <a:pt x="9297972" y="844063"/>
                              <a:pt x="8867115" y="866972"/>
                              <a:pt x="8529615" y="878424"/>
                            </a:cubicBezTo>
                            <a:cubicBezTo>
                              <a:pt x="8201326" y="896965"/>
                              <a:pt x="7902463" y="957756"/>
                              <a:pt x="7471782" y="878424"/>
                            </a:cubicBezTo>
                            <a:cubicBezTo>
                              <a:pt x="7037825" y="849766"/>
                              <a:pt x="6883531" y="858851"/>
                              <a:pt x="6728439" y="878424"/>
                            </a:cubicBezTo>
                            <a:cubicBezTo>
                              <a:pt x="6607356" y="879934"/>
                              <a:pt x="6402917" y="864117"/>
                              <a:pt x="6251937" y="878424"/>
                            </a:cubicBezTo>
                            <a:cubicBezTo>
                              <a:pt x="6100957" y="892731"/>
                              <a:pt x="5942208" y="897039"/>
                              <a:pt x="5775434" y="878424"/>
                            </a:cubicBezTo>
                            <a:cubicBezTo>
                              <a:pt x="5371211" y="871737"/>
                              <a:pt x="5318467" y="891434"/>
                              <a:pt x="5032092" y="878424"/>
                            </a:cubicBezTo>
                            <a:cubicBezTo>
                              <a:pt x="4730978" y="862747"/>
                              <a:pt x="4531626" y="850605"/>
                              <a:pt x="4393580" y="878424"/>
                            </a:cubicBezTo>
                            <a:cubicBezTo>
                              <a:pt x="4240687" y="859335"/>
                              <a:pt x="3931888" y="842792"/>
                              <a:pt x="3545406" y="878424"/>
                            </a:cubicBezTo>
                            <a:cubicBezTo>
                              <a:pt x="3139464" y="854207"/>
                              <a:pt x="3191876" y="872374"/>
                              <a:pt x="2906893" y="878424"/>
                            </a:cubicBezTo>
                            <a:cubicBezTo>
                              <a:pt x="2674777" y="887897"/>
                              <a:pt x="2253633" y="809821"/>
                              <a:pt x="1849059" y="878424"/>
                            </a:cubicBezTo>
                            <a:cubicBezTo>
                              <a:pt x="1593153" y="847155"/>
                              <a:pt x="750516" y="835326"/>
                              <a:pt x="162242" y="878424"/>
                            </a:cubicBezTo>
                            <a:cubicBezTo>
                              <a:pt x="95218" y="857768"/>
                              <a:pt x="5603" y="821809"/>
                              <a:pt x="0" y="732018"/>
                            </a:cubicBezTo>
                            <a:cubicBezTo>
                              <a:pt x="2525" y="557554"/>
                              <a:pt x="16122" y="408100"/>
                              <a:pt x="0" y="1464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119824" y="845458"/>
                <a:ext cx="8199120" cy="536317"/>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Nêu công dụng của dấu ngoặc kép trong đoạn dưới đây:</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sp>
        <p:nvSpPr>
          <p:cNvPr id="7" name="TextBox 6">
            <a:extLst>
              <a:ext uri="{FF2B5EF4-FFF2-40B4-BE49-F238E27FC236}">
                <a16:creationId xmlns:a16="http://schemas.microsoft.com/office/drawing/2014/main" id="{0F07E7CF-1898-862C-E97A-8A86137CCD08}"/>
              </a:ext>
            </a:extLst>
          </p:cNvPr>
          <p:cNvSpPr txBox="1"/>
          <p:nvPr/>
        </p:nvSpPr>
        <p:spPr>
          <a:xfrm>
            <a:off x="548640" y="1899920"/>
            <a:ext cx="1136904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“Chiều ngoại ô” của Nguyễn Thuỵ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 Hạnh Hoa)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9">
            <a:extLst>
              <a:ext uri="{FF2B5EF4-FFF2-40B4-BE49-F238E27FC236}">
                <a16:creationId xmlns:a16="http://schemas.microsoft.com/office/drawing/2014/main" id="{B965A58C-D0F9-9709-0863-6CF1A5782D90}"/>
              </a:ext>
            </a:extLst>
          </p:cNvPr>
          <p:cNvSpPr/>
          <p:nvPr/>
        </p:nvSpPr>
        <p:spPr>
          <a:xfrm>
            <a:off x="765686" y="4927600"/>
            <a:ext cx="11172314" cy="1290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Công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của</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dấu</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ngoặc</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kép</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trong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đoạn</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ngoặc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kép</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đánh</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tác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phẩm</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bản</a:t>
            </a:r>
            <a:r>
              <a:rPr lang="en-US" sz="3600" b="1" kern="0" dirty="0">
                <a:solidFill>
                  <a:srgbClr val="FF0000"/>
                </a:solidFill>
                <a:latin typeface="Cambria" panose="02040503050406030204" pitchFamily="18" charset="0"/>
                <a:ea typeface="Cambria" panose="02040503050406030204" pitchFamily="18" charset="0"/>
                <a:sym typeface="Arial"/>
              </a:rPr>
              <a:t>.</a:t>
            </a:r>
            <a:endParaRPr kumimoji="0" lang="vi-VN"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212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443946"/>
              <a:gd name="connsiteY0" fmla="*/ 369545 h 3705826"/>
              <a:gd name="connsiteX1" fmla="*/ 369545 w 7443946"/>
              <a:gd name="connsiteY1" fmla="*/ 0 h 3705826"/>
              <a:gd name="connsiteX2" fmla="*/ 7074401 w 7443946"/>
              <a:gd name="connsiteY2" fmla="*/ 0 h 3705826"/>
              <a:gd name="connsiteX3" fmla="*/ 7443946 w 7443946"/>
              <a:gd name="connsiteY3" fmla="*/ 369545 h 3705826"/>
              <a:gd name="connsiteX4" fmla="*/ 7443946 w 7443946"/>
              <a:gd name="connsiteY4" fmla="*/ 3336281 h 3705826"/>
              <a:gd name="connsiteX5" fmla="*/ 7074401 w 7443946"/>
              <a:gd name="connsiteY5" fmla="*/ 3705826 h 3705826"/>
              <a:gd name="connsiteX6" fmla="*/ 369545 w 7443946"/>
              <a:gd name="connsiteY6" fmla="*/ 3705826 h 3705826"/>
              <a:gd name="connsiteX7" fmla="*/ 0 w 7443946"/>
              <a:gd name="connsiteY7" fmla="*/ 3336281 h 3705826"/>
              <a:gd name="connsiteX8" fmla="*/ 0 w 7443946"/>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3946" h="3705826" fill="none" extrusionOk="0">
                <a:moveTo>
                  <a:pt x="0" y="369545"/>
                </a:moveTo>
                <a:cubicBezTo>
                  <a:pt x="150" y="169507"/>
                  <a:pt x="184047" y="31210"/>
                  <a:pt x="369545" y="0"/>
                </a:cubicBezTo>
                <a:cubicBezTo>
                  <a:pt x="2947463" y="72427"/>
                  <a:pt x="4739052" y="61419"/>
                  <a:pt x="7074401" y="0"/>
                </a:cubicBezTo>
                <a:cubicBezTo>
                  <a:pt x="7275005" y="-24023"/>
                  <a:pt x="7412069" y="155809"/>
                  <a:pt x="7443946" y="369545"/>
                </a:cubicBezTo>
                <a:cubicBezTo>
                  <a:pt x="7544822" y="1301522"/>
                  <a:pt x="7336633" y="2868558"/>
                  <a:pt x="7443946" y="3336281"/>
                </a:cubicBezTo>
                <a:cubicBezTo>
                  <a:pt x="7450121" y="3509034"/>
                  <a:pt x="7256514" y="3681185"/>
                  <a:pt x="7074401" y="3705826"/>
                </a:cubicBezTo>
                <a:cubicBezTo>
                  <a:pt x="4435256" y="3735653"/>
                  <a:pt x="3652155" y="3626520"/>
                  <a:pt x="369545" y="3705826"/>
                </a:cubicBezTo>
                <a:cubicBezTo>
                  <a:pt x="193136" y="3702696"/>
                  <a:pt x="-8103" y="3541977"/>
                  <a:pt x="0" y="3336281"/>
                </a:cubicBezTo>
                <a:cubicBezTo>
                  <a:pt x="50037" y="2172095"/>
                  <a:pt x="770" y="1767091"/>
                  <a:pt x="0" y="369545"/>
                </a:cubicBezTo>
                <a:close/>
              </a:path>
              <a:path w="7443946" h="3705826" stroke="0" extrusionOk="0">
                <a:moveTo>
                  <a:pt x="0" y="369545"/>
                </a:moveTo>
                <a:cubicBezTo>
                  <a:pt x="30815" y="173850"/>
                  <a:pt x="168720" y="6811"/>
                  <a:pt x="369545" y="0"/>
                </a:cubicBezTo>
                <a:cubicBezTo>
                  <a:pt x="1906481" y="123000"/>
                  <a:pt x="6113562" y="-96860"/>
                  <a:pt x="7074401" y="0"/>
                </a:cubicBezTo>
                <a:cubicBezTo>
                  <a:pt x="7263593" y="-11358"/>
                  <a:pt x="7458582" y="135944"/>
                  <a:pt x="7443946" y="369545"/>
                </a:cubicBezTo>
                <a:cubicBezTo>
                  <a:pt x="7447119" y="1670473"/>
                  <a:pt x="7538213" y="2961536"/>
                  <a:pt x="7443946" y="3336281"/>
                </a:cubicBezTo>
                <a:cubicBezTo>
                  <a:pt x="7439459" y="3542001"/>
                  <a:pt x="7243926" y="3700168"/>
                  <a:pt x="7074401" y="3705826"/>
                </a:cubicBezTo>
                <a:cubicBezTo>
                  <a:pt x="4460235" y="3545119"/>
                  <a:pt x="1454039"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2"/>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F1D5FBDD-20B5-05CC-C7D0-01A17352568D}"/>
              </a:ext>
            </a:extLst>
          </p:cNvPr>
          <p:cNvPicPr>
            <a:picLocks noChangeAspect="1"/>
          </p:cNvPicPr>
          <p:nvPr/>
        </p:nvPicPr>
        <p:blipFill>
          <a:blip r:embed="rId3"/>
          <a:stretch>
            <a:fillRect/>
          </a:stretch>
        </p:blipFill>
        <p:spPr>
          <a:xfrm>
            <a:off x="753564" y="927464"/>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r>
              <a:rPr lang="vi-VN" sz="2400" kern="0" dirty="0">
                <a:solidFill>
                  <a:prstClr val="black"/>
                </a:solidFill>
                <a:sym typeface="Arial"/>
              </a:rPr>
              <a:t>- Đọc đúng từ ngữ, câu, đoạn và toàn bộ bài Chiều ngoại ô. </a:t>
            </a:r>
          </a:p>
          <a:p>
            <a:pPr marL="609585" algn="just" defTabSz="1219170">
              <a:spcBef>
                <a:spcPts val="1600"/>
              </a:spcBef>
              <a:buClr>
                <a:srgbClr val="000000"/>
              </a:buClr>
            </a:pPr>
            <a:r>
              <a:rPr lang="vi-VN" sz="2400" kern="0" dirty="0">
                <a:solidFill>
                  <a:prstClr val="black"/>
                </a:solidFill>
                <a:sym typeface="Arial"/>
              </a:rPr>
              <a:t>- Biết đọc diễn cảm phù hợp với lời kể, tả của nhân vật xưng “tôi” trong bài, thể hiện được cảm xúc, suy nghĩ của nhân vật qua giọng đọc.</a:t>
            </a:r>
          </a:p>
          <a:p>
            <a:pPr marL="609585" algn="just" defTabSz="1219170">
              <a:spcBef>
                <a:spcPts val="1600"/>
              </a:spcBef>
              <a:buClr>
                <a:srgbClr val="000000"/>
              </a:buClr>
            </a:pPr>
            <a:r>
              <a:rPr lang="vi-VN" sz="2400" kern="0" dirty="0">
                <a:solidFill>
                  <a:prstClr val="black"/>
                </a:solidFill>
                <a:sym typeface="Arial"/>
              </a:rPr>
              <a:t>- Hiểu nghĩa của các từ ngữ, hình ảnh miêu tả cảnh vật đặc trưng của vùng ngoại ô qua lời kể, tả, biểu cảm của nhân vật “tôi”.</a:t>
            </a:r>
          </a:p>
          <a:p>
            <a:pPr marL="609585" algn="just" defTabSz="1219170">
              <a:spcBef>
                <a:spcPts val="1600"/>
              </a:spcBef>
              <a:buClr>
                <a:srgbClr val="000000"/>
              </a:buClr>
            </a:pPr>
            <a:r>
              <a:rPr lang="vi-VN" sz="2400" kern="0" dirty="0">
                <a:solidFill>
                  <a:prstClr val="black"/>
                </a:solidFill>
                <a:sym typeface="Arial"/>
              </a:rPr>
              <a:t>- Hiểu tình cảm yêu thiên nhiên, yêu quê hương, sự gắn bó sâu sắc của tác giả đối với cảnh vật quê hương qua việc cảm nhận cảnh vật bằng mọi giác quan.</a:t>
            </a:r>
          </a:p>
          <a:p>
            <a:pPr marL="609585" algn="just" defTabSz="1219170">
              <a:spcBef>
                <a:spcPts val="1600"/>
              </a:spcBef>
              <a:buClr>
                <a:srgbClr val="000000"/>
              </a:buClr>
            </a:pPr>
            <a:r>
              <a:rPr lang="vi-VN" sz="2400" kern="0" dirty="0">
                <a:solidFill>
                  <a:prstClr val="black"/>
                </a:solidFill>
                <a:sym typeface="Arial"/>
              </a:rPr>
              <a:t>- Biết tóm tắt hoặc nhận biết các ý trong mỗi đoạn văn.</a:t>
            </a:r>
          </a:p>
        </p:txBody>
      </p:sp>
      <p:pic>
        <p:nvPicPr>
          <p:cNvPr id="2" name="Picture 1">
            <a:extLst>
              <a:ext uri="{FF2B5EF4-FFF2-40B4-BE49-F238E27FC236}">
                <a16:creationId xmlns:a16="http://schemas.microsoft.com/office/drawing/2014/main" id="{47F47968-EADB-0BAD-7C2B-778364F32635}"/>
              </a:ext>
            </a:extLst>
          </p:cNvPr>
          <p:cNvPicPr>
            <a:picLocks noChangeAspect="1"/>
          </p:cNvPicPr>
          <p:nvPr/>
        </p:nvPicPr>
        <p:blipFill>
          <a:blip r:embed="rId2"/>
          <a:stretch>
            <a:fillRect/>
          </a:stretch>
        </p:blipFill>
        <p:spPr>
          <a:xfrm>
            <a:off x="2809464"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576482E-2E65-7BC0-0D3A-03DBB078C9C0}"/>
              </a:ext>
            </a:extLst>
          </p:cNvPr>
          <p:cNvPicPr>
            <a:picLocks noChangeAspect="1"/>
          </p:cNvPicPr>
          <p:nvPr/>
        </p:nvPicPr>
        <p:blipFill>
          <a:blip r:embed="rId8"/>
          <a:stretch>
            <a:fillRect/>
          </a:stretch>
        </p:blipFill>
        <p:spPr>
          <a:xfrm>
            <a:off x="3972501" y="2750768"/>
            <a:ext cx="5151566" cy="2359356"/>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5"/>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0DA97D1C-01D4-28C2-E0D1-61A3900D87B5}"/>
              </a:ext>
            </a:extLst>
          </p:cNvPr>
          <p:cNvPicPr>
            <a:picLocks noChangeAspect="1"/>
          </p:cNvPicPr>
          <p:nvPr/>
        </p:nvPicPr>
        <p:blipFill>
          <a:blip r:embed="rId6"/>
          <a:stretch>
            <a:fillRect/>
          </a:stretch>
        </p:blipFill>
        <p:spPr>
          <a:xfrm>
            <a:off x="3311794" y="0"/>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5055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E5033B6-99C9-243A-E5D8-24D5F3C2A7CB}"/>
              </a:ext>
            </a:extLst>
          </p:cNvPr>
          <p:cNvPicPr>
            <a:picLocks noChangeAspect="1"/>
          </p:cNvPicPr>
          <p:nvPr/>
        </p:nvPicPr>
        <p:blipFill>
          <a:blip r:embed="rId2"/>
          <a:stretch>
            <a:fillRect/>
          </a:stretch>
        </p:blipFill>
        <p:spPr>
          <a:xfrm>
            <a:off x="6705600" y="4261940"/>
            <a:ext cx="4800600" cy="2362697"/>
          </a:xfrm>
          <a:prstGeom prst="rect">
            <a:avLst/>
          </a:prstGeom>
        </p:spPr>
      </p:pic>
      <p:sp>
        <p:nvSpPr>
          <p:cNvPr id="4" name="TextBox 3">
            <a:extLst>
              <a:ext uri="{FF2B5EF4-FFF2-40B4-BE49-F238E27FC236}">
                <a16:creationId xmlns:a16="http://schemas.microsoft.com/office/drawing/2014/main"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3"/>
          <a:stretch>
            <a:fillRect/>
          </a:stretch>
        </p:blipFill>
        <p:spPr>
          <a:xfrm>
            <a:off x="4097486" y="277326"/>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圆角矩形 10">
            <a:extLst>
              <a:ext uri="{FF2B5EF4-FFF2-40B4-BE49-F238E27FC236}">
                <a16:creationId xmlns:a16="http://schemas.microsoft.com/office/drawing/2014/main" id="{7B77A561-FA36-8AE8-3637-6BFBA2650A62}"/>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C1BDE6ED-C9B1-46D1-3AB1-60FB3E7105B3}"/>
              </a:ext>
            </a:extLst>
          </p:cNvPr>
          <p:cNvGrpSpPr/>
          <p:nvPr/>
        </p:nvGrpSpPr>
        <p:grpSpPr>
          <a:xfrm>
            <a:off x="7244346" y="1009774"/>
            <a:ext cx="4947654" cy="1361483"/>
            <a:chOff x="5425541" y="1047723"/>
            <a:chExt cx="4827497" cy="2168925"/>
          </a:xfrm>
        </p:grpSpPr>
        <p:sp>
          <p:nvSpPr>
            <p:cNvPr id="14" name="Speech Bubble: Rectangle with Corners Rounded 7">
              <a:extLst>
                <a:ext uri="{FF2B5EF4-FFF2-40B4-BE49-F238E27FC236}">
                  <a16:creationId xmlns:a16="http://schemas.microsoft.com/office/drawing/2014/main" id="{67D25C72-10B2-2C7E-B0E2-13CA53BCD24B}"/>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2B917B05-134F-E72D-02B1-464796225B5B}"/>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6" name="Picture 15">
            <a:extLst>
              <a:ext uri="{FF2B5EF4-FFF2-40B4-BE49-F238E27FC236}">
                <a16:creationId xmlns:a16="http://schemas.microsoft.com/office/drawing/2014/main" id="{828C3456-F89F-C0B1-1B1E-299C87E59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785504D5-E079-6AA9-E082-F0EB75928E97}"/>
              </a:ext>
            </a:extLst>
          </p:cNvPr>
          <p:cNvSpPr/>
          <p:nvPr/>
        </p:nvSpPr>
        <p:spPr>
          <a:xfrm>
            <a:off x="915342" y="2436664"/>
            <a:ext cx="7066608" cy="119181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đã chìm vào nắng chiều.</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220C006-962C-F702-B71D-44D90F8370B3}"/>
              </a:ext>
            </a:extLst>
          </p:cNvPr>
          <p:cNvSpPr/>
          <p:nvPr/>
        </p:nvSpPr>
        <p:spPr>
          <a:xfrm>
            <a:off x="928686" y="3967560"/>
            <a:ext cx="7144753" cy="125991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sz="3400" b="1" dirty="0" err="1">
                <a:solidFill>
                  <a:prstClr val="black"/>
                </a:solidFill>
                <a:latin typeface="Cambria" panose="02040503050406030204" pitchFamily="18" charset="0"/>
                <a:ea typeface="Cambria" panose="02040503050406030204" pitchFamily="18" charset="0"/>
              </a:rPr>
              <a:t>Đoạn</a:t>
            </a:r>
            <a:r>
              <a:rPr lang="en-US" sz="3400" b="1" dirty="0">
                <a:solidFill>
                  <a:prstClr val="black"/>
                </a:solidFill>
                <a:latin typeface="Cambria" panose="02040503050406030204" pitchFamily="18" charset="0"/>
                <a:ea typeface="Cambria" panose="02040503050406030204" pitchFamily="18" charset="0"/>
              </a:rPr>
              <a:t> 2: </a:t>
            </a:r>
            <a:r>
              <a:rPr lang="en-US" sz="3400" b="1" dirty="0" err="1">
                <a:solidFill>
                  <a:prstClr val="black"/>
                </a:solidFill>
                <a:latin typeface="Cambria" panose="02040503050406030204" pitchFamily="18" charset="0"/>
                <a:ea typeface="Cambria" panose="02040503050406030204" pitchFamily="18" charset="0"/>
              </a:rPr>
              <a:t>tiếp</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theo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cho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đến</a:t>
            </a:r>
            <a:r>
              <a:rPr lang="en-US" sz="3400" b="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vùng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ngoại</a:t>
            </a:r>
            <a:r>
              <a:rPr lang="en-US" sz="3400" b="1" i="1" dirty="0">
                <a:solidFill>
                  <a:prstClr val="black"/>
                </a:solidFill>
                <a:latin typeface="Cambria" panose="02040503050406030204" pitchFamily="18" charset="0"/>
                <a:ea typeface="Cambria" panose="02040503050406030204" pitchFamily="18" charset="0"/>
              </a:rPr>
              <a:t> ô </a:t>
            </a:r>
            <a:r>
              <a:rPr lang="en-US" sz="3400" b="1" i="1" dirty="0" err="1">
                <a:solidFill>
                  <a:prstClr val="black"/>
                </a:solidFill>
                <a:latin typeface="Cambria" panose="02040503050406030204" pitchFamily="18" charset="0"/>
                <a:ea typeface="Cambria" panose="02040503050406030204" pitchFamily="18" charset="0"/>
              </a:rPr>
              <a:t>thật</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đáng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yêu</a:t>
            </a:r>
            <a:r>
              <a:rPr lang="en-US" sz="3400" b="1" i="1" dirty="0">
                <a:solidFill>
                  <a:prstClr val="black"/>
                </a:solidFill>
                <a:latin typeface="Cambria" panose="02040503050406030204" pitchFamily="18" charset="0"/>
                <a:ea typeface="Cambria" panose="02040503050406030204" pitchFamily="18" charset="0"/>
              </a:rPr>
              <a:t>.</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60A2E39-75E2-8648-8AB7-EDFE981704A4}"/>
              </a:ext>
            </a:extLst>
          </p:cNvPr>
          <p:cNvSpPr/>
          <p:nvPr/>
        </p:nvSpPr>
        <p:spPr>
          <a:xfrm>
            <a:off x="945972" y="5621717"/>
            <a:ext cx="3768903"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8919708D-AEC2-DFFF-FC7D-AA9E2709D3F7}"/>
              </a:ext>
            </a:extLst>
          </p:cNvPr>
          <p:cNvGrpSpPr/>
          <p:nvPr/>
        </p:nvGrpSpPr>
        <p:grpSpPr>
          <a:xfrm>
            <a:off x="7592290" y="989958"/>
            <a:ext cx="4448647" cy="1361483"/>
            <a:chOff x="5424805" y="1581448"/>
            <a:chExt cx="4827497" cy="2168925"/>
          </a:xfrm>
        </p:grpSpPr>
        <p:sp>
          <p:nvSpPr>
            <p:cNvPr id="22" name="Speech Bubble: Rectangle with Corners Rounded 7">
              <a:extLst>
                <a:ext uri="{FF2B5EF4-FFF2-40B4-BE49-F238E27FC236}">
                  <a16:creationId xmlns:a16="http://schemas.microsoft.com/office/drawing/2014/main" id="{29095532-1B0D-5749-FA87-B148416B20EB}"/>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244BD06B-C56B-D2D2-8A18-55932C8A3DA4}"/>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25" name="Picture 24">
            <a:extLst>
              <a:ext uri="{FF2B5EF4-FFF2-40B4-BE49-F238E27FC236}">
                <a16:creationId xmlns:a16="http://schemas.microsoft.com/office/drawing/2014/main" id="{BB1DBD32-3745-27D2-1E7A-9A7FAFDF642E}"/>
              </a:ext>
            </a:extLst>
          </p:cNvPr>
          <p:cNvPicPr>
            <a:picLocks noChangeAspect="1"/>
          </p:cNvPicPr>
          <p:nvPr/>
        </p:nvPicPr>
        <p:blipFill>
          <a:blip r:embed="rId3"/>
          <a:stretch>
            <a:fillRect/>
          </a:stretch>
        </p:blipFill>
        <p:spPr>
          <a:xfrm>
            <a:off x="-377611" y="409875"/>
            <a:ext cx="9620322" cy="1670449"/>
          </a:xfrm>
          <a:prstGeom prst="rect">
            <a:avLst/>
          </a:prstGeom>
        </p:spPr>
      </p:pic>
    </p:spTree>
    <p:extLst>
      <p:ext uri="{BB962C8B-B14F-4D97-AF65-F5344CB8AC3E}">
        <p14:creationId xmlns:p14="http://schemas.microsoft.com/office/powerpoint/2010/main" val="12003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309E2A2-4BE4-684E-8C2C-315955499441}"/>
              </a:ext>
            </a:extLst>
          </p:cNvPr>
          <p:cNvGrpSpPr/>
          <p:nvPr/>
        </p:nvGrpSpPr>
        <p:grpSpPr>
          <a:xfrm>
            <a:off x="-436725" y="0"/>
            <a:ext cx="7418550" cy="2389272"/>
            <a:chOff x="-732160" y="3476542"/>
            <a:chExt cx="8918085" cy="3592286"/>
          </a:xfrm>
        </p:grpSpPr>
        <p:grpSp>
          <p:nvGrpSpPr>
            <p:cNvPr id="3" name="Group 2">
              <a:extLst>
                <a:ext uri="{FF2B5EF4-FFF2-40B4-BE49-F238E27FC236}">
                  <a16:creationId xmlns:a16="http://schemas.microsoft.com/office/drawing/2014/main" id="{D8C68FE8-6EBA-AD10-0994-AE5725A63FD2}"/>
                </a:ext>
              </a:extLst>
            </p:cNvPr>
            <p:cNvGrpSpPr/>
            <p:nvPr/>
          </p:nvGrpSpPr>
          <p:grpSpPr>
            <a:xfrm>
              <a:off x="-732160" y="3476542"/>
              <a:ext cx="8918085" cy="3592286"/>
              <a:chOff x="375280" y="3019342"/>
              <a:chExt cx="8918085" cy="3592286"/>
            </a:xfrm>
          </p:grpSpPr>
          <p:pic>
            <p:nvPicPr>
              <p:cNvPr id="6" name="图片 3" descr="卡通人物&#10;&#10;中度可信度描述已自动生成">
                <a:extLst>
                  <a:ext uri="{FF2B5EF4-FFF2-40B4-BE49-F238E27FC236}">
                    <a16:creationId xmlns:a16="http://schemas.microsoft.com/office/drawing/2014/main" id="{89C3E446-68BF-4979-BE46-E1A73F9E9C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D43135F6-6B26-C2B6-D103-ACFEDB8E298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4" name="TextBox 3">
              <a:extLst>
                <a:ext uri="{FF2B5EF4-FFF2-40B4-BE49-F238E27FC236}">
                  <a16:creationId xmlns:a16="http://schemas.microsoft.com/office/drawing/2014/main" id="{BF0FB0E2-BF35-E5A5-B697-AAEF0D703620}"/>
                </a:ext>
              </a:extLst>
            </p:cNvPr>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id="{210581BA-C646-E72C-D6EE-66C5A28FE52F}"/>
              </a:ext>
            </a:extLst>
          </p:cNvPr>
          <p:cNvSpPr/>
          <p:nvPr/>
        </p:nvSpPr>
        <p:spPr>
          <a:xfrm>
            <a:off x="5064079" y="3516177"/>
            <a:ext cx="4413296"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bắt</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đầu</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lộng</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lên</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18586D65-8E79-52A1-A0B1-AA550A31778F}"/>
              </a:ext>
            </a:extLst>
          </p:cNvPr>
          <p:cNvSpPr/>
          <p:nvPr/>
        </p:nvSpPr>
        <p:spPr>
          <a:xfrm>
            <a:off x="4039106" y="2305637"/>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0BA3141C-1C93-9446-B2DC-9449BBE1A1B4}"/>
              </a:ext>
            </a:extLst>
          </p:cNvPr>
          <p:cNvSpPr/>
          <p:nvPr/>
        </p:nvSpPr>
        <p:spPr>
          <a:xfrm>
            <a:off x="7715756"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lưng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0666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2106</Words>
  <Application>Microsoft Office PowerPoint</Application>
  <PresentationFormat>Widescreen</PresentationFormat>
  <Paragraphs>105</Paragraphs>
  <Slides>35</Slides>
  <Notes>17</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35</vt:i4>
      </vt:variant>
    </vt:vector>
  </HeadingPairs>
  <TitlesOfParts>
    <vt:vector size="54" baseType="lpstr">
      <vt:lpstr>等线</vt:lpstr>
      <vt:lpstr>等线 Light</vt:lpstr>
      <vt:lpstr>微软雅黑</vt:lpstr>
      <vt:lpstr>Arial</vt:lpstr>
      <vt:lpstr>Arial-Rounded</vt:lpstr>
      <vt:lpstr>Calibri</vt:lpstr>
      <vt:lpstr>Calibri Light</vt:lpstr>
      <vt:lpstr>Cambay</vt:lpstr>
      <vt:lpstr>Cambria</vt:lpstr>
      <vt:lpstr>Paprika</vt:lpstr>
      <vt:lpstr>Segoe UI Historic</vt:lpstr>
      <vt:lpstr>SVN-Poky's</vt:lpstr>
      <vt:lpstr>Funny Air Travel MK Plan by Slidesgo</vt:lpstr>
      <vt:lpstr>1_Office Theme</vt:lpstr>
      <vt:lpstr>3_Office Theme</vt:lpstr>
      <vt:lpstr>4_Office Theme</vt:lpstr>
      <vt:lpstr>Udhauli Parva by Slidesgo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KHÁNH HẠ</cp:lastModifiedBy>
  <cp:revision>81</cp:revision>
  <dcterms:created xsi:type="dcterms:W3CDTF">2023-12-19T04:17:44Z</dcterms:created>
  <dcterms:modified xsi:type="dcterms:W3CDTF">2024-04-02T23:35:06Z</dcterms:modified>
</cp:coreProperties>
</file>