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 id="2147483708" r:id="rId2"/>
    <p:sldMasterId id="2147483720" r:id="rId3"/>
    <p:sldMasterId id="2147483732" r:id="rId4"/>
  </p:sldMasterIdLst>
  <p:notesMasterIdLst>
    <p:notesMasterId r:id="rId21"/>
  </p:notesMasterIdLst>
  <p:sldIdLst>
    <p:sldId id="257" r:id="rId5"/>
    <p:sldId id="259" r:id="rId6"/>
    <p:sldId id="256" r:id="rId7"/>
    <p:sldId id="260" r:id="rId8"/>
    <p:sldId id="261" r:id="rId9"/>
    <p:sldId id="262" r:id="rId10"/>
    <p:sldId id="265" r:id="rId11"/>
    <p:sldId id="279" r:id="rId12"/>
    <p:sldId id="276" r:id="rId13"/>
    <p:sldId id="266" r:id="rId14"/>
    <p:sldId id="281" r:id="rId15"/>
    <p:sldId id="278" r:id="rId16"/>
    <p:sldId id="272" r:id="rId17"/>
    <p:sldId id="274" r:id="rId18"/>
    <p:sldId id="280" r:id="rId19"/>
    <p:sldId id="25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userDrawn="1">
          <p15:clr>
            <a:srgbClr val="A4A3A4"/>
          </p15:clr>
        </p15:guide>
        <p15:guide id="2" pos="38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16" y="52"/>
      </p:cViewPr>
      <p:guideLst>
        <p:guide orient="horz" pos="2221"/>
        <p:guide pos="38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3EFD42F7-718C-4B98-AAEC-167E6DDD60A7}" type="datetimeFigureOut">
              <a:rPr lang="en-US" smtClean="0"/>
              <a:t>3/27/2024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717550" y="1162050"/>
            <a:ext cx="5575300" cy="3136900"/>
          </a:xfrm>
        </p:spPr>
      </p:sp>
      <p:sp>
        <p:nvSpPr>
          <p:cNvPr id="5123" name="Notes Placeholder 2"/>
          <p:cNvSpPr>
            <a:spLocks noGrp="1"/>
          </p:cNvSpPr>
          <p:nvPr>
            <p:ph type="body" idx="1"/>
          </p:nvPr>
        </p:nvSpPr>
        <p:spPr/>
        <p:txBody>
          <a:bodyPr wrap="square" lIns="91440" tIns="45720" rIns="91440" bIns="45720" anchor="t" anchorCtr="0"/>
          <a:lstStyle/>
          <a:p>
            <a:pPr lvl="0"/>
            <a:endParaRPr lang="vi-VN" altLang="vi-VN" dirty="0"/>
          </a:p>
        </p:txBody>
      </p:sp>
      <p:sp>
        <p:nvSpPr>
          <p:cNvPr id="51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vi-VN" sz="1200" dirty="0"/>
              <a:t>5</a:t>
            </a:fld>
            <a:endParaRPr lang="en-US" altLang="vi-V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717550" y="1162050"/>
            <a:ext cx="5575300" cy="31369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64760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C4FBF-DAD1-43C7-845E-B0616767ABC8}"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C4FBF-DAD1-43C7-845E-B0616767ABC8}"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C4FBF-DAD1-43C7-845E-B0616767ABC8}" type="slidenum">
              <a:rPr lang="en-US" smtClean="0"/>
              <a:t>11</a:t>
            </a:fld>
            <a:endParaRPr lang="en-US"/>
          </a:p>
        </p:txBody>
      </p:sp>
    </p:spTree>
    <p:extLst>
      <p:ext uri="{BB962C8B-B14F-4D97-AF65-F5344CB8AC3E}">
        <p14:creationId xmlns:p14="http://schemas.microsoft.com/office/powerpoint/2010/main" val="155910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t>‹#›</a:t>
            </a:fld>
            <a:endParaRPr lang="en-US" dirty="0"/>
          </a:p>
        </p:txBody>
      </p:sp>
    </p:spTree>
    <p:extLst>
      <p:ext uri="{BB962C8B-B14F-4D97-AF65-F5344CB8AC3E}">
        <p14:creationId xmlns:p14="http://schemas.microsoft.com/office/powerpoint/2010/main" val="174290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B4290-6522-4139-852E-05BD9E7F0D2E}"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262297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185163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48B9DB-C169-4B33-8C58-D10A350B9CB9}" type="slidenum">
              <a:rPr lang="en-US" smtClean="0"/>
              <a:t>‹#›</a:t>
            </a:fld>
            <a:endParaRPr lang="en-US"/>
          </a:p>
        </p:txBody>
      </p:sp>
    </p:spTree>
    <p:extLst>
      <p:ext uri="{BB962C8B-B14F-4D97-AF65-F5344CB8AC3E}">
        <p14:creationId xmlns:p14="http://schemas.microsoft.com/office/powerpoint/2010/main" val="295626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912622-2C4C-4D33-8D27-09E4374483C3}" type="slidenum">
              <a:rPr lang="en-US" smtClean="0"/>
              <a:t>‹#›</a:t>
            </a:fld>
            <a:endParaRPr lang="en-US"/>
          </a:p>
        </p:txBody>
      </p:sp>
    </p:spTree>
    <p:extLst>
      <p:ext uri="{BB962C8B-B14F-4D97-AF65-F5344CB8AC3E}">
        <p14:creationId xmlns:p14="http://schemas.microsoft.com/office/powerpoint/2010/main" val="3719553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473BC9-5E24-4AEF-8F19-983B856687E0}" type="slidenum">
              <a:rPr lang="en-US" smtClean="0"/>
              <a:t>‹#›</a:t>
            </a:fld>
            <a:endParaRPr lang="en-US"/>
          </a:p>
        </p:txBody>
      </p:sp>
    </p:spTree>
    <p:extLst>
      <p:ext uri="{BB962C8B-B14F-4D97-AF65-F5344CB8AC3E}">
        <p14:creationId xmlns:p14="http://schemas.microsoft.com/office/powerpoint/2010/main" val="362332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F92D52-013E-421A-BB7F-9857C131F264}" type="slidenum">
              <a:rPr lang="en-US" smtClean="0"/>
              <a:t>‹#›</a:t>
            </a:fld>
            <a:endParaRPr lang="en-US"/>
          </a:p>
        </p:txBody>
      </p:sp>
    </p:spTree>
    <p:extLst>
      <p:ext uri="{BB962C8B-B14F-4D97-AF65-F5344CB8AC3E}">
        <p14:creationId xmlns:p14="http://schemas.microsoft.com/office/powerpoint/2010/main" val="261035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66E0FCF-4EEC-40C2-A32E-E67F47FB9531}" type="slidenum">
              <a:rPr lang="en-US" smtClean="0"/>
              <a:t>‹#›</a:t>
            </a:fld>
            <a:endParaRPr lang="en-US"/>
          </a:p>
        </p:txBody>
      </p:sp>
    </p:spTree>
    <p:extLst>
      <p:ext uri="{BB962C8B-B14F-4D97-AF65-F5344CB8AC3E}">
        <p14:creationId xmlns:p14="http://schemas.microsoft.com/office/powerpoint/2010/main" val="32995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7C3054-E658-4876-AC20-9EE24FC93D1D}" type="slidenum">
              <a:rPr lang="en-US" smtClean="0"/>
              <a:t>‹#›</a:t>
            </a:fld>
            <a:endParaRPr lang="en-US"/>
          </a:p>
        </p:txBody>
      </p:sp>
    </p:spTree>
    <p:extLst>
      <p:ext uri="{BB962C8B-B14F-4D97-AF65-F5344CB8AC3E}">
        <p14:creationId xmlns:p14="http://schemas.microsoft.com/office/powerpoint/2010/main" val="280850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1A243C2-DE9F-4A95-929B-2D7C27618308}" type="slidenum">
              <a:rPr lang="en-US" smtClean="0"/>
              <a:t>‹#›</a:t>
            </a:fld>
            <a:endParaRPr lang="en-US"/>
          </a:p>
        </p:txBody>
      </p:sp>
    </p:spTree>
    <p:extLst>
      <p:ext uri="{BB962C8B-B14F-4D97-AF65-F5344CB8AC3E}">
        <p14:creationId xmlns:p14="http://schemas.microsoft.com/office/powerpoint/2010/main" val="3424759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BBF548-987F-4C20-8340-DDAB6923C2EB}" type="slidenum">
              <a:rPr lang="en-US" smtClean="0"/>
              <a:t>‹#›</a:t>
            </a:fld>
            <a:endParaRPr lang="en-US"/>
          </a:p>
        </p:txBody>
      </p:sp>
    </p:spTree>
    <p:extLst>
      <p:ext uri="{BB962C8B-B14F-4D97-AF65-F5344CB8AC3E}">
        <p14:creationId xmlns:p14="http://schemas.microsoft.com/office/powerpoint/2010/main" val="9820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2656618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83FA6F-B1F0-4A43-99B6-D8EAA72040F1}" type="slidenum">
              <a:rPr lang="en-US" smtClean="0"/>
              <a:t>‹#›</a:t>
            </a:fld>
            <a:endParaRPr lang="en-US"/>
          </a:p>
        </p:txBody>
      </p:sp>
    </p:spTree>
    <p:extLst>
      <p:ext uri="{BB962C8B-B14F-4D97-AF65-F5344CB8AC3E}">
        <p14:creationId xmlns:p14="http://schemas.microsoft.com/office/powerpoint/2010/main" val="3828930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DC3A8A-B99C-4E18-B54A-E128F7403608}" type="slidenum">
              <a:rPr lang="en-US" smtClean="0"/>
              <a:t>‹#›</a:t>
            </a:fld>
            <a:endParaRPr lang="en-US"/>
          </a:p>
        </p:txBody>
      </p:sp>
    </p:spTree>
    <p:extLst>
      <p:ext uri="{BB962C8B-B14F-4D97-AF65-F5344CB8AC3E}">
        <p14:creationId xmlns:p14="http://schemas.microsoft.com/office/powerpoint/2010/main" val="3035796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0C799F-A753-414C-B906-F2A396802575}" type="slidenum">
              <a:rPr lang="en-US" smtClean="0"/>
              <a:t>‹#›</a:t>
            </a:fld>
            <a:endParaRPr lang="en-US"/>
          </a:p>
        </p:txBody>
      </p:sp>
    </p:spTree>
    <p:extLst>
      <p:ext uri="{BB962C8B-B14F-4D97-AF65-F5344CB8AC3E}">
        <p14:creationId xmlns:p14="http://schemas.microsoft.com/office/powerpoint/2010/main" val="4239864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2282777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2614692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1884210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114608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333571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3944665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359453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t>3/27/2024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275131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360533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3582640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4019675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vi-VN" smtClean="0">
                <a:effectLst>
                  <a:outerShdw blurRad="38100" dist="38100" dir="2700000">
                    <a:srgbClr val="000000"/>
                  </a:outerShdw>
                </a:effectLst>
                <a:latin typeface="Arial" panose="020B0604020202020204" pitchFamily="34" charset="0"/>
              </a:rPr>
              <a:t>‹#›</a:t>
            </a:fld>
            <a:endParaRPr lang="en-US" altLang="vi-VN"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3991638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923A3A-0441-4FC4-B674-5730CF5723A5}"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3635846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23A3A-0441-4FC4-B674-5730CF5723A5}"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832892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923A3A-0441-4FC4-B674-5730CF5723A5}"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161013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923A3A-0441-4FC4-B674-5730CF5723A5}"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1399027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923A3A-0441-4FC4-B674-5730CF5723A5}"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1834124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923A3A-0441-4FC4-B674-5730CF5723A5}"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413777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171177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23A3A-0441-4FC4-B674-5730CF5723A5}"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1325692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23A3A-0441-4FC4-B674-5730CF5723A5}"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1123964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23A3A-0441-4FC4-B674-5730CF5723A5}"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1763452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23A3A-0441-4FC4-B674-5730CF5723A5}"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2057575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23A3A-0441-4FC4-B674-5730CF5723A5}"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1817F-E930-4183-82C9-8476CE8D8CA7}" type="slidenum">
              <a:rPr lang="en-US" smtClean="0"/>
              <a:t>‹#›</a:t>
            </a:fld>
            <a:endParaRPr lang="en-US"/>
          </a:p>
        </p:txBody>
      </p:sp>
    </p:spTree>
    <p:extLst>
      <p:ext uri="{BB962C8B-B14F-4D97-AF65-F5344CB8AC3E}">
        <p14:creationId xmlns:p14="http://schemas.microsoft.com/office/powerpoint/2010/main" val="50624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217151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290622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176710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t>‹#›</a:t>
            </a:fld>
            <a:endParaRPr lang="en-US"/>
          </a:p>
        </p:txBody>
      </p:sp>
    </p:spTree>
    <p:extLst>
      <p:ext uri="{BB962C8B-B14F-4D97-AF65-F5344CB8AC3E}">
        <p14:creationId xmlns:p14="http://schemas.microsoft.com/office/powerpoint/2010/main" val="210872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t>‹#›</a:t>
            </a:fld>
            <a:endParaRPr lang="en-US" dirty="0"/>
          </a:p>
        </p:txBody>
      </p:sp>
    </p:spTree>
    <p:extLst>
      <p:ext uri="{BB962C8B-B14F-4D97-AF65-F5344CB8AC3E}">
        <p14:creationId xmlns:p14="http://schemas.microsoft.com/office/powerpoint/2010/main" val="233700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B613C-1AD7-49D3-885D-F654C5CDBAA6}" type="datetime1">
              <a:rPr lang="en-US" smtClean="0"/>
              <a:t>3/27/2024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t>‹#›</a:t>
            </a:fld>
            <a:endParaRPr lang="en-US" dirty="0"/>
          </a:p>
        </p:txBody>
      </p:sp>
    </p:spTree>
    <p:extLst>
      <p:ext uri="{BB962C8B-B14F-4D97-AF65-F5344CB8AC3E}">
        <p14:creationId xmlns:p14="http://schemas.microsoft.com/office/powerpoint/2010/main" val="29952203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23A3A-0441-4FC4-B674-5730CF5723A5}"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817F-E930-4183-82C9-8476CE8D8CA7}" type="slidenum">
              <a:rPr lang="en-US" smtClean="0"/>
              <a:t>‹#›</a:t>
            </a:fld>
            <a:endParaRPr lang="en-US"/>
          </a:p>
        </p:txBody>
      </p:sp>
    </p:spTree>
    <p:extLst>
      <p:ext uri="{BB962C8B-B14F-4D97-AF65-F5344CB8AC3E}">
        <p14:creationId xmlns:p14="http://schemas.microsoft.com/office/powerpoint/2010/main" val="2811904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23A3A-0441-4FC4-B674-5730CF5723A5}"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817F-E930-4183-82C9-8476CE8D8CA7}" type="slidenum">
              <a:rPr lang="en-US" smtClean="0"/>
              <a:t>‹#›</a:t>
            </a:fld>
            <a:endParaRPr lang="en-US"/>
          </a:p>
        </p:txBody>
      </p:sp>
    </p:spTree>
    <p:extLst>
      <p:ext uri="{BB962C8B-B14F-4D97-AF65-F5344CB8AC3E}">
        <p14:creationId xmlns:p14="http://schemas.microsoft.com/office/powerpoint/2010/main" val="33391718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23A3A-0441-4FC4-B674-5730CF5723A5}"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1817F-E930-4183-82C9-8476CE8D8CA7}" type="slidenum">
              <a:rPr lang="en-US" smtClean="0"/>
              <a:t>‹#›</a:t>
            </a:fld>
            <a:endParaRPr lang="en-US"/>
          </a:p>
        </p:txBody>
      </p:sp>
    </p:spTree>
    <p:extLst>
      <p:ext uri="{BB962C8B-B14F-4D97-AF65-F5344CB8AC3E}">
        <p14:creationId xmlns:p14="http://schemas.microsoft.com/office/powerpoint/2010/main" val="7959744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21.GI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4001" y="13356"/>
            <a:ext cx="9143999" cy="6916799"/>
          </a:xfrm>
          <a:prstGeom prst="rect">
            <a:avLst/>
          </a:prstGeom>
        </p:spPr>
      </p:pic>
      <p:sp>
        <p:nvSpPr>
          <p:cNvPr id="2" name="Title 1"/>
          <p:cNvSpPr>
            <a:spLocks noGrp="1"/>
          </p:cNvSpPr>
          <p:nvPr>
            <p:ph type="ctrTitle"/>
          </p:nvPr>
        </p:nvSpPr>
        <p:spPr>
          <a:xfrm>
            <a:off x="2133599" y="3984769"/>
            <a:ext cx="7772400" cy="1470025"/>
          </a:xfrm>
        </p:spPr>
        <p:txBody>
          <a:bodyPr>
            <a:prstTxWarp prst="textArchUp">
              <a:avLst/>
            </a:prstTxWarp>
            <a:noAutofit/>
          </a:bodyPr>
          <a:lstStyle/>
          <a:p>
            <a:r>
              <a:rPr lang="en-US" sz="5400" b="1" dirty="0">
                <a:ln w="19050">
                  <a:solidFill>
                    <a:sysClr val="windowText" lastClr="000000"/>
                  </a:solidFill>
                  <a:prstDash val="solid"/>
                </a:ln>
                <a:solidFill>
                  <a:schemeClr val="accent2">
                    <a:lumMod val="60000"/>
                    <a:lumOff val="40000"/>
                  </a:schemeClr>
                </a:solidFill>
                <a:effectLst>
                  <a:outerShdw blurRad="50000" dist="50800" dir="7500000" algn="tl">
                    <a:srgbClr val="000000">
                      <a:shade val="5000"/>
                      <a:alpha val="35000"/>
                    </a:srgbClr>
                  </a:outerShdw>
                </a:effectLst>
                <a:latin typeface="iCiel Cadena" panose="02000503000000020004" charset="0"/>
              </a:rPr>
              <a:t>CHÀO MỪNG CÁC EM</a:t>
            </a:r>
            <a:br>
              <a:rPr lang="en-US" sz="5400" b="1" dirty="0">
                <a:ln w="19050">
                  <a:solidFill>
                    <a:sysClr val="windowText" lastClr="000000"/>
                  </a:solidFill>
                  <a:prstDash val="solid"/>
                </a:ln>
                <a:solidFill>
                  <a:schemeClr val="accent2">
                    <a:lumMod val="60000"/>
                    <a:lumOff val="40000"/>
                  </a:schemeClr>
                </a:solidFill>
                <a:effectLst>
                  <a:outerShdw blurRad="50000" dist="50800" dir="7500000" algn="tl">
                    <a:srgbClr val="000000">
                      <a:shade val="5000"/>
                      <a:alpha val="35000"/>
                    </a:srgbClr>
                  </a:outerShdw>
                </a:effectLst>
                <a:latin typeface="iCiel Cadena" panose="02000503000000020004" charset="0"/>
              </a:rPr>
            </a:br>
            <a:r>
              <a:rPr lang="en-US" sz="5400" b="1" dirty="0">
                <a:ln w="19050">
                  <a:solidFill>
                    <a:sysClr val="windowText" lastClr="000000"/>
                  </a:solidFill>
                  <a:prstDash val="solid"/>
                </a:ln>
                <a:solidFill>
                  <a:schemeClr val="accent2">
                    <a:lumMod val="60000"/>
                    <a:lumOff val="40000"/>
                  </a:schemeClr>
                </a:solidFill>
                <a:effectLst>
                  <a:outerShdw blurRad="50000" dist="50800" dir="7500000" algn="tl">
                    <a:srgbClr val="000000">
                      <a:shade val="5000"/>
                      <a:alpha val="35000"/>
                    </a:srgbClr>
                  </a:outerShdw>
                </a:effectLst>
                <a:latin typeface="iCiel Cadena" panose="02000503000000020004" charset="0"/>
              </a:rPr>
              <a:t> ĐẾN VỚI GIỜ HỌC</a:t>
            </a:r>
            <a:br>
              <a:rPr lang="en-US" sz="5400" b="1" dirty="0">
                <a:ln w="19050">
                  <a:solidFill>
                    <a:sysClr val="windowText" lastClr="000000"/>
                  </a:solidFill>
                  <a:prstDash val="solid"/>
                </a:ln>
                <a:solidFill>
                  <a:schemeClr val="accent2">
                    <a:lumMod val="60000"/>
                    <a:lumOff val="40000"/>
                  </a:schemeClr>
                </a:solidFill>
                <a:effectLst>
                  <a:outerShdw blurRad="50000" dist="50800" dir="7500000" algn="tl">
                    <a:srgbClr val="000000">
                      <a:shade val="5000"/>
                      <a:alpha val="35000"/>
                    </a:srgbClr>
                  </a:outerShdw>
                </a:effectLst>
                <a:latin typeface="iCiel Cadena" panose="02000503000000020004" charset="0"/>
              </a:rPr>
            </a:br>
            <a:endParaRPr lang="en-US" sz="5400" b="1" dirty="0">
              <a:ln w="19050">
                <a:solidFill>
                  <a:sysClr val="windowText" lastClr="000000"/>
                </a:solidFill>
                <a:prstDash val="solid"/>
              </a:ln>
              <a:solidFill>
                <a:schemeClr val="accent2">
                  <a:lumMod val="60000"/>
                  <a:lumOff val="40000"/>
                </a:schemeClr>
              </a:solidFill>
              <a:effectLst>
                <a:outerShdw blurRad="50000" dist="50800" dir="7500000" algn="tl">
                  <a:srgbClr val="000000">
                    <a:shade val="5000"/>
                    <a:alpha val="35000"/>
                  </a:srgbClr>
                </a:outerShdw>
              </a:effectLst>
              <a:latin typeface="iCiel Cadena" panose="02000503000000020004" charset="0"/>
            </a:endParaRPr>
          </a:p>
        </p:txBody>
      </p:sp>
      <p:sp>
        <p:nvSpPr>
          <p:cNvPr id="3" name="Subtitle 2"/>
          <p:cNvSpPr>
            <a:spLocks noGrp="1"/>
          </p:cNvSpPr>
          <p:nvPr>
            <p:ph type="subTitle" idx="1"/>
          </p:nvPr>
        </p:nvSpPr>
        <p:spPr>
          <a:xfrm>
            <a:off x="2590800" y="3886200"/>
            <a:ext cx="6400800" cy="1752600"/>
          </a:xfrm>
        </p:spPr>
        <p:txBody>
          <a:bodyPr>
            <a:normAutofit/>
            <a:scene3d>
              <a:camera prst="orthographicFront"/>
              <a:lightRig rig="threePt" dir="t"/>
            </a:scene3d>
          </a:bodyPr>
          <a:lstStyle/>
          <a:p>
            <a:r>
              <a:rPr lang="en-US" sz="6600" spc="50" dirty="0">
                <a:ln w="9525">
                  <a:solidFill>
                    <a:schemeClr val="accent1">
                      <a:lumMod val="75000"/>
                    </a:schemeClr>
                  </a:solidFill>
                  <a:prstDash val="solid"/>
                </a:ln>
                <a:solidFill>
                  <a:srgbClr val="FFFF00"/>
                </a:solidFill>
                <a:effectLst>
                  <a:outerShdw blurRad="38100" dist="38100" dir="2700000" algn="tl">
                    <a:srgbClr val="000000">
                      <a:alpha val="43137"/>
                    </a:srgbClr>
                  </a:outerShdw>
                </a:effectLst>
              </a:rPr>
              <a:t>TOÁN</a:t>
            </a:r>
          </a:p>
        </p:txBody>
      </p:sp>
      <p:sp>
        <p:nvSpPr>
          <p:cNvPr id="4" name="Slide Number Placeholder 3"/>
          <p:cNvSpPr>
            <a:spLocks noGrp="1"/>
          </p:cNvSpPr>
          <p:nvPr>
            <p:ph type="sldNum" sz="quarter" idx="12"/>
          </p:nvPr>
        </p:nvSpPr>
        <p:spPr>
          <a:xfrm>
            <a:off x="7765055" y="6488176"/>
            <a:ext cx="2133600" cy="365125"/>
          </a:xfrm>
        </p:spPr>
        <p:txBody>
          <a:bodyPr/>
          <a:lstStyle/>
          <a:p>
            <a:fld id="{6E2D2B3B-882E-40F3-A32F-6DD51691504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19" name="Rectangle 4"/>
          <p:cNvSpPr>
            <a:spLocks noChangeArrowheads="1"/>
          </p:cNvSpPr>
          <p:nvPr/>
        </p:nvSpPr>
        <p:spPr bwMode="auto">
          <a:xfrm>
            <a:off x="3505200" y="3534569"/>
            <a:ext cx="24003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latin typeface="Times New Roman" panose="02020603050405020304" pitchFamily="18" charset="0"/>
                <a:cs typeface="Times New Roman" panose="02020603050405020304" pitchFamily="18" charset="0"/>
              </a:rPr>
              <a:t> </a:t>
            </a:r>
          </a:p>
        </p:txBody>
      </p:sp>
      <p:sp>
        <p:nvSpPr>
          <p:cNvPr id="9220" name="Rectangle 5"/>
          <p:cNvSpPr>
            <a:spLocks noChangeArrowheads="1"/>
          </p:cNvSpPr>
          <p:nvPr/>
        </p:nvSpPr>
        <p:spPr bwMode="auto">
          <a:xfrm>
            <a:off x="3230563" y="265113"/>
            <a:ext cx="152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r>
              <a:rPr lang="en-US" sz="4000" b="1">
                <a:latin typeface="Times New Roman" panose="02020603050405020304" pitchFamily="18" charset="0"/>
                <a:cs typeface="Times New Roman" panose="02020603050405020304" pitchFamily="18" charset="0"/>
              </a:rPr>
              <a:t>Tính:</a:t>
            </a:r>
          </a:p>
        </p:txBody>
      </p:sp>
      <p:sp>
        <p:nvSpPr>
          <p:cNvPr id="9222" name="Rectangle 7"/>
          <p:cNvSpPr>
            <a:spLocks noChangeArrowheads="1"/>
          </p:cNvSpPr>
          <p:nvPr/>
        </p:nvSpPr>
        <p:spPr bwMode="auto">
          <a:xfrm>
            <a:off x="6003925" y="225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9223" name="Rectangle 8"/>
          <p:cNvSpPr>
            <a:spLocks noChangeArrowheads="1"/>
          </p:cNvSpPr>
          <p:nvPr/>
        </p:nvSpPr>
        <p:spPr bwMode="auto">
          <a:xfrm>
            <a:off x="6003925" y="225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11275" name="Group 11"/>
          <p:cNvGraphicFramePr>
            <a:graphicFrameLocks noGrp="1"/>
          </p:cNvGraphicFramePr>
          <p:nvPr>
            <p:extLst>
              <p:ext uri="{D42A27DB-BD31-4B8C-83A1-F6EECF244321}">
                <p14:modId xmlns:p14="http://schemas.microsoft.com/office/powerpoint/2010/main" val="1265229951"/>
              </p:ext>
            </p:extLst>
          </p:nvPr>
        </p:nvGraphicFramePr>
        <p:xfrm>
          <a:off x="1751195" y="1132921"/>
          <a:ext cx="5387611" cy="3298347"/>
        </p:xfrm>
        <a:graphic>
          <a:graphicData uri="http://schemas.openxmlformats.org/drawingml/2006/table">
            <a:tbl>
              <a:tblPr/>
              <a:tblGrid>
                <a:gridCol w="5387611">
                  <a:extLst>
                    <a:ext uri="{9D8B030D-6E8A-4147-A177-3AD203B41FA5}">
                      <a16:colId xmlns:a16="http://schemas.microsoft.com/office/drawing/2014/main" val="20000"/>
                    </a:ext>
                  </a:extLst>
                </a:gridCol>
              </a:tblGrid>
              <a:tr h="107578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88997" marR="88997" marT="44498" marB="444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047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88997" marR="88997" marT="44498" marB="444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2086">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88997" marR="88997" marT="44498" marB="4449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1287" name="Group 23"/>
          <p:cNvGrpSpPr/>
          <p:nvPr/>
        </p:nvGrpSpPr>
        <p:grpSpPr bwMode="auto">
          <a:xfrm>
            <a:off x="2025650" y="1122363"/>
            <a:ext cx="1479550" cy="946150"/>
            <a:chOff x="320" y="1392"/>
            <a:chExt cx="932" cy="596"/>
          </a:xfrm>
        </p:grpSpPr>
        <p:sp>
          <p:nvSpPr>
            <p:cNvPr id="9347" name="Rectangle 24"/>
            <p:cNvSpPr>
              <a:spLocks noChangeArrowheads="1"/>
            </p:cNvSpPr>
            <p:nvPr/>
          </p:nvSpPr>
          <p:spPr bwMode="auto">
            <a:xfrm>
              <a:off x="320" y="1520"/>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800">
                <a:latin typeface="Times New Roman" panose="02020603050405020304" pitchFamily="18" charset="0"/>
                <a:cs typeface="Times New Roman" panose="02020603050405020304" pitchFamily="18" charset="0"/>
              </a:endParaRPr>
            </a:p>
          </p:txBody>
        </p:sp>
        <p:grpSp>
          <p:nvGrpSpPr>
            <p:cNvPr id="9348" name="Group 25"/>
            <p:cNvGrpSpPr/>
            <p:nvPr/>
          </p:nvGrpSpPr>
          <p:grpSpPr bwMode="auto">
            <a:xfrm>
              <a:off x="576" y="1392"/>
              <a:ext cx="676" cy="596"/>
              <a:chOff x="576" y="1392"/>
              <a:chExt cx="676" cy="596"/>
            </a:xfrm>
          </p:grpSpPr>
          <p:sp>
            <p:nvSpPr>
              <p:cNvPr id="9349" name="Text Box 26"/>
              <p:cNvSpPr txBox="1">
                <a:spLocks noChangeArrowheads="1"/>
              </p:cNvSpPr>
              <p:nvPr/>
            </p:nvSpPr>
            <p:spPr bwMode="auto">
              <a:xfrm>
                <a:off x="576" y="1392"/>
                <a:ext cx="67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lain" startAt="2"/>
                </a:pPr>
                <a:r>
                  <a:rPr lang="en-US" sz="2800" b="1">
                    <a:latin typeface="Times New Roman" panose="02020603050405020304" pitchFamily="18" charset="0"/>
                    <a:cs typeface="Times New Roman" panose="02020603050405020304" pitchFamily="18" charset="0"/>
                  </a:rPr>
                  <a:t>    4</a:t>
                </a:r>
              </a:p>
              <a:p>
                <a:pPr eaLnBrk="1" hangingPunct="1"/>
                <a:r>
                  <a:rPr lang="en-US" sz="2800" b="1">
                    <a:latin typeface="Times New Roman" panose="02020603050405020304" pitchFamily="18" charset="0"/>
                    <a:cs typeface="Times New Roman" panose="02020603050405020304" pitchFamily="18" charset="0"/>
                  </a:rPr>
                  <a:t>7      7</a:t>
                </a:r>
              </a:p>
            </p:txBody>
          </p:sp>
          <p:grpSp>
            <p:nvGrpSpPr>
              <p:cNvPr id="9350" name="Group 27"/>
              <p:cNvGrpSpPr/>
              <p:nvPr/>
            </p:nvGrpSpPr>
            <p:grpSpPr bwMode="auto">
              <a:xfrm>
                <a:off x="624" y="1632"/>
                <a:ext cx="588" cy="96"/>
                <a:chOff x="2928" y="2739"/>
                <a:chExt cx="588" cy="96"/>
              </a:xfrm>
            </p:grpSpPr>
            <p:grpSp>
              <p:nvGrpSpPr>
                <p:cNvPr id="9351" name="Group 28"/>
                <p:cNvGrpSpPr/>
                <p:nvPr/>
              </p:nvGrpSpPr>
              <p:grpSpPr bwMode="auto">
                <a:xfrm>
                  <a:off x="3151" y="2739"/>
                  <a:ext cx="96" cy="96"/>
                  <a:chOff x="4368" y="3120"/>
                  <a:chExt cx="96" cy="96"/>
                </a:xfrm>
              </p:grpSpPr>
              <p:sp>
                <p:nvSpPr>
                  <p:cNvPr id="9354" name="Line 29"/>
                  <p:cNvSpPr>
                    <a:spLocks noChangeShapeType="1"/>
                  </p:cNvSpPr>
                  <p:nvPr/>
                </p:nvSpPr>
                <p:spPr bwMode="auto">
                  <a:xfrm>
                    <a:off x="4368" y="3168"/>
                    <a:ext cx="96"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5" name="Line 30"/>
                  <p:cNvSpPr>
                    <a:spLocks noChangeShapeType="1"/>
                  </p:cNvSpPr>
                  <p:nvPr/>
                </p:nvSpPr>
                <p:spPr bwMode="auto">
                  <a:xfrm>
                    <a:off x="4422" y="3120"/>
                    <a:ext cx="0" cy="96"/>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52" name="Line 31"/>
                <p:cNvSpPr>
                  <a:spLocks noChangeShapeType="1"/>
                </p:cNvSpPr>
                <p:nvPr/>
              </p:nvSpPr>
              <p:spPr bwMode="auto">
                <a:xfrm>
                  <a:off x="2928" y="2784"/>
                  <a:ext cx="14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53" name="Line 32"/>
                <p:cNvSpPr>
                  <a:spLocks noChangeShapeType="1"/>
                </p:cNvSpPr>
                <p:nvPr/>
              </p:nvSpPr>
              <p:spPr bwMode="auto">
                <a:xfrm>
                  <a:off x="3324" y="2784"/>
                  <a:ext cx="19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1297" name="Group 33"/>
          <p:cNvGrpSpPr/>
          <p:nvPr/>
        </p:nvGrpSpPr>
        <p:grpSpPr bwMode="auto">
          <a:xfrm>
            <a:off x="3787778" y="1154116"/>
            <a:ext cx="1169988" cy="954088"/>
            <a:chOff x="4752" y="3552"/>
            <a:chExt cx="737" cy="601"/>
          </a:xfrm>
        </p:grpSpPr>
        <p:grpSp>
          <p:nvGrpSpPr>
            <p:cNvPr id="9342" name="Group 34"/>
            <p:cNvGrpSpPr/>
            <p:nvPr/>
          </p:nvGrpSpPr>
          <p:grpSpPr bwMode="auto">
            <a:xfrm>
              <a:off x="4752" y="3552"/>
              <a:ext cx="737" cy="601"/>
              <a:chOff x="3024" y="3279"/>
              <a:chExt cx="737" cy="601"/>
            </a:xfrm>
          </p:grpSpPr>
          <p:sp>
            <p:nvSpPr>
              <p:cNvPr id="9344" name="Text Box 35"/>
              <p:cNvSpPr txBox="1">
                <a:spLocks noChangeArrowheads="1"/>
              </p:cNvSpPr>
              <p:nvPr/>
            </p:nvSpPr>
            <p:spPr bwMode="auto">
              <a:xfrm>
                <a:off x="3120" y="3279"/>
                <a:ext cx="641"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 2 + 4</a:t>
                </a:r>
              </a:p>
              <a:p>
                <a:pPr eaLnBrk="1" hangingPunct="1"/>
                <a:r>
                  <a:rPr lang="en-US" sz="2800" b="1">
                    <a:latin typeface="Times New Roman" panose="02020603050405020304" pitchFamily="18" charset="0"/>
                    <a:cs typeface="Times New Roman" panose="02020603050405020304" pitchFamily="18" charset="0"/>
                  </a:rPr>
                  <a:t>    7</a:t>
                </a:r>
              </a:p>
            </p:txBody>
          </p:sp>
          <p:sp>
            <p:nvSpPr>
              <p:cNvPr id="9345" name="Line 36"/>
              <p:cNvSpPr>
                <a:spLocks noChangeShapeType="1"/>
              </p:cNvSpPr>
              <p:nvPr/>
            </p:nvSpPr>
            <p:spPr bwMode="auto">
              <a:xfrm>
                <a:off x="3024" y="3533"/>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6" name="Line 37"/>
              <p:cNvSpPr>
                <a:spLocks noChangeShapeType="1"/>
              </p:cNvSpPr>
              <p:nvPr/>
            </p:nvSpPr>
            <p:spPr bwMode="auto">
              <a:xfrm>
                <a:off x="3024" y="3600"/>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43" name="Line 38"/>
            <p:cNvSpPr>
              <a:spLocks noChangeShapeType="1"/>
            </p:cNvSpPr>
            <p:nvPr/>
          </p:nvSpPr>
          <p:spPr bwMode="auto">
            <a:xfrm>
              <a:off x="4992" y="3840"/>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3" name="Group 39"/>
          <p:cNvGrpSpPr/>
          <p:nvPr/>
        </p:nvGrpSpPr>
        <p:grpSpPr bwMode="auto">
          <a:xfrm>
            <a:off x="1828801" y="3397251"/>
            <a:ext cx="1668463" cy="954088"/>
            <a:chOff x="320" y="1392"/>
            <a:chExt cx="1051" cy="601"/>
          </a:xfrm>
        </p:grpSpPr>
        <p:sp>
          <p:nvSpPr>
            <p:cNvPr id="9333" name="Rectangle 40"/>
            <p:cNvSpPr>
              <a:spLocks noChangeArrowheads="1"/>
            </p:cNvSpPr>
            <p:nvPr/>
          </p:nvSpPr>
          <p:spPr bwMode="auto">
            <a:xfrm>
              <a:off x="320" y="1520"/>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800">
                <a:latin typeface="Times New Roman" panose="02020603050405020304" pitchFamily="18" charset="0"/>
                <a:cs typeface="Times New Roman" panose="02020603050405020304" pitchFamily="18" charset="0"/>
              </a:endParaRPr>
            </a:p>
          </p:txBody>
        </p:sp>
        <p:grpSp>
          <p:nvGrpSpPr>
            <p:cNvPr id="9334" name="Group 41"/>
            <p:cNvGrpSpPr/>
            <p:nvPr/>
          </p:nvGrpSpPr>
          <p:grpSpPr bwMode="auto">
            <a:xfrm>
              <a:off x="576" y="1392"/>
              <a:ext cx="795" cy="601"/>
              <a:chOff x="576" y="1392"/>
              <a:chExt cx="795" cy="601"/>
            </a:xfrm>
          </p:grpSpPr>
          <p:sp>
            <p:nvSpPr>
              <p:cNvPr id="9335" name="Text Box 42"/>
              <p:cNvSpPr txBox="1">
                <a:spLocks noChangeArrowheads="1"/>
              </p:cNvSpPr>
              <p:nvPr/>
            </p:nvSpPr>
            <p:spPr bwMode="auto">
              <a:xfrm>
                <a:off x="576" y="1392"/>
                <a:ext cx="795"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27   16</a:t>
                </a:r>
              </a:p>
              <a:p>
                <a:pPr eaLnBrk="1" hangingPunct="1"/>
                <a:r>
                  <a:rPr lang="en-US" sz="2800" b="1">
                    <a:latin typeface="Times New Roman" panose="02020603050405020304" pitchFamily="18" charset="0"/>
                    <a:cs typeface="Times New Roman" panose="02020603050405020304" pitchFamily="18" charset="0"/>
                  </a:rPr>
                  <a:t>125125</a:t>
                </a:r>
              </a:p>
            </p:txBody>
          </p:sp>
          <p:grpSp>
            <p:nvGrpSpPr>
              <p:cNvPr id="9336" name="Group 43"/>
              <p:cNvGrpSpPr/>
              <p:nvPr/>
            </p:nvGrpSpPr>
            <p:grpSpPr bwMode="auto">
              <a:xfrm>
                <a:off x="624" y="1632"/>
                <a:ext cx="588" cy="96"/>
                <a:chOff x="2928" y="2739"/>
                <a:chExt cx="588" cy="96"/>
              </a:xfrm>
            </p:grpSpPr>
            <p:grpSp>
              <p:nvGrpSpPr>
                <p:cNvPr id="9337" name="Group 44"/>
                <p:cNvGrpSpPr/>
                <p:nvPr/>
              </p:nvGrpSpPr>
              <p:grpSpPr bwMode="auto">
                <a:xfrm>
                  <a:off x="3151" y="2739"/>
                  <a:ext cx="96" cy="96"/>
                  <a:chOff x="4368" y="3120"/>
                  <a:chExt cx="96" cy="96"/>
                </a:xfrm>
              </p:grpSpPr>
              <p:sp>
                <p:nvSpPr>
                  <p:cNvPr id="9340" name="Line 45"/>
                  <p:cNvSpPr>
                    <a:spLocks noChangeShapeType="1"/>
                  </p:cNvSpPr>
                  <p:nvPr/>
                </p:nvSpPr>
                <p:spPr bwMode="auto">
                  <a:xfrm>
                    <a:off x="4368" y="3168"/>
                    <a:ext cx="96"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1" name="Line 46"/>
                  <p:cNvSpPr>
                    <a:spLocks noChangeShapeType="1"/>
                  </p:cNvSpPr>
                  <p:nvPr/>
                </p:nvSpPr>
                <p:spPr bwMode="auto">
                  <a:xfrm>
                    <a:off x="4422" y="3120"/>
                    <a:ext cx="0" cy="96"/>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38" name="Line 47"/>
                <p:cNvSpPr>
                  <a:spLocks noChangeShapeType="1"/>
                </p:cNvSpPr>
                <p:nvPr/>
              </p:nvSpPr>
              <p:spPr bwMode="auto">
                <a:xfrm>
                  <a:off x="2928" y="2784"/>
                  <a:ext cx="14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9" name="Line 48"/>
                <p:cNvSpPr>
                  <a:spLocks noChangeShapeType="1"/>
                </p:cNvSpPr>
                <p:nvPr/>
              </p:nvSpPr>
              <p:spPr bwMode="auto">
                <a:xfrm>
                  <a:off x="3324" y="2784"/>
                  <a:ext cx="19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9241" name="Rectangle 50"/>
          <p:cNvSpPr>
            <a:spLocks noChangeArrowheads="1"/>
          </p:cNvSpPr>
          <p:nvPr/>
        </p:nvSpPr>
        <p:spPr bwMode="auto">
          <a:xfrm>
            <a:off x="2514600" y="248285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800">
              <a:latin typeface="Times New Roman" panose="02020603050405020304" pitchFamily="18" charset="0"/>
              <a:cs typeface="Times New Roman" panose="02020603050405020304" pitchFamily="18" charset="0"/>
            </a:endParaRPr>
          </a:p>
        </p:txBody>
      </p:sp>
      <p:grpSp>
        <p:nvGrpSpPr>
          <p:cNvPr id="11323" name="Group 59"/>
          <p:cNvGrpSpPr/>
          <p:nvPr/>
        </p:nvGrpSpPr>
        <p:grpSpPr bwMode="auto">
          <a:xfrm>
            <a:off x="1997076" y="2332039"/>
            <a:ext cx="1577975" cy="954088"/>
            <a:chOff x="320" y="1392"/>
            <a:chExt cx="994" cy="601"/>
          </a:xfrm>
        </p:grpSpPr>
        <p:sp>
          <p:nvSpPr>
            <p:cNvPr id="9317" name="Rectangle 60"/>
            <p:cNvSpPr>
              <a:spLocks noChangeArrowheads="1"/>
            </p:cNvSpPr>
            <p:nvPr/>
          </p:nvSpPr>
          <p:spPr bwMode="auto">
            <a:xfrm>
              <a:off x="320" y="1520"/>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800">
                <a:latin typeface="Times New Roman" panose="02020603050405020304" pitchFamily="18" charset="0"/>
                <a:cs typeface="Times New Roman" panose="02020603050405020304" pitchFamily="18" charset="0"/>
              </a:endParaRPr>
            </a:p>
          </p:txBody>
        </p:sp>
        <p:grpSp>
          <p:nvGrpSpPr>
            <p:cNvPr id="9318" name="Group 61"/>
            <p:cNvGrpSpPr/>
            <p:nvPr/>
          </p:nvGrpSpPr>
          <p:grpSpPr bwMode="auto">
            <a:xfrm>
              <a:off x="576" y="1392"/>
              <a:ext cx="738" cy="601"/>
              <a:chOff x="576" y="1392"/>
              <a:chExt cx="738" cy="601"/>
            </a:xfrm>
          </p:grpSpPr>
          <p:sp>
            <p:nvSpPr>
              <p:cNvPr id="9319" name="Text Box 62"/>
              <p:cNvSpPr txBox="1">
                <a:spLocks noChangeArrowheads="1"/>
              </p:cNvSpPr>
              <p:nvPr/>
            </p:nvSpPr>
            <p:spPr bwMode="auto">
              <a:xfrm>
                <a:off x="576" y="1392"/>
                <a:ext cx="73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23    8</a:t>
                </a:r>
              </a:p>
              <a:p>
                <a:pPr eaLnBrk="1" hangingPunct="1"/>
                <a:r>
                  <a:rPr lang="en-US" sz="2800" b="1">
                    <a:latin typeface="Times New Roman" panose="02020603050405020304" pitchFamily="18" charset="0"/>
                    <a:cs typeface="Times New Roman" panose="02020603050405020304" pitchFamily="18" charset="0"/>
                  </a:rPr>
                  <a:t>13   13</a:t>
                </a:r>
              </a:p>
            </p:txBody>
          </p:sp>
          <p:grpSp>
            <p:nvGrpSpPr>
              <p:cNvPr id="9320" name="Group 63"/>
              <p:cNvGrpSpPr/>
              <p:nvPr/>
            </p:nvGrpSpPr>
            <p:grpSpPr bwMode="auto">
              <a:xfrm>
                <a:off x="624" y="1632"/>
                <a:ext cx="588" cy="96"/>
                <a:chOff x="2928" y="2739"/>
                <a:chExt cx="588" cy="96"/>
              </a:xfrm>
            </p:grpSpPr>
            <p:grpSp>
              <p:nvGrpSpPr>
                <p:cNvPr id="9321" name="Group 64"/>
                <p:cNvGrpSpPr/>
                <p:nvPr/>
              </p:nvGrpSpPr>
              <p:grpSpPr bwMode="auto">
                <a:xfrm>
                  <a:off x="3151" y="2739"/>
                  <a:ext cx="96" cy="96"/>
                  <a:chOff x="4368" y="3120"/>
                  <a:chExt cx="96" cy="96"/>
                </a:xfrm>
              </p:grpSpPr>
              <p:sp>
                <p:nvSpPr>
                  <p:cNvPr id="9324" name="Line 65"/>
                  <p:cNvSpPr>
                    <a:spLocks noChangeShapeType="1"/>
                  </p:cNvSpPr>
                  <p:nvPr/>
                </p:nvSpPr>
                <p:spPr bwMode="auto">
                  <a:xfrm>
                    <a:off x="4368" y="3168"/>
                    <a:ext cx="96"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5" name="Line 66"/>
                  <p:cNvSpPr>
                    <a:spLocks noChangeShapeType="1"/>
                  </p:cNvSpPr>
                  <p:nvPr/>
                </p:nvSpPr>
                <p:spPr bwMode="auto">
                  <a:xfrm>
                    <a:off x="4422" y="3120"/>
                    <a:ext cx="0" cy="96"/>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22" name="Line 67"/>
                <p:cNvSpPr>
                  <a:spLocks noChangeShapeType="1"/>
                </p:cNvSpPr>
                <p:nvPr/>
              </p:nvSpPr>
              <p:spPr bwMode="auto">
                <a:xfrm>
                  <a:off x="2928" y="2784"/>
                  <a:ext cx="14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3" name="Line 68"/>
                <p:cNvSpPr>
                  <a:spLocks noChangeShapeType="1"/>
                </p:cNvSpPr>
                <p:nvPr/>
              </p:nvSpPr>
              <p:spPr bwMode="auto">
                <a:xfrm>
                  <a:off x="3324" y="2784"/>
                  <a:ext cx="19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1333" name="Group 69"/>
          <p:cNvGrpSpPr/>
          <p:nvPr/>
        </p:nvGrpSpPr>
        <p:grpSpPr bwMode="auto">
          <a:xfrm>
            <a:off x="3687770" y="2354266"/>
            <a:ext cx="1516064" cy="954088"/>
            <a:chOff x="4752" y="3552"/>
            <a:chExt cx="955" cy="601"/>
          </a:xfrm>
        </p:grpSpPr>
        <p:grpSp>
          <p:nvGrpSpPr>
            <p:cNvPr id="9312" name="Group 70"/>
            <p:cNvGrpSpPr/>
            <p:nvPr/>
          </p:nvGrpSpPr>
          <p:grpSpPr bwMode="auto">
            <a:xfrm>
              <a:off x="4752" y="3552"/>
              <a:ext cx="955" cy="601"/>
              <a:chOff x="3024" y="3279"/>
              <a:chExt cx="955" cy="601"/>
            </a:xfrm>
          </p:grpSpPr>
          <p:sp>
            <p:nvSpPr>
              <p:cNvPr id="9314" name="Text Box 71"/>
              <p:cNvSpPr txBox="1">
                <a:spLocks noChangeArrowheads="1"/>
              </p:cNvSpPr>
              <p:nvPr/>
            </p:nvSpPr>
            <p:spPr bwMode="auto">
              <a:xfrm>
                <a:off x="3120" y="3279"/>
                <a:ext cx="859"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 23 + 8</a:t>
                </a:r>
              </a:p>
              <a:p>
                <a:pPr eaLnBrk="1" hangingPunct="1"/>
                <a:r>
                  <a:rPr lang="en-US" sz="2800" b="1">
                    <a:latin typeface="Times New Roman" panose="02020603050405020304" pitchFamily="18" charset="0"/>
                    <a:cs typeface="Times New Roman" panose="02020603050405020304" pitchFamily="18" charset="0"/>
                  </a:rPr>
                  <a:t>    13</a:t>
                </a:r>
              </a:p>
            </p:txBody>
          </p:sp>
          <p:sp>
            <p:nvSpPr>
              <p:cNvPr id="9315" name="Line 72"/>
              <p:cNvSpPr>
                <a:spLocks noChangeShapeType="1"/>
              </p:cNvSpPr>
              <p:nvPr/>
            </p:nvSpPr>
            <p:spPr bwMode="auto">
              <a:xfrm>
                <a:off x="3024" y="3533"/>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6" name="Line 73"/>
              <p:cNvSpPr>
                <a:spLocks noChangeShapeType="1"/>
              </p:cNvSpPr>
              <p:nvPr/>
            </p:nvSpPr>
            <p:spPr bwMode="auto">
              <a:xfrm>
                <a:off x="3024" y="3600"/>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3" name="Line 74"/>
            <p:cNvSpPr>
              <a:spLocks noChangeShapeType="1"/>
            </p:cNvSpPr>
            <p:nvPr/>
          </p:nvSpPr>
          <p:spPr bwMode="auto">
            <a:xfrm>
              <a:off x="4992" y="3840"/>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39" name="Group 75"/>
          <p:cNvGrpSpPr/>
          <p:nvPr/>
        </p:nvGrpSpPr>
        <p:grpSpPr bwMode="auto">
          <a:xfrm>
            <a:off x="4886325" y="2354265"/>
            <a:ext cx="804077" cy="954088"/>
            <a:chOff x="3552" y="2544"/>
            <a:chExt cx="491" cy="601"/>
          </a:xfrm>
        </p:grpSpPr>
        <p:sp>
          <p:nvSpPr>
            <p:cNvPr id="9307" name="Text Box 76"/>
            <p:cNvSpPr txBox="1">
              <a:spLocks noChangeArrowheads="1"/>
            </p:cNvSpPr>
            <p:nvPr/>
          </p:nvSpPr>
          <p:spPr bwMode="auto">
            <a:xfrm>
              <a:off x="3711" y="2544"/>
              <a:ext cx="33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31</a:t>
              </a:r>
            </a:p>
            <a:p>
              <a:pPr eaLnBrk="1" hangingPunct="1"/>
              <a:r>
                <a:rPr lang="en-US" sz="2800" b="1">
                  <a:latin typeface="Times New Roman" panose="02020603050405020304" pitchFamily="18" charset="0"/>
                  <a:cs typeface="Times New Roman" panose="02020603050405020304" pitchFamily="18" charset="0"/>
                </a:rPr>
                <a:t>13</a:t>
              </a:r>
            </a:p>
          </p:txBody>
        </p:sp>
        <p:grpSp>
          <p:nvGrpSpPr>
            <p:cNvPr id="9308" name="Group 77"/>
            <p:cNvGrpSpPr/>
            <p:nvPr/>
          </p:nvGrpSpPr>
          <p:grpSpPr bwMode="auto">
            <a:xfrm>
              <a:off x="3552" y="2784"/>
              <a:ext cx="324" cy="96"/>
              <a:chOff x="3552" y="2784"/>
              <a:chExt cx="324" cy="96"/>
            </a:xfrm>
          </p:grpSpPr>
          <p:sp>
            <p:nvSpPr>
              <p:cNvPr id="9309" name="Line 78"/>
              <p:cNvSpPr>
                <a:spLocks noChangeShapeType="1"/>
              </p:cNvSpPr>
              <p:nvPr/>
            </p:nvSpPr>
            <p:spPr bwMode="auto">
              <a:xfrm>
                <a:off x="3552" y="2784"/>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0" name="Line 79"/>
              <p:cNvSpPr>
                <a:spLocks noChangeShapeType="1"/>
              </p:cNvSpPr>
              <p:nvPr/>
            </p:nvSpPr>
            <p:spPr bwMode="auto">
              <a:xfrm>
                <a:off x="3552" y="2880"/>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1" name="Line 80"/>
              <p:cNvSpPr>
                <a:spLocks noChangeShapeType="1"/>
              </p:cNvSpPr>
              <p:nvPr/>
            </p:nvSpPr>
            <p:spPr bwMode="auto">
              <a:xfrm>
                <a:off x="3732" y="2829"/>
                <a:ext cx="14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1345" name="Group 81"/>
          <p:cNvGrpSpPr/>
          <p:nvPr/>
        </p:nvGrpSpPr>
        <p:grpSpPr bwMode="auto">
          <a:xfrm>
            <a:off x="5180014" y="1122363"/>
            <a:ext cx="612775" cy="946150"/>
            <a:chOff x="3552" y="2544"/>
            <a:chExt cx="387" cy="596"/>
          </a:xfrm>
        </p:grpSpPr>
        <p:sp>
          <p:nvSpPr>
            <p:cNvPr id="9302" name="Text Box 82"/>
            <p:cNvSpPr txBox="1">
              <a:spLocks noChangeArrowheads="1"/>
            </p:cNvSpPr>
            <p:nvPr/>
          </p:nvSpPr>
          <p:spPr bwMode="auto">
            <a:xfrm>
              <a:off x="3711" y="2544"/>
              <a:ext cx="22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6</a:t>
              </a:r>
            </a:p>
            <a:p>
              <a:pPr eaLnBrk="1" hangingPunct="1"/>
              <a:r>
                <a:rPr lang="en-US" sz="2800" b="1">
                  <a:latin typeface="Times New Roman" panose="02020603050405020304" pitchFamily="18" charset="0"/>
                  <a:cs typeface="Times New Roman" panose="02020603050405020304" pitchFamily="18" charset="0"/>
                </a:rPr>
                <a:t>7</a:t>
              </a:r>
            </a:p>
          </p:txBody>
        </p:sp>
        <p:grpSp>
          <p:nvGrpSpPr>
            <p:cNvPr id="9303" name="Group 83"/>
            <p:cNvGrpSpPr/>
            <p:nvPr/>
          </p:nvGrpSpPr>
          <p:grpSpPr bwMode="auto">
            <a:xfrm>
              <a:off x="3552" y="2784"/>
              <a:ext cx="324" cy="96"/>
              <a:chOff x="3552" y="2784"/>
              <a:chExt cx="324" cy="96"/>
            </a:xfrm>
          </p:grpSpPr>
          <p:sp>
            <p:nvSpPr>
              <p:cNvPr id="9304" name="Line 84"/>
              <p:cNvSpPr>
                <a:spLocks noChangeShapeType="1"/>
              </p:cNvSpPr>
              <p:nvPr/>
            </p:nvSpPr>
            <p:spPr bwMode="auto">
              <a:xfrm>
                <a:off x="3552" y="2784"/>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5" name="Line 85"/>
              <p:cNvSpPr>
                <a:spLocks noChangeShapeType="1"/>
              </p:cNvSpPr>
              <p:nvPr/>
            </p:nvSpPr>
            <p:spPr bwMode="auto">
              <a:xfrm>
                <a:off x="3552" y="2880"/>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6" name="Line 86"/>
              <p:cNvSpPr>
                <a:spLocks noChangeShapeType="1"/>
              </p:cNvSpPr>
              <p:nvPr/>
            </p:nvSpPr>
            <p:spPr bwMode="auto">
              <a:xfrm>
                <a:off x="3732" y="2829"/>
                <a:ext cx="14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383" name="Text Box 119"/>
          <p:cNvSpPr txBox="1">
            <a:spLocks noChangeArrowheads="1"/>
          </p:cNvSpPr>
          <p:nvPr/>
        </p:nvSpPr>
        <p:spPr bwMode="auto">
          <a:xfrm>
            <a:off x="6237288" y="253523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800" b="1">
              <a:solidFill>
                <a:srgbClr val="FF3300"/>
              </a:solidFill>
              <a:latin typeface="Times New Roman" panose="02020603050405020304" pitchFamily="18" charset="0"/>
              <a:cs typeface="Times New Roman" panose="02020603050405020304" pitchFamily="18" charset="0"/>
            </a:endParaRPr>
          </a:p>
        </p:txBody>
      </p:sp>
      <p:sp>
        <p:nvSpPr>
          <p:cNvPr id="9253" name="WordArt 124" descr="Paper bag"/>
          <p:cNvSpPr>
            <a:spLocks noChangeArrowheads="1" noChangeShapeType="1" noTextEdit="1"/>
          </p:cNvSpPr>
          <p:nvPr/>
        </p:nvSpPr>
        <p:spPr bwMode="auto">
          <a:xfrm>
            <a:off x="1844675" y="265114"/>
            <a:ext cx="1339850" cy="403225"/>
          </a:xfrm>
          <a:prstGeom prst="rect">
            <a:avLst/>
          </a:prstGeom>
        </p:spPr>
        <p:txBody>
          <a:bodyPr wrap="none" fromWordArt="1">
            <a:prstTxWarp prst="textPlain">
              <a:avLst>
                <a:gd name="adj" fmla="val 50000"/>
              </a:avLst>
            </a:prstTxWarp>
          </a:bodyPr>
          <a:lstStyle/>
          <a:p>
            <a:pPr algn="ctr"/>
            <a:r>
              <a:rPr lang="en-US" sz="3600" kern="10">
                <a:ln w="9525">
                  <a:solidFill>
                    <a:schemeClr val="tx2"/>
                  </a:solidFill>
                  <a:round/>
                </a:ln>
                <a:blipFill dpi="0" rotWithShape="0">
                  <a:blip r:embed="rId3"/>
                  <a:srcRect/>
                  <a:tile tx="0" ty="0" sx="100000" sy="100000" flip="none" algn="tl"/>
                </a:blipFill>
                <a:effectLst>
                  <a:outerShdw sy="50000" kx="2453608" algn="bl" rotWithShape="0">
                    <a:srgbClr val="C7DFD3">
                      <a:alpha val="50000"/>
                    </a:srgbClr>
                  </a:outerShdw>
                </a:effectLst>
                <a:latin typeface="Times New Roman" panose="02020603050405020304" pitchFamily="18" charset="0"/>
                <a:cs typeface="Times New Roman" panose="02020603050405020304" pitchFamily="18" charset="0"/>
              </a:rPr>
              <a:t>Bài 1:</a:t>
            </a:r>
          </a:p>
        </p:txBody>
      </p:sp>
      <p:grpSp>
        <p:nvGrpSpPr>
          <p:cNvPr id="118" name="Group 87"/>
          <p:cNvGrpSpPr/>
          <p:nvPr/>
        </p:nvGrpSpPr>
        <p:grpSpPr bwMode="auto">
          <a:xfrm>
            <a:off x="3551238" y="3378200"/>
            <a:ext cx="1530350" cy="954088"/>
            <a:chOff x="1968" y="3456"/>
            <a:chExt cx="964" cy="601"/>
          </a:xfrm>
        </p:grpSpPr>
        <p:grpSp>
          <p:nvGrpSpPr>
            <p:cNvPr id="9272" name="Group 88"/>
            <p:cNvGrpSpPr/>
            <p:nvPr/>
          </p:nvGrpSpPr>
          <p:grpSpPr bwMode="auto">
            <a:xfrm>
              <a:off x="1968" y="3456"/>
              <a:ext cx="964" cy="601"/>
              <a:chOff x="4752" y="3552"/>
              <a:chExt cx="964" cy="601"/>
            </a:xfrm>
          </p:grpSpPr>
          <p:grpSp>
            <p:nvGrpSpPr>
              <p:cNvPr id="9274" name="Group 89"/>
              <p:cNvGrpSpPr/>
              <p:nvPr/>
            </p:nvGrpSpPr>
            <p:grpSpPr bwMode="auto">
              <a:xfrm>
                <a:off x="4752" y="3552"/>
                <a:ext cx="964" cy="601"/>
                <a:chOff x="3024" y="3279"/>
                <a:chExt cx="964" cy="601"/>
              </a:xfrm>
            </p:grpSpPr>
            <p:sp>
              <p:nvSpPr>
                <p:cNvPr id="9276" name="Text Box 90"/>
                <p:cNvSpPr txBox="1">
                  <a:spLocks noChangeArrowheads="1"/>
                </p:cNvSpPr>
                <p:nvPr/>
              </p:nvSpPr>
              <p:spPr bwMode="auto">
                <a:xfrm>
                  <a:off x="3120" y="3279"/>
                  <a:ext cx="86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 27 + 16</a:t>
                  </a:r>
                </a:p>
                <a:p>
                  <a:pPr eaLnBrk="1" hangingPunct="1"/>
                  <a:r>
                    <a:rPr lang="en-US" sz="2800" b="1">
                      <a:latin typeface="Times New Roman" panose="02020603050405020304" pitchFamily="18" charset="0"/>
                      <a:cs typeface="Times New Roman" panose="02020603050405020304" pitchFamily="18" charset="0"/>
                    </a:rPr>
                    <a:t>    125</a:t>
                  </a:r>
                </a:p>
              </p:txBody>
            </p:sp>
            <p:sp>
              <p:nvSpPr>
                <p:cNvPr id="9277" name="Line 91"/>
                <p:cNvSpPr>
                  <a:spLocks noChangeShapeType="1"/>
                </p:cNvSpPr>
                <p:nvPr/>
              </p:nvSpPr>
              <p:spPr bwMode="auto">
                <a:xfrm>
                  <a:off x="3024" y="3533"/>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8" name="Line 92"/>
                <p:cNvSpPr>
                  <a:spLocks noChangeShapeType="1"/>
                </p:cNvSpPr>
                <p:nvPr/>
              </p:nvSpPr>
              <p:spPr bwMode="auto">
                <a:xfrm>
                  <a:off x="3024" y="3600"/>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75" name="Line 93"/>
              <p:cNvSpPr>
                <a:spLocks noChangeShapeType="1"/>
              </p:cNvSpPr>
              <p:nvPr/>
            </p:nvSpPr>
            <p:spPr bwMode="auto">
              <a:xfrm>
                <a:off x="4992" y="3840"/>
                <a:ext cx="43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73" name="Line 94"/>
            <p:cNvSpPr>
              <a:spLocks noChangeShapeType="1"/>
            </p:cNvSpPr>
            <p:nvPr/>
          </p:nvSpPr>
          <p:spPr bwMode="auto">
            <a:xfrm>
              <a:off x="2208" y="3744"/>
              <a:ext cx="52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7" name="Text Box 118"/>
          <p:cNvSpPr txBox="1">
            <a:spLocks noChangeArrowheads="1"/>
          </p:cNvSpPr>
          <p:nvPr/>
        </p:nvSpPr>
        <p:spPr bwMode="auto">
          <a:xfrm>
            <a:off x="1717675" y="352583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c)</a:t>
            </a:r>
          </a:p>
        </p:txBody>
      </p:sp>
      <p:sp>
        <p:nvSpPr>
          <p:cNvPr id="128" name="Text Box 118"/>
          <p:cNvSpPr txBox="1">
            <a:spLocks noChangeArrowheads="1"/>
          </p:cNvSpPr>
          <p:nvPr/>
        </p:nvSpPr>
        <p:spPr bwMode="auto">
          <a:xfrm>
            <a:off x="1828800" y="252253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b)</a:t>
            </a:r>
          </a:p>
        </p:txBody>
      </p:sp>
      <p:sp>
        <p:nvSpPr>
          <p:cNvPr id="129" name="Text Box 118"/>
          <p:cNvSpPr txBox="1">
            <a:spLocks noChangeArrowheads="1"/>
          </p:cNvSpPr>
          <p:nvPr/>
        </p:nvSpPr>
        <p:spPr bwMode="auto">
          <a:xfrm>
            <a:off x="1804988" y="12747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a)</a:t>
            </a:r>
          </a:p>
        </p:txBody>
      </p:sp>
      <p:pic>
        <p:nvPicPr>
          <p:cNvPr id="2" name="Picture 1" descr="Picture83"/>
          <p:cNvPicPr>
            <a:picLocks noChangeAspect="1"/>
          </p:cNvPicPr>
          <p:nvPr/>
        </p:nvPicPr>
        <p:blipFill>
          <a:blip r:embed="rId4"/>
          <a:stretch>
            <a:fillRect/>
          </a:stretch>
        </p:blipFill>
        <p:spPr>
          <a:xfrm>
            <a:off x="1499235" y="6112510"/>
            <a:ext cx="2485390" cy="745490"/>
          </a:xfrm>
          <a:prstGeom prst="rect">
            <a:avLst/>
          </a:prstGeom>
        </p:spPr>
      </p:pic>
      <p:pic>
        <p:nvPicPr>
          <p:cNvPr id="3" name="Picture 2" descr="5a2e0a1608e3c7.8824615915129666780364"/>
          <p:cNvPicPr>
            <a:picLocks noChangeAspect="1"/>
          </p:cNvPicPr>
          <p:nvPr/>
        </p:nvPicPr>
        <p:blipFill>
          <a:blip r:embed="rId5"/>
          <a:srcRect l="6275" t="26641" r="6464" b="27688"/>
          <a:stretch>
            <a:fillRect/>
          </a:stretch>
        </p:blipFill>
        <p:spPr>
          <a:xfrm flipH="1">
            <a:off x="8610600" y="-76200"/>
            <a:ext cx="2057400" cy="914400"/>
          </a:xfrm>
          <a:prstGeom prst="rect">
            <a:avLst/>
          </a:prstGeom>
        </p:spPr>
      </p:pic>
      <p:pic>
        <p:nvPicPr>
          <p:cNvPr id="4" name="Picture 3" descr="Picture43"/>
          <p:cNvPicPr>
            <a:picLocks noChangeAspect="1"/>
          </p:cNvPicPr>
          <p:nvPr/>
        </p:nvPicPr>
        <p:blipFill>
          <a:blip r:embed="rId6"/>
          <a:stretch>
            <a:fillRect/>
          </a:stretch>
        </p:blipFill>
        <p:spPr>
          <a:xfrm flipH="1">
            <a:off x="7543800" y="2057401"/>
            <a:ext cx="2705100" cy="3377565"/>
          </a:xfrm>
          <a:prstGeom prst="rect">
            <a:avLst/>
          </a:prstGeom>
        </p:spPr>
      </p:pic>
      <p:pic>
        <p:nvPicPr>
          <p:cNvPr id="9" name="Picture 8" descr="anh-dong-trang-tri-powerpoint-1_114734567"/>
          <p:cNvPicPr>
            <a:picLocks noChangeAspect="1"/>
          </p:cNvPicPr>
          <p:nvPr/>
        </p:nvPicPr>
        <p:blipFill>
          <a:blip r:embed="rId7"/>
          <a:stretch>
            <a:fillRect/>
          </a:stretch>
        </p:blipFill>
        <p:spPr>
          <a:xfrm>
            <a:off x="9220201" y="5334001"/>
            <a:ext cx="1737995" cy="1737995"/>
          </a:xfrm>
          <a:prstGeom prst="rect">
            <a:avLst/>
          </a:prstGeom>
        </p:spPr>
      </p:pic>
      <p:grpSp>
        <p:nvGrpSpPr>
          <p:cNvPr id="130" name="Group 39"/>
          <p:cNvGrpSpPr/>
          <p:nvPr/>
        </p:nvGrpSpPr>
        <p:grpSpPr bwMode="auto">
          <a:xfrm>
            <a:off x="1828800" y="3602038"/>
            <a:ext cx="1416050" cy="381000"/>
            <a:chOff x="320" y="1520"/>
            <a:chExt cx="892" cy="240"/>
          </a:xfrm>
        </p:grpSpPr>
        <p:sp>
          <p:nvSpPr>
            <p:cNvPr id="131" name="Rectangle 40"/>
            <p:cNvSpPr>
              <a:spLocks noChangeArrowheads="1"/>
            </p:cNvSpPr>
            <p:nvPr/>
          </p:nvSpPr>
          <p:spPr bwMode="auto">
            <a:xfrm>
              <a:off x="320" y="1520"/>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800">
                <a:latin typeface="Times New Roman" panose="02020603050405020304" pitchFamily="18" charset="0"/>
                <a:cs typeface="Times New Roman" panose="02020603050405020304" pitchFamily="18" charset="0"/>
              </a:endParaRPr>
            </a:p>
          </p:txBody>
        </p:sp>
        <p:grpSp>
          <p:nvGrpSpPr>
            <p:cNvPr id="135" name="Group 43"/>
            <p:cNvGrpSpPr/>
            <p:nvPr/>
          </p:nvGrpSpPr>
          <p:grpSpPr bwMode="auto">
            <a:xfrm>
              <a:off x="624" y="1632"/>
              <a:ext cx="588" cy="62"/>
              <a:chOff x="2928" y="2739"/>
              <a:chExt cx="588" cy="62"/>
            </a:xfrm>
          </p:grpSpPr>
          <p:grpSp>
            <p:nvGrpSpPr>
              <p:cNvPr id="136" name="Group 44"/>
              <p:cNvGrpSpPr/>
              <p:nvPr/>
            </p:nvGrpSpPr>
            <p:grpSpPr bwMode="auto">
              <a:xfrm>
                <a:off x="3151" y="2739"/>
                <a:ext cx="96" cy="62"/>
                <a:chOff x="4368" y="3120"/>
                <a:chExt cx="96" cy="62"/>
              </a:xfrm>
            </p:grpSpPr>
            <p:sp>
              <p:nvSpPr>
                <p:cNvPr id="140" name="Line 45"/>
                <p:cNvSpPr>
                  <a:spLocks noChangeShapeType="1"/>
                </p:cNvSpPr>
                <p:nvPr/>
              </p:nvSpPr>
              <p:spPr bwMode="auto">
                <a:xfrm>
                  <a:off x="4368" y="3168"/>
                  <a:ext cx="96" cy="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46"/>
                <p:cNvSpPr>
                  <a:spLocks noChangeShapeType="1"/>
                </p:cNvSpPr>
                <p:nvPr/>
              </p:nvSpPr>
              <p:spPr bwMode="auto">
                <a:xfrm flipH="1">
                  <a:off x="4412" y="3120"/>
                  <a:ext cx="10" cy="62"/>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 name="Line 47"/>
              <p:cNvSpPr>
                <a:spLocks noChangeShapeType="1"/>
              </p:cNvSpPr>
              <p:nvPr/>
            </p:nvSpPr>
            <p:spPr bwMode="auto">
              <a:xfrm>
                <a:off x="2928" y="2784"/>
                <a:ext cx="14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48"/>
              <p:cNvSpPr>
                <a:spLocks noChangeShapeType="1"/>
              </p:cNvSpPr>
              <p:nvPr/>
            </p:nvSpPr>
            <p:spPr bwMode="auto">
              <a:xfrm>
                <a:off x="3324" y="2784"/>
                <a:ext cx="19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42" name="Group 101"/>
          <p:cNvGrpSpPr/>
          <p:nvPr/>
        </p:nvGrpSpPr>
        <p:grpSpPr bwMode="auto">
          <a:xfrm>
            <a:off x="4999037" y="3378203"/>
            <a:ext cx="1065211" cy="954088"/>
            <a:chOff x="2592" y="2736"/>
            <a:chExt cx="671" cy="601"/>
          </a:xfrm>
        </p:grpSpPr>
        <p:grpSp>
          <p:nvGrpSpPr>
            <p:cNvPr id="143" name="Group 102"/>
            <p:cNvGrpSpPr/>
            <p:nvPr/>
          </p:nvGrpSpPr>
          <p:grpSpPr bwMode="auto">
            <a:xfrm>
              <a:off x="2592" y="2736"/>
              <a:ext cx="671" cy="601"/>
              <a:chOff x="3552" y="2544"/>
              <a:chExt cx="671" cy="601"/>
            </a:xfrm>
          </p:grpSpPr>
          <p:sp>
            <p:nvSpPr>
              <p:cNvPr id="145" name="Text Box 103"/>
              <p:cNvSpPr txBox="1">
                <a:spLocks noChangeArrowheads="1"/>
              </p:cNvSpPr>
              <p:nvPr/>
            </p:nvSpPr>
            <p:spPr bwMode="auto">
              <a:xfrm>
                <a:off x="3711" y="2544"/>
                <a:ext cx="51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43</a:t>
                </a:r>
              </a:p>
              <a:p>
                <a:pPr eaLnBrk="1" hangingPunct="1"/>
                <a:r>
                  <a:rPr lang="en-US" sz="2800" b="1">
                    <a:latin typeface="Times New Roman" panose="02020603050405020304" pitchFamily="18" charset="0"/>
                    <a:cs typeface="Times New Roman" panose="02020603050405020304" pitchFamily="18" charset="0"/>
                  </a:rPr>
                  <a:t> 125</a:t>
                </a:r>
              </a:p>
            </p:txBody>
          </p:sp>
          <p:grpSp>
            <p:nvGrpSpPr>
              <p:cNvPr id="146" name="Group 104"/>
              <p:cNvGrpSpPr/>
              <p:nvPr/>
            </p:nvGrpSpPr>
            <p:grpSpPr bwMode="auto">
              <a:xfrm>
                <a:off x="3552" y="2784"/>
                <a:ext cx="324" cy="96"/>
                <a:chOff x="3552" y="2784"/>
                <a:chExt cx="324" cy="96"/>
              </a:xfrm>
            </p:grpSpPr>
            <p:sp>
              <p:nvSpPr>
                <p:cNvPr id="147" name="Line 105"/>
                <p:cNvSpPr>
                  <a:spLocks noChangeShapeType="1"/>
                </p:cNvSpPr>
                <p:nvPr/>
              </p:nvSpPr>
              <p:spPr bwMode="auto">
                <a:xfrm>
                  <a:off x="3552" y="2784"/>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106"/>
                <p:cNvSpPr>
                  <a:spLocks noChangeShapeType="1"/>
                </p:cNvSpPr>
                <p:nvPr/>
              </p:nvSpPr>
              <p:spPr bwMode="auto">
                <a:xfrm>
                  <a:off x="3552" y="2880"/>
                  <a:ext cx="96"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107"/>
                <p:cNvSpPr>
                  <a:spLocks noChangeShapeType="1"/>
                </p:cNvSpPr>
                <p:nvPr/>
              </p:nvSpPr>
              <p:spPr bwMode="auto">
                <a:xfrm>
                  <a:off x="3732" y="2829"/>
                  <a:ext cx="14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44" name="Line 108"/>
            <p:cNvSpPr>
              <a:spLocks noChangeShapeType="1"/>
            </p:cNvSpPr>
            <p:nvPr/>
          </p:nvSpPr>
          <p:spPr bwMode="auto">
            <a:xfrm>
              <a:off x="2784" y="3024"/>
              <a:ext cx="24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8" name="Text Box 118"/>
          <p:cNvSpPr txBox="1">
            <a:spLocks noChangeArrowheads="1"/>
          </p:cNvSpPr>
          <p:nvPr/>
        </p:nvSpPr>
        <p:spPr bwMode="auto">
          <a:xfrm>
            <a:off x="1717675" y="3527426"/>
            <a:ext cx="775809"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c)</a:t>
            </a:r>
          </a:p>
        </p:txBody>
      </p:sp>
      <p:sp>
        <p:nvSpPr>
          <p:cNvPr id="159" name="Text Box 118"/>
          <p:cNvSpPr txBox="1">
            <a:spLocks noChangeArrowheads="1"/>
          </p:cNvSpPr>
          <p:nvPr/>
        </p:nvSpPr>
        <p:spPr bwMode="auto">
          <a:xfrm>
            <a:off x="1804988" y="1276351"/>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97"/>
                                        </p:tgtEl>
                                        <p:attrNameLst>
                                          <p:attrName>style.visibility</p:attrName>
                                        </p:attrNameLst>
                                      </p:cBhvr>
                                      <p:to>
                                        <p:strVal val="visible"/>
                                      </p:to>
                                    </p:set>
                                    <p:animEffect transition="in" filter="fade">
                                      <p:cBhvr>
                                        <p:cTn id="7" dur="1000"/>
                                        <p:tgtEl>
                                          <p:spTgt spid="11297"/>
                                        </p:tgtEl>
                                      </p:cBhvr>
                                    </p:animEffect>
                                    <p:anim calcmode="lin" valueType="num">
                                      <p:cBhvr>
                                        <p:cTn id="8" dur="1000" fill="hold"/>
                                        <p:tgtEl>
                                          <p:spTgt spid="11297"/>
                                        </p:tgtEl>
                                        <p:attrNameLst>
                                          <p:attrName>ppt_x</p:attrName>
                                        </p:attrNameLst>
                                      </p:cBhvr>
                                      <p:tavLst>
                                        <p:tav tm="0">
                                          <p:val>
                                            <p:strVal val="#ppt_x"/>
                                          </p:val>
                                        </p:tav>
                                        <p:tav tm="100000">
                                          <p:val>
                                            <p:strVal val="#ppt_x"/>
                                          </p:val>
                                        </p:tav>
                                      </p:tavLst>
                                    </p:anim>
                                    <p:anim calcmode="lin" valueType="num">
                                      <p:cBhvr>
                                        <p:cTn id="9" dur="1000" fill="hold"/>
                                        <p:tgtEl>
                                          <p:spTgt spid="112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345"/>
                                        </p:tgtEl>
                                        <p:attrNameLst>
                                          <p:attrName>style.visibility</p:attrName>
                                        </p:attrNameLst>
                                      </p:cBhvr>
                                      <p:to>
                                        <p:strVal val="visible"/>
                                      </p:to>
                                    </p:set>
                                    <p:animEffect transition="in" filter="fade">
                                      <p:cBhvr>
                                        <p:cTn id="14" dur="1000"/>
                                        <p:tgtEl>
                                          <p:spTgt spid="11345"/>
                                        </p:tgtEl>
                                      </p:cBhvr>
                                    </p:animEffect>
                                    <p:anim calcmode="lin" valueType="num">
                                      <p:cBhvr>
                                        <p:cTn id="15" dur="1000" fill="hold"/>
                                        <p:tgtEl>
                                          <p:spTgt spid="11345"/>
                                        </p:tgtEl>
                                        <p:attrNameLst>
                                          <p:attrName>ppt_x</p:attrName>
                                        </p:attrNameLst>
                                      </p:cBhvr>
                                      <p:tavLst>
                                        <p:tav tm="0">
                                          <p:val>
                                            <p:strVal val="#ppt_x"/>
                                          </p:val>
                                        </p:tav>
                                        <p:tav tm="100000">
                                          <p:val>
                                            <p:strVal val="#ppt_x"/>
                                          </p:val>
                                        </p:tav>
                                      </p:tavLst>
                                    </p:anim>
                                    <p:anim calcmode="lin" valueType="num">
                                      <p:cBhvr>
                                        <p:cTn id="16" dur="1000" fill="hold"/>
                                        <p:tgtEl>
                                          <p:spTgt spid="113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333"/>
                                        </p:tgtEl>
                                        <p:attrNameLst>
                                          <p:attrName>style.visibility</p:attrName>
                                        </p:attrNameLst>
                                      </p:cBhvr>
                                      <p:to>
                                        <p:strVal val="visible"/>
                                      </p:to>
                                    </p:set>
                                    <p:animEffect transition="in" filter="fade">
                                      <p:cBhvr>
                                        <p:cTn id="21" dur="1000"/>
                                        <p:tgtEl>
                                          <p:spTgt spid="11333"/>
                                        </p:tgtEl>
                                      </p:cBhvr>
                                    </p:animEffect>
                                    <p:anim calcmode="lin" valueType="num">
                                      <p:cBhvr>
                                        <p:cTn id="22" dur="1000" fill="hold"/>
                                        <p:tgtEl>
                                          <p:spTgt spid="11333"/>
                                        </p:tgtEl>
                                        <p:attrNameLst>
                                          <p:attrName>ppt_x</p:attrName>
                                        </p:attrNameLst>
                                      </p:cBhvr>
                                      <p:tavLst>
                                        <p:tav tm="0">
                                          <p:val>
                                            <p:strVal val="#ppt_x"/>
                                          </p:val>
                                        </p:tav>
                                        <p:tav tm="100000">
                                          <p:val>
                                            <p:strVal val="#ppt_x"/>
                                          </p:val>
                                        </p:tav>
                                      </p:tavLst>
                                    </p:anim>
                                    <p:anim calcmode="lin" valueType="num">
                                      <p:cBhvr>
                                        <p:cTn id="23" dur="1000" fill="hold"/>
                                        <p:tgtEl>
                                          <p:spTgt spid="113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339"/>
                                        </p:tgtEl>
                                        <p:attrNameLst>
                                          <p:attrName>style.visibility</p:attrName>
                                        </p:attrNameLst>
                                      </p:cBhvr>
                                      <p:to>
                                        <p:strVal val="visible"/>
                                      </p:to>
                                    </p:set>
                                    <p:animEffect transition="in" filter="fade">
                                      <p:cBhvr>
                                        <p:cTn id="28" dur="1000"/>
                                        <p:tgtEl>
                                          <p:spTgt spid="11339"/>
                                        </p:tgtEl>
                                      </p:cBhvr>
                                    </p:animEffect>
                                    <p:anim calcmode="lin" valueType="num">
                                      <p:cBhvr>
                                        <p:cTn id="29" dur="1000" fill="hold"/>
                                        <p:tgtEl>
                                          <p:spTgt spid="11339"/>
                                        </p:tgtEl>
                                        <p:attrNameLst>
                                          <p:attrName>ppt_x</p:attrName>
                                        </p:attrNameLst>
                                      </p:cBhvr>
                                      <p:tavLst>
                                        <p:tav tm="0">
                                          <p:val>
                                            <p:strVal val="#ppt_x"/>
                                          </p:val>
                                        </p:tav>
                                        <p:tav tm="100000">
                                          <p:val>
                                            <p:strVal val="#ppt_x"/>
                                          </p:val>
                                        </p:tav>
                                      </p:tavLst>
                                    </p:anim>
                                    <p:anim calcmode="lin" valueType="num">
                                      <p:cBhvr>
                                        <p:cTn id="30" dur="1000" fill="hold"/>
                                        <p:tgtEl>
                                          <p:spTgt spid="11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1383"/>
                                        </p:tgtEl>
                                        <p:attrNameLst>
                                          <p:attrName>style.visibility</p:attrName>
                                        </p:attrNameLst>
                                      </p:cBhvr>
                                      <p:to>
                                        <p:strVal val="visible"/>
                                      </p:to>
                                    </p:set>
                                    <p:animEffect transition="in" filter="fade">
                                      <p:cBhvr>
                                        <p:cTn id="35" dur="1000"/>
                                        <p:tgtEl>
                                          <p:spTgt spid="11383"/>
                                        </p:tgtEl>
                                      </p:cBhvr>
                                    </p:animEffect>
                                    <p:anim calcmode="lin" valueType="num">
                                      <p:cBhvr>
                                        <p:cTn id="36" dur="1000" fill="hold"/>
                                        <p:tgtEl>
                                          <p:spTgt spid="11383"/>
                                        </p:tgtEl>
                                        <p:attrNameLst>
                                          <p:attrName>ppt_x</p:attrName>
                                        </p:attrNameLst>
                                      </p:cBhvr>
                                      <p:tavLst>
                                        <p:tav tm="0">
                                          <p:val>
                                            <p:strVal val="#ppt_x"/>
                                          </p:val>
                                        </p:tav>
                                        <p:tav tm="100000">
                                          <p:val>
                                            <p:strVal val="#ppt_x"/>
                                          </p:val>
                                        </p:tav>
                                      </p:tavLst>
                                    </p:anim>
                                    <p:anim calcmode="lin" valueType="num">
                                      <p:cBhvr>
                                        <p:cTn id="37" dur="1000" fill="hold"/>
                                        <p:tgtEl>
                                          <p:spTgt spid="113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1000"/>
                                        <p:tgtEl>
                                          <p:spTgt spid="118"/>
                                        </p:tgtEl>
                                      </p:cBhvr>
                                    </p:animEffect>
                                    <p:anim calcmode="lin" valueType="num">
                                      <p:cBhvr>
                                        <p:cTn id="43" dur="1000" fill="hold"/>
                                        <p:tgtEl>
                                          <p:spTgt spid="118"/>
                                        </p:tgtEl>
                                        <p:attrNameLst>
                                          <p:attrName>ppt_x</p:attrName>
                                        </p:attrNameLst>
                                      </p:cBhvr>
                                      <p:tavLst>
                                        <p:tav tm="0">
                                          <p:val>
                                            <p:strVal val="#ppt_x"/>
                                          </p:val>
                                        </p:tav>
                                        <p:tav tm="100000">
                                          <p:val>
                                            <p:strVal val="#ppt_x"/>
                                          </p:val>
                                        </p:tav>
                                      </p:tavLst>
                                    </p:anim>
                                    <p:anim calcmode="lin" valueType="num">
                                      <p:cBhvr>
                                        <p:cTn id="4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2"/>
                                        </p:tgtEl>
                                        <p:attrNameLst>
                                          <p:attrName>style.visibility</p:attrName>
                                        </p:attrNameLst>
                                      </p:cBhvr>
                                      <p:to>
                                        <p:strVal val="visible"/>
                                      </p:to>
                                    </p:set>
                                    <p:animEffect transition="in" filter="fade">
                                      <p:cBhvr>
                                        <p:cTn id="54" dur="1000"/>
                                        <p:tgtEl>
                                          <p:spTgt spid="142"/>
                                        </p:tgtEl>
                                      </p:cBhvr>
                                    </p:animEffect>
                                    <p:anim calcmode="lin" valueType="num">
                                      <p:cBhvr>
                                        <p:cTn id="55" dur="1000" fill="hold"/>
                                        <p:tgtEl>
                                          <p:spTgt spid="142"/>
                                        </p:tgtEl>
                                        <p:attrNameLst>
                                          <p:attrName>ppt_x</p:attrName>
                                        </p:attrNameLst>
                                      </p:cBhvr>
                                      <p:tavLst>
                                        <p:tav tm="0">
                                          <p:val>
                                            <p:strVal val="#ppt_x"/>
                                          </p:val>
                                        </p:tav>
                                        <p:tav tm="100000">
                                          <p:val>
                                            <p:strVal val="#ppt_x"/>
                                          </p:val>
                                        </p:tav>
                                      </p:tavLst>
                                    </p:anim>
                                    <p:anim calcmode="lin" valueType="num">
                                      <p:cBhvr>
                                        <p:cTn id="56"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19" name="Rectangle 4"/>
          <p:cNvSpPr>
            <a:spLocks noChangeArrowheads="1"/>
          </p:cNvSpPr>
          <p:nvPr/>
        </p:nvSpPr>
        <p:spPr bwMode="auto">
          <a:xfrm>
            <a:off x="3505200" y="3534569"/>
            <a:ext cx="24003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latin typeface="Times New Roman" panose="02020603050405020304" pitchFamily="18" charset="0"/>
                <a:cs typeface="Times New Roman" panose="02020603050405020304" pitchFamily="18" charset="0"/>
              </a:rPr>
              <a:t> </a:t>
            </a:r>
          </a:p>
        </p:txBody>
      </p:sp>
      <p:sp>
        <p:nvSpPr>
          <p:cNvPr id="9222" name="Rectangle 7"/>
          <p:cNvSpPr>
            <a:spLocks noChangeArrowheads="1"/>
          </p:cNvSpPr>
          <p:nvPr/>
        </p:nvSpPr>
        <p:spPr bwMode="auto">
          <a:xfrm>
            <a:off x="6003925" y="225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9223" name="Rectangle 8"/>
          <p:cNvSpPr>
            <a:spLocks noChangeArrowheads="1"/>
          </p:cNvSpPr>
          <p:nvPr/>
        </p:nvSpPr>
        <p:spPr bwMode="auto">
          <a:xfrm>
            <a:off x="6003925" y="225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9241" name="Rectangle 50"/>
          <p:cNvSpPr>
            <a:spLocks noChangeArrowheads="1"/>
          </p:cNvSpPr>
          <p:nvPr/>
        </p:nvSpPr>
        <p:spPr bwMode="auto">
          <a:xfrm>
            <a:off x="2514600" y="248285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800">
              <a:latin typeface="Times New Roman" panose="02020603050405020304" pitchFamily="18" charset="0"/>
              <a:cs typeface="Times New Roman" panose="02020603050405020304" pitchFamily="18" charset="0"/>
            </a:endParaRPr>
          </a:p>
        </p:txBody>
      </p:sp>
      <p:sp>
        <p:nvSpPr>
          <p:cNvPr id="11383" name="Text Box 119"/>
          <p:cNvSpPr txBox="1">
            <a:spLocks noChangeArrowheads="1"/>
          </p:cNvSpPr>
          <p:nvPr/>
        </p:nvSpPr>
        <p:spPr bwMode="auto">
          <a:xfrm>
            <a:off x="6237288" y="253523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800" b="1">
              <a:solidFill>
                <a:srgbClr val="FF3300"/>
              </a:solidFill>
              <a:latin typeface="Times New Roman" panose="02020603050405020304" pitchFamily="18" charset="0"/>
              <a:cs typeface="Times New Roman" panose="02020603050405020304" pitchFamily="18" charset="0"/>
            </a:endParaRPr>
          </a:p>
        </p:txBody>
      </p:sp>
      <p:pic>
        <p:nvPicPr>
          <p:cNvPr id="2" name="Picture 1" descr="Picture83"/>
          <p:cNvPicPr>
            <a:picLocks noChangeAspect="1"/>
          </p:cNvPicPr>
          <p:nvPr/>
        </p:nvPicPr>
        <p:blipFill>
          <a:blip r:embed="rId3"/>
          <a:stretch>
            <a:fillRect/>
          </a:stretch>
        </p:blipFill>
        <p:spPr>
          <a:xfrm>
            <a:off x="1499235" y="6112510"/>
            <a:ext cx="2485390" cy="745490"/>
          </a:xfrm>
          <a:prstGeom prst="rect">
            <a:avLst/>
          </a:prstGeom>
        </p:spPr>
      </p:pic>
      <p:pic>
        <p:nvPicPr>
          <p:cNvPr id="9" name="Picture 8" descr="anh-dong-trang-tri-powerpoint-1_114734567"/>
          <p:cNvPicPr>
            <a:picLocks noChangeAspect="1"/>
          </p:cNvPicPr>
          <p:nvPr/>
        </p:nvPicPr>
        <p:blipFill>
          <a:blip r:embed="rId4"/>
          <a:stretch>
            <a:fillRect/>
          </a:stretch>
        </p:blipFill>
        <p:spPr>
          <a:xfrm>
            <a:off x="9220201" y="5334001"/>
            <a:ext cx="1737995" cy="1737995"/>
          </a:xfrm>
          <a:prstGeom prst="rect">
            <a:avLst/>
          </a:prstGeom>
        </p:spPr>
      </p:pic>
      <p:pic>
        <p:nvPicPr>
          <p:cNvPr id="5" name="Picture 4">
            <a:extLst>
              <a:ext uri="{FF2B5EF4-FFF2-40B4-BE49-F238E27FC236}">
                <a16:creationId xmlns:a16="http://schemas.microsoft.com/office/drawing/2014/main" id="{9089DEDB-001B-4A67-9444-54DDF07A0694}"/>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10834" t="36204" r="35833" b="31111"/>
          <a:stretch/>
        </p:blipFill>
        <p:spPr>
          <a:xfrm rot="10800000">
            <a:off x="1127124" y="381000"/>
            <a:ext cx="10444365" cy="4800600"/>
          </a:xfrm>
          <a:prstGeom prst="rect">
            <a:avLst/>
          </a:prstGeom>
        </p:spPr>
      </p:pic>
    </p:spTree>
    <p:extLst>
      <p:ext uri="{BB962C8B-B14F-4D97-AF65-F5344CB8AC3E}">
        <p14:creationId xmlns:p14="http://schemas.microsoft.com/office/powerpoint/2010/main" val="768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1383"/>
                                        </p:tgtEl>
                                        <p:attrNameLst>
                                          <p:attrName>style.visibility</p:attrName>
                                        </p:attrNameLst>
                                      </p:cBhvr>
                                      <p:to>
                                        <p:strVal val="visible"/>
                                      </p:to>
                                    </p:set>
                                    <p:animEffect transition="in" filter="fade">
                                      <p:cBhvr>
                                        <p:cTn id="7" dur="1000"/>
                                        <p:tgtEl>
                                          <p:spTgt spid="11383"/>
                                        </p:tgtEl>
                                      </p:cBhvr>
                                    </p:animEffect>
                                    <p:anim calcmode="lin" valueType="num">
                                      <p:cBhvr>
                                        <p:cTn id="8" dur="1000" fill="hold"/>
                                        <p:tgtEl>
                                          <p:spTgt spid="11383"/>
                                        </p:tgtEl>
                                        <p:attrNameLst>
                                          <p:attrName>ppt_x</p:attrName>
                                        </p:attrNameLst>
                                      </p:cBhvr>
                                      <p:tavLst>
                                        <p:tav tm="0">
                                          <p:val>
                                            <p:strVal val="#ppt_x"/>
                                          </p:val>
                                        </p:tav>
                                        <p:tav tm="100000">
                                          <p:val>
                                            <p:strVal val="#ppt_x"/>
                                          </p:val>
                                        </p:tav>
                                      </p:tavLst>
                                    </p:anim>
                                    <p:anim calcmode="lin" valueType="num">
                                      <p:cBhvr>
                                        <p:cTn id="9" dur="1000" fill="hold"/>
                                        <p:tgtEl>
                                          <p:spTgt spid="113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378" name="Rectangle 42"/>
          <p:cNvSpPr>
            <a:spLocks noChangeArrowheads="1"/>
          </p:cNvSpPr>
          <p:nvPr/>
        </p:nvSpPr>
        <p:spPr bwMode="auto">
          <a:xfrm>
            <a:off x="5638800" y="1642745"/>
            <a:ext cx="571500" cy="56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800" b="1">
              <a:latin typeface="Times New Roman" panose="02020603050405020304" pitchFamily="18" charset="0"/>
              <a:cs typeface="Times New Roman" panose="02020603050405020304" pitchFamily="18" charset="0"/>
            </a:endParaRPr>
          </a:p>
        </p:txBody>
      </p:sp>
      <p:sp>
        <p:nvSpPr>
          <p:cNvPr id="10259" name="WordArt 78" descr="Paper bag"/>
          <p:cNvSpPr>
            <a:spLocks noChangeArrowheads="1" noChangeShapeType="1" noTextEdit="1"/>
          </p:cNvSpPr>
          <p:nvPr/>
        </p:nvSpPr>
        <p:spPr bwMode="auto">
          <a:xfrm>
            <a:off x="2286000" y="730250"/>
            <a:ext cx="1085850" cy="278130"/>
          </a:xfrm>
          <a:prstGeom prst="rect">
            <a:avLst/>
          </a:prstGeom>
        </p:spPr>
        <p:txBody>
          <a:bodyPr wrap="none" fromWordArt="1">
            <a:prstTxWarp prst="textPlain">
              <a:avLst>
                <a:gd name="adj" fmla="val 50000"/>
              </a:avLst>
            </a:prstTxWarp>
          </a:bodyPr>
          <a:lstStyle/>
          <a:p>
            <a:pPr algn="ctr"/>
            <a:endParaRPr lang="en-US" sz="2400" kern="10" dirty="0">
              <a:ln w="9525">
                <a:solidFill>
                  <a:schemeClr val="tx2"/>
                </a:solidFill>
                <a:round/>
              </a:ln>
              <a:blipFill dpi="0" rotWithShape="0">
                <a:blip r:embed="rId3"/>
                <a:srcRect/>
                <a:tile tx="0" ty="0" sx="100000" sy="100000" flip="none" algn="tl"/>
              </a:blipFill>
              <a:effectLst>
                <a:outerShdw sy="50000" kx="2453608" algn="bl" rotWithShape="0">
                  <a:srgbClr val="C7DFD3">
                    <a:alpha val="50000"/>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7649" t="32591" r="7513" b="54495"/>
          <a:stretch/>
        </p:blipFill>
        <p:spPr>
          <a:xfrm>
            <a:off x="304801" y="1219200"/>
            <a:ext cx="11277599" cy="4343400"/>
          </a:xfrm>
          <a:prstGeom prst="rect">
            <a:avLst/>
          </a:prstGeom>
        </p:spPr>
      </p:pic>
      <p:sp>
        <p:nvSpPr>
          <p:cNvPr id="3" name="Rectangle 2"/>
          <p:cNvSpPr/>
          <p:nvPr/>
        </p:nvSpPr>
        <p:spPr>
          <a:xfrm>
            <a:off x="2238375" y="3009900"/>
            <a:ext cx="590550" cy="762000"/>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3</a:t>
            </a:r>
          </a:p>
        </p:txBody>
      </p:sp>
      <p:sp>
        <p:nvSpPr>
          <p:cNvPr id="6" name="Rectangle 5"/>
          <p:cNvSpPr/>
          <p:nvPr/>
        </p:nvSpPr>
        <p:spPr>
          <a:xfrm>
            <a:off x="5943600" y="4038600"/>
            <a:ext cx="514349" cy="762000"/>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8</a:t>
            </a:r>
          </a:p>
        </p:txBody>
      </p:sp>
      <p:sp>
        <p:nvSpPr>
          <p:cNvPr id="7" name="Rectangle 6"/>
          <p:cNvSpPr/>
          <p:nvPr/>
        </p:nvSpPr>
        <p:spPr>
          <a:xfrm>
            <a:off x="10287001" y="4114800"/>
            <a:ext cx="838199" cy="762000"/>
          </a:xfrm>
          <a:prstGeom prst="rect">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21</a:t>
            </a:r>
          </a:p>
        </p:txBody>
      </p:sp>
    </p:spTree>
    <p:extLst>
      <p:ext uri="{BB962C8B-B14F-4D97-AF65-F5344CB8AC3E}">
        <p14:creationId xmlns:p14="http://schemas.microsoft.com/office/powerpoint/2010/main" val="4394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68" name="Rectangle 4"/>
          <p:cNvSpPr>
            <a:spLocks noChangeArrowheads="1"/>
          </p:cNvSpPr>
          <p:nvPr/>
        </p:nvSpPr>
        <p:spPr bwMode="auto">
          <a:xfrm>
            <a:off x="3505200" y="6353969"/>
            <a:ext cx="24003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latin typeface="Times New Roman" panose="02020603050405020304" pitchFamily="18" charset="0"/>
                <a:cs typeface="Times New Roman" panose="02020603050405020304" pitchFamily="18" charset="0"/>
              </a:rPr>
              <a:t> </a:t>
            </a:r>
          </a:p>
        </p:txBody>
      </p:sp>
      <p:sp>
        <p:nvSpPr>
          <p:cNvPr id="11269" name="Rectangle 6"/>
          <p:cNvSpPr>
            <a:spLocks noChangeArrowheads="1"/>
          </p:cNvSpPr>
          <p:nvPr/>
        </p:nvSpPr>
        <p:spPr bwMode="auto">
          <a:xfrm>
            <a:off x="8255000" y="589756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latin typeface="Times New Roman" panose="02020603050405020304" pitchFamily="18" charset="0"/>
                <a:cs typeface="Times New Roman" panose="02020603050405020304" pitchFamily="18" charset="0"/>
              </a:rPr>
              <a:t> </a:t>
            </a:r>
          </a:p>
        </p:txBody>
      </p:sp>
      <p:sp>
        <p:nvSpPr>
          <p:cNvPr id="11270" name="Rectangle 7"/>
          <p:cNvSpPr>
            <a:spLocks noChangeArrowheads="1"/>
          </p:cNvSpPr>
          <p:nvPr/>
        </p:nvSpPr>
        <p:spPr bwMode="auto">
          <a:xfrm>
            <a:off x="5851526" y="5303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11271" name="Rectangle 8"/>
          <p:cNvSpPr>
            <a:spLocks noChangeArrowheads="1"/>
          </p:cNvSpPr>
          <p:nvPr/>
        </p:nvSpPr>
        <p:spPr bwMode="auto">
          <a:xfrm>
            <a:off x="5851526" y="5303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grpSp>
        <p:nvGrpSpPr>
          <p:cNvPr id="11275" name="Group 15"/>
          <p:cNvGrpSpPr/>
          <p:nvPr/>
        </p:nvGrpSpPr>
        <p:grpSpPr bwMode="auto">
          <a:xfrm>
            <a:off x="6454680" y="731838"/>
            <a:ext cx="338138" cy="830263"/>
            <a:chOff x="5088" y="2241"/>
            <a:chExt cx="213" cy="523"/>
          </a:xfrm>
        </p:grpSpPr>
        <p:sp>
          <p:nvSpPr>
            <p:cNvPr id="11286" name="Text Box 16"/>
            <p:cNvSpPr txBox="1">
              <a:spLocks noChangeArrowheads="1"/>
            </p:cNvSpPr>
            <p:nvPr/>
          </p:nvSpPr>
          <p:spPr bwMode="auto">
            <a:xfrm>
              <a:off x="5088" y="2241"/>
              <a:ext cx="2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2</a:t>
              </a:r>
            </a:p>
            <a:p>
              <a:pPr eaLnBrk="1" hangingPunct="1"/>
              <a:r>
                <a:rPr lang="en-US" sz="2400">
                  <a:latin typeface="Times New Roman" panose="02020603050405020304" pitchFamily="18" charset="0"/>
                  <a:cs typeface="Times New Roman" panose="02020603050405020304" pitchFamily="18" charset="0"/>
                </a:rPr>
                <a:t>7</a:t>
              </a:r>
            </a:p>
          </p:txBody>
        </p:sp>
        <p:sp>
          <p:nvSpPr>
            <p:cNvPr id="11287" name="Line 17"/>
            <p:cNvSpPr>
              <a:spLocks noChangeShapeType="1"/>
            </p:cNvSpPr>
            <p:nvPr/>
          </p:nvSpPr>
          <p:spPr bwMode="auto">
            <a:xfrm>
              <a:off x="5136" y="2496"/>
              <a:ext cx="144"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76" name="Group 18"/>
          <p:cNvGrpSpPr/>
          <p:nvPr/>
        </p:nvGrpSpPr>
        <p:grpSpPr bwMode="auto">
          <a:xfrm>
            <a:off x="5546725" y="1367056"/>
            <a:ext cx="338138" cy="830263"/>
            <a:chOff x="5088" y="2241"/>
            <a:chExt cx="213" cy="523"/>
          </a:xfrm>
        </p:grpSpPr>
        <p:sp>
          <p:nvSpPr>
            <p:cNvPr id="11284" name="Text Box 19"/>
            <p:cNvSpPr txBox="1">
              <a:spLocks noChangeArrowheads="1"/>
            </p:cNvSpPr>
            <p:nvPr/>
          </p:nvSpPr>
          <p:spPr bwMode="auto">
            <a:xfrm>
              <a:off x="5088" y="2241"/>
              <a:ext cx="2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3</a:t>
              </a:r>
            </a:p>
            <a:p>
              <a:pPr eaLnBrk="1" hangingPunct="1"/>
              <a:r>
                <a:rPr lang="en-US" sz="2400">
                  <a:latin typeface="Times New Roman" panose="02020603050405020304" pitchFamily="18" charset="0"/>
                  <a:cs typeface="Times New Roman" panose="02020603050405020304" pitchFamily="18" charset="0"/>
                </a:rPr>
                <a:t>7</a:t>
              </a:r>
            </a:p>
          </p:txBody>
        </p:sp>
        <p:sp>
          <p:nvSpPr>
            <p:cNvPr id="11285" name="Line 20"/>
            <p:cNvSpPr>
              <a:spLocks noChangeShapeType="1"/>
            </p:cNvSpPr>
            <p:nvPr/>
          </p:nvSpPr>
          <p:spPr bwMode="auto">
            <a:xfrm>
              <a:off x="5136" y="2496"/>
              <a:ext cx="144"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 Box 2"/>
          <p:cNvSpPr txBox="1"/>
          <p:nvPr/>
        </p:nvSpPr>
        <p:spPr>
          <a:xfrm>
            <a:off x="1831976" y="38993"/>
            <a:ext cx="8366125" cy="2677656"/>
          </a:xfrm>
          <a:prstGeom prst="rect">
            <a:avLst/>
          </a:prstGeom>
          <a:noFill/>
        </p:spPr>
        <p:txBody>
          <a:bodyPr wrap="square" rtlCol="0" anchor="t">
            <a:spAutoFit/>
          </a:bodyPr>
          <a:lstStyle/>
          <a:p>
            <a:pPr algn="l">
              <a:lnSpc>
                <a:spcPct val="150000"/>
              </a:lnSpc>
            </a:pPr>
            <a:r>
              <a:rPr lang="en-US" sz="2800" b="1">
                <a:latin typeface="Times New Roman" panose="02020603050405020304" pitchFamily="18" charset="0"/>
                <a:cs typeface="Times New Roman" panose="02020603050405020304" pitchFamily="18" charset="0"/>
              </a:rPr>
              <a:t>Bài 4:  Mai </a:t>
            </a:r>
            <a:r>
              <a:rPr lang="vi-VN" sz="2800" b="1">
                <a:latin typeface="Times New Roman" panose="02020603050405020304" pitchFamily="18" charset="0"/>
                <a:cs typeface="Times New Roman" panose="02020603050405020304" pitchFamily="18" charset="0"/>
              </a:rPr>
              <a:t>dành hai ngày cuối tuần để đọc sách. Ngày thứ nhất, Mai đọc được      cuốn sách. Ngày thứ hai, Mai đọc thêm được     cuốn sách. Hỏi cả hai ngày, Mai9 đọc được bao nhiêu phần của cuốn sách?</a:t>
            </a:r>
            <a:endParaRPr lang="en-US" sz="2800">
              <a:latin typeface="Times New Roman" panose="02020603050405020304" pitchFamily="18" charset="0"/>
              <a:cs typeface="Times New Roman" panose="02020603050405020304" pitchFamily="18" charset="0"/>
            </a:endParaRPr>
          </a:p>
        </p:txBody>
      </p:sp>
      <p:sp>
        <p:nvSpPr>
          <p:cNvPr id="13317" name="Rectangle 5"/>
          <p:cNvSpPr>
            <a:spLocks noChangeArrowheads="1"/>
          </p:cNvSpPr>
          <p:nvPr/>
        </p:nvSpPr>
        <p:spPr bwMode="auto">
          <a:xfrm>
            <a:off x="2590800" y="3161983"/>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r>
              <a:rPr lang="en-US" sz="2800" i="1" u="sng">
                <a:latin typeface="Times New Roman" panose="02020603050405020304" pitchFamily="18" charset="0"/>
                <a:cs typeface="Times New Roman" panose="02020603050405020304" pitchFamily="18" charset="0"/>
              </a:rPr>
              <a:t>Tóm tắt:</a:t>
            </a:r>
          </a:p>
        </p:txBody>
      </p:sp>
      <p:sp>
        <p:nvSpPr>
          <p:cNvPr id="12295" name="Rectangle 7"/>
          <p:cNvSpPr>
            <a:spLocks noChangeArrowheads="1"/>
          </p:cNvSpPr>
          <p:nvPr/>
        </p:nvSpPr>
        <p:spPr bwMode="auto">
          <a:xfrm>
            <a:off x="6232526" y="5532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12296" name="Rectangle 8"/>
          <p:cNvSpPr>
            <a:spLocks noChangeArrowheads="1"/>
          </p:cNvSpPr>
          <p:nvPr/>
        </p:nvSpPr>
        <p:spPr bwMode="auto">
          <a:xfrm>
            <a:off x="6892926" y="58118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grpSp>
        <p:nvGrpSpPr>
          <p:cNvPr id="13333" name="Group 21"/>
          <p:cNvGrpSpPr/>
          <p:nvPr/>
        </p:nvGrpSpPr>
        <p:grpSpPr bwMode="auto">
          <a:xfrm>
            <a:off x="4805363" y="4414838"/>
            <a:ext cx="3200400" cy="252412"/>
            <a:chOff x="480" y="3036"/>
            <a:chExt cx="2016" cy="159"/>
          </a:xfrm>
        </p:grpSpPr>
        <p:sp>
          <p:nvSpPr>
            <p:cNvPr id="12322" name="Line 22"/>
            <p:cNvSpPr>
              <a:spLocks noChangeShapeType="1"/>
            </p:cNvSpPr>
            <p:nvPr/>
          </p:nvSpPr>
          <p:spPr bwMode="auto">
            <a:xfrm>
              <a:off x="480" y="3120"/>
              <a:ext cx="2016" cy="0"/>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Line 23"/>
            <p:cNvSpPr>
              <a:spLocks noChangeShapeType="1"/>
            </p:cNvSpPr>
            <p:nvPr/>
          </p:nvSpPr>
          <p:spPr bwMode="auto">
            <a:xfrm>
              <a:off x="480"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Line 24"/>
            <p:cNvSpPr>
              <a:spLocks noChangeShapeType="1"/>
            </p:cNvSpPr>
            <p:nvPr/>
          </p:nvSpPr>
          <p:spPr bwMode="auto">
            <a:xfrm>
              <a:off x="777" y="3036"/>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Line 25"/>
            <p:cNvSpPr>
              <a:spLocks noChangeShapeType="1"/>
            </p:cNvSpPr>
            <p:nvPr/>
          </p:nvSpPr>
          <p:spPr bwMode="auto">
            <a:xfrm>
              <a:off x="1083"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Line 26"/>
            <p:cNvSpPr>
              <a:spLocks noChangeShapeType="1"/>
            </p:cNvSpPr>
            <p:nvPr/>
          </p:nvSpPr>
          <p:spPr bwMode="auto">
            <a:xfrm>
              <a:off x="1371"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7" name="Line 27"/>
            <p:cNvSpPr>
              <a:spLocks noChangeShapeType="1"/>
            </p:cNvSpPr>
            <p:nvPr/>
          </p:nvSpPr>
          <p:spPr bwMode="auto">
            <a:xfrm>
              <a:off x="1680" y="3042"/>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Line 28"/>
            <p:cNvSpPr>
              <a:spLocks noChangeShapeType="1"/>
            </p:cNvSpPr>
            <p:nvPr/>
          </p:nvSpPr>
          <p:spPr bwMode="auto">
            <a:xfrm>
              <a:off x="2496"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9" name="Line 29"/>
            <p:cNvSpPr>
              <a:spLocks noChangeShapeType="1"/>
            </p:cNvSpPr>
            <p:nvPr/>
          </p:nvSpPr>
          <p:spPr bwMode="auto">
            <a:xfrm>
              <a:off x="1968"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0" name="Line 30"/>
            <p:cNvSpPr>
              <a:spLocks noChangeShapeType="1"/>
            </p:cNvSpPr>
            <p:nvPr/>
          </p:nvSpPr>
          <p:spPr bwMode="auto">
            <a:xfrm>
              <a:off x="2238" y="3051"/>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43" name="AutoShape 31"/>
          <p:cNvSpPr/>
          <p:nvPr/>
        </p:nvSpPr>
        <p:spPr bwMode="auto">
          <a:xfrm rot="5400000">
            <a:off x="6396038" y="4068763"/>
            <a:ext cx="152400" cy="1371600"/>
          </a:xfrm>
          <a:prstGeom prst="rightBrace">
            <a:avLst>
              <a:gd name="adj1" fmla="val 75000"/>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44" name="AutoShape 32"/>
          <p:cNvSpPr/>
          <p:nvPr/>
        </p:nvSpPr>
        <p:spPr bwMode="auto">
          <a:xfrm rot="5400000">
            <a:off x="5229225" y="4286250"/>
            <a:ext cx="152400" cy="914400"/>
          </a:xfrm>
          <a:prstGeom prst="rightBrace">
            <a:avLst>
              <a:gd name="adj1" fmla="val 50000"/>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45" name="Rectangle 33"/>
          <p:cNvSpPr>
            <a:spLocks noChangeArrowheads="1"/>
          </p:cNvSpPr>
          <p:nvPr/>
        </p:nvSpPr>
        <p:spPr bwMode="auto">
          <a:xfrm>
            <a:off x="4495801" y="5537003"/>
            <a:ext cx="1887219" cy="32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000" b="1">
                <a:latin typeface="Times New Roman" panose="02020603050405020304" pitchFamily="18" charset="0"/>
                <a:cs typeface="Times New Roman" panose="02020603050405020304" pitchFamily="18" charset="0"/>
              </a:rPr>
              <a:t>Ngày thứ</a:t>
            </a:r>
            <a:r>
              <a:rPr lang="en-US" sz="2000" b="1">
                <a:latin typeface="Times New Roman" panose="02020603050405020304" pitchFamily="18" charset="0"/>
                <a:cs typeface="Times New Roman" panose="02020603050405020304" pitchFamily="18" charset="0"/>
              </a:rPr>
              <a:t> 1</a:t>
            </a:r>
          </a:p>
        </p:txBody>
      </p:sp>
      <p:sp>
        <p:nvSpPr>
          <p:cNvPr id="13346" name="Rectangle 34"/>
          <p:cNvSpPr>
            <a:spLocks noChangeArrowheads="1"/>
          </p:cNvSpPr>
          <p:nvPr/>
        </p:nvSpPr>
        <p:spPr bwMode="auto">
          <a:xfrm>
            <a:off x="6048089" y="5347931"/>
            <a:ext cx="1423987" cy="70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000" b="1">
                <a:latin typeface="Times New Roman" panose="02020603050405020304" pitchFamily="18" charset="0"/>
                <a:cs typeface="Times New Roman" panose="02020603050405020304" pitchFamily="18" charset="0"/>
              </a:rPr>
              <a:t>Ngày thứ</a:t>
            </a:r>
            <a:r>
              <a:rPr lang="en-US" sz="2000" b="1">
                <a:latin typeface="Times New Roman" panose="02020603050405020304" pitchFamily="18" charset="0"/>
                <a:cs typeface="Times New Roman" panose="02020603050405020304" pitchFamily="18" charset="0"/>
              </a:rPr>
              <a:t> 2</a:t>
            </a:r>
          </a:p>
        </p:txBody>
      </p:sp>
      <p:grpSp>
        <p:nvGrpSpPr>
          <p:cNvPr id="13347" name="Group 35"/>
          <p:cNvGrpSpPr/>
          <p:nvPr/>
        </p:nvGrpSpPr>
        <p:grpSpPr bwMode="auto">
          <a:xfrm>
            <a:off x="5211762" y="4764179"/>
            <a:ext cx="338138" cy="830263"/>
            <a:chOff x="5088" y="2241"/>
            <a:chExt cx="213" cy="523"/>
          </a:xfrm>
        </p:grpSpPr>
        <p:sp>
          <p:nvSpPr>
            <p:cNvPr id="12320" name="Text Box 36"/>
            <p:cNvSpPr txBox="1">
              <a:spLocks noChangeArrowheads="1"/>
            </p:cNvSpPr>
            <p:nvPr/>
          </p:nvSpPr>
          <p:spPr bwMode="auto">
            <a:xfrm>
              <a:off x="5088" y="2241"/>
              <a:ext cx="2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0000"/>
                  </a:solidFill>
                  <a:latin typeface="Times New Roman" panose="02020603050405020304" pitchFamily="18" charset="0"/>
                  <a:cs typeface="Times New Roman" panose="02020603050405020304" pitchFamily="18" charset="0"/>
                </a:rPr>
                <a:t>2</a:t>
              </a:r>
            </a:p>
            <a:p>
              <a:pPr eaLnBrk="1" hangingPunct="1"/>
              <a:r>
                <a:rPr lang="en-US" sz="2400" b="1">
                  <a:solidFill>
                    <a:srgbClr val="FF0000"/>
                  </a:solidFill>
                  <a:latin typeface="Times New Roman" panose="02020603050405020304" pitchFamily="18" charset="0"/>
                  <a:cs typeface="Times New Roman" panose="02020603050405020304" pitchFamily="18" charset="0"/>
                </a:rPr>
                <a:t>7</a:t>
              </a:r>
            </a:p>
          </p:txBody>
        </p:sp>
        <p:sp>
          <p:nvSpPr>
            <p:cNvPr id="12321" name="Line 37"/>
            <p:cNvSpPr>
              <a:spLocks noChangeShapeType="1"/>
            </p:cNvSpPr>
            <p:nvPr/>
          </p:nvSpPr>
          <p:spPr bwMode="auto">
            <a:xfrm>
              <a:off x="5136" y="2496"/>
              <a:ext cx="144" cy="0"/>
            </a:xfrm>
            <a:prstGeom prst="line">
              <a:avLst/>
            </a:prstGeom>
            <a:noFill/>
            <a:ln w="1270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53" name="AutoShape 41"/>
          <p:cNvSpPr/>
          <p:nvPr/>
        </p:nvSpPr>
        <p:spPr bwMode="auto">
          <a:xfrm rot="-5400000">
            <a:off x="5862638" y="2960688"/>
            <a:ext cx="304800" cy="2362200"/>
          </a:xfrm>
          <a:prstGeom prst="rightBrace">
            <a:avLst>
              <a:gd name="adj1" fmla="val 64583"/>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54" name="Text Box 42"/>
          <p:cNvSpPr txBox="1">
            <a:spLocks noChangeArrowheads="1"/>
          </p:cNvSpPr>
          <p:nvPr/>
        </p:nvSpPr>
        <p:spPr bwMode="auto">
          <a:xfrm>
            <a:off x="5294313" y="3544888"/>
            <a:ext cx="29591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solidFill>
                  <a:srgbClr val="FF0000"/>
                </a:solidFill>
                <a:latin typeface="Times New Roman" panose="02020603050405020304" pitchFamily="18" charset="0"/>
                <a:cs typeface="Times New Roman" panose="02020603050405020304" pitchFamily="18" charset="0"/>
              </a:rPr>
              <a:t>?</a:t>
            </a:r>
          </a:p>
        </p:txBody>
      </p:sp>
      <p:sp>
        <p:nvSpPr>
          <p:cNvPr id="13355" name="Rectangle 43"/>
          <p:cNvSpPr>
            <a:spLocks noChangeArrowheads="1"/>
          </p:cNvSpPr>
          <p:nvPr/>
        </p:nvSpPr>
        <p:spPr bwMode="auto">
          <a:xfrm>
            <a:off x="2828854" y="4228783"/>
            <a:ext cx="2305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r>
              <a:rPr lang="vi-VN" sz="2800" b="1">
                <a:latin typeface="Times New Roman" panose="02020603050405020304" pitchFamily="18" charset="0"/>
                <a:cs typeface="Times New Roman" panose="02020603050405020304" pitchFamily="18" charset="0"/>
              </a:rPr>
              <a:t>Cuốn sách</a:t>
            </a:r>
            <a:r>
              <a:rPr lang="en-US" sz="2800" b="1">
                <a:latin typeface="Times New Roman" panose="02020603050405020304" pitchFamily="18" charset="0"/>
                <a:cs typeface="Times New Roman" panose="02020603050405020304" pitchFamily="18" charset="0"/>
              </a:rPr>
              <a:t>:</a:t>
            </a:r>
          </a:p>
        </p:txBody>
      </p:sp>
      <p:sp>
        <p:nvSpPr>
          <p:cNvPr id="13365" name="Rectangle 53"/>
          <p:cNvSpPr>
            <a:spLocks noChangeArrowheads="1"/>
          </p:cNvSpPr>
          <p:nvPr/>
        </p:nvSpPr>
        <p:spPr bwMode="auto">
          <a:xfrm>
            <a:off x="5546726" y="3473451"/>
            <a:ext cx="2530475" cy="44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r>
              <a:rPr lang="en-US" sz="2400">
                <a:latin typeface="Times New Roman" panose="02020603050405020304" pitchFamily="18" charset="0"/>
                <a:cs typeface="Times New Roman" panose="02020603050405020304" pitchFamily="18" charset="0"/>
              </a:rPr>
              <a:t>số </a:t>
            </a:r>
            <a:r>
              <a:rPr lang="vi-VN" sz="2400">
                <a:latin typeface="Times New Roman" panose="02020603050405020304" pitchFamily="18" charset="0"/>
                <a:cs typeface="Times New Roman" panose="02020603050405020304" pitchFamily="18" charset="0"/>
              </a:rPr>
              <a:t>phần cuốn sách</a:t>
            </a:r>
            <a:endParaRPr lang="en-US" sz="2400">
              <a:latin typeface="Times New Roman" panose="02020603050405020304" pitchFamily="18" charset="0"/>
              <a:cs typeface="Times New Roman" panose="02020603050405020304" pitchFamily="18" charset="0"/>
            </a:endParaRPr>
          </a:p>
        </p:txBody>
      </p:sp>
      <p:grpSp>
        <p:nvGrpSpPr>
          <p:cNvPr id="46" name="Group 35"/>
          <p:cNvGrpSpPr/>
          <p:nvPr/>
        </p:nvGrpSpPr>
        <p:grpSpPr bwMode="auto">
          <a:xfrm>
            <a:off x="6443074" y="4749442"/>
            <a:ext cx="338138" cy="830263"/>
            <a:chOff x="5088" y="2241"/>
            <a:chExt cx="213" cy="523"/>
          </a:xfrm>
        </p:grpSpPr>
        <p:sp>
          <p:nvSpPr>
            <p:cNvPr id="47" name="Text Box 36"/>
            <p:cNvSpPr txBox="1">
              <a:spLocks noChangeArrowheads="1"/>
            </p:cNvSpPr>
            <p:nvPr/>
          </p:nvSpPr>
          <p:spPr bwMode="auto">
            <a:xfrm>
              <a:off x="5088" y="2241"/>
              <a:ext cx="2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b="1">
                  <a:solidFill>
                    <a:srgbClr val="FF0000"/>
                  </a:solidFill>
                  <a:latin typeface="Times New Roman" panose="02020603050405020304" pitchFamily="18" charset="0"/>
                  <a:cs typeface="Times New Roman" panose="02020603050405020304" pitchFamily="18" charset="0"/>
                </a:rPr>
                <a:t>3</a:t>
              </a:r>
              <a:endParaRPr lang="en-US" sz="2400" b="1">
                <a:solidFill>
                  <a:srgbClr val="FF0000"/>
                </a:solidFill>
                <a:latin typeface="Times New Roman" panose="02020603050405020304" pitchFamily="18" charset="0"/>
                <a:cs typeface="Times New Roman" panose="02020603050405020304" pitchFamily="18" charset="0"/>
              </a:endParaRPr>
            </a:p>
            <a:p>
              <a:pPr eaLnBrk="1" hangingPunct="1"/>
              <a:r>
                <a:rPr lang="vi-VN" sz="2400" b="1">
                  <a:solidFill>
                    <a:srgbClr val="FF0000"/>
                  </a:solidFill>
                  <a:latin typeface="Times New Roman" panose="02020603050405020304" pitchFamily="18" charset="0"/>
                  <a:cs typeface="Times New Roman" panose="02020603050405020304" pitchFamily="18" charset="0"/>
                </a:rPr>
                <a:t>7</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8" name="Line 37"/>
            <p:cNvSpPr>
              <a:spLocks noChangeShapeType="1"/>
            </p:cNvSpPr>
            <p:nvPr/>
          </p:nvSpPr>
          <p:spPr bwMode="auto">
            <a:xfrm>
              <a:off x="5136" y="2496"/>
              <a:ext cx="144" cy="0"/>
            </a:xfrm>
            <a:prstGeom prst="line">
              <a:avLst/>
            </a:prstGeom>
            <a:noFill/>
            <a:ln w="1270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arn(inVertical)">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55"/>
                                        </p:tgtEl>
                                        <p:attrNameLst>
                                          <p:attrName>style.visibility</p:attrName>
                                        </p:attrNameLst>
                                      </p:cBhvr>
                                      <p:to>
                                        <p:strVal val="visible"/>
                                      </p:to>
                                    </p:set>
                                    <p:animEffect transition="in" filter="blinds(horizontal)">
                                      <p:cBhvr>
                                        <p:cTn id="12" dur="500"/>
                                        <p:tgtEl>
                                          <p:spTgt spid="13355"/>
                                        </p:tgtEl>
                                      </p:cBhvr>
                                    </p:animEffect>
                                  </p:childTnLst>
                                </p:cTn>
                              </p:par>
                              <p:par>
                                <p:cTn id="13" presetID="3" presetClass="entr" presetSubtype="10" fill="hold" nodeType="withEffect">
                                  <p:stCondLst>
                                    <p:cond delay="0"/>
                                  </p:stCondLst>
                                  <p:childTnLst>
                                    <p:set>
                                      <p:cBhvr>
                                        <p:cTn id="14" dur="1" fill="hold">
                                          <p:stCondLst>
                                            <p:cond delay="0"/>
                                          </p:stCondLst>
                                        </p:cTn>
                                        <p:tgtEl>
                                          <p:spTgt spid="13333"/>
                                        </p:tgtEl>
                                        <p:attrNameLst>
                                          <p:attrName>style.visibility</p:attrName>
                                        </p:attrNameLst>
                                      </p:cBhvr>
                                      <p:to>
                                        <p:strVal val="visible"/>
                                      </p:to>
                                    </p:set>
                                    <p:animEffect transition="in" filter="blinds(horizontal)">
                                      <p:cBhvr>
                                        <p:cTn id="15" dur="500"/>
                                        <p:tgtEl>
                                          <p:spTgt spid="1333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347"/>
                                        </p:tgtEl>
                                        <p:attrNameLst>
                                          <p:attrName>style.visibility</p:attrName>
                                        </p:attrNameLst>
                                      </p:cBhvr>
                                      <p:to>
                                        <p:strVal val="visible"/>
                                      </p:to>
                                    </p:set>
                                    <p:animEffect transition="in" filter="blinds(horizontal)">
                                      <p:cBhvr>
                                        <p:cTn id="20" dur="500"/>
                                        <p:tgtEl>
                                          <p:spTgt spid="1334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344"/>
                                        </p:tgtEl>
                                        <p:attrNameLst>
                                          <p:attrName>style.visibility</p:attrName>
                                        </p:attrNameLst>
                                      </p:cBhvr>
                                      <p:to>
                                        <p:strVal val="visible"/>
                                      </p:to>
                                    </p:set>
                                    <p:animEffect transition="in" filter="blinds(horizontal)">
                                      <p:cBhvr>
                                        <p:cTn id="23" dur="500"/>
                                        <p:tgtEl>
                                          <p:spTgt spid="1334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345"/>
                                        </p:tgtEl>
                                        <p:attrNameLst>
                                          <p:attrName>style.visibility</p:attrName>
                                        </p:attrNameLst>
                                      </p:cBhvr>
                                      <p:to>
                                        <p:strVal val="visible"/>
                                      </p:to>
                                    </p:set>
                                    <p:animEffect transition="in" filter="blinds(horizontal)">
                                      <p:cBhvr>
                                        <p:cTn id="26" dur="500"/>
                                        <p:tgtEl>
                                          <p:spTgt spid="1334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linds(horizontal)">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343"/>
                                        </p:tgtEl>
                                        <p:attrNameLst>
                                          <p:attrName>style.visibility</p:attrName>
                                        </p:attrNameLst>
                                      </p:cBhvr>
                                      <p:to>
                                        <p:strVal val="visible"/>
                                      </p:to>
                                    </p:set>
                                    <p:animEffect transition="in" filter="blinds(horizontal)">
                                      <p:cBhvr>
                                        <p:cTn id="36" dur="500"/>
                                        <p:tgtEl>
                                          <p:spTgt spid="1334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346"/>
                                        </p:tgtEl>
                                        <p:attrNameLst>
                                          <p:attrName>style.visibility</p:attrName>
                                        </p:attrNameLst>
                                      </p:cBhvr>
                                      <p:to>
                                        <p:strVal val="visible"/>
                                      </p:to>
                                    </p:set>
                                    <p:animEffect transition="in" filter="blinds(horizontal)">
                                      <p:cBhvr>
                                        <p:cTn id="39" dur="500"/>
                                        <p:tgtEl>
                                          <p:spTgt spid="1334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365"/>
                                        </p:tgtEl>
                                        <p:attrNameLst>
                                          <p:attrName>style.visibility</p:attrName>
                                        </p:attrNameLst>
                                      </p:cBhvr>
                                      <p:to>
                                        <p:strVal val="visible"/>
                                      </p:to>
                                    </p:set>
                                    <p:animEffect transition="in" filter="blinds(horizontal)">
                                      <p:cBhvr>
                                        <p:cTn id="44" dur="500"/>
                                        <p:tgtEl>
                                          <p:spTgt spid="1336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3354"/>
                                        </p:tgtEl>
                                        <p:attrNameLst>
                                          <p:attrName>style.visibility</p:attrName>
                                        </p:attrNameLst>
                                      </p:cBhvr>
                                      <p:to>
                                        <p:strVal val="visible"/>
                                      </p:to>
                                    </p:set>
                                    <p:animEffect transition="in" filter="blinds(horizontal)">
                                      <p:cBhvr>
                                        <p:cTn id="47" dur="500"/>
                                        <p:tgtEl>
                                          <p:spTgt spid="1335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353"/>
                                        </p:tgtEl>
                                        <p:attrNameLst>
                                          <p:attrName>style.visibility</p:attrName>
                                        </p:attrNameLst>
                                      </p:cBhvr>
                                      <p:to>
                                        <p:strVal val="visible"/>
                                      </p:to>
                                    </p:set>
                                    <p:animEffect transition="in" filter="blinds(horizontal)">
                                      <p:cBhvr>
                                        <p:cTn id="50" dur="500"/>
                                        <p:tgtEl>
                                          <p:spTgt spid="13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43" grpId="0" bldLvl="0" animBg="1"/>
      <p:bldP spid="13344" grpId="0" bldLvl="0" animBg="1"/>
      <p:bldP spid="13345" grpId="0" bldLvl="0" animBg="1"/>
      <p:bldP spid="13346" grpId="0" bldLvl="0" animBg="1"/>
      <p:bldP spid="13353" grpId="0" bldLvl="0" animBg="1"/>
      <p:bldP spid="13354" grpId="0" bldLvl="0" animBg="1"/>
      <p:bldP spid="13355" grpId="0" bldLvl="0" animBg="1"/>
      <p:bldP spid="1336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68" name="Rectangle 4"/>
          <p:cNvSpPr>
            <a:spLocks noChangeArrowheads="1"/>
          </p:cNvSpPr>
          <p:nvPr/>
        </p:nvSpPr>
        <p:spPr bwMode="auto">
          <a:xfrm>
            <a:off x="3505200" y="6506369"/>
            <a:ext cx="24003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latin typeface="Times New Roman" panose="02020603050405020304" pitchFamily="18" charset="0"/>
                <a:cs typeface="Times New Roman" panose="02020603050405020304" pitchFamily="18" charset="0"/>
              </a:rPr>
              <a:t> </a:t>
            </a:r>
          </a:p>
        </p:txBody>
      </p:sp>
      <p:sp>
        <p:nvSpPr>
          <p:cNvPr id="11269" name="Rectangle 6"/>
          <p:cNvSpPr>
            <a:spLocks noChangeArrowheads="1"/>
          </p:cNvSpPr>
          <p:nvPr/>
        </p:nvSpPr>
        <p:spPr bwMode="auto">
          <a:xfrm>
            <a:off x="8255000" y="292576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latin typeface="Times New Roman" panose="02020603050405020304" pitchFamily="18" charset="0"/>
                <a:cs typeface="Times New Roman" panose="02020603050405020304" pitchFamily="18" charset="0"/>
              </a:rPr>
              <a:t> </a:t>
            </a:r>
          </a:p>
        </p:txBody>
      </p:sp>
      <p:sp>
        <p:nvSpPr>
          <p:cNvPr id="11270" name="Rectangle 7"/>
          <p:cNvSpPr>
            <a:spLocks noChangeArrowheads="1"/>
          </p:cNvSpPr>
          <p:nvPr/>
        </p:nvSpPr>
        <p:spPr bwMode="auto">
          <a:xfrm>
            <a:off x="5851526" y="21796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11271" name="Rectangle 8"/>
          <p:cNvSpPr>
            <a:spLocks noChangeArrowheads="1"/>
          </p:cNvSpPr>
          <p:nvPr/>
        </p:nvSpPr>
        <p:spPr bwMode="auto">
          <a:xfrm>
            <a:off x="5851526" y="21796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13317" name="Rectangle 5"/>
          <p:cNvSpPr>
            <a:spLocks noChangeArrowheads="1"/>
          </p:cNvSpPr>
          <p:nvPr/>
        </p:nvSpPr>
        <p:spPr bwMode="auto">
          <a:xfrm>
            <a:off x="2590800" y="37783"/>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r>
              <a:rPr lang="en-US" sz="2800" i="1" u="sng">
                <a:latin typeface="Times New Roman" panose="02020603050405020304" pitchFamily="18" charset="0"/>
                <a:cs typeface="Times New Roman" panose="02020603050405020304" pitchFamily="18" charset="0"/>
              </a:rPr>
              <a:t>Tóm tắt:</a:t>
            </a:r>
          </a:p>
        </p:txBody>
      </p:sp>
      <p:sp>
        <p:nvSpPr>
          <p:cNvPr id="12295" name="Rectangle 7"/>
          <p:cNvSpPr>
            <a:spLocks noChangeArrowheads="1"/>
          </p:cNvSpPr>
          <p:nvPr/>
        </p:nvSpPr>
        <p:spPr bwMode="auto">
          <a:xfrm>
            <a:off x="6232526" y="24082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12296" name="Rectangle 8"/>
          <p:cNvSpPr>
            <a:spLocks noChangeArrowheads="1"/>
          </p:cNvSpPr>
          <p:nvPr/>
        </p:nvSpPr>
        <p:spPr bwMode="auto">
          <a:xfrm>
            <a:off x="6892926" y="26876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grpSp>
        <p:nvGrpSpPr>
          <p:cNvPr id="13333" name="Group 21"/>
          <p:cNvGrpSpPr/>
          <p:nvPr/>
        </p:nvGrpSpPr>
        <p:grpSpPr bwMode="auto">
          <a:xfrm>
            <a:off x="4805363" y="1290638"/>
            <a:ext cx="3200400" cy="252412"/>
            <a:chOff x="480" y="3036"/>
            <a:chExt cx="2016" cy="159"/>
          </a:xfrm>
        </p:grpSpPr>
        <p:sp>
          <p:nvSpPr>
            <p:cNvPr id="12322" name="Line 22"/>
            <p:cNvSpPr>
              <a:spLocks noChangeShapeType="1"/>
            </p:cNvSpPr>
            <p:nvPr/>
          </p:nvSpPr>
          <p:spPr bwMode="auto">
            <a:xfrm>
              <a:off x="480" y="3120"/>
              <a:ext cx="2016" cy="0"/>
            </a:xfrm>
            <a:prstGeom prst="line">
              <a:avLst/>
            </a:prstGeom>
            <a:noFill/>
            <a:ln w="571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Line 23"/>
            <p:cNvSpPr>
              <a:spLocks noChangeShapeType="1"/>
            </p:cNvSpPr>
            <p:nvPr/>
          </p:nvSpPr>
          <p:spPr bwMode="auto">
            <a:xfrm>
              <a:off x="480"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Line 24"/>
            <p:cNvSpPr>
              <a:spLocks noChangeShapeType="1"/>
            </p:cNvSpPr>
            <p:nvPr/>
          </p:nvSpPr>
          <p:spPr bwMode="auto">
            <a:xfrm>
              <a:off x="777" y="3036"/>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Line 25"/>
            <p:cNvSpPr>
              <a:spLocks noChangeShapeType="1"/>
            </p:cNvSpPr>
            <p:nvPr/>
          </p:nvSpPr>
          <p:spPr bwMode="auto">
            <a:xfrm>
              <a:off x="1083"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Line 26"/>
            <p:cNvSpPr>
              <a:spLocks noChangeShapeType="1"/>
            </p:cNvSpPr>
            <p:nvPr/>
          </p:nvSpPr>
          <p:spPr bwMode="auto">
            <a:xfrm>
              <a:off x="1371"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7" name="Line 27"/>
            <p:cNvSpPr>
              <a:spLocks noChangeShapeType="1"/>
            </p:cNvSpPr>
            <p:nvPr/>
          </p:nvSpPr>
          <p:spPr bwMode="auto">
            <a:xfrm>
              <a:off x="1680" y="3042"/>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Line 28"/>
            <p:cNvSpPr>
              <a:spLocks noChangeShapeType="1"/>
            </p:cNvSpPr>
            <p:nvPr/>
          </p:nvSpPr>
          <p:spPr bwMode="auto">
            <a:xfrm>
              <a:off x="2496"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9" name="Line 29"/>
            <p:cNvSpPr>
              <a:spLocks noChangeShapeType="1"/>
            </p:cNvSpPr>
            <p:nvPr/>
          </p:nvSpPr>
          <p:spPr bwMode="auto">
            <a:xfrm>
              <a:off x="1968" y="3045"/>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0" name="Line 30"/>
            <p:cNvSpPr>
              <a:spLocks noChangeShapeType="1"/>
            </p:cNvSpPr>
            <p:nvPr/>
          </p:nvSpPr>
          <p:spPr bwMode="auto">
            <a:xfrm>
              <a:off x="2238" y="3051"/>
              <a:ext cx="0" cy="14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43" name="AutoShape 31"/>
          <p:cNvSpPr/>
          <p:nvPr/>
        </p:nvSpPr>
        <p:spPr bwMode="auto">
          <a:xfrm rot="5400000">
            <a:off x="6396038" y="944563"/>
            <a:ext cx="152400" cy="1371600"/>
          </a:xfrm>
          <a:prstGeom prst="rightBrace">
            <a:avLst>
              <a:gd name="adj1" fmla="val 75000"/>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44" name="AutoShape 32"/>
          <p:cNvSpPr/>
          <p:nvPr/>
        </p:nvSpPr>
        <p:spPr bwMode="auto">
          <a:xfrm rot="5400000">
            <a:off x="5229225" y="1162050"/>
            <a:ext cx="152400" cy="914400"/>
          </a:xfrm>
          <a:prstGeom prst="rightBrace">
            <a:avLst>
              <a:gd name="adj1" fmla="val 50000"/>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45" name="Rectangle 33"/>
          <p:cNvSpPr>
            <a:spLocks noChangeArrowheads="1"/>
          </p:cNvSpPr>
          <p:nvPr/>
        </p:nvSpPr>
        <p:spPr bwMode="auto">
          <a:xfrm>
            <a:off x="4345423" y="2390988"/>
            <a:ext cx="144589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000" b="1">
                <a:latin typeface="Times New Roman" panose="02020603050405020304" pitchFamily="18" charset="0"/>
                <a:cs typeface="Times New Roman" panose="02020603050405020304" pitchFamily="18" charset="0"/>
              </a:rPr>
              <a:t>Ngày thứ </a:t>
            </a:r>
            <a:r>
              <a:rPr lang="en-US" sz="2000" b="1">
                <a:latin typeface="Times New Roman" panose="02020603050405020304" pitchFamily="18" charset="0"/>
                <a:cs typeface="Times New Roman" panose="02020603050405020304" pitchFamily="18" charset="0"/>
              </a:rPr>
              <a:t> 1</a:t>
            </a:r>
          </a:p>
        </p:txBody>
      </p:sp>
      <p:sp>
        <p:nvSpPr>
          <p:cNvPr id="13346" name="Rectangle 34"/>
          <p:cNvSpPr>
            <a:spLocks noChangeArrowheads="1"/>
          </p:cNvSpPr>
          <p:nvPr/>
        </p:nvSpPr>
        <p:spPr bwMode="auto">
          <a:xfrm>
            <a:off x="5921559" y="2409044"/>
            <a:ext cx="1587342"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vi-VN" sz="2000" b="1">
                <a:latin typeface="Times New Roman" panose="02020603050405020304" pitchFamily="18" charset="0"/>
                <a:cs typeface="Times New Roman" panose="02020603050405020304" pitchFamily="18" charset="0"/>
              </a:rPr>
              <a:t>Ngày thứ</a:t>
            </a:r>
            <a:r>
              <a:rPr lang="en-US" sz="2000" b="1">
                <a:latin typeface="Times New Roman" panose="02020603050405020304" pitchFamily="18" charset="0"/>
                <a:cs typeface="Times New Roman" panose="02020603050405020304" pitchFamily="18" charset="0"/>
              </a:rPr>
              <a:t> 2</a:t>
            </a:r>
          </a:p>
        </p:txBody>
      </p:sp>
      <p:grpSp>
        <p:nvGrpSpPr>
          <p:cNvPr id="13347" name="Group 35"/>
          <p:cNvGrpSpPr/>
          <p:nvPr/>
        </p:nvGrpSpPr>
        <p:grpSpPr bwMode="auto">
          <a:xfrm>
            <a:off x="5165884" y="1699790"/>
            <a:ext cx="338138" cy="830263"/>
            <a:chOff x="5088" y="2241"/>
            <a:chExt cx="213" cy="523"/>
          </a:xfrm>
        </p:grpSpPr>
        <p:sp>
          <p:nvSpPr>
            <p:cNvPr id="12320" name="Text Box 36"/>
            <p:cNvSpPr txBox="1">
              <a:spLocks noChangeArrowheads="1"/>
            </p:cNvSpPr>
            <p:nvPr/>
          </p:nvSpPr>
          <p:spPr bwMode="auto">
            <a:xfrm>
              <a:off x="5088" y="2241"/>
              <a:ext cx="2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0000"/>
                  </a:solidFill>
                  <a:latin typeface="Times New Roman" panose="02020603050405020304" pitchFamily="18" charset="0"/>
                  <a:cs typeface="Times New Roman" panose="02020603050405020304" pitchFamily="18" charset="0"/>
                </a:rPr>
                <a:t>2</a:t>
              </a:r>
            </a:p>
            <a:p>
              <a:pPr eaLnBrk="1" hangingPunct="1"/>
              <a:r>
                <a:rPr lang="en-US" sz="2400" b="1">
                  <a:solidFill>
                    <a:srgbClr val="FF0000"/>
                  </a:solidFill>
                  <a:latin typeface="Times New Roman" panose="02020603050405020304" pitchFamily="18" charset="0"/>
                  <a:cs typeface="Times New Roman" panose="02020603050405020304" pitchFamily="18" charset="0"/>
                </a:rPr>
                <a:t>7</a:t>
              </a:r>
            </a:p>
          </p:txBody>
        </p:sp>
        <p:sp>
          <p:nvSpPr>
            <p:cNvPr id="12321" name="Line 37"/>
            <p:cNvSpPr>
              <a:spLocks noChangeShapeType="1"/>
            </p:cNvSpPr>
            <p:nvPr/>
          </p:nvSpPr>
          <p:spPr bwMode="auto">
            <a:xfrm>
              <a:off x="5136" y="2496"/>
              <a:ext cx="144" cy="0"/>
            </a:xfrm>
            <a:prstGeom prst="line">
              <a:avLst/>
            </a:prstGeom>
            <a:noFill/>
            <a:ln w="1270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50" name="Group 38"/>
          <p:cNvGrpSpPr/>
          <p:nvPr/>
        </p:nvGrpSpPr>
        <p:grpSpPr bwMode="auto">
          <a:xfrm>
            <a:off x="6418263" y="1747018"/>
            <a:ext cx="338138" cy="830263"/>
            <a:chOff x="5088" y="2241"/>
            <a:chExt cx="213" cy="523"/>
          </a:xfrm>
        </p:grpSpPr>
        <p:sp>
          <p:nvSpPr>
            <p:cNvPr id="12318" name="Text Box 39"/>
            <p:cNvSpPr txBox="1">
              <a:spLocks noChangeArrowheads="1"/>
            </p:cNvSpPr>
            <p:nvPr/>
          </p:nvSpPr>
          <p:spPr bwMode="auto">
            <a:xfrm>
              <a:off x="5088" y="2241"/>
              <a:ext cx="2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0000"/>
                  </a:solidFill>
                  <a:latin typeface="Times New Roman" panose="02020603050405020304" pitchFamily="18" charset="0"/>
                  <a:cs typeface="Times New Roman" panose="02020603050405020304" pitchFamily="18" charset="0"/>
                </a:rPr>
                <a:t>3</a:t>
              </a:r>
            </a:p>
            <a:p>
              <a:pPr eaLnBrk="1" hangingPunct="1"/>
              <a:r>
                <a:rPr lang="en-US" sz="2400" b="1">
                  <a:solidFill>
                    <a:srgbClr val="FF0000"/>
                  </a:solidFill>
                  <a:latin typeface="Times New Roman" panose="02020603050405020304" pitchFamily="18" charset="0"/>
                  <a:cs typeface="Times New Roman" panose="02020603050405020304" pitchFamily="18" charset="0"/>
                </a:rPr>
                <a:t>7</a:t>
              </a:r>
            </a:p>
          </p:txBody>
        </p:sp>
        <p:sp>
          <p:nvSpPr>
            <p:cNvPr id="12319" name="Line 40"/>
            <p:cNvSpPr>
              <a:spLocks noChangeShapeType="1"/>
            </p:cNvSpPr>
            <p:nvPr/>
          </p:nvSpPr>
          <p:spPr bwMode="auto">
            <a:xfrm>
              <a:off x="5136" y="2496"/>
              <a:ext cx="144" cy="0"/>
            </a:xfrm>
            <a:prstGeom prst="line">
              <a:avLst/>
            </a:prstGeom>
            <a:noFill/>
            <a:ln w="1270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53" name="AutoShape 41"/>
          <p:cNvSpPr/>
          <p:nvPr/>
        </p:nvSpPr>
        <p:spPr bwMode="auto">
          <a:xfrm rot="-5400000">
            <a:off x="5862638" y="-163512"/>
            <a:ext cx="304800" cy="2362200"/>
          </a:xfrm>
          <a:prstGeom prst="rightBrace">
            <a:avLst>
              <a:gd name="adj1" fmla="val 64583"/>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3354" name="Text Box 42"/>
          <p:cNvSpPr txBox="1">
            <a:spLocks noChangeArrowheads="1"/>
          </p:cNvSpPr>
          <p:nvPr/>
        </p:nvSpPr>
        <p:spPr bwMode="auto">
          <a:xfrm>
            <a:off x="5294313" y="420688"/>
            <a:ext cx="29591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solidFill>
                  <a:srgbClr val="FF0000"/>
                </a:solidFill>
                <a:latin typeface="Times New Roman" panose="02020603050405020304" pitchFamily="18" charset="0"/>
                <a:cs typeface="Times New Roman" panose="02020603050405020304" pitchFamily="18" charset="0"/>
              </a:rPr>
              <a:t>?</a:t>
            </a:r>
          </a:p>
        </p:txBody>
      </p:sp>
      <p:sp>
        <p:nvSpPr>
          <p:cNvPr id="13355" name="Rectangle 43"/>
          <p:cNvSpPr>
            <a:spLocks noChangeArrowheads="1"/>
          </p:cNvSpPr>
          <p:nvPr/>
        </p:nvSpPr>
        <p:spPr bwMode="auto">
          <a:xfrm>
            <a:off x="2770418" y="1190010"/>
            <a:ext cx="205739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r>
              <a:rPr lang="vi-VN" sz="2800" b="1">
                <a:latin typeface="Times New Roman" panose="02020603050405020304" pitchFamily="18" charset="0"/>
                <a:cs typeface="Times New Roman" panose="02020603050405020304" pitchFamily="18" charset="0"/>
              </a:rPr>
              <a:t>Cuốn sách</a:t>
            </a:r>
            <a:r>
              <a:rPr lang="en-US" sz="2800" b="1">
                <a:latin typeface="Times New Roman" panose="02020603050405020304" pitchFamily="18" charset="0"/>
                <a:cs typeface="Times New Roman" panose="02020603050405020304" pitchFamily="18" charset="0"/>
              </a:rPr>
              <a:t>:</a:t>
            </a:r>
          </a:p>
        </p:txBody>
      </p:sp>
      <p:sp>
        <p:nvSpPr>
          <p:cNvPr id="13365" name="Rectangle 53"/>
          <p:cNvSpPr>
            <a:spLocks noChangeArrowheads="1"/>
          </p:cNvSpPr>
          <p:nvPr/>
        </p:nvSpPr>
        <p:spPr bwMode="auto">
          <a:xfrm>
            <a:off x="5552582" y="343695"/>
            <a:ext cx="256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r>
              <a:rPr lang="en-US" sz="2400">
                <a:latin typeface="Times New Roman" panose="02020603050405020304" pitchFamily="18" charset="0"/>
                <a:cs typeface="Times New Roman" panose="02020603050405020304" pitchFamily="18" charset="0"/>
              </a:rPr>
              <a:t>số </a:t>
            </a:r>
            <a:r>
              <a:rPr lang="vi-VN" sz="2400">
                <a:latin typeface="Times New Roman" panose="02020603050405020304" pitchFamily="18" charset="0"/>
                <a:cs typeface="Times New Roman" panose="02020603050405020304" pitchFamily="18" charset="0"/>
              </a:rPr>
              <a:t>cuốn sách</a:t>
            </a:r>
            <a:endParaRPr lang="en-US" sz="2400">
              <a:latin typeface="Times New Roman" panose="02020603050405020304" pitchFamily="18" charset="0"/>
              <a:cs typeface="Times New Roman" panose="02020603050405020304" pitchFamily="18" charset="0"/>
            </a:endParaRPr>
          </a:p>
        </p:txBody>
      </p:sp>
      <p:sp>
        <p:nvSpPr>
          <p:cNvPr id="12292" name="Rectangle 4"/>
          <p:cNvSpPr>
            <a:spLocks noChangeArrowheads="1"/>
          </p:cNvSpPr>
          <p:nvPr/>
        </p:nvSpPr>
        <p:spPr bwMode="auto">
          <a:xfrm>
            <a:off x="3886200" y="406876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rPr>
              <a:t> </a:t>
            </a:r>
          </a:p>
        </p:txBody>
      </p:sp>
      <p:sp>
        <p:nvSpPr>
          <p:cNvPr id="12294" name="Rectangle 6"/>
          <p:cNvSpPr>
            <a:spLocks noChangeArrowheads="1"/>
          </p:cNvSpPr>
          <p:nvPr/>
        </p:nvSpPr>
        <p:spPr bwMode="auto">
          <a:xfrm>
            <a:off x="8636000" y="544036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rPr>
              <a:t> </a:t>
            </a:r>
          </a:p>
        </p:txBody>
      </p:sp>
      <p:sp>
        <p:nvSpPr>
          <p:cNvPr id="59" name="TextBox 58"/>
          <p:cNvSpPr txBox="1">
            <a:spLocks noChangeArrowheads="1"/>
          </p:cNvSpPr>
          <p:nvPr/>
        </p:nvSpPr>
        <p:spPr bwMode="auto">
          <a:xfrm>
            <a:off x="3247532" y="3533357"/>
            <a:ext cx="71755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vi-VN" sz="2800">
                <a:solidFill>
                  <a:srgbClr val="000000"/>
                </a:solidFill>
                <a:latin typeface="Times New Roman" panose="02020603050405020304" pitchFamily="18" charset="0"/>
                <a:cs typeface="Times New Roman" panose="02020603050405020304" pitchFamily="18" charset="0"/>
              </a:rPr>
              <a:t>Cả hai ngày, Mai đọc được </a:t>
            </a:r>
            <a:r>
              <a:rPr lang="vi-VN" sz="2800">
                <a:latin typeface="Times New Roman" panose="02020603050405020304" pitchFamily="18" charset="0"/>
                <a:cs typeface="Times New Roman" panose="02020603050405020304" pitchFamily="18" charset="0"/>
              </a:rPr>
              <a:t>số phần cuốn sách</a:t>
            </a:r>
            <a:r>
              <a:rPr lang="vi-VN" sz="2800">
                <a:solidFill>
                  <a:srgbClr val="00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là:</a:t>
            </a:r>
          </a:p>
        </p:txBody>
      </p:sp>
      <p:sp>
        <p:nvSpPr>
          <p:cNvPr id="54" name="TextBox 53"/>
          <p:cNvSpPr txBox="1">
            <a:spLocks noChangeArrowheads="1"/>
          </p:cNvSpPr>
          <p:nvPr/>
        </p:nvSpPr>
        <p:spPr bwMode="auto">
          <a:xfrm>
            <a:off x="5165884" y="3145863"/>
            <a:ext cx="23368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FF0000"/>
                </a:solidFill>
                <a:latin typeface="Times New Roman" panose="02020603050405020304" pitchFamily="18" charset="0"/>
              </a:rPr>
              <a:t>Bài làm</a:t>
            </a:r>
          </a:p>
        </p:txBody>
      </p:sp>
      <p:sp>
        <p:nvSpPr>
          <p:cNvPr id="40" name="Text Box 35"/>
          <p:cNvSpPr txBox="1">
            <a:spLocks noChangeArrowheads="1"/>
          </p:cNvSpPr>
          <p:nvPr/>
        </p:nvSpPr>
        <p:spPr bwMode="auto">
          <a:xfrm>
            <a:off x="3705539" y="4246023"/>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0000FF"/>
                </a:solidFill>
                <a:latin typeface="Times New Roman" panose="02020603050405020304" pitchFamily="18" charset="0"/>
                <a:cs typeface="Times New Roman" panose="02020603050405020304" pitchFamily="18" charset="0"/>
              </a:rPr>
              <a:t> </a:t>
            </a:r>
          </a:p>
        </p:txBody>
      </p:sp>
      <p:grpSp>
        <p:nvGrpSpPr>
          <p:cNvPr id="41" name="Group 44"/>
          <p:cNvGrpSpPr/>
          <p:nvPr/>
        </p:nvGrpSpPr>
        <p:grpSpPr bwMode="auto">
          <a:xfrm>
            <a:off x="4744634" y="4084839"/>
            <a:ext cx="1073150" cy="946150"/>
            <a:chOff x="2880" y="2496"/>
            <a:chExt cx="676" cy="596"/>
          </a:xfrm>
        </p:grpSpPr>
        <p:sp>
          <p:nvSpPr>
            <p:cNvPr id="42" name="Text Box 45"/>
            <p:cNvSpPr txBox="1">
              <a:spLocks noChangeArrowheads="1"/>
            </p:cNvSpPr>
            <p:nvPr/>
          </p:nvSpPr>
          <p:spPr bwMode="auto">
            <a:xfrm>
              <a:off x="2880" y="2496"/>
              <a:ext cx="67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b="1">
                  <a:solidFill>
                    <a:srgbClr val="CC0000"/>
                  </a:solidFill>
                  <a:latin typeface="Times New Roman" panose="02020603050405020304" pitchFamily="18" charset="0"/>
                  <a:cs typeface="Times New Roman" panose="02020603050405020304" pitchFamily="18" charset="0"/>
                </a:rPr>
                <a:t>2</a:t>
              </a:r>
              <a:r>
                <a:rPr lang="en-US" sz="2800" b="1">
                  <a:solidFill>
                    <a:srgbClr val="CC0000"/>
                  </a:solidFill>
                  <a:latin typeface="Times New Roman" panose="02020603050405020304" pitchFamily="18" charset="0"/>
                  <a:cs typeface="Times New Roman" panose="02020603050405020304" pitchFamily="18" charset="0"/>
                </a:rPr>
                <a:t>      </a:t>
              </a:r>
              <a:r>
                <a:rPr lang="vi-VN" sz="2800" b="1">
                  <a:solidFill>
                    <a:srgbClr val="CC0000"/>
                  </a:solidFill>
                  <a:latin typeface="Times New Roman" panose="02020603050405020304" pitchFamily="18" charset="0"/>
                  <a:cs typeface="Times New Roman" panose="02020603050405020304" pitchFamily="18" charset="0"/>
                </a:rPr>
                <a:t>3</a:t>
              </a:r>
              <a:endParaRPr lang="en-US" sz="2800" b="1">
                <a:solidFill>
                  <a:srgbClr val="CC0000"/>
                </a:solidFill>
                <a:latin typeface="Times New Roman" panose="02020603050405020304" pitchFamily="18" charset="0"/>
                <a:cs typeface="Times New Roman" panose="02020603050405020304" pitchFamily="18" charset="0"/>
              </a:endParaRPr>
            </a:p>
            <a:p>
              <a:pPr eaLnBrk="1" hangingPunct="1"/>
              <a:r>
                <a:rPr lang="vi-VN" sz="2800" b="1">
                  <a:solidFill>
                    <a:srgbClr val="0000FF"/>
                  </a:solidFill>
                  <a:latin typeface="Times New Roman" panose="02020603050405020304" pitchFamily="18" charset="0"/>
                  <a:cs typeface="Times New Roman" panose="02020603050405020304" pitchFamily="18" charset="0"/>
                </a:rPr>
                <a:t>7</a:t>
              </a:r>
              <a:r>
                <a:rPr lang="en-US" sz="2800" b="1">
                  <a:solidFill>
                    <a:srgbClr val="0000FF"/>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7</a:t>
              </a:r>
              <a:endParaRPr lang="en-US" sz="2800" b="1">
                <a:solidFill>
                  <a:srgbClr val="0000FF"/>
                </a:solidFill>
                <a:latin typeface="Times New Roman" panose="02020603050405020304" pitchFamily="18" charset="0"/>
                <a:cs typeface="Times New Roman" panose="02020603050405020304" pitchFamily="18" charset="0"/>
              </a:endParaRPr>
            </a:p>
          </p:txBody>
        </p:sp>
        <p:grpSp>
          <p:nvGrpSpPr>
            <p:cNvPr id="43" name="Group 46"/>
            <p:cNvGrpSpPr/>
            <p:nvPr/>
          </p:nvGrpSpPr>
          <p:grpSpPr bwMode="auto">
            <a:xfrm>
              <a:off x="2928" y="2739"/>
              <a:ext cx="588" cy="96"/>
              <a:chOff x="2928" y="2739"/>
              <a:chExt cx="588" cy="96"/>
            </a:xfrm>
          </p:grpSpPr>
          <p:grpSp>
            <p:nvGrpSpPr>
              <p:cNvPr id="44" name="Group 47"/>
              <p:cNvGrpSpPr/>
              <p:nvPr/>
            </p:nvGrpSpPr>
            <p:grpSpPr bwMode="auto">
              <a:xfrm>
                <a:off x="3151" y="2739"/>
                <a:ext cx="96" cy="96"/>
                <a:chOff x="4368" y="3120"/>
                <a:chExt cx="96" cy="96"/>
              </a:xfrm>
            </p:grpSpPr>
            <p:sp>
              <p:nvSpPr>
                <p:cNvPr id="47" name="Line 48"/>
                <p:cNvSpPr>
                  <a:spLocks noChangeShapeType="1"/>
                </p:cNvSpPr>
                <p:nvPr/>
              </p:nvSpPr>
              <p:spPr bwMode="auto">
                <a:xfrm>
                  <a:off x="4368" y="3168"/>
                  <a:ext cx="96" cy="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422" y="3120"/>
                  <a:ext cx="0" cy="96"/>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 name="Line 50"/>
              <p:cNvSpPr>
                <a:spLocks noChangeShapeType="1"/>
              </p:cNvSpPr>
              <p:nvPr/>
            </p:nvSpPr>
            <p:spPr bwMode="auto">
              <a:xfrm>
                <a:off x="2928" y="2784"/>
                <a:ext cx="14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51"/>
              <p:cNvSpPr>
                <a:spLocks noChangeShapeType="1"/>
              </p:cNvSpPr>
              <p:nvPr/>
            </p:nvSpPr>
            <p:spPr bwMode="auto">
              <a:xfrm>
                <a:off x="3324" y="2784"/>
                <a:ext cx="192"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9" name="Group 52"/>
          <p:cNvGrpSpPr/>
          <p:nvPr/>
        </p:nvGrpSpPr>
        <p:grpSpPr bwMode="auto">
          <a:xfrm>
            <a:off x="7136661" y="4017131"/>
            <a:ext cx="614363" cy="946150"/>
            <a:chOff x="3600" y="2496"/>
            <a:chExt cx="387" cy="596"/>
          </a:xfrm>
        </p:grpSpPr>
        <p:sp>
          <p:nvSpPr>
            <p:cNvPr id="50" name="Text Box 53"/>
            <p:cNvSpPr txBox="1">
              <a:spLocks noChangeArrowheads="1"/>
            </p:cNvSpPr>
            <p:nvPr/>
          </p:nvSpPr>
          <p:spPr bwMode="auto">
            <a:xfrm>
              <a:off x="3759" y="2496"/>
              <a:ext cx="22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b="1">
                  <a:solidFill>
                    <a:srgbClr val="CC0000"/>
                  </a:solidFill>
                  <a:latin typeface="Times New Roman" panose="02020603050405020304" pitchFamily="18" charset="0"/>
                  <a:cs typeface="Times New Roman" panose="02020603050405020304" pitchFamily="18" charset="0"/>
                </a:rPr>
                <a:t>5</a:t>
              </a:r>
              <a:endParaRPr lang="en-US" sz="2800" b="1">
                <a:solidFill>
                  <a:srgbClr val="CC0000"/>
                </a:solidFill>
                <a:latin typeface="Times New Roman" panose="02020603050405020304" pitchFamily="18" charset="0"/>
                <a:cs typeface="Times New Roman" panose="02020603050405020304" pitchFamily="18" charset="0"/>
              </a:endParaRPr>
            </a:p>
            <a:p>
              <a:pPr eaLnBrk="1" hangingPunct="1"/>
              <a:r>
                <a:rPr lang="vi-VN" sz="2800" b="1">
                  <a:solidFill>
                    <a:srgbClr val="0000FF"/>
                  </a:solidFill>
                  <a:latin typeface="Times New Roman" panose="02020603050405020304" pitchFamily="18" charset="0"/>
                  <a:cs typeface="Times New Roman" panose="02020603050405020304" pitchFamily="18" charset="0"/>
                </a:rPr>
                <a:t>7</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51" name="Line 54"/>
            <p:cNvSpPr>
              <a:spLocks noChangeShapeType="1"/>
            </p:cNvSpPr>
            <p:nvPr/>
          </p:nvSpPr>
          <p:spPr bwMode="auto">
            <a:xfrm>
              <a:off x="3600" y="2750"/>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5"/>
            <p:cNvSpPr>
              <a:spLocks noChangeShapeType="1"/>
            </p:cNvSpPr>
            <p:nvPr/>
          </p:nvSpPr>
          <p:spPr bwMode="auto">
            <a:xfrm>
              <a:off x="3600" y="2832"/>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56"/>
            <p:cNvSpPr>
              <a:spLocks noChangeShapeType="1"/>
            </p:cNvSpPr>
            <p:nvPr/>
          </p:nvSpPr>
          <p:spPr bwMode="auto">
            <a:xfrm>
              <a:off x="3780" y="2781"/>
              <a:ext cx="14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7" name="Text Box 63"/>
          <p:cNvSpPr txBox="1">
            <a:spLocks noChangeArrowheads="1"/>
          </p:cNvSpPr>
          <p:nvPr/>
        </p:nvSpPr>
        <p:spPr bwMode="auto">
          <a:xfrm>
            <a:off x="6091218" y="4079041"/>
            <a:ext cx="10182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 </a:t>
            </a:r>
            <a:r>
              <a:rPr lang="vi-VN" sz="2800" b="1">
                <a:solidFill>
                  <a:srgbClr val="CC0000"/>
                </a:solidFill>
                <a:latin typeface="Times New Roman" panose="02020603050405020304" pitchFamily="18" charset="0"/>
                <a:cs typeface="Times New Roman" panose="02020603050405020304" pitchFamily="18" charset="0"/>
              </a:rPr>
              <a:t>2</a:t>
            </a:r>
            <a:r>
              <a:rPr lang="en-US" sz="2800" b="1">
                <a:solidFill>
                  <a:srgbClr val="CC0000"/>
                </a:solidFill>
                <a:latin typeface="Times New Roman" panose="02020603050405020304" pitchFamily="18" charset="0"/>
                <a:cs typeface="Times New Roman" panose="02020603050405020304" pitchFamily="18" charset="0"/>
              </a:rPr>
              <a:t> + </a:t>
            </a:r>
            <a:r>
              <a:rPr lang="vi-VN" sz="2800" b="1">
                <a:solidFill>
                  <a:srgbClr val="CC0000"/>
                </a:solidFill>
                <a:latin typeface="Times New Roman" panose="02020603050405020304" pitchFamily="18" charset="0"/>
                <a:cs typeface="Times New Roman" panose="02020603050405020304" pitchFamily="18" charset="0"/>
              </a:rPr>
              <a:t>3</a:t>
            </a:r>
            <a:endParaRPr lang="en-US" sz="2800" b="1">
              <a:solidFill>
                <a:srgbClr val="CC0000"/>
              </a:solidFill>
              <a:latin typeface="Times New Roman" panose="02020603050405020304" pitchFamily="18" charset="0"/>
              <a:cs typeface="Times New Roman" panose="02020603050405020304" pitchFamily="18" charset="0"/>
            </a:endParaRPr>
          </a:p>
        </p:txBody>
      </p:sp>
      <p:sp>
        <p:nvSpPr>
          <p:cNvPr id="58" name="Text Box 68"/>
          <p:cNvSpPr txBox="1">
            <a:spLocks noChangeArrowheads="1"/>
          </p:cNvSpPr>
          <p:nvPr/>
        </p:nvSpPr>
        <p:spPr bwMode="auto">
          <a:xfrm>
            <a:off x="6324282" y="4550481"/>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cs typeface="Times New Roman" panose="02020603050405020304" pitchFamily="18" charset="0"/>
              </a:rPr>
              <a:t>7</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206057" y="4535640"/>
            <a:ext cx="768163" cy="12193"/>
          </a:xfrm>
          <a:prstGeom prst="rect">
            <a:avLst/>
          </a:prstGeom>
        </p:spPr>
      </p:pic>
      <p:sp>
        <p:nvSpPr>
          <p:cNvPr id="3" name="TextBox 2"/>
          <p:cNvSpPr txBox="1"/>
          <p:nvPr/>
        </p:nvSpPr>
        <p:spPr>
          <a:xfrm>
            <a:off x="4919965" y="4966495"/>
            <a:ext cx="3366928"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Đáp số: </a:t>
            </a:r>
            <a:endParaRPr lang="en-US" sz="2800">
              <a:latin typeface="Times New Roman" panose="02020603050405020304" pitchFamily="18" charset="0"/>
              <a:cs typeface="Times New Roman" panose="02020603050405020304" pitchFamily="18" charset="0"/>
            </a:endParaRPr>
          </a:p>
        </p:txBody>
      </p:sp>
      <p:grpSp>
        <p:nvGrpSpPr>
          <p:cNvPr id="60" name="Group 38"/>
          <p:cNvGrpSpPr/>
          <p:nvPr/>
        </p:nvGrpSpPr>
        <p:grpSpPr bwMode="auto">
          <a:xfrm>
            <a:off x="6147022" y="4907500"/>
            <a:ext cx="338138" cy="830263"/>
            <a:chOff x="5088" y="2241"/>
            <a:chExt cx="213" cy="523"/>
          </a:xfrm>
        </p:grpSpPr>
        <p:sp>
          <p:nvSpPr>
            <p:cNvPr id="61" name="Text Box 39"/>
            <p:cNvSpPr txBox="1">
              <a:spLocks noChangeArrowheads="1"/>
            </p:cNvSpPr>
            <p:nvPr/>
          </p:nvSpPr>
          <p:spPr bwMode="auto">
            <a:xfrm>
              <a:off x="5088" y="2241"/>
              <a:ext cx="21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b="1">
                  <a:solidFill>
                    <a:srgbClr val="FF0000"/>
                  </a:solidFill>
                  <a:latin typeface="Times New Roman" panose="02020603050405020304" pitchFamily="18" charset="0"/>
                  <a:cs typeface="Times New Roman" panose="02020603050405020304" pitchFamily="18" charset="0"/>
                </a:rPr>
                <a:t>5</a:t>
              </a:r>
              <a:endParaRPr lang="en-US" sz="2400" b="1">
                <a:solidFill>
                  <a:srgbClr val="FF0000"/>
                </a:solidFill>
                <a:latin typeface="Times New Roman" panose="02020603050405020304" pitchFamily="18" charset="0"/>
                <a:cs typeface="Times New Roman" panose="02020603050405020304" pitchFamily="18" charset="0"/>
              </a:endParaRPr>
            </a:p>
            <a:p>
              <a:pPr eaLnBrk="1" hangingPunct="1"/>
              <a:r>
                <a:rPr lang="en-US" sz="2400" b="1">
                  <a:solidFill>
                    <a:srgbClr val="FF0000"/>
                  </a:solidFill>
                  <a:latin typeface="Times New Roman" panose="02020603050405020304" pitchFamily="18" charset="0"/>
                  <a:cs typeface="Times New Roman" panose="02020603050405020304" pitchFamily="18" charset="0"/>
                </a:rPr>
                <a:t>7</a:t>
              </a:r>
            </a:p>
          </p:txBody>
        </p:sp>
        <p:sp>
          <p:nvSpPr>
            <p:cNvPr id="62" name="Line 40"/>
            <p:cNvSpPr>
              <a:spLocks noChangeShapeType="1"/>
            </p:cNvSpPr>
            <p:nvPr/>
          </p:nvSpPr>
          <p:spPr bwMode="auto">
            <a:xfrm>
              <a:off x="5136" y="2496"/>
              <a:ext cx="144" cy="0"/>
            </a:xfrm>
            <a:prstGeom prst="line">
              <a:avLst/>
            </a:prstGeom>
            <a:noFill/>
            <a:ln w="1270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TextBox 3"/>
          <p:cNvSpPr txBox="1"/>
          <p:nvPr/>
        </p:nvSpPr>
        <p:spPr>
          <a:xfrm>
            <a:off x="7751023" y="4204329"/>
            <a:ext cx="2021468"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(Cuốn sách)</a:t>
            </a:r>
            <a:endParaRPr lang="en-US" sz="2800">
              <a:latin typeface="Times New Roman" panose="02020603050405020304" pitchFamily="18" charset="0"/>
              <a:cs typeface="Times New Roman" panose="02020603050405020304" pitchFamily="18" charset="0"/>
            </a:endParaRPr>
          </a:p>
        </p:txBody>
      </p:sp>
      <p:sp>
        <p:nvSpPr>
          <p:cNvPr id="64" name="TextBox 63"/>
          <p:cNvSpPr txBox="1"/>
          <p:nvPr/>
        </p:nvSpPr>
        <p:spPr>
          <a:xfrm>
            <a:off x="6435248" y="4991043"/>
            <a:ext cx="2021468"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(Cuốn sách)</a:t>
            </a:r>
            <a:endParaRPr lang="en-US" sz="2800">
              <a:latin typeface="Times New Roman" panose="02020603050405020304" pitchFamily="18" charset="0"/>
              <a:cs typeface="Times New Roman" panose="02020603050405020304" pitchFamily="18" charset="0"/>
            </a:endParaRPr>
          </a:p>
        </p:txBody>
      </p:sp>
      <p:grpSp>
        <p:nvGrpSpPr>
          <p:cNvPr id="63" name="Group 64"/>
          <p:cNvGrpSpPr/>
          <p:nvPr/>
        </p:nvGrpSpPr>
        <p:grpSpPr bwMode="auto">
          <a:xfrm>
            <a:off x="6032660" y="4468659"/>
            <a:ext cx="179670" cy="153466"/>
            <a:chOff x="1968" y="4574"/>
            <a:chExt cx="96" cy="82"/>
          </a:xfrm>
        </p:grpSpPr>
        <p:sp>
          <p:nvSpPr>
            <p:cNvPr id="65" name="Line 65"/>
            <p:cNvSpPr>
              <a:spLocks noChangeShapeType="1"/>
            </p:cNvSpPr>
            <p:nvPr/>
          </p:nvSpPr>
          <p:spPr bwMode="auto">
            <a:xfrm>
              <a:off x="1968" y="4574"/>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66"/>
            <p:cNvSpPr>
              <a:spLocks noChangeShapeType="1"/>
            </p:cNvSpPr>
            <p:nvPr/>
          </p:nvSpPr>
          <p:spPr bwMode="auto">
            <a:xfrm>
              <a:off x="1968" y="4656"/>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ox(i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inVertical)">
                                      <p:cBhvr>
                                        <p:cTn id="17" dur="500"/>
                                        <p:tgtEl>
                                          <p:spTgt spid="63"/>
                                        </p:tgtEl>
                                      </p:cBhvr>
                                    </p:animEffect>
                                  </p:childTnLst>
                                </p:cTn>
                              </p:par>
                              <p:par>
                                <p:cTn id="18" presetID="16" presetClass="entr" presetSubtype="2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arn(inVertical)">
                                      <p:cBhvr>
                                        <p:cTn id="20" dur="500"/>
                                        <p:tgtEl>
                                          <p:spTgt spid="41"/>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arn(inVertical)">
                                      <p:cBhvr>
                                        <p:cTn id="26" dur="500"/>
                                        <p:tgtEl>
                                          <p:spTgt spid="5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arn(inVertical)">
                                      <p:cBhvr>
                                        <p:cTn id="29" dur="500"/>
                                        <p:tgtEl>
                                          <p:spTgt spid="58"/>
                                        </p:tgtEl>
                                      </p:cBhvr>
                                    </p:animEffect>
                                  </p:childTnLst>
                                </p:cTn>
                              </p:par>
                              <p:par>
                                <p:cTn id="30" presetID="16" presetClass="entr" presetSubtype="21"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par>
                                <p:cTn id="43" presetID="16" presetClass="entr" presetSubtype="21"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barn(inVertical)">
                                      <p:cBhvr>
                                        <p:cTn id="45" dur="500"/>
                                        <p:tgtEl>
                                          <p:spTgt spid="6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barn(inVertical)">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4" grpId="0"/>
      <p:bldP spid="57" grpId="0"/>
      <p:bldP spid="58" grpId="0"/>
      <p:bldP spid="3" grpId="0"/>
      <p:bldP spid="4"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378" name="Rectangle 42"/>
          <p:cNvSpPr>
            <a:spLocks noChangeArrowheads="1"/>
          </p:cNvSpPr>
          <p:nvPr/>
        </p:nvSpPr>
        <p:spPr bwMode="auto">
          <a:xfrm>
            <a:off x="5638800" y="1642745"/>
            <a:ext cx="571500" cy="56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2800" b="1">
              <a:latin typeface="Times New Roman" panose="02020603050405020304" pitchFamily="18" charset="0"/>
              <a:cs typeface="Times New Roman" panose="02020603050405020304" pitchFamily="18" charset="0"/>
            </a:endParaRPr>
          </a:p>
        </p:txBody>
      </p:sp>
      <p:sp>
        <p:nvSpPr>
          <p:cNvPr id="10259" name="WordArt 78" descr="Paper bag"/>
          <p:cNvSpPr>
            <a:spLocks noChangeArrowheads="1" noChangeShapeType="1" noTextEdit="1"/>
          </p:cNvSpPr>
          <p:nvPr/>
        </p:nvSpPr>
        <p:spPr bwMode="auto">
          <a:xfrm>
            <a:off x="2286000" y="730250"/>
            <a:ext cx="1085850" cy="278130"/>
          </a:xfrm>
          <a:prstGeom prst="rect">
            <a:avLst/>
          </a:prstGeom>
        </p:spPr>
        <p:txBody>
          <a:bodyPr wrap="none" fromWordArt="1">
            <a:prstTxWarp prst="textPlain">
              <a:avLst>
                <a:gd name="adj" fmla="val 50000"/>
              </a:avLst>
            </a:prstTxWarp>
          </a:bodyPr>
          <a:lstStyle/>
          <a:p>
            <a:pPr algn="ctr"/>
            <a:endParaRPr lang="en-US" sz="2400" kern="10" dirty="0">
              <a:ln w="9525">
                <a:solidFill>
                  <a:schemeClr val="tx2"/>
                </a:solidFill>
                <a:round/>
              </a:ln>
              <a:blipFill dpi="0" rotWithShape="0">
                <a:blip r:embed="rId3"/>
                <a:srcRect/>
                <a:tile tx="0" ty="0" sx="100000" sy="100000" flip="none" algn="tl"/>
              </a:blipFill>
              <a:effectLst>
                <a:outerShdw sy="50000" kx="2453608" algn="bl" rotWithShape="0">
                  <a:srgbClr val="C7DFD3">
                    <a:alpha val="50000"/>
                  </a:srgbClr>
                </a:outerShdw>
              </a:effectLst>
              <a:latin typeface="Times New Roman" panose="02020603050405020304" pitchFamily="18" charset="0"/>
              <a:cs typeface="Times New Roman" panose="02020603050405020304" pitchFamily="18" charset="0"/>
            </a:endParaRPr>
          </a:p>
        </p:txBody>
      </p:sp>
      <p:sp>
        <p:nvSpPr>
          <p:cNvPr id="9" name="Rectangle 122"/>
          <p:cNvSpPr>
            <a:spLocks noChangeArrowheads="1"/>
          </p:cNvSpPr>
          <p:nvPr/>
        </p:nvSpPr>
        <p:spPr bwMode="auto">
          <a:xfrm>
            <a:off x="3505200" y="1295400"/>
            <a:ext cx="5410200" cy="3733800"/>
          </a:xfrm>
          <a:prstGeom prst="rect">
            <a:avLst/>
          </a:prstGeom>
          <a:solidFill>
            <a:srgbClr val="FFFFCC"/>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anose="02020603050405020304" pitchFamily="18" charset="0"/>
                <a:cs typeface="Times New Roman" panose="02020603050405020304" pitchFamily="18" charset="0"/>
              </a:rPr>
              <a:t>Muốn cộng hai</a:t>
            </a:r>
          </a:p>
          <a:p>
            <a:pPr algn="ctr"/>
            <a:r>
              <a:rPr lang="en-US" sz="2800">
                <a:latin typeface="Times New Roman" panose="02020603050405020304" pitchFamily="18" charset="0"/>
                <a:cs typeface="Times New Roman" panose="02020603050405020304" pitchFamily="18" charset="0"/>
              </a:rPr>
              <a:t>phân số cùng </a:t>
            </a:r>
          </a:p>
          <a:p>
            <a:pPr algn="ctr"/>
            <a:r>
              <a:rPr lang="en-US" sz="2800">
                <a:latin typeface="Times New Roman" panose="02020603050405020304" pitchFamily="18" charset="0"/>
                <a:cs typeface="Times New Roman" panose="02020603050405020304" pitchFamily="18" charset="0"/>
              </a:rPr>
              <a:t>mẫu số, ta cộng </a:t>
            </a:r>
          </a:p>
          <a:p>
            <a:pPr algn="ctr"/>
            <a:r>
              <a:rPr lang="en-US" sz="2800">
                <a:latin typeface="Times New Roman" panose="02020603050405020304" pitchFamily="18" charset="0"/>
                <a:cs typeface="Times New Roman" panose="02020603050405020304" pitchFamily="18" charset="0"/>
              </a:rPr>
              <a:t>hai tử số với nhau </a:t>
            </a:r>
          </a:p>
          <a:p>
            <a:pPr algn="ctr"/>
            <a:r>
              <a:rPr lang="en-US" sz="2800">
                <a:latin typeface="Times New Roman" panose="02020603050405020304" pitchFamily="18" charset="0"/>
                <a:cs typeface="Times New Roman" panose="02020603050405020304" pitchFamily="18" charset="0"/>
              </a:rPr>
              <a:t>và giữ nguyên </a:t>
            </a:r>
          </a:p>
          <a:p>
            <a:pPr algn="ctr"/>
            <a:r>
              <a:rPr lang="en-US" sz="2800">
                <a:latin typeface="Times New Roman" panose="02020603050405020304" pitchFamily="18" charset="0"/>
                <a:cs typeface="Times New Roman" panose="02020603050405020304" pitchFamily="18" charset="0"/>
              </a:rPr>
              <a:t>mẫu số</a:t>
            </a:r>
          </a:p>
        </p:txBody>
      </p:sp>
      <p:pic>
        <p:nvPicPr>
          <p:cNvPr id="11" name="Picture 10" descr="kisspng-india-drawing-pin-bulletin-board-manufacturing-pushpin-transparent-background-5a7581c2142c84.2116861815176503700826"/>
          <p:cNvPicPr>
            <a:picLocks noChangeAspect="1"/>
          </p:cNvPicPr>
          <p:nvPr/>
        </p:nvPicPr>
        <p:blipFill>
          <a:blip r:embed="rId4"/>
          <a:stretch>
            <a:fillRect/>
          </a:stretch>
        </p:blipFill>
        <p:spPr>
          <a:xfrm>
            <a:off x="5029200" y="804545"/>
            <a:ext cx="3168396" cy="838200"/>
          </a:xfrm>
          <a:prstGeom prst="rect">
            <a:avLst/>
          </a:prstGeom>
        </p:spPr>
      </p:pic>
    </p:spTree>
    <p:extLst>
      <p:ext uri="{BB962C8B-B14F-4D97-AF65-F5344CB8AC3E}">
        <p14:creationId xmlns:p14="http://schemas.microsoft.com/office/powerpoint/2010/main" val="10372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38"/>
          <p:cNvPicPr>
            <a:picLocks noChangeAspect="1" noChangeArrowheads="1"/>
          </p:cNvPicPr>
          <p:nvPr/>
        </p:nvPicPr>
        <p:blipFill>
          <a:blip r:embed="rId2"/>
          <a:srcRect l="3180"/>
          <a:stretch>
            <a:fillRect/>
          </a:stretch>
        </p:blipFill>
        <p:spPr bwMode="auto">
          <a:xfrm>
            <a:off x="1524000" y="12700"/>
            <a:ext cx="9144000" cy="6845300"/>
          </a:xfrm>
          <a:prstGeom prst="rect">
            <a:avLst/>
          </a:prstGeom>
          <a:noFill/>
          <a:ln w="9525">
            <a:noFill/>
            <a:miter lim="800000"/>
            <a:headEnd/>
            <a:tailEnd/>
          </a:ln>
        </p:spPr>
      </p:pic>
      <p:sp>
        <p:nvSpPr>
          <p:cNvPr id="2" name="Text Box 1"/>
          <p:cNvSpPr txBox="1"/>
          <p:nvPr/>
        </p:nvSpPr>
        <p:spPr>
          <a:xfrm>
            <a:off x="3200400" y="2384970"/>
            <a:ext cx="7315200"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6000" i="1">
                <a:gradFill>
                  <a:gsLst>
                    <a:gs pos="0">
                      <a:srgbClr val="012D86"/>
                    </a:gs>
                    <a:gs pos="100000">
                      <a:srgbClr val="0E2557"/>
                    </a:gs>
                  </a:gsLst>
                  <a:lin scaled="0"/>
                </a:gradFill>
                <a:effectLst>
                  <a:glow rad="63500">
                    <a:schemeClr val="accent1">
                      <a:satMod val="175000"/>
                      <a:alpha val="40000"/>
                    </a:schemeClr>
                  </a:glow>
                </a:effectLst>
                <a:latin typeface="iCiel Cadena" panose="02000503000000020004" charset="0"/>
                <a:cs typeface="iCiel Cadena" panose="02000503000000020004" charset="0"/>
              </a:rPr>
              <a:t>AI NHANH HƠN ?</a:t>
            </a:r>
          </a:p>
        </p:txBody>
      </p:sp>
      <p:pic>
        <p:nvPicPr>
          <p:cNvPr id="3" name="Picture 2" descr="3-mau_slide_powerpoint_dep_ctu.vn_(48)"/>
          <p:cNvPicPr>
            <a:picLocks noChangeAspect="1"/>
          </p:cNvPicPr>
          <p:nvPr/>
        </p:nvPicPr>
        <p:blipFill>
          <a:blip r:embed="rId3"/>
          <a:stretch>
            <a:fillRect/>
          </a:stretch>
        </p:blipFill>
        <p:spPr>
          <a:xfrm>
            <a:off x="3124200" y="1066800"/>
            <a:ext cx="1101090" cy="1252220"/>
          </a:xfrm>
          <a:prstGeom prst="rect">
            <a:avLst/>
          </a:prstGeom>
        </p:spPr>
      </p:pic>
      <p:sp>
        <p:nvSpPr>
          <p:cNvPr id="4" name="TextBox 3"/>
          <p:cNvSpPr txBox="1"/>
          <p:nvPr/>
        </p:nvSpPr>
        <p:spPr>
          <a:xfrm>
            <a:off x="4343400" y="1447800"/>
            <a:ext cx="3124200" cy="707886"/>
          </a:xfrm>
          <a:prstGeom prst="rect">
            <a:avLst/>
          </a:prstGeom>
          <a:noFill/>
        </p:spPr>
        <p:txBody>
          <a:bodyPr wrap="square" rtlCol="0">
            <a:spAutoFit/>
          </a:bodyPr>
          <a:lstStyle/>
          <a:p>
            <a:r>
              <a:rPr lang="en-US" sz="4000" b="1"/>
              <a:t>Trò chời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t>3</a:t>
            </a:fld>
            <a:endParaRPr lang="en-US" dirty="0"/>
          </a:p>
        </p:txBody>
      </p:sp>
      <p:sp>
        <p:nvSpPr>
          <p:cNvPr id="100" name="Text Box 99"/>
          <p:cNvSpPr txBox="1"/>
          <p:nvPr/>
        </p:nvSpPr>
        <p:spPr>
          <a:xfrm>
            <a:off x="1497376" y="1336041"/>
            <a:ext cx="8971280" cy="954107"/>
          </a:xfrm>
          <a:prstGeom prst="rect">
            <a:avLst/>
          </a:prstGeom>
          <a:noFill/>
          <a:ln w="9525">
            <a:noFill/>
          </a:ln>
        </p:spPr>
        <p:txBody>
          <a:bodyPr wrap="square">
            <a:spAutoFit/>
          </a:bodyPr>
          <a:lstStyle/>
          <a:p>
            <a:pPr indent="381000"/>
            <a:r>
              <a:rPr lang="en-US" sz="2800" b="1">
                <a:solidFill>
                  <a:schemeClr val="bg1"/>
                </a:solidFill>
                <a:latin typeface="Times New Roman" panose="02020603050405020304" pitchFamily="18" charset="0"/>
                <a:cs typeface="Times New Roman" panose="02020603050405020304" pitchFamily="18" charset="0"/>
              </a:rPr>
              <a:t>Câu 1: Tìm phân số chỉ phần đã tô màu trong mỗi hình</a:t>
            </a:r>
          </a:p>
          <a:p>
            <a:pPr indent="381000"/>
            <a:r>
              <a:rPr lang="en-US" sz="2800" b="1">
                <a:solidFill>
                  <a:schemeClr val="bg1"/>
                </a:solidFill>
                <a:latin typeface="Times New Roman" panose="02020603050405020304" pitchFamily="18" charset="0"/>
                <a:cs typeface="Times New Roman" panose="02020603050405020304" pitchFamily="18" charset="0"/>
              </a:rPr>
              <a:t>dưới đây:</a:t>
            </a:r>
          </a:p>
        </p:txBody>
      </p:sp>
      <p:cxnSp>
        <p:nvCxnSpPr>
          <p:cNvPr id="5" name="Straight Connector 4"/>
          <p:cNvCxnSpPr/>
          <p:nvPr/>
        </p:nvCxnSpPr>
        <p:spPr>
          <a:xfrm flipV="1">
            <a:off x="1957706" y="1295401"/>
            <a:ext cx="8253095" cy="146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descr="Picture42"/>
          <p:cNvPicPr>
            <a:picLocks noChangeAspect="1"/>
          </p:cNvPicPr>
          <p:nvPr/>
        </p:nvPicPr>
        <p:blipFill>
          <a:blip r:embed="rId3"/>
          <a:srcRect l="31667" t="19281" r="15833" b="924"/>
          <a:stretch>
            <a:fillRect/>
          </a:stretch>
        </p:blipFill>
        <p:spPr>
          <a:xfrm>
            <a:off x="1828800" y="381001"/>
            <a:ext cx="849630" cy="805815"/>
          </a:xfrm>
          <a:prstGeom prst="rect">
            <a:avLst/>
          </a:prstGeom>
        </p:spPr>
      </p:pic>
      <p:pic>
        <p:nvPicPr>
          <p:cNvPr id="8" name="Picture 39" descr="IMG_256"/>
          <p:cNvPicPr>
            <a:picLocks noChangeAspect="1"/>
          </p:cNvPicPr>
          <p:nvPr/>
        </p:nvPicPr>
        <p:blipFill>
          <a:blip r:embed="rId4"/>
          <a:srcRect l="918" t="16398" r="80620" b="38165"/>
          <a:stretch>
            <a:fillRect/>
          </a:stretch>
        </p:blipFill>
        <p:spPr>
          <a:xfrm>
            <a:off x="2982595" y="2590800"/>
            <a:ext cx="2278380" cy="2259330"/>
          </a:xfrm>
          <a:prstGeom prst="ellipse">
            <a:avLst/>
          </a:prstGeom>
          <a:noFill/>
          <a:ln w="9525">
            <a:noFill/>
          </a:ln>
        </p:spPr>
      </p:pic>
      <p:pic>
        <p:nvPicPr>
          <p:cNvPr id="9" name="Picture 40" descr="IMG_256"/>
          <p:cNvPicPr>
            <a:picLocks noChangeAspect="1"/>
          </p:cNvPicPr>
          <p:nvPr/>
        </p:nvPicPr>
        <p:blipFill>
          <a:blip r:embed="rId4"/>
          <a:srcRect l="23624" t="15989" r="57709" b="37942"/>
          <a:stretch>
            <a:fillRect/>
          </a:stretch>
        </p:blipFill>
        <p:spPr>
          <a:xfrm>
            <a:off x="6477000" y="2646681"/>
            <a:ext cx="2156460" cy="2148205"/>
          </a:xfrm>
          <a:prstGeom prst="rect">
            <a:avLst/>
          </a:prstGeom>
          <a:noFill/>
          <a:ln w="9525">
            <a:noFill/>
          </a:ln>
        </p:spPr>
      </p:pic>
      <p:sp>
        <p:nvSpPr>
          <p:cNvPr id="10" name="Text Box 9"/>
          <p:cNvSpPr txBox="1"/>
          <p:nvPr/>
        </p:nvSpPr>
        <p:spPr>
          <a:xfrm>
            <a:off x="3505201" y="4876801"/>
            <a:ext cx="1232535" cy="460375"/>
          </a:xfrm>
          <a:prstGeom prst="rect">
            <a:avLst/>
          </a:prstGeom>
          <a:noFill/>
          <a:ln w="9525">
            <a:noFill/>
          </a:ln>
        </p:spPr>
        <p:txBody>
          <a:bodyPr wrap="square">
            <a:spAutoFit/>
          </a:bodyPr>
          <a:lstStyle/>
          <a:p>
            <a:pPr algn="ctr"/>
            <a:r>
              <a:rPr lang="en-US" sz="2400" b="1" i="1">
                <a:solidFill>
                  <a:schemeClr val="bg1"/>
                </a:solidFill>
                <a:latin typeface="Times New Roman" panose="02020603050405020304" pitchFamily="18" charset="0"/>
              </a:rPr>
              <a:t>Hình 1   </a:t>
            </a:r>
          </a:p>
        </p:txBody>
      </p:sp>
      <p:sp>
        <p:nvSpPr>
          <p:cNvPr id="11" name="Text Box 10"/>
          <p:cNvSpPr txBox="1"/>
          <p:nvPr/>
        </p:nvSpPr>
        <p:spPr>
          <a:xfrm>
            <a:off x="7010401" y="4876801"/>
            <a:ext cx="1232535" cy="460375"/>
          </a:xfrm>
          <a:prstGeom prst="rect">
            <a:avLst/>
          </a:prstGeom>
          <a:noFill/>
          <a:ln w="9525">
            <a:noFill/>
          </a:ln>
        </p:spPr>
        <p:txBody>
          <a:bodyPr wrap="square">
            <a:spAutoFit/>
          </a:bodyPr>
          <a:lstStyle/>
          <a:p>
            <a:pPr algn="ctr"/>
            <a:r>
              <a:rPr lang="en-US" sz="2400" b="1" i="1">
                <a:solidFill>
                  <a:schemeClr val="bg1"/>
                </a:solidFill>
                <a:latin typeface="Times New Roman" panose="02020603050405020304" pitchFamily="18" charset="0"/>
              </a:rPr>
              <a:t>Hình 2   </a:t>
            </a:r>
          </a:p>
        </p:txBody>
      </p:sp>
      <p:pic>
        <p:nvPicPr>
          <p:cNvPr id="3" name="Picture 2" descr="1"/>
          <p:cNvPicPr>
            <a:picLocks noChangeAspect="1"/>
          </p:cNvPicPr>
          <p:nvPr/>
        </p:nvPicPr>
        <p:blipFill>
          <a:blip r:embed="rId5"/>
          <a:stretch>
            <a:fillRect/>
          </a:stretch>
        </p:blipFill>
        <p:spPr>
          <a:xfrm>
            <a:off x="3962401" y="5457826"/>
            <a:ext cx="377825" cy="780415"/>
          </a:xfrm>
          <a:prstGeom prst="rect">
            <a:avLst/>
          </a:prstGeom>
        </p:spPr>
      </p:pic>
      <p:pic>
        <p:nvPicPr>
          <p:cNvPr id="12" name="Picture 11" descr="2"/>
          <p:cNvPicPr>
            <a:picLocks noChangeAspect="1"/>
          </p:cNvPicPr>
          <p:nvPr/>
        </p:nvPicPr>
        <p:blipFill>
          <a:blip r:embed="rId6"/>
          <a:stretch>
            <a:fillRect/>
          </a:stretch>
        </p:blipFill>
        <p:spPr>
          <a:xfrm>
            <a:off x="7290436" y="5486401"/>
            <a:ext cx="530225" cy="780415"/>
          </a:xfrm>
          <a:prstGeom prst="rect">
            <a:avLst/>
          </a:prstGeom>
        </p:spPr>
      </p:pic>
      <p:sp>
        <p:nvSpPr>
          <p:cNvPr id="2" name="Rectangle 1"/>
          <p:cNvSpPr/>
          <p:nvPr/>
        </p:nvSpPr>
        <p:spPr>
          <a:xfrm>
            <a:off x="2711425" y="666790"/>
            <a:ext cx="2820003" cy="523220"/>
          </a:xfrm>
          <a:prstGeom prst="rect">
            <a:avLst/>
          </a:prstGeom>
        </p:spPr>
        <p:txBody>
          <a:bodyPr wrap="none">
            <a:spAutoFit/>
          </a:bodyPr>
          <a:lstStyle/>
          <a:p>
            <a:r>
              <a:rPr lang="en-US" sz="2800" b="1" i="1">
                <a:solidFill>
                  <a:srgbClr val="FFFF00"/>
                </a:solidFill>
                <a:effectLst>
                  <a:glow rad="63500">
                    <a:schemeClr val="accent1">
                      <a:satMod val="175000"/>
                      <a:alpha val="40000"/>
                    </a:schemeClr>
                  </a:glow>
                </a:effectLst>
                <a:latin typeface="iCiel Cadena" panose="02000503000000020004" charset="0"/>
                <a:cs typeface="iCiel Cadena" panose="02000503000000020004" charset="0"/>
              </a:rPr>
              <a:t>AI NHANH HƠN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box(in)">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t>4</a:t>
            </a:fld>
            <a:endParaRPr lang="en-US" dirty="0"/>
          </a:p>
        </p:txBody>
      </p:sp>
      <p:sp>
        <p:nvSpPr>
          <p:cNvPr id="100" name="Text Box 99"/>
          <p:cNvSpPr txBox="1"/>
          <p:nvPr/>
        </p:nvSpPr>
        <p:spPr>
          <a:xfrm>
            <a:off x="1371601" y="1219201"/>
            <a:ext cx="9133205" cy="1307537"/>
          </a:xfrm>
          <a:prstGeom prst="rect">
            <a:avLst/>
          </a:prstGeom>
          <a:noFill/>
          <a:ln w="9525">
            <a:noFill/>
          </a:ln>
        </p:spPr>
        <p:txBody>
          <a:bodyPr wrap="square">
            <a:spAutoFit/>
          </a:bodyPr>
          <a:lstStyle/>
          <a:p>
            <a:pPr indent="381000">
              <a:lnSpc>
                <a:spcPct val="150000"/>
              </a:lnSpc>
            </a:pPr>
            <a:r>
              <a:rPr lang="en-US" sz="2800" b="1">
                <a:solidFill>
                  <a:schemeClr val="bg1"/>
                </a:solidFill>
                <a:latin typeface="Times New Roman" panose="02020603050405020304" pitchFamily="18" charset="0"/>
                <a:cs typeface="Times New Roman" panose="02020603050405020304" pitchFamily="18" charset="0"/>
              </a:rPr>
              <a:t>Câu 3: </a:t>
            </a:r>
            <a:r>
              <a:rPr lang="en-US" sz="2800" b="1" i="1">
                <a:solidFill>
                  <a:schemeClr val="bg1"/>
                </a:solidFill>
                <a:latin typeface="Times New Roman" panose="02020603050405020304" pitchFamily="18" charset="0"/>
                <a:cs typeface="Times New Roman" panose="02020603050405020304" pitchFamily="18" charset="0"/>
              </a:rPr>
              <a:t>Chọn câu trả lời đúng:</a:t>
            </a:r>
            <a:endParaRPr lang="en-US" sz="2800" b="1">
              <a:solidFill>
                <a:schemeClr val="bg1"/>
              </a:solidFill>
              <a:latin typeface="Times New Roman" panose="02020603050405020304" pitchFamily="18" charset="0"/>
              <a:cs typeface="Times New Roman" panose="02020603050405020304" pitchFamily="18" charset="0"/>
            </a:endParaRPr>
          </a:p>
          <a:p>
            <a:pPr indent="381000">
              <a:lnSpc>
                <a:spcPct val="150000"/>
              </a:lnSpc>
            </a:pPr>
            <a:r>
              <a:rPr lang="en-US" sz="2800" b="1">
                <a:solidFill>
                  <a:schemeClr val="bg1"/>
                </a:solidFill>
                <a:latin typeface="Times New Roman" panose="02020603050405020304" pitchFamily="18" charset="0"/>
                <a:cs typeface="Times New Roman" panose="02020603050405020304" pitchFamily="18" charset="0"/>
              </a:rPr>
              <a:t>             Rút gọn phân số        ta được phân số tối giản là:</a:t>
            </a:r>
          </a:p>
        </p:txBody>
      </p:sp>
      <p:cxnSp>
        <p:nvCxnSpPr>
          <p:cNvPr id="5" name="Straight Connector 4"/>
          <p:cNvCxnSpPr/>
          <p:nvPr/>
        </p:nvCxnSpPr>
        <p:spPr>
          <a:xfrm flipV="1">
            <a:off x="1905000" y="1295401"/>
            <a:ext cx="8305800" cy="1460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 Box 5"/>
          <p:cNvSpPr txBox="1"/>
          <p:nvPr/>
        </p:nvSpPr>
        <p:spPr>
          <a:xfrm>
            <a:off x="2743200" y="457201"/>
            <a:ext cx="3570208" cy="646331"/>
          </a:xfrm>
          <a:prstGeom prst="rect">
            <a:avLst/>
          </a:prstGeom>
          <a:noFill/>
        </p:spPr>
        <p:txBody>
          <a:bodyPr wrap="none" rtlCol="0">
            <a:spAutoFit/>
          </a:bodyPr>
          <a:lstStyle/>
          <a:p>
            <a:r>
              <a:rPr lang="en-US" sz="3600" b="1" i="1">
                <a:solidFill>
                  <a:srgbClr val="FFFF00"/>
                </a:solidFill>
                <a:effectLst>
                  <a:glow rad="63500">
                    <a:schemeClr val="accent1">
                      <a:satMod val="175000"/>
                      <a:alpha val="40000"/>
                    </a:schemeClr>
                  </a:glow>
                </a:effectLst>
                <a:latin typeface="iCiel Cadena" panose="02000503000000020004" charset="0"/>
                <a:cs typeface="iCiel Cadena" panose="02000503000000020004" charset="0"/>
              </a:rPr>
              <a:t>AI NHANH HƠN ?</a:t>
            </a:r>
          </a:p>
        </p:txBody>
      </p:sp>
      <p:pic>
        <p:nvPicPr>
          <p:cNvPr id="7" name="Picture 6" descr="Picture42"/>
          <p:cNvPicPr>
            <a:picLocks noChangeAspect="1"/>
          </p:cNvPicPr>
          <p:nvPr/>
        </p:nvPicPr>
        <p:blipFill>
          <a:blip r:embed="rId3"/>
          <a:srcRect l="31667" t="19281" r="15833" b="924"/>
          <a:stretch>
            <a:fillRect/>
          </a:stretch>
        </p:blipFill>
        <p:spPr>
          <a:xfrm>
            <a:off x="1828800" y="381001"/>
            <a:ext cx="849630" cy="805815"/>
          </a:xfrm>
          <a:prstGeom prst="rect">
            <a:avLst/>
          </a:prstGeom>
        </p:spPr>
      </p:pic>
      <mc:AlternateContent xmlns:mc="http://schemas.openxmlformats.org/markup-compatibility/2006">
        <mc:Choice xmlns:a14="http://schemas.microsoft.com/office/drawing/2010/main" Requires="a14">
          <p:sp>
            <p:nvSpPr>
              <p:cNvPr id="2" name="Text Box 1"/>
              <p:cNvSpPr txBox="1"/>
              <p:nvPr/>
            </p:nvSpPr>
            <p:spPr>
              <a:xfrm>
                <a:off x="5562855" y="1904937"/>
                <a:ext cx="375285" cy="786177"/>
              </a:xfrm>
              <a:prstGeom prst="rect">
                <a:avLst/>
              </a:prstGeom>
              <a:noFill/>
            </p:spPr>
            <p:txBody>
              <a:bodyPr wrap="square" rtlCol="0" anchor="t">
                <a:spAutoFit/>
              </a:bodyPr>
              <a:lstStyle/>
              <a:p>
                <a:pPr algn="l"/>
                <a14:m>
                  <m:oMathPara xmlns:m="http://schemas.openxmlformats.org/officeDocument/2006/math">
                    <m:oMathParaPr>
                      <m:jc m:val="centerGroup"/>
                    </m:oMathParaPr>
                    <m:oMath xmlns:m="http://schemas.openxmlformats.org/officeDocument/2006/math">
                      <m:f>
                        <m:fPr>
                          <m:ctrlPr>
                            <a:rPr lang="en-US" sz="2400" b="1" i="1">
                              <a:solidFill>
                                <a:schemeClr val="bg1"/>
                              </a:solidFill>
                              <a:latin typeface="Cambria Math" panose="02040503050406030204" pitchFamily="18" charset="0"/>
                              <a:cs typeface="Cambria Math" panose="02040503050406030204" charset="0"/>
                            </a:rPr>
                          </m:ctrlPr>
                        </m:fPr>
                        <m:num>
                          <m:r>
                            <a:rPr lang="en-US" sz="2400" b="1" i="1">
                              <a:solidFill>
                                <a:schemeClr val="bg1"/>
                              </a:solidFill>
                              <a:latin typeface="Cambria Math" panose="02040503050406030204" charset="0"/>
                              <a:cs typeface="Cambria Math" panose="02040503050406030204" charset="0"/>
                            </a:rPr>
                            <m:t>𝟐𝟒</m:t>
                          </m:r>
                        </m:num>
                        <m:den>
                          <m:r>
                            <a:rPr lang="en-US" sz="2400" b="1" i="1">
                              <a:solidFill>
                                <a:schemeClr val="bg1"/>
                              </a:solidFill>
                              <a:latin typeface="Cambria Math" panose="02040503050406030204" charset="0"/>
                              <a:cs typeface="Cambria Math" panose="02040503050406030204" charset="0"/>
                            </a:rPr>
                            <m:t>𝟑𝟔</m:t>
                          </m:r>
                        </m:den>
                      </m:f>
                    </m:oMath>
                  </m:oMathPara>
                </a14:m>
                <a:endParaRPr lang="en-US" sz="2400" b="1" i="1">
                  <a:solidFill>
                    <a:schemeClr val="bg1"/>
                  </a:solidFill>
                  <a:latin typeface="Cambria Math" panose="02040503050406030204" charset="0"/>
                  <a:cs typeface="Cambria Math" panose="02040503050406030204" charset="0"/>
                </a:endParaRPr>
              </a:p>
            </p:txBody>
          </p:sp>
        </mc:Choice>
        <mc:Fallback>
          <p:sp>
            <p:nvSpPr>
              <p:cNvPr id="2" name="Text Box 1"/>
              <p:cNvSpPr txBox="1">
                <a:spLocks noRot="1" noChangeAspect="1" noMove="1" noResize="1" noEditPoints="1" noAdjustHandles="1" noChangeArrowheads="1" noChangeShapeType="1" noTextEdit="1"/>
              </p:cNvSpPr>
              <p:nvPr/>
            </p:nvSpPr>
            <p:spPr>
              <a:xfrm>
                <a:off x="5562855" y="1904937"/>
                <a:ext cx="375285" cy="786177"/>
              </a:xfrm>
              <a:prstGeom prst="rect">
                <a:avLst/>
              </a:prstGeom>
              <a:blipFill>
                <a:blip r:embed="rId4"/>
                <a:stretch>
                  <a:fillRect r="-229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Box 2"/>
              <p:cNvSpPr txBox="1"/>
              <p:nvPr/>
            </p:nvSpPr>
            <p:spPr>
              <a:xfrm>
                <a:off x="2971800" y="3124201"/>
                <a:ext cx="1277914" cy="981615"/>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A</a:t>
                </a:r>
                <a:r>
                  <a:rPr lang="en-US" sz="4000" b="1">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1" i="1">
                            <a:solidFill>
                              <a:schemeClr val="bg1"/>
                            </a:solidFill>
                            <a:latin typeface="Cambria Math" panose="02040503050406030204" pitchFamily="18" charset="0"/>
                            <a:cs typeface="Cambria Math" panose="02040503050406030204" charset="0"/>
                          </a:rPr>
                        </m:ctrlPr>
                      </m:fPr>
                      <m:num>
                        <m:r>
                          <a:rPr lang="en-US" sz="4000" b="1" i="1">
                            <a:solidFill>
                              <a:schemeClr val="bg1"/>
                            </a:solidFill>
                            <a:latin typeface="Cambria Math" panose="02040503050406030204" charset="0"/>
                            <a:ea typeface="MS Mincho" charset="0"/>
                            <a:cs typeface="Cambria Math" panose="02040503050406030204" charset="0"/>
                          </a:rPr>
                          <m:t>𝟏𝟐</m:t>
                        </m:r>
                      </m:num>
                      <m:den>
                        <m:r>
                          <a:rPr lang="en-US" sz="4000" b="1" i="1">
                            <a:solidFill>
                              <a:schemeClr val="bg1"/>
                            </a:solidFill>
                            <a:latin typeface="Cambria Math" panose="02040503050406030204" charset="0"/>
                            <a:ea typeface="MS Mincho" charset="0"/>
                            <a:cs typeface="Cambria Math" panose="02040503050406030204" charset="0"/>
                          </a:rPr>
                          <m:t>𝟏𝟖</m:t>
                        </m:r>
                      </m:den>
                    </m:f>
                  </m:oMath>
                </a14:m>
                <a:endParaRPr lang="en-US" sz="4000" b="1" i="1">
                  <a:solidFill>
                    <a:schemeClr val="bg1"/>
                  </a:solidFill>
                  <a:latin typeface="Cambria Math" panose="02040503050406030204" charset="0"/>
                  <a:cs typeface="Cambria Math" panose="02040503050406030204" charset="0"/>
                </a:endParaRPr>
              </a:p>
            </p:txBody>
          </p:sp>
        </mc:Choice>
        <mc:Fallback>
          <p:sp>
            <p:nvSpPr>
              <p:cNvPr id="3" name="Text Box 2"/>
              <p:cNvSpPr txBox="1">
                <a:spLocks noRot="1" noChangeAspect="1" noMove="1" noResize="1" noEditPoints="1" noAdjustHandles="1" noChangeArrowheads="1" noChangeShapeType="1" noTextEdit="1"/>
              </p:cNvSpPr>
              <p:nvPr/>
            </p:nvSpPr>
            <p:spPr>
              <a:xfrm>
                <a:off x="2971800" y="3124201"/>
                <a:ext cx="1277914" cy="981615"/>
              </a:xfrm>
              <a:prstGeom prst="rect">
                <a:avLst/>
              </a:prstGeom>
              <a:blipFill>
                <a:blip r:embed="rId5"/>
                <a:stretch>
                  <a:fillRect l="-10048" b="-111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 Box 11"/>
              <p:cNvSpPr txBox="1"/>
              <p:nvPr/>
            </p:nvSpPr>
            <p:spPr>
              <a:xfrm>
                <a:off x="5962651" y="3124201"/>
                <a:ext cx="1032655" cy="981487"/>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B</a:t>
                </a:r>
                <a:r>
                  <a:rPr lang="en-US" sz="4000" b="1">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1" i="1">
                            <a:solidFill>
                              <a:schemeClr val="bg1"/>
                            </a:solidFill>
                            <a:latin typeface="Cambria Math" panose="02040503050406030204" pitchFamily="18" charset="0"/>
                            <a:cs typeface="Cambria Math" panose="02040503050406030204" charset="0"/>
                          </a:rPr>
                        </m:ctrlPr>
                      </m:fPr>
                      <m:num>
                        <m:r>
                          <a:rPr lang="en-US" sz="4000" b="1" i="1">
                            <a:solidFill>
                              <a:schemeClr val="bg1"/>
                            </a:solidFill>
                            <a:latin typeface="Cambria Math" panose="02040503050406030204" charset="0"/>
                            <a:ea typeface="MS Mincho" charset="0"/>
                            <a:cs typeface="Cambria Math" panose="02040503050406030204" charset="0"/>
                          </a:rPr>
                          <m:t>𝟐</m:t>
                        </m:r>
                      </m:num>
                      <m:den>
                        <m:r>
                          <a:rPr lang="en-US" sz="4000" b="1" i="1">
                            <a:solidFill>
                              <a:schemeClr val="bg1"/>
                            </a:solidFill>
                            <a:latin typeface="Cambria Math" panose="02040503050406030204" charset="0"/>
                            <a:ea typeface="MS Mincho" charset="0"/>
                            <a:cs typeface="Cambria Math" panose="02040503050406030204" charset="0"/>
                          </a:rPr>
                          <m:t>𝟑</m:t>
                        </m:r>
                      </m:den>
                    </m:f>
                  </m:oMath>
                </a14:m>
                <a:endParaRPr lang="en-US" sz="4000" b="1" i="1">
                  <a:solidFill>
                    <a:schemeClr val="bg1"/>
                  </a:solidFill>
                  <a:latin typeface="Cambria Math" panose="02040503050406030204" charset="0"/>
                  <a:ea typeface="MS Mincho" charset="0"/>
                  <a:cs typeface="Cambria Math" panose="02040503050406030204" charset="0"/>
                </a:endParaRPr>
              </a:p>
            </p:txBody>
          </p:sp>
        </mc:Choice>
        <mc:Fallback>
          <p:sp>
            <p:nvSpPr>
              <p:cNvPr id="12" name="Text Box 11"/>
              <p:cNvSpPr txBox="1">
                <a:spLocks noRot="1" noChangeAspect="1" noMove="1" noResize="1" noEditPoints="1" noAdjustHandles="1" noChangeArrowheads="1" noChangeShapeType="1" noTextEdit="1"/>
              </p:cNvSpPr>
              <p:nvPr/>
            </p:nvSpPr>
            <p:spPr>
              <a:xfrm>
                <a:off x="5962651" y="3124201"/>
                <a:ext cx="1032655" cy="981487"/>
              </a:xfrm>
              <a:prstGeom prst="rect">
                <a:avLst/>
              </a:prstGeom>
              <a:blipFill>
                <a:blip r:embed="rId6"/>
                <a:stretch>
                  <a:fillRect l="-11765" b="-111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 Box 14"/>
              <p:cNvSpPr txBox="1"/>
              <p:nvPr/>
            </p:nvSpPr>
            <p:spPr>
              <a:xfrm>
                <a:off x="2971800" y="4724400"/>
                <a:ext cx="1277914" cy="978538"/>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C</a:t>
                </a:r>
                <a:r>
                  <a:rPr lang="en-US" sz="4000" b="1">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1" i="1">
                            <a:solidFill>
                              <a:schemeClr val="bg1"/>
                            </a:solidFill>
                            <a:latin typeface="Cambria Math" panose="02040503050406030204" pitchFamily="18" charset="0"/>
                            <a:cs typeface="Cambria Math" panose="02040503050406030204" charset="0"/>
                          </a:rPr>
                        </m:ctrlPr>
                      </m:fPr>
                      <m:num>
                        <m:r>
                          <a:rPr lang="en-US" sz="4000" b="1" i="1">
                            <a:solidFill>
                              <a:schemeClr val="bg1"/>
                            </a:solidFill>
                            <a:latin typeface="Cambria Math" panose="02040503050406030204" charset="0"/>
                            <a:cs typeface="Cambria Math" panose="02040503050406030204" charset="0"/>
                          </a:rPr>
                          <m:t>𝟖</m:t>
                        </m:r>
                      </m:num>
                      <m:den>
                        <m:r>
                          <a:rPr lang="en-US" sz="4000" b="1" i="1">
                            <a:solidFill>
                              <a:schemeClr val="bg1"/>
                            </a:solidFill>
                            <a:latin typeface="Cambria Math" panose="02040503050406030204" charset="0"/>
                            <a:ea typeface="MS Mincho" charset="0"/>
                            <a:cs typeface="Cambria Math" panose="02040503050406030204" charset="0"/>
                          </a:rPr>
                          <m:t>𝟏𝟐</m:t>
                        </m:r>
                      </m:den>
                    </m:f>
                  </m:oMath>
                </a14:m>
                <a:endParaRPr lang="en-US" sz="4000" b="1" i="1">
                  <a:solidFill>
                    <a:schemeClr val="bg1"/>
                  </a:solidFill>
                  <a:latin typeface="Cambria Math" panose="02040503050406030204" charset="0"/>
                  <a:cs typeface="Cambria Math" panose="02040503050406030204" charset="0"/>
                </a:endParaRPr>
              </a:p>
            </p:txBody>
          </p:sp>
        </mc:Choice>
        <mc:Fallback>
          <p:sp>
            <p:nvSpPr>
              <p:cNvPr id="15" name="Text Box 14"/>
              <p:cNvSpPr txBox="1">
                <a:spLocks noRot="1" noChangeAspect="1" noMove="1" noResize="1" noEditPoints="1" noAdjustHandles="1" noChangeArrowheads="1" noChangeShapeType="1" noTextEdit="1"/>
              </p:cNvSpPr>
              <p:nvPr/>
            </p:nvSpPr>
            <p:spPr>
              <a:xfrm>
                <a:off x="2971800" y="4724400"/>
                <a:ext cx="1277914" cy="978538"/>
              </a:xfrm>
              <a:prstGeom prst="rect">
                <a:avLst/>
              </a:prstGeom>
              <a:blipFill>
                <a:blip r:embed="rId7"/>
                <a:stretch>
                  <a:fillRect l="-10048" b="-118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 Box 15"/>
              <p:cNvSpPr txBox="1"/>
              <p:nvPr/>
            </p:nvSpPr>
            <p:spPr>
              <a:xfrm>
                <a:off x="5962650" y="4724400"/>
                <a:ext cx="1053494" cy="978538"/>
              </a:xfrm>
              <a:prstGeom prst="rect">
                <a:avLst/>
              </a:prstGeom>
              <a:noFill/>
            </p:spPr>
            <p:txBody>
              <a:bodyPr wrap="none" rtlCol="0">
                <a:spAutoFit/>
              </a:bodyPr>
              <a:lstStyle/>
              <a:p>
                <a:r>
                  <a:rPr lang="en-US" sz="2800" b="1">
                    <a:solidFill>
                      <a:schemeClr val="bg1"/>
                    </a:solidFill>
                    <a:latin typeface="Times New Roman" panose="02020603050405020304" pitchFamily="18" charset="0"/>
                    <a:cs typeface="Times New Roman" panose="02020603050405020304" pitchFamily="18" charset="0"/>
                  </a:rPr>
                  <a:t>D</a:t>
                </a:r>
                <a:r>
                  <a:rPr lang="en-US" sz="4000" b="1">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1" i="1">
                            <a:solidFill>
                              <a:schemeClr val="bg1"/>
                            </a:solidFill>
                            <a:latin typeface="Cambria Math" panose="02040503050406030204" pitchFamily="18" charset="0"/>
                            <a:cs typeface="Cambria Math" panose="02040503050406030204" charset="0"/>
                          </a:rPr>
                        </m:ctrlPr>
                      </m:fPr>
                      <m:num>
                        <m:r>
                          <a:rPr lang="en-US" sz="4000" b="1" i="1">
                            <a:solidFill>
                              <a:schemeClr val="bg1"/>
                            </a:solidFill>
                            <a:latin typeface="Cambria Math" panose="02040503050406030204" charset="0"/>
                            <a:cs typeface="Cambria Math" panose="02040503050406030204" charset="0"/>
                          </a:rPr>
                          <m:t>𝟑</m:t>
                        </m:r>
                      </m:num>
                      <m:den>
                        <m:r>
                          <a:rPr lang="en-US" sz="4000" b="1" i="1">
                            <a:solidFill>
                              <a:schemeClr val="bg1"/>
                            </a:solidFill>
                            <a:latin typeface="Cambria Math" panose="02040503050406030204" charset="0"/>
                            <a:ea typeface="MS Mincho" charset="0"/>
                            <a:cs typeface="Cambria Math" panose="02040503050406030204" charset="0"/>
                          </a:rPr>
                          <m:t>𝟒</m:t>
                        </m:r>
                      </m:den>
                    </m:f>
                  </m:oMath>
                </a14:m>
                <a:endParaRPr lang="en-US" sz="4000" b="1" i="1">
                  <a:solidFill>
                    <a:schemeClr val="bg1"/>
                  </a:solidFill>
                  <a:latin typeface="Cambria Math" panose="02040503050406030204" charset="0"/>
                  <a:cs typeface="Cambria Math" panose="02040503050406030204" charset="0"/>
                </a:endParaRPr>
              </a:p>
            </p:txBody>
          </p:sp>
        </mc:Choice>
        <mc:Fallback>
          <p:sp>
            <p:nvSpPr>
              <p:cNvPr id="16" name="Text Box 15"/>
              <p:cNvSpPr txBox="1">
                <a:spLocks noRot="1" noChangeAspect="1" noMove="1" noResize="1" noEditPoints="1" noAdjustHandles="1" noChangeArrowheads="1" noChangeShapeType="1" noTextEdit="1"/>
              </p:cNvSpPr>
              <p:nvPr/>
            </p:nvSpPr>
            <p:spPr>
              <a:xfrm>
                <a:off x="5962650" y="4724400"/>
                <a:ext cx="1053494" cy="978538"/>
              </a:xfrm>
              <a:prstGeom prst="rect">
                <a:avLst/>
              </a:prstGeom>
              <a:blipFill>
                <a:blip r:embed="rId8"/>
                <a:stretch>
                  <a:fillRect l="-11561" b="-11801"/>
                </a:stretch>
              </a:blipFill>
            </p:spPr>
            <p:txBody>
              <a:bodyPr/>
              <a:lstStyle/>
              <a:p>
                <a:r>
                  <a:rPr lang="en-US">
                    <a:noFill/>
                  </a:rPr>
                  <a:t> </a:t>
                </a:r>
              </a:p>
            </p:txBody>
          </p:sp>
        </mc:Fallback>
      </mc:AlternateContent>
      <p:sp>
        <p:nvSpPr>
          <p:cNvPr id="17" name="Oval 16"/>
          <p:cNvSpPr/>
          <p:nvPr/>
        </p:nvSpPr>
        <p:spPr>
          <a:xfrm>
            <a:off x="5791200" y="3276600"/>
            <a:ext cx="762000" cy="726440"/>
          </a:xfrm>
          <a:prstGeom prst="ellipse">
            <a:avLst/>
          </a:prstGeom>
          <a:noFill/>
          <a:ln w="31750" cmpd="thinThick">
            <a:solidFill>
              <a:srgbClr val="FFFF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8" name="Picture 7" descr="1"/>
          <p:cNvPicPr>
            <a:picLocks noChangeAspect="1"/>
          </p:cNvPicPr>
          <p:nvPr/>
        </p:nvPicPr>
        <p:blipFill>
          <a:blip r:embed="rId9"/>
          <a:stretch>
            <a:fillRect/>
          </a:stretch>
        </p:blipFill>
        <p:spPr>
          <a:xfrm>
            <a:off x="7162800" y="3227705"/>
            <a:ext cx="3200400" cy="707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box(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81400" y="914401"/>
            <a:ext cx="5638800" cy="1717393"/>
          </a:xfrm>
          <a:prstGeom prst="rect">
            <a:avLst/>
          </a:prstGeom>
          <a:noFill/>
        </p:spPr>
        <p:txBody>
          <a:bodyPr wrap="square">
            <a:spAutoFit/>
          </a:bodyPr>
          <a:lstStyle/>
          <a:p>
            <a:pPr algn="ctr">
              <a:lnSpc>
                <a:spcPct val="110000"/>
              </a:lnSpc>
              <a:defRPr/>
            </a:pPr>
            <a:r>
              <a:rPr lang="en-US" sz="2800" b="1" dirty="0" err="1">
                <a:latin typeface="Times New Roman" panose="02020603050405020304" pitchFamily="18" charset="0"/>
                <a:cs typeface="Times New Roman" panose="02020603050405020304" pitchFamily="18" charset="0"/>
              </a:rPr>
              <a:t>Thứ Tư ngày 23 tháng 2 năm 2022</a:t>
            </a:r>
          </a:p>
          <a:p>
            <a:pPr algn="ctr">
              <a:lnSpc>
                <a:spcPct val="110000"/>
              </a:lnSpc>
              <a:defRPr/>
            </a:pPr>
            <a:r>
              <a:rPr lang="en-US" sz="2800" b="1" dirty="0" err="1">
                <a:latin typeface="Times New Roman" panose="02020603050405020304" pitchFamily="18" charset="0"/>
                <a:cs typeface="Times New Roman" panose="02020603050405020304" pitchFamily="18" charset="0"/>
              </a:rPr>
              <a:t>Toán</a:t>
            </a:r>
          </a:p>
          <a:p>
            <a:pPr algn="ctr">
              <a:lnSpc>
                <a:spcPct val="110000"/>
              </a:lnSpc>
              <a:defRPr/>
            </a:pPr>
            <a:r>
              <a:rPr lang="en-US" altLang="vi-VN" sz="4000" b="1" dirty="0">
                <a:latin typeface="Times New Roman" panose="02020603050405020304" pitchFamily="18" charset="0"/>
                <a:cs typeface="Times New Roman" panose="02020603050405020304" pitchFamily="18" charset="0"/>
                <a:sym typeface="+mn-ea"/>
              </a:rPr>
              <a:t>Phép cộng phân số</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172"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73" name="Text Box 57"/>
          <p:cNvSpPr txBox="1">
            <a:spLocks noChangeArrowheads="1"/>
          </p:cNvSpPr>
          <p:nvPr/>
        </p:nvSpPr>
        <p:spPr bwMode="auto">
          <a:xfrm>
            <a:off x="2179765" y="5656528"/>
            <a:ext cx="395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400" b="1" u="sng">
              <a:solidFill>
                <a:srgbClr val="0000FF"/>
              </a:solidFill>
              <a:latin typeface="Times New Roman" panose="02020603050405020304" pitchFamily="18" charset="0"/>
              <a:cs typeface="Times New Roman" panose="02020603050405020304" pitchFamily="18" charset="0"/>
            </a:endParaRPr>
          </a:p>
          <a:p>
            <a:pPr eaLnBrk="1" hangingPunct="1"/>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0787" r="1289" b="47792"/>
          <a:stretch/>
        </p:blipFill>
        <p:spPr>
          <a:xfrm>
            <a:off x="1134302" y="70868"/>
            <a:ext cx="10448098" cy="4648505"/>
          </a:xfrm>
          <a:prstGeom prst="rect">
            <a:avLst/>
          </a:prstGeom>
        </p:spPr>
      </p:pic>
      <p:sp>
        <p:nvSpPr>
          <p:cNvPr id="12" name="Rectangle 29"/>
          <p:cNvSpPr>
            <a:spLocks noChangeArrowheads="1"/>
          </p:cNvSpPr>
          <p:nvPr/>
        </p:nvSpPr>
        <p:spPr bwMode="auto">
          <a:xfrm>
            <a:off x="4664793" y="5088088"/>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25" name="AutoShape 30"/>
          <p:cNvSpPr/>
          <p:nvPr/>
        </p:nvSpPr>
        <p:spPr bwMode="auto">
          <a:xfrm rot="5400000">
            <a:off x="4987495" y="6025758"/>
            <a:ext cx="116596" cy="716280"/>
          </a:xfrm>
          <a:prstGeom prst="rightBrace">
            <a:avLst>
              <a:gd name="adj1" fmla="val 58333"/>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31"/>
          <p:cNvSpPr/>
          <p:nvPr/>
        </p:nvSpPr>
        <p:spPr bwMode="auto">
          <a:xfrm rot="5400000">
            <a:off x="6194498" y="5648105"/>
            <a:ext cx="161924" cy="1516914"/>
          </a:xfrm>
          <a:prstGeom prst="rightBrace">
            <a:avLst>
              <a:gd name="adj1" fmla="val 39216"/>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29"/>
          <p:cNvSpPr>
            <a:spLocks noChangeArrowheads="1"/>
          </p:cNvSpPr>
          <p:nvPr/>
        </p:nvSpPr>
        <p:spPr bwMode="auto">
          <a:xfrm>
            <a:off x="5445733" y="5085027"/>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33" name="Rectangle 29"/>
          <p:cNvSpPr>
            <a:spLocks noChangeArrowheads="1"/>
          </p:cNvSpPr>
          <p:nvPr/>
        </p:nvSpPr>
        <p:spPr bwMode="auto">
          <a:xfrm>
            <a:off x="6232181" y="5085027"/>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34" name="Rectangle 29"/>
          <p:cNvSpPr>
            <a:spLocks noChangeArrowheads="1"/>
          </p:cNvSpPr>
          <p:nvPr/>
        </p:nvSpPr>
        <p:spPr bwMode="auto">
          <a:xfrm>
            <a:off x="7018629" y="5079270"/>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35" name="Rectangle 29"/>
          <p:cNvSpPr>
            <a:spLocks noChangeArrowheads="1"/>
          </p:cNvSpPr>
          <p:nvPr/>
        </p:nvSpPr>
        <p:spPr bwMode="auto">
          <a:xfrm>
            <a:off x="7804678" y="5079270"/>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49" name="Line 62"/>
          <p:cNvSpPr>
            <a:spLocks noChangeShapeType="1"/>
          </p:cNvSpPr>
          <p:nvPr/>
        </p:nvSpPr>
        <p:spPr bwMode="auto">
          <a:xfrm>
            <a:off x="5608041" y="-4125893"/>
            <a:ext cx="23531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AutoShape 33"/>
          <p:cNvSpPr/>
          <p:nvPr/>
        </p:nvSpPr>
        <p:spPr bwMode="auto">
          <a:xfrm rot="-5400000">
            <a:off x="6541647" y="2968674"/>
            <a:ext cx="180537" cy="3869534"/>
          </a:xfrm>
          <a:prstGeom prst="rightBrace">
            <a:avLst>
              <a:gd name="adj1" fmla="val 69444"/>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9"/>
          <p:cNvSpPr>
            <a:spLocks noChangeArrowheads="1"/>
          </p:cNvSpPr>
          <p:nvPr/>
        </p:nvSpPr>
        <p:spPr bwMode="auto">
          <a:xfrm>
            <a:off x="4614196" y="5088088"/>
            <a:ext cx="832146" cy="1143000"/>
          </a:xfrm>
          <a:prstGeom prst="rect">
            <a:avLst/>
          </a:prstGeom>
          <a:solidFill>
            <a:srgbClr val="C00000"/>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17" name="Rectangle 29"/>
          <p:cNvSpPr>
            <a:spLocks noChangeArrowheads="1"/>
          </p:cNvSpPr>
          <p:nvPr/>
        </p:nvSpPr>
        <p:spPr bwMode="auto">
          <a:xfrm>
            <a:off x="5417876" y="5090798"/>
            <a:ext cx="832146" cy="1143000"/>
          </a:xfrm>
          <a:prstGeom prst="rect">
            <a:avLst/>
          </a:prstGeom>
          <a:solidFill>
            <a:srgbClr val="0000FF"/>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18" name="Rectangle 29"/>
          <p:cNvSpPr>
            <a:spLocks noChangeArrowheads="1"/>
          </p:cNvSpPr>
          <p:nvPr/>
        </p:nvSpPr>
        <p:spPr bwMode="auto">
          <a:xfrm>
            <a:off x="6197108" y="5079270"/>
            <a:ext cx="832146" cy="1143000"/>
          </a:xfrm>
          <a:prstGeom prst="rect">
            <a:avLst/>
          </a:prstGeom>
          <a:solidFill>
            <a:srgbClr val="0000FF"/>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5" name="TextBox 4"/>
          <p:cNvSpPr txBox="1"/>
          <p:nvPr/>
        </p:nvSpPr>
        <p:spPr>
          <a:xfrm>
            <a:off x="4772174" y="6442196"/>
            <a:ext cx="1036041" cy="369332"/>
          </a:xfrm>
          <a:prstGeom prst="rect">
            <a:avLst/>
          </a:prstGeom>
          <a:noFill/>
        </p:spPr>
        <p:txBody>
          <a:bodyPr wrap="square" rtlCol="0">
            <a:spAutoFit/>
          </a:bodyPr>
          <a:lstStyle/>
          <a:p>
            <a:endParaRPr lang="en-US"/>
          </a:p>
        </p:txBody>
      </p:sp>
      <p:sp>
        <p:nvSpPr>
          <p:cNvPr id="23" name="Text Box 57"/>
          <p:cNvSpPr txBox="1">
            <a:spLocks noChangeArrowheads="1"/>
          </p:cNvSpPr>
          <p:nvPr/>
        </p:nvSpPr>
        <p:spPr bwMode="auto">
          <a:xfrm>
            <a:off x="4501530" y="6325467"/>
            <a:ext cx="817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0000FF"/>
                </a:solidFill>
                <a:latin typeface="Times New Roman" panose="02020603050405020304" pitchFamily="18" charset="0"/>
                <a:cs typeface="Times New Roman" panose="02020603050405020304" pitchFamily="18" charset="0"/>
              </a:rPr>
              <a:t>Nam</a:t>
            </a:r>
          </a:p>
        </p:txBody>
      </p:sp>
      <p:sp>
        <p:nvSpPr>
          <p:cNvPr id="27" name="Text Box 58"/>
          <p:cNvSpPr txBox="1">
            <a:spLocks noChangeArrowheads="1"/>
          </p:cNvSpPr>
          <p:nvPr/>
        </p:nvSpPr>
        <p:spPr bwMode="auto">
          <a:xfrm>
            <a:off x="5892734" y="6370831"/>
            <a:ext cx="865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0000FF"/>
                </a:solidFill>
                <a:latin typeface="Times New Roman" panose="02020603050405020304" pitchFamily="18" charset="0"/>
                <a:cs typeface="Times New Roman" panose="02020603050405020304" pitchFamily="18" charset="0"/>
              </a:rPr>
              <a:t>Mai</a:t>
            </a:r>
          </a:p>
        </p:txBody>
      </p:sp>
      <p:sp>
        <p:nvSpPr>
          <p:cNvPr id="20" name="AutoShape 30"/>
          <p:cNvSpPr/>
          <p:nvPr/>
        </p:nvSpPr>
        <p:spPr bwMode="auto">
          <a:xfrm rot="5400000">
            <a:off x="4987496" y="6025758"/>
            <a:ext cx="116596" cy="716280"/>
          </a:xfrm>
          <a:prstGeom prst="rightBrace">
            <a:avLst>
              <a:gd name="adj1" fmla="val 58333"/>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31"/>
          <p:cNvSpPr/>
          <p:nvPr/>
        </p:nvSpPr>
        <p:spPr bwMode="auto">
          <a:xfrm rot="5400000">
            <a:off x="6194499" y="5648105"/>
            <a:ext cx="161924" cy="1516914"/>
          </a:xfrm>
          <a:prstGeom prst="rightBrace">
            <a:avLst>
              <a:gd name="adj1" fmla="val 39216"/>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9"/>
          <p:cNvSpPr>
            <a:spLocks noChangeArrowheads="1"/>
          </p:cNvSpPr>
          <p:nvPr/>
        </p:nvSpPr>
        <p:spPr bwMode="auto">
          <a:xfrm>
            <a:off x="7018630" y="5079270"/>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24" name="Rectangle 29"/>
          <p:cNvSpPr>
            <a:spLocks noChangeArrowheads="1"/>
          </p:cNvSpPr>
          <p:nvPr/>
        </p:nvSpPr>
        <p:spPr bwMode="auto">
          <a:xfrm>
            <a:off x="7804679" y="5079270"/>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28" name="AutoShape 33"/>
          <p:cNvSpPr/>
          <p:nvPr/>
        </p:nvSpPr>
        <p:spPr bwMode="auto">
          <a:xfrm rot="-5400000">
            <a:off x="6541648" y="2968674"/>
            <a:ext cx="180537" cy="3869534"/>
          </a:xfrm>
          <a:prstGeom prst="rightBrace">
            <a:avLst>
              <a:gd name="adj1" fmla="val 69444"/>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Box 35"/>
          <p:cNvSpPr txBox="1"/>
          <p:nvPr/>
        </p:nvSpPr>
        <p:spPr>
          <a:xfrm>
            <a:off x="3603455" y="6037230"/>
            <a:ext cx="993684" cy="369332"/>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9273"/>
                                        </p:tgtEl>
                                        <p:attrNameLst>
                                          <p:attrName>style.visibility</p:attrName>
                                        </p:attrNameLst>
                                      </p:cBhvr>
                                      <p:to>
                                        <p:strVal val="visible"/>
                                      </p:to>
                                    </p:set>
                                    <p:animEffect transition="in" filter="diamond(in)">
                                      <p:cBhvr>
                                        <p:cTn id="7" dur="1000"/>
                                        <p:tgtEl>
                                          <p:spTgt spid="92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nodePh="1">
                                  <p:stCondLst>
                                    <p:cond delay="0"/>
                                  </p:stCondLst>
                                  <p:endCondLst>
                                    <p:cond evt="begin" delay="0">
                                      <p:tn val="38"/>
                                    </p:cond>
                                  </p:end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barn(inVertical)">
                                      <p:cBhvr>
                                        <p:cTn id="60" dur="500"/>
                                        <p:tgtEl>
                                          <p:spTgt spid="5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par>
                                <p:cTn id="70" presetID="16" presetClass="entr" presetSubtype="21" fill="hold" grpId="0" nodeType="withEffect" nodePh="1">
                                  <p:stCondLst>
                                    <p:cond delay="0"/>
                                  </p:stCondLst>
                                  <p:endCondLst>
                                    <p:cond evt="begin" delay="0">
                                      <p:tn val="70"/>
                                    </p:cond>
                                  </p:endCondLst>
                                  <p:childTnLst>
                                    <p:set>
                                      <p:cBhvr>
                                        <p:cTn id="71" dur="1" fill="hold">
                                          <p:stCondLst>
                                            <p:cond delay="0"/>
                                          </p:stCondLst>
                                        </p:cTn>
                                        <p:tgtEl>
                                          <p:spTgt spid="36"/>
                                        </p:tgtEl>
                                        <p:attrNameLst>
                                          <p:attrName>style.visibility</p:attrName>
                                        </p:attrNameLst>
                                      </p:cBhvr>
                                      <p:to>
                                        <p:strVal val="visible"/>
                                      </p:to>
                                    </p:set>
                                    <p:animEffect transition="in" filter="barn(inVertical)">
                                      <p:cBhvr>
                                        <p:cTn id="72" dur="500"/>
                                        <p:tgtEl>
                                          <p:spTgt spid="3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arn(inVertic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3" grpId="0" bldLvl="0" animBg="1"/>
      <p:bldP spid="12" grpId="0" animBg="1"/>
      <p:bldP spid="25" grpId="0" animBg="1"/>
      <p:bldP spid="26" grpId="0" animBg="1"/>
      <p:bldP spid="32" grpId="0" animBg="1"/>
      <p:bldP spid="33" grpId="0" animBg="1"/>
      <p:bldP spid="34" grpId="0" animBg="1"/>
      <p:bldP spid="35" grpId="0" animBg="1"/>
      <p:bldP spid="51" grpId="0" animBg="1"/>
      <p:bldP spid="16" grpId="0" animBg="1"/>
      <p:bldP spid="17" grpId="0" animBg="1"/>
      <p:bldP spid="18" grpId="0" animBg="1"/>
      <p:bldP spid="5" grpId="0"/>
      <p:bldP spid="23" grpId="0"/>
      <p:bldP spid="27" grpId="0"/>
      <p:bldP spid="20" grpId="0" animBg="1"/>
      <p:bldP spid="21" grpId="0" animBg="1"/>
      <p:bldP spid="22" grpId="0" animBg="1"/>
      <p:bldP spid="24" grpId="0" animBg="1"/>
      <p:bldP spid="2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172"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04" name="Line 62"/>
          <p:cNvSpPr>
            <a:spLocks noChangeShapeType="1"/>
          </p:cNvSpPr>
          <p:nvPr/>
        </p:nvSpPr>
        <p:spPr bwMode="auto">
          <a:xfrm>
            <a:off x="2714386" y="-6243062"/>
            <a:ext cx="2286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32"/>
          <p:cNvSpPr txBox="1">
            <a:spLocks noChangeArrowheads="1"/>
          </p:cNvSpPr>
          <p:nvPr/>
        </p:nvSpPr>
        <p:spPr bwMode="auto">
          <a:xfrm>
            <a:off x="3608589" y="993706"/>
            <a:ext cx="33499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solidFill>
                  <a:srgbClr val="FF0000"/>
                </a:solidFill>
              </a:rPr>
              <a:t>?</a:t>
            </a:r>
          </a:p>
        </p:txBody>
      </p:sp>
      <p:sp>
        <p:nvSpPr>
          <p:cNvPr id="54" name="AutoShape 30"/>
          <p:cNvSpPr/>
          <p:nvPr/>
        </p:nvSpPr>
        <p:spPr bwMode="auto">
          <a:xfrm rot="5400000">
            <a:off x="2119146" y="2661072"/>
            <a:ext cx="116596" cy="716280"/>
          </a:xfrm>
          <a:prstGeom prst="rightBrace">
            <a:avLst>
              <a:gd name="adj1" fmla="val 58333"/>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utoShape 31"/>
          <p:cNvSpPr/>
          <p:nvPr/>
        </p:nvSpPr>
        <p:spPr bwMode="auto">
          <a:xfrm rot="5400000">
            <a:off x="3326149" y="2283419"/>
            <a:ext cx="161924" cy="1516914"/>
          </a:xfrm>
          <a:prstGeom prst="rightBrace">
            <a:avLst>
              <a:gd name="adj1" fmla="val 39216"/>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29"/>
          <p:cNvSpPr>
            <a:spLocks noChangeArrowheads="1"/>
          </p:cNvSpPr>
          <p:nvPr/>
        </p:nvSpPr>
        <p:spPr bwMode="auto">
          <a:xfrm>
            <a:off x="4146669" y="1723469"/>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57" name="Rectangle 29"/>
          <p:cNvSpPr>
            <a:spLocks noChangeArrowheads="1"/>
          </p:cNvSpPr>
          <p:nvPr/>
        </p:nvSpPr>
        <p:spPr bwMode="auto">
          <a:xfrm>
            <a:off x="4936329" y="1714584"/>
            <a:ext cx="762000" cy="1143000"/>
          </a:xfrm>
          <a:prstGeom prst="rect">
            <a:avLst/>
          </a:prstGeom>
          <a:solidFill>
            <a:schemeClr val="bg1"/>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62" name="TextBox 61"/>
          <p:cNvSpPr txBox="1"/>
          <p:nvPr/>
        </p:nvSpPr>
        <p:spPr>
          <a:xfrm>
            <a:off x="2208627" y="4968193"/>
            <a:ext cx="1036041" cy="369332"/>
          </a:xfrm>
          <a:prstGeom prst="rect">
            <a:avLst/>
          </a:prstGeom>
          <a:noFill/>
        </p:spPr>
        <p:txBody>
          <a:bodyPr wrap="square" rtlCol="0">
            <a:spAutoFit/>
          </a:bodyPr>
          <a:lstStyle/>
          <a:p>
            <a:endParaRPr lang="en-US"/>
          </a:p>
        </p:txBody>
      </p:sp>
      <p:sp>
        <p:nvSpPr>
          <p:cNvPr id="63" name="Text Box 58"/>
          <p:cNvSpPr txBox="1">
            <a:spLocks noChangeArrowheads="1"/>
          </p:cNvSpPr>
          <p:nvPr/>
        </p:nvSpPr>
        <p:spPr bwMode="auto">
          <a:xfrm>
            <a:off x="3271667" y="3057890"/>
            <a:ext cx="5621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u="sng">
                <a:solidFill>
                  <a:srgbClr val="0000FF"/>
                </a:solidFill>
                <a:latin typeface="Times New Roman" panose="02020603050405020304" pitchFamily="18" charset="0"/>
                <a:cs typeface="Times New Roman" panose="02020603050405020304" pitchFamily="18" charset="0"/>
              </a:rPr>
              <a:t>2</a:t>
            </a:r>
          </a:p>
          <a:p>
            <a:pPr eaLnBrk="1" hangingPunct="1"/>
            <a:r>
              <a:rPr lang="en-US" sz="2400" b="1">
                <a:solidFill>
                  <a:srgbClr val="0000FF"/>
                </a:solidFill>
                <a:latin typeface="Times New Roman" panose="02020603050405020304" pitchFamily="18" charset="0"/>
                <a:cs typeface="Times New Roman" panose="02020603050405020304" pitchFamily="18" charset="0"/>
              </a:rPr>
              <a:t>5</a:t>
            </a:r>
          </a:p>
        </p:txBody>
      </p:sp>
      <p:sp>
        <p:nvSpPr>
          <p:cNvPr id="70" name="Text Box 57"/>
          <p:cNvSpPr txBox="1">
            <a:spLocks noChangeArrowheads="1"/>
          </p:cNvSpPr>
          <p:nvPr/>
        </p:nvSpPr>
        <p:spPr bwMode="auto">
          <a:xfrm>
            <a:off x="2009804" y="3017687"/>
            <a:ext cx="335280"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u="sng">
                <a:solidFill>
                  <a:srgbClr val="0000FF"/>
                </a:solidFill>
                <a:latin typeface="Times New Roman" panose="02020603050405020304" pitchFamily="18" charset="0"/>
                <a:cs typeface="Times New Roman" panose="02020603050405020304" pitchFamily="18" charset="0"/>
              </a:rPr>
              <a:t>1</a:t>
            </a:r>
          </a:p>
          <a:p>
            <a:pPr eaLnBrk="1" hangingPunct="1"/>
            <a:r>
              <a:rPr lang="en-US" sz="2400" b="1">
                <a:solidFill>
                  <a:srgbClr val="0000FF"/>
                </a:solidFill>
                <a:latin typeface="Times New Roman" panose="02020603050405020304" pitchFamily="18" charset="0"/>
                <a:cs typeface="Times New Roman" panose="02020603050405020304" pitchFamily="18" charset="0"/>
              </a:rPr>
              <a:t>5</a:t>
            </a:r>
          </a:p>
        </p:txBody>
      </p:sp>
      <p:sp>
        <p:nvSpPr>
          <p:cNvPr id="71" name="Text Box 57"/>
          <p:cNvSpPr txBox="1">
            <a:spLocks noChangeArrowheads="1"/>
          </p:cNvSpPr>
          <p:nvPr/>
        </p:nvSpPr>
        <p:spPr bwMode="auto">
          <a:xfrm>
            <a:off x="3624566" y="181641"/>
            <a:ext cx="335280"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u="sng">
                <a:solidFill>
                  <a:srgbClr val="0000FF"/>
                </a:solidFill>
                <a:latin typeface="Times New Roman" panose="02020603050405020304" pitchFamily="18" charset="0"/>
                <a:cs typeface="Times New Roman" panose="02020603050405020304" pitchFamily="18" charset="0"/>
              </a:rPr>
              <a:t>3</a:t>
            </a:r>
          </a:p>
          <a:p>
            <a:pPr eaLnBrk="1" hangingPunct="1"/>
            <a:r>
              <a:rPr lang="en-US" sz="2400" b="1">
                <a:solidFill>
                  <a:srgbClr val="0000FF"/>
                </a:solidFill>
                <a:latin typeface="Times New Roman" panose="02020603050405020304" pitchFamily="18" charset="0"/>
                <a:cs typeface="Times New Roman" panose="02020603050405020304" pitchFamily="18" charset="0"/>
              </a:rPr>
              <a:t>5</a:t>
            </a:r>
          </a:p>
        </p:txBody>
      </p:sp>
      <p:sp>
        <p:nvSpPr>
          <p:cNvPr id="80" name="AutoShape 33"/>
          <p:cNvSpPr/>
          <p:nvPr/>
        </p:nvSpPr>
        <p:spPr bwMode="auto">
          <a:xfrm rot="-5400000">
            <a:off x="3673299" y="-396012"/>
            <a:ext cx="180537" cy="3869534"/>
          </a:xfrm>
          <a:prstGeom prst="rightBrace">
            <a:avLst>
              <a:gd name="adj1" fmla="val 69444"/>
              <a:gd name="adj2" fmla="val 50000"/>
            </a:avLst>
          </a:prstGeom>
          <a:noFill/>
          <a:ln w="952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29"/>
          <p:cNvSpPr>
            <a:spLocks noChangeArrowheads="1"/>
          </p:cNvSpPr>
          <p:nvPr/>
        </p:nvSpPr>
        <p:spPr bwMode="auto">
          <a:xfrm>
            <a:off x="3372317" y="1730245"/>
            <a:ext cx="762000" cy="1143000"/>
          </a:xfrm>
          <a:prstGeom prst="rect">
            <a:avLst/>
          </a:prstGeom>
          <a:solidFill>
            <a:srgbClr val="0000FF"/>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82" name="Rectangle 29"/>
          <p:cNvSpPr>
            <a:spLocks noChangeArrowheads="1"/>
          </p:cNvSpPr>
          <p:nvPr/>
        </p:nvSpPr>
        <p:spPr bwMode="auto">
          <a:xfrm>
            <a:off x="2597965" y="1726534"/>
            <a:ext cx="762000" cy="1143000"/>
          </a:xfrm>
          <a:prstGeom prst="rect">
            <a:avLst/>
          </a:prstGeom>
          <a:solidFill>
            <a:srgbClr val="0000FF"/>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83" name="Rectangle 29"/>
          <p:cNvSpPr>
            <a:spLocks noChangeArrowheads="1"/>
          </p:cNvSpPr>
          <p:nvPr/>
        </p:nvSpPr>
        <p:spPr bwMode="auto">
          <a:xfrm>
            <a:off x="1819304" y="1730245"/>
            <a:ext cx="762000" cy="1143000"/>
          </a:xfrm>
          <a:prstGeom prst="rect">
            <a:avLst/>
          </a:prstGeom>
          <a:solidFill>
            <a:srgbClr val="C00000"/>
          </a:solidFill>
          <a:ln>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en-US"/>
          </a:p>
        </p:txBody>
      </p:sp>
      <p:sp>
        <p:nvSpPr>
          <p:cNvPr id="85" name="Text Box 34"/>
          <p:cNvSpPr txBox="1">
            <a:spLocks noChangeArrowheads="1"/>
          </p:cNvSpPr>
          <p:nvPr/>
        </p:nvSpPr>
        <p:spPr bwMode="auto">
          <a:xfrm>
            <a:off x="5421984" y="404961"/>
            <a:ext cx="5257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00FF"/>
                </a:solidFill>
                <a:latin typeface="Times New Roman" panose="02020603050405020304" pitchFamily="18" charset="0"/>
                <a:cs typeface="Times New Roman" panose="02020603050405020304" pitchFamily="18" charset="0"/>
              </a:rPr>
              <a:t> Ta phải thực hiện phép tính:</a:t>
            </a:r>
          </a:p>
        </p:txBody>
      </p:sp>
      <p:grpSp>
        <p:nvGrpSpPr>
          <p:cNvPr id="86" name="Group 36"/>
          <p:cNvGrpSpPr/>
          <p:nvPr/>
        </p:nvGrpSpPr>
        <p:grpSpPr bwMode="auto">
          <a:xfrm>
            <a:off x="6781800" y="957569"/>
            <a:ext cx="1073150" cy="946150"/>
            <a:chOff x="2850" y="2482"/>
            <a:chExt cx="676" cy="596"/>
          </a:xfrm>
        </p:grpSpPr>
        <p:sp>
          <p:nvSpPr>
            <p:cNvPr id="87" name="Text Box 37"/>
            <p:cNvSpPr txBox="1">
              <a:spLocks noChangeArrowheads="1"/>
            </p:cNvSpPr>
            <p:nvPr/>
          </p:nvSpPr>
          <p:spPr bwMode="auto">
            <a:xfrm>
              <a:off x="2850" y="2482"/>
              <a:ext cx="67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1      2</a:t>
              </a:r>
            </a:p>
            <a:p>
              <a:pPr eaLnBrk="1" hangingPunct="1"/>
              <a:r>
                <a:rPr lang="en-US" sz="2800" b="1">
                  <a:solidFill>
                    <a:srgbClr val="0000FF"/>
                  </a:solidFill>
                  <a:latin typeface="Times New Roman" panose="02020603050405020304" pitchFamily="18" charset="0"/>
                  <a:cs typeface="Times New Roman" panose="02020603050405020304" pitchFamily="18" charset="0"/>
                </a:rPr>
                <a:t>5      5</a:t>
              </a:r>
            </a:p>
          </p:txBody>
        </p:sp>
        <p:grpSp>
          <p:nvGrpSpPr>
            <p:cNvPr id="88" name="Group 38"/>
            <p:cNvGrpSpPr/>
            <p:nvPr/>
          </p:nvGrpSpPr>
          <p:grpSpPr bwMode="auto">
            <a:xfrm>
              <a:off x="2928" y="2739"/>
              <a:ext cx="588" cy="96"/>
              <a:chOff x="2928" y="2739"/>
              <a:chExt cx="588" cy="96"/>
            </a:xfrm>
          </p:grpSpPr>
          <p:grpSp>
            <p:nvGrpSpPr>
              <p:cNvPr id="89" name="Group 39"/>
              <p:cNvGrpSpPr/>
              <p:nvPr/>
            </p:nvGrpSpPr>
            <p:grpSpPr bwMode="auto">
              <a:xfrm>
                <a:off x="3151" y="2739"/>
                <a:ext cx="96" cy="96"/>
                <a:chOff x="4368" y="3120"/>
                <a:chExt cx="96" cy="96"/>
              </a:xfrm>
            </p:grpSpPr>
            <p:sp>
              <p:nvSpPr>
                <p:cNvPr id="92" name="Line 40"/>
                <p:cNvSpPr>
                  <a:spLocks noChangeShapeType="1"/>
                </p:cNvSpPr>
                <p:nvPr/>
              </p:nvSpPr>
              <p:spPr bwMode="auto">
                <a:xfrm>
                  <a:off x="4368" y="3168"/>
                  <a:ext cx="96" cy="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41"/>
                <p:cNvSpPr>
                  <a:spLocks noChangeShapeType="1"/>
                </p:cNvSpPr>
                <p:nvPr/>
              </p:nvSpPr>
              <p:spPr bwMode="auto">
                <a:xfrm>
                  <a:off x="4422" y="3120"/>
                  <a:ext cx="0" cy="96"/>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0" name="Line 42"/>
              <p:cNvSpPr>
                <a:spLocks noChangeShapeType="1"/>
              </p:cNvSpPr>
              <p:nvPr/>
            </p:nvSpPr>
            <p:spPr bwMode="auto">
              <a:xfrm>
                <a:off x="2928" y="2784"/>
                <a:ext cx="10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43"/>
              <p:cNvSpPr>
                <a:spLocks noChangeShapeType="1"/>
              </p:cNvSpPr>
              <p:nvPr/>
            </p:nvSpPr>
            <p:spPr bwMode="auto">
              <a:xfrm>
                <a:off x="3324" y="2784"/>
                <a:ext cx="192"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2" name="Group 52"/>
          <p:cNvGrpSpPr/>
          <p:nvPr/>
        </p:nvGrpSpPr>
        <p:grpSpPr bwMode="auto">
          <a:xfrm>
            <a:off x="7998807" y="868555"/>
            <a:ext cx="662536" cy="954499"/>
            <a:chOff x="3600" y="2496"/>
            <a:chExt cx="354" cy="510"/>
          </a:xfrm>
        </p:grpSpPr>
        <p:sp>
          <p:nvSpPr>
            <p:cNvPr id="103" name="Text Box 53"/>
            <p:cNvSpPr txBox="1">
              <a:spLocks noChangeArrowheads="1"/>
            </p:cNvSpPr>
            <p:nvPr/>
          </p:nvSpPr>
          <p:spPr bwMode="auto">
            <a:xfrm>
              <a:off x="3759" y="2496"/>
              <a:ext cx="195" cy="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3</a:t>
              </a:r>
            </a:p>
            <a:p>
              <a:pPr eaLnBrk="1" hangingPunct="1"/>
              <a:r>
                <a:rPr lang="en-US" sz="2800" b="1">
                  <a:solidFill>
                    <a:srgbClr val="0000FF"/>
                  </a:solidFill>
                  <a:latin typeface="Times New Roman" panose="02020603050405020304" pitchFamily="18" charset="0"/>
                  <a:cs typeface="Times New Roman" panose="02020603050405020304" pitchFamily="18" charset="0"/>
                </a:rPr>
                <a:t>5</a:t>
              </a:r>
            </a:p>
          </p:txBody>
        </p:sp>
        <p:sp>
          <p:nvSpPr>
            <p:cNvPr id="104" name="Line 54"/>
            <p:cNvSpPr>
              <a:spLocks noChangeShapeType="1"/>
            </p:cNvSpPr>
            <p:nvPr/>
          </p:nvSpPr>
          <p:spPr bwMode="auto">
            <a:xfrm>
              <a:off x="3600" y="2750"/>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55"/>
            <p:cNvSpPr>
              <a:spLocks noChangeShapeType="1"/>
            </p:cNvSpPr>
            <p:nvPr/>
          </p:nvSpPr>
          <p:spPr bwMode="auto">
            <a:xfrm>
              <a:off x="3600" y="2832"/>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56"/>
            <p:cNvSpPr>
              <a:spLocks noChangeShapeType="1"/>
            </p:cNvSpPr>
            <p:nvPr/>
          </p:nvSpPr>
          <p:spPr bwMode="auto">
            <a:xfrm>
              <a:off x="3780" y="2781"/>
              <a:ext cx="14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 name="Text Box 35"/>
          <p:cNvSpPr txBox="1">
            <a:spLocks noChangeArrowheads="1"/>
          </p:cNvSpPr>
          <p:nvPr/>
        </p:nvSpPr>
        <p:spPr bwMode="auto">
          <a:xfrm>
            <a:off x="5875341" y="2121535"/>
            <a:ext cx="16589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00FF"/>
                </a:solidFill>
                <a:latin typeface="Times New Roman" panose="02020603050405020304" pitchFamily="18" charset="0"/>
                <a:cs typeface="Times New Roman" panose="02020603050405020304" pitchFamily="18" charset="0"/>
              </a:rPr>
              <a:t>Ta có:</a:t>
            </a:r>
            <a:r>
              <a:rPr lang="en-US" sz="2400" b="1">
                <a:solidFill>
                  <a:srgbClr val="0000FF"/>
                </a:solidFill>
                <a:latin typeface="Times New Roman" panose="02020603050405020304" pitchFamily="18" charset="0"/>
                <a:cs typeface="Times New Roman" panose="02020603050405020304" pitchFamily="18" charset="0"/>
              </a:rPr>
              <a:t> </a:t>
            </a:r>
          </a:p>
        </p:txBody>
      </p:sp>
      <p:grpSp>
        <p:nvGrpSpPr>
          <p:cNvPr id="109" name="Group 36"/>
          <p:cNvGrpSpPr/>
          <p:nvPr/>
        </p:nvGrpSpPr>
        <p:grpSpPr bwMode="auto">
          <a:xfrm>
            <a:off x="6905625" y="1985663"/>
            <a:ext cx="1073150" cy="946150"/>
            <a:chOff x="2850" y="2482"/>
            <a:chExt cx="676" cy="596"/>
          </a:xfrm>
        </p:grpSpPr>
        <p:sp>
          <p:nvSpPr>
            <p:cNvPr id="110" name="Text Box 37"/>
            <p:cNvSpPr txBox="1">
              <a:spLocks noChangeArrowheads="1"/>
            </p:cNvSpPr>
            <p:nvPr/>
          </p:nvSpPr>
          <p:spPr bwMode="auto">
            <a:xfrm>
              <a:off x="2850" y="2482"/>
              <a:ext cx="67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1      2</a:t>
              </a:r>
            </a:p>
            <a:p>
              <a:pPr eaLnBrk="1" hangingPunct="1"/>
              <a:r>
                <a:rPr lang="en-US" sz="2800" b="1">
                  <a:solidFill>
                    <a:srgbClr val="0000FF"/>
                  </a:solidFill>
                  <a:latin typeface="Times New Roman" panose="02020603050405020304" pitchFamily="18" charset="0"/>
                  <a:cs typeface="Times New Roman" panose="02020603050405020304" pitchFamily="18" charset="0"/>
                </a:rPr>
                <a:t>5      5</a:t>
              </a:r>
            </a:p>
          </p:txBody>
        </p:sp>
        <p:grpSp>
          <p:nvGrpSpPr>
            <p:cNvPr id="111" name="Group 38"/>
            <p:cNvGrpSpPr/>
            <p:nvPr/>
          </p:nvGrpSpPr>
          <p:grpSpPr bwMode="auto">
            <a:xfrm>
              <a:off x="2928" y="2739"/>
              <a:ext cx="588" cy="96"/>
              <a:chOff x="2928" y="2739"/>
              <a:chExt cx="588" cy="96"/>
            </a:xfrm>
          </p:grpSpPr>
          <p:grpSp>
            <p:nvGrpSpPr>
              <p:cNvPr id="112" name="Group 39"/>
              <p:cNvGrpSpPr/>
              <p:nvPr/>
            </p:nvGrpSpPr>
            <p:grpSpPr bwMode="auto">
              <a:xfrm>
                <a:off x="3151" y="2739"/>
                <a:ext cx="96" cy="96"/>
                <a:chOff x="4368" y="3120"/>
                <a:chExt cx="96" cy="96"/>
              </a:xfrm>
            </p:grpSpPr>
            <p:sp>
              <p:nvSpPr>
                <p:cNvPr id="115" name="Line 40"/>
                <p:cNvSpPr>
                  <a:spLocks noChangeShapeType="1"/>
                </p:cNvSpPr>
                <p:nvPr/>
              </p:nvSpPr>
              <p:spPr bwMode="auto">
                <a:xfrm>
                  <a:off x="4368" y="3168"/>
                  <a:ext cx="96" cy="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41"/>
                <p:cNvSpPr>
                  <a:spLocks noChangeShapeType="1"/>
                </p:cNvSpPr>
                <p:nvPr/>
              </p:nvSpPr>
              <p:spPr bwMode="auto">
                <a:xfrm>
                  <a:off x="4422" y="3120"/>
                  <a:ext cx="0" cy="96"/>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 name="Line 42"/>
              <p:cNvSpPr>
                <a:spLocks noChangeShapeType="1"/>
              </p:cNvSpPr>
              <p:nvPr/>
            </p:nvSpPr>
            <p:spPr bwMode="auto">
              <a:xfrm>
                <a:off x="2928" y="2784"/>
                <a:ext cx="10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43"/>
              <p:cNvSpPr>
                <a:spLocks noChangeShapeType="1"/>
              </p:cNvSpPr>
              <p:nvPr/>
            </p:nvSpPr>
            <p:spPr bwMode="auto">
              <a:xfrm>
                <a:off x="3324" y="2784"/>
                <a:ext cx="192"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 name="Text Box 63"/>
          <p:cNvSpPr txBox="1">
            <a:spLocks noChangeArrowheads="1"/>
          </p:cNvSpPr>
          <p:nvPr/>
        </p:nvSpPr>
        <p:spPr bwMode="auto">
          <a:xfrm>
            <a:off x="8028107" y="1909973"/>
            <a:ext cx="1200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 1 + 2</a:t>
            </a:r>
          </a:p>
        </p:txBody>
      </p:sp>
      <p:sp>
        <p:nvSpPr>
          <p:cNvPr id="118" name="Line 67"/>
          <p:cNvSpPr>
            <a:spLocks noChangeShapeType="1"/>
          </p:cNvSpPr>
          <p:nvPr/>
        </p:nvSpPr>
        <p:spPr bwMode="auto">
          <a:xfrm>
            <a:off x="8257461" y="2450776"/>
            <a:ext cx="7620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Text Box 68"/>
          <p:cNvSpPr txBox="1">
            <a:spLocks noChangeArrowheads="1"/>
          </p:cNvSpPr>
          <p:nvPr/>
        </p:nvSpPr>
        <p:spPr bwMode="auto">
          <a:xfrm>
            <a:off x="8271252" y="2443426"/>
            <a:ext cx="8459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5</a:t>
            </a:r>
          </a:p>
        </p:txBody>
      </p:sp>
      <p:grpSp>
        <p:nvGrpSpPr>
          <p:cNvPr id="120" name="Group 64"/>
          <p:cNvGrpSpPr/>
          <p:nvPr/>
        </p:nvGrpSpPr>
        <p:grpSpPr bwMode="auto">
          <a:xfrm>
            <a:off x="8008073" y="2402648"/>
            <a:ext cx="179670" cy="153466"/>
            <a:chOff x="1968" y="4574"/>
            <a:chExt cx="96" cy="82"/>
          </a:xfrm>
        </p:grpSpPr>
        <p:sp>
          <p:nvSpPr>
            <p:cNvPr id="121" name="Line 65"/>
            <p:cNvSpPr>
              <a:spLocks noChangeShapeType="1"/>
            </p:cNvSpPr>
            <p:nvPr/>
          </p:nvSpPr>
          <p:spPr bwMode="auto">
            <a:xfrm>
              <a:off x="1968" y="4574"/>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66"/>
            <p:cNvSpPr>
              <a:spLocks noChangeShapeType="1"/>
            </p:cNvSpPr>
            <p:nvPr/>
          </p:nvSpPr>
          <p:spPr bwMode="auto">
            <a:xfrm>
              <a:off x="1968" y="4656"/>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 name="Group 52"/>
          <p:cNvGrpSpPr/>
          <p:nvPr/>
        </p:nvGrpSpPr>
        <p:grpSpPr bwMode="auto">
          <a:xfrm>
            <a:off x="9186069" y="1901011"/>
            <a:ext cx="662536" cy="954499"/>
            <a:chOff x="3600" y="2496"/>
            <a:chExt cx="354" cy="510"/>
          </a:xfrm>
        </p:grpSpPr>
        <p:sp>
          <p:nvSpPr>
            <p:cNvPr id="124" name="Text Box 53"/>
            <p:cNvSpPr txBox="1">
              <a:spLocks noChangeArrowheads="1"/>
            </p:cNvSpPr>
            <p:nvPr/>
          </p:nvSpPr>
          <p:spPr bwMode="auto">
            <a:xfrm>
              <a:off x="3759" y="2496"/>
              <a:ext cx="195" cy="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3</a:t>
              </a:r>
            </a:p>
            <a:p>
              <a:pPr eaLnBrk="1" hangingPunct="1"/>
              <a:r>
                <a:rPr lang="en-US" sz="2800" b="1">
                  <a:solidFill>
                    <a:srgbClr val="0000FF"/>
                  </a:solidFill>
                  <a:latin typeface="Times New Roman" panose="02020603050405020304" pitchFamily="18" charset="0"/>
                  <a:cs typeface="Times New Roman" panose="02020603050405020304" pitchFamily="18" charset="0"/>
                </a:rPr>
                <a:t>5</a:t>
              </a:r>
            </a:p>
          </p:txBody>
        </p:sp>
        <p:sp>
          <p:nvSpPr>
            <p:cNvPr id="125" name="Line 54"/>
            <p:cNvSpPr>
              <a:spLocks noChangeShapeType="1"/>
            </p:cNvSpPr>
            <p:nvPr/>
          </p:nvSpPr>
          <p:spPr bwMode="auto">
            <a:xfrm>
              <a:off x="3600" y="2750"/>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55"/>
            <p:cNvSpPr>
              <a:spLocks noChangeShapeType="1"/>
            </p:cNvSpPr>
            <p:nvPr/>
          </p:nvSpPr>
          <p:spPr bwMode="auto">
            <a:xfrm>
              <a:off x="3600" y="2832"/>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56"/>
            <p:cNvSpPr>
              <a:spLocks noChangeShapeType="1"/>
            </p:cNvSpPr>
            <p:nvPr/>
          </p:nvSpPr>
          <p:spPr bwMode="auto">
            <a:xfrm>
              <a:off x="3780" y="2781"/>
              <a:ext cx="14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inVertical)">
                                      <p:cBhvr>
                                        <p:cTn id="11" dur="500"/>
                                        <p:tgtEl>
                                          <p:spTgt spid="5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barn(inVertical)">
                                      <p:cBhvr>
                                        <p:cTn id="14" dur="500"/>
                                        <p:tgtEl>
                                          <p:spTgt spid="5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par>
                                <p:cTn id="18" presetID="16" presetClass="entr" presetSubtype="21" fill="hold" grpId="0" nodeType="withEffect" nodePh="1">
                                  <p:stCondLst>
                                    <p:cond delay="0"/>
                                  </p:stCondLst>
                                  <p:endCondLst>
                                    <p:cond evt="begin" delay="0">
                                      <p:tn val="18"/>
                                    </p:cond>
                                  </p:endCondLst>
                                  <p:childTnLst>
                                    <p:set>
                                      <p:cBhvr>
                                        <p:cTn id="19" dur="1" fill="hold">
                                          <p:stCondLst>
                                            <p:cond delay="0"/>
                                          </p:stCondLst>
                                        </p:cTn>
                                        <p:tgtEl>
                                          <p:spTgt spid="62"/>
                                        </p:tgtEl>
                                        <p:attrNameLst>
                                          <p:attrName>style.visibility</p:attrName>
                                        </p:attrNameLst>
                                      </p:cBhvr>
                                      <p:to>
                                        <p:strVal val="visible"/>
                                      </p:to>
                                    </p:set>
                                    <p:animEffect transition="in" filter="barn(inVertical)">
                                      <p:cBhvr>
                                        <p:cTn id="20" dur="500"/>
                                        <p:tgtEl>
                                          <p:spTgt spid="6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arn(inVertical)">
                                      <p:cBhvr>
                                        <p:cTn id="23" dur="500"/>
                                        <p:tgtEl>
                                          <p:spTgt spid="5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arn(inVertical)">
                                      <p:cBhvr>
                                        <p:cTn id="26" dur="500"/>
                                        <p:tgtEl>
                                          <p:spTgt spid="6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barn(inVertical)">
                                      <p:cBhvr>
                                        <p:cTn id="29" dur="500"/>
                                        <p:tgtEl>
                                          <p:spTgt spid="7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barn(inVertical)">
                                      <p:cBhvr>
                                        <p:cTn id="32" dur="500"/>
                                        <p:tgtEl>
                                          <p:spTgt spid="8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barn(inVertical)">
                                      <p:cBhvr>
                                        <p:cTn id="35" dur="500"/>
                                        <p:tgtEl>
                                          <p:spTgt spid="8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barn(inVertical)">
                                      <p:cBhvr>
                                        <p:cTn id="38" dur="500"/>
                                        <p:tgtEl>
                                          <p:spTgt spid="8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barn(inVertical)">
                                      <p:cBhvr>
                                        <p:cTn id="41" dur="500"/>
                                        <p:tgtEl>
                                          <p:spTgt spid="8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barn(inVertical)">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barn(inVertical)">
                                      <p:cBhvr>
                                        <p:cTn id="57" dur="500"/>
                                        <p:tgtEl>
                                          <p:spTgt spid="10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barn(inVertical)">
                                      <p:cBhvr>
                                        <p:cTn id="62" dur="500"/>
                                        <p:tgtEl>
                                          <p:spTgt spid="10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barn(inVertical)">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barn(inVertical)">
                                      <p:cBhvr>
                                        <p:cTn id="72" dur="500"/>
                                        <p:tgtEl>
                                          <p:spTgt spid="1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barn(inVertical)">
                                      <p:cBhvr>
                                        <p:cTn id="77" dur="500"/>
                                        <p:tgtEl>
                                          <p:spTgt spid="117"/>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barn(inVertical)">
                                      <p:cBhvr>
                                        <p:cTn id="80" dur="500"/>
                                        <p:tgtEl>
                                          <p:spTgt spid="119"/>
                                        </p:tgtEl>
                                      </p:cBhvr>
                                    </p:animEffect>
                                  </p:childTnLst>
                                </p:cTn>
                              </p:par>
                              <p:par>
                                <p:cTn id="81" presetID="2" presetClass="entr" presetSubtype="4" fill="hold" nodeType="withEffect">
                                  <p:stCondLst>
                                    <p:cond delay="0"/>
                                  </p:stCondLst>
                                  <p:childTnLst>
                                    <p:set>
                                      <p:cBhvr>
                                        <p:cTn id="82" dur="1" fill="hold">
                                          <p:stCondLst>
                                            <p:cond delay="0"/>
                                          </p:stCondLst>
                                        </p:cTn>
                                        <p:tgtEl>
                                          <p:spTgt spid="123"/>
                                        </p:tgtEl>
                                        <p:attrNameLst>
                                          <p:attrName>style.visibility</p:attrName>
                                        </p:attrNameLst>
                                      </p:cBhvr>
                                      <p:to>
                                        <p:strVal val="visible"/>
                                      </p:to>
                                    </p:set>
                                    <p:anim calcmode="lin" valueType="num">
                                      <p:cBhvr additive="base">
                                        <p:cTn id="83" dur="500" fill="hold"/>
                                        <p:tgtEl>
                                          <p:spTgt spid="123"/>
                                        </p:tgtEl>
                                        <p:attrNameLst>
                                          <p:attrName>ppt_x</p:attrName>
                                        </p:attrNameLst>
                                      </p:cBhvr>
                                      <p:tavLst>
                                        <p:tav tm="0">
                                          <p:val>
                                            <p:strVal val="#ppt_x"/>
                                          </p:val>
                                        </p:tav>
                                        <p:tav tm="100000">
                                          <p:val>
                                            <p:strVal val="#ppt_x"/>
                                          </p:val>
                                        </p:tav>
                                      </p:tavLst>
                                    </p:anim>
                                    <p:anim calcmode="lin" valueType="num">
                                      <p:cBhvr additive="base">
                                        <p:cTn id="84" dur="500" fill="hold"/>
                                        <p:tgtEl>
                                          <p:spTgt spid="123"/>
                                        </p:tgtEl>
                                        <p:attrNameLst>
                                          <p:attrName>ppt_y</p:attrName>
                                        </p:attrNameLst>
                                      </p:cBhvr>
                                      <p:tavLst>
                                        <p:tav tm="0">
                                          <p:val>
                                            <p:strVal val="1+#ppt_h/2"/>
                                          </p:val>
                                        </p:tav>
                                        <p:tav tm="100000">
                                          <p:val>
                                            <p:strVal val="#ppt_y"/>
                                          </p:val>
                                        </p:tav>
                                      </p:tavLst>
                                    </p:anim>
                                  </p:childTnLst>
                                </p:cTn>
                              </p:par>
                              <p:par>
                                <p:cTn id="85" presetID="16" presetClass="entr" presetSubtype="21" fill="hold" grpId="0" nodeType="with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barn(inVertical)">
                                      <p:cBhvr>
                                        <p:cTn id="87" dur="500"/>
                                        <p:tgtEl>
                                          <p:spTgt spid="11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barn(inVertical)">
                                      <p:cBhvr>
                                        <p:cTn id="9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4" grpId="0" animBg="1"/>
      <p:bldP spid="55" grpId="0" animBg="1"/>
      <p:bldP spid="56" grpId="0" animBg="1"/>
      <p:bldP spid="57" grpId="0" animBg="1"/>
      <p:bldP spid="62" grpId="0"/>
      <p:bldP spid="63" grpId="0"/>
      <p:bldP spid="70" grpId="0"/>
      <p:bldP spid="71" grpId="0"/>
      <p:bldP spid="80" grpId="0" animBg="1"/>
      <p:bldP spid="81" grpId="0" animBg="1"/>
      <p:bldP spid="82" grpId="0" animBg="1"/>
      <p:bldP spid="83" grpId="0" animBg="1"/>
      <p:bldP spid="85" grpId="0"/>
      <p:bldP spid="107" grpId="0"/>
      <p:bldP spid="117" grpId="0"/>
      <p:bldP spid="118" grpId="0" animBg="1"/>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172"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50" name="Text Box 34"/>
          <p:cNvSpPr txBox="1">
            <a:spLocks noChangeArrowheads="1"/>
          </p:cNvSpPr>
          <p:nvPr/>
        </p:nvSpPr>
        <p:spPr bwMode="auto">
          <a:xfrm>
            <a:off x="5410200" y="362627"/>
            <a:ext cx="5257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00FF"/>
                </a:solidFill>
                <a:latin typeface="Times New Roman" panose="02020603050405020304" pitchFamily="18" charset="0"/>
                <a:cs typeface="Times New Roman" panose="02020603050405020304" pitchFamily="18" charset="0"/>
              </a:rPr>
              <a:t> </a:t>
            </a:r>
          </a:p>
        </p:txBody>
      </p:sp>
      <p:grpSp>
        <p:nvGrpSpPr>
          <p:cNvPr id="9252" name="Group 36"/>
          <p:cNvGrpSpPr/>
          <p:nvPr/>
        </p:nvGrpSpPr>
        <p:grpSpPr bwMode="auto">
          <a:xfrm>
            <a:off x="2514037" y="4126702"/>
            <a:ext cx="1171575" cy="954088"/>
            <a:chOff x="2850" y="2482"/>
            <a:chExt cx="738" cy="601"/>
          </a:xfrm>
        </p:grpSpPr>
        <p:sp>
          <p:nvSpPr>
            <p:cNvPr id="7216" name="Text Box 37"/>
            <p:cNvSpPr txBox="1">
              <a:spLocks noChangeArrowheads="1"/>
            </p:cNvSpPr>
            <p:nvPr/>
          </p:nvSpPr>
          <p:spPr bwMode="auto">
            <a:xfrm>
              <a:off x="2850" y="2482"/>
              <a:ext cx="73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 4      1</a:t>
              </a:r>
            </a:p>
            <a:p>
              <a:pPr eaLnBrk="1" hangingPunct="1"/>
              <a:r>
                <a:rPr lang="en-US" sz="2800" b="1">
                  <a:solidFill>
                    <a:srgbClr val="0000FF"/>
                  </a:solidFill>
                  <a:latin typeface="Times New Roman" panose="02020603050405020304" pitchFamily="18" charset="0"/>
                  <a:cs typeface="Times New Roman" panose="02020603050405020304" pitchFamily="18" charset="0"/>
                </a:rPr>
                <a:t> 8      8</a:t>
              </a:r>
            </a:p>
          </p:txBody>
        </p:sp>
        <p:grpSp>
          <p:nvGrpSpPr>
            <p:cNvPr id="7217" name="Group 38"/>
            <p:cNvGrpSpPr/>
            <p:nvPr/>
          </p:nvGrpSpPr>
          <p:grpSpPr bwMode="auto">
            <a:xfrm>
              <a:off x="2928" y="2739"/>
              <a:ext cx="588" cy="96"/>
              <a:chOff x="2928" y="2739"/>
              <a:chExt cx="588" cy="96"/>
            </a:xfrm>
          </p:grpSpPr>
          <p:grpSp>
            <p:nvGrpSpPr>
              <p:cNvPr id="7218" name="Group 39"/>
              <p:cNvGrpSpPr/>
              <p:nvPr/>
            </p:nvGrpSpPr>
            <p:grpSpPr bwMode="auto">
              <a:xfrm>
                <a:off x="3151" y="2739"/>
                <a:ext cx="96" cy="96"/>
                <a:chOff x="4368" y="3120"/>
                <a:chExt cx="96" cy="96"/>
              </a:xfrm>
            </p:grpSpPr>
            <p:sp>
              <p:nvSpPr>
                <p:cNvPr id="7221" name="Line 40"/>
                <p:cNvSpPr>
                  <a:spLocks noChangeShapeType="1"/>
                </p:cNvSpPr>
                <p:nvPr/>
              </p:nvSpPr>
              <p:spPr bwMode="auto">
                <a:xfrm>
                  <a:off x="4368" y="3168"/>
                  <a:ext cx="96" cy="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Line 41"/>
                <p:cNvSpPr>
                  <a:spLocks noChangeShapeType="1"/>
                </p:cNvSpPr>
                <p:nvPr/>
              </p:nvSpPr>
              <p:spPr bwMode="auto">
                <a:xfrm>
                  <a:off x="4422" y="3120"/>
                  <a:ext cx="0" cy="96"/>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19" name="Line 42"/>
              <p:cNvSpPr>
                <a:spLocks noChangeShapeType="1"/>
              </p:cNvSpPr>
              <p:nvPr/>
            </p:nvSpPr>
            <p:spPr bwMode="auto">
              <a:xfrm>
                <a:off x="2928" y="2784"/>
                <a:ext cx="10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0" name="Line 43"/>
              <p:cNvSpPr>
                <a:spLocks noChangeShapeType="1"/>
              </p:cNvSpPr>
              <p:nvPr/>
            </p:nvSpPr>
            <p:spPr bwMode="auto">
              <a:xfrm>
                <a:off x="3324" y="2784"/>
                <a:ext cx="192"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204" name="Line 62"/>
          <p:cNvSpPr>
            <a:spLocks noChangeShapeType="1"/>
          </p:cNvSpPr>
          <p:nvPr/>
        </p:nvSpPr>
        <p:spPr bwMode="auto">
          <a:xfrm>
            <a:off x="2714386" y="-6243062"/>
            <a:ext cx="2286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Rectangle 7"/>
          <p:cNvSpPr>
            <a:spLocks noChangeArrowheads="1"/>
          </p:cNvSpPr>
          <p:nvPr/>
        </p:nvSpPr>
        <p:spPr bwMode="auto">
          <a:xfrm>
            <a:off x="2581037" y="668075"/>
            <a:ext cx="6831251" cy="2447038"/>
          </a:xfrm>
          <a:prstGeom prst="rect">
            <a:avLst/>
          </a:prstGeom>
          <a:gradFill rotWithShape="1">
            <a:gsLst>
              <a:gs pos="0">
                <a:srgbClr val="FFFFCC"/>
              </a:gs>
              <a:gs pos="100000">
                <a:srgbClr val="FFCCFF"/>
              </a:gs>
            </a:gsLst>
            <a:lin ang="0" scaled="1"/>
          </a:gra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200">
              <a:solidFill>
                <a:srgbClr val="0000FF"/>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2749083" y="757937"/>
            <a:ext cx="6495161" cy="1384995"/>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Muốn cộng hai phân số cùng mẫu số, ta cộng hai tử số với nhau và giữ nguyên mẫu số.</a:t>
            </a:r>
          </a:p>
        </p:txBody>
      </p:sp>
      <p:grpSp>
        <p:nvGrpSpPr>
          <p:cNvPr id="91" name="Group 64"/>
          <p:cNvGrpSpPr/>
          <p:nvPr/>
        </p:nvGrpSpPr>
        <p:grpSpPr bwMode="auto">
          <a:xfrm>
            <a:off x="3675834" y="4534690"/>
            <a:ext cx="179670" cy="153466"/>
            <a:chOff x="1968" y="4574"/>
            <a:chExt cx="96" cy="82"/>
          </a:xfrm>
        </p:grpSpPr>
        <p:sp>
          <p:nvSpPr>
            <p:cNvPr id="92" name="Line 65"/>
            <p:cNvSpPr>
              <a:spLocks noChangeShapeType="1"/>
            </p:cNvSpPr>
            <p:nvPr/>
          </p:nvSpPr>
          <p:spPr bwMode="auto">
            <a:xfrm>
              <a:off x="1968" y="4574"/>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66"/>
            <p:cNvSpPr>
              <a:spLocks noChangeShapeType="1"/>
            </p:cNvSpPr>
            <p:nvPr/>
          </p:nvSpPr>
          <p:spPr bwMode="auto">
            <a:xfrm>
              <a:off x="1968" y="4656"/>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8" name="Text Box 63"/>
          <p:cNvSpPr txBox="1">
            <a:spLocks noChangeArrowheads="1"/>
          </p:cNvSpPr>
          <p:nvPr/>
        </p:nvSpPr>
        <p:spPr bwMode="auto">
          <a:xfrm>
            <a:off x="3959569" y="4116290"/>
            <a:ext cx="1200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 4 + 1</a:t>
            </a:r>
          </a:p>
        </p:txBody>
      </p:sp>
      <p:sp>
        <p:nvSpPr>
          <p:cNvPr id="99" name="Text Box 68"/>
          <p:cNvSpPr txBox="1">
            <a:spLocks noChangeArrowheads="1"/>
          </p:cNvSpPr>
          <p:nvPr/>
        </p:nvSpPr>
        <p:spPr bwMode="auto">
          <a:xfrm>
            <a:off x="4212621" y="4610890"/>
            <a:ext cx="8459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8</a:t>
            </a:r>
          </a:p>
        </p:txBody>
      </p:sp>
      <p:grpSp>
        <p:nvGrpSpPr>
          <p:cNvPr id="101" name="Group 52"/>
          <p:cNvGrpSpPr/>
          <p:nvPr/>
        </p:nvGrpSpPr>
        <p:grpSpPr bwMode="auto">
          <a:xfrm>
            <a:off x="5009255" y="4116290"/>
            <a:ext cx="662536" cy="954499"/>
            <a:chOff x="3600" y="2496"/>
            <a:chExt cx="354" cy="510"/>
          </a:xfrm>
        </p:grpSpPr>
        <p:sp>
          <p:nvSpPr>
            <p:cNvPr id="102" name="Text Box 53"/>
            <p:cNvSpPr txBox="1">
              <a:spLocks noChangeArrowheads="1"/>
            </p:cNvSpPr>
            <p:nvPr/>
          </p:nvSpPr>
          <p:spPr bwMode="auto">
            <a:xfrm>
              <a:off x="3759" y="2496"/>
              <a:ext cx="195" cy="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CC0000"/>
                  </a:solidFill>
                  <a:latin typeface="Times New Roman" panose="02020603050405020304" pitchFamily="18" charset="0"/>
                  <a:cs typeface="Times New Roman" panose="02020603050405020304" pitchFamily="18" charset="0"/>
                </a:rPr>
                <a:t>5</a:t>
              </a:r>
            </a:p>
            <a:p>
              <a:pPr eaLnBrk="1" hangingPunct="1"/>
              <a:r>
                <a:rPr lang="en-US" sz="2800" b="1">
                  <a:solidFill>
                    <a:srgbClr val="0000FF"/>
                  </a:solidFill>
                  <a:latin typeface="Times New Roman" panose="02020603050405020304" pitchFamily="18" charset="0"/>
                  <a:cs typeface="Times New Roman" panose="02020603050405020304" pitchFamily="18" charset="0"/>
                </a:rPr>
                <a:t>8</a:t>
              </a:r>
            </a:p>
          </p:txBody>
        </p:sp>
        <p:sp>
          <p:nvSpPr>
            <p:cNvPr id="103" name="Line 54"/>
            <p:cNvSpPr>
              <a:spLocks noChangeShapeType="1"/>
            </p:cNvSpPr>
            <p:nvPr/>
          </p:nvSpPr>
          <p:spPr bwMode="auto">
            <a:xfrm>
              <a:off x="3600" y="2750"/>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55"/>
            <p:cNvSpPr>
              <a:spLocks noChangeShapeType="1"/>
            </p:cNvSpPr>
            <p:nvPr/>
          </p:nvSpPr>
          <p:spPr bwMode="auto">
            <a:xfrm>
              <a:off x="3600" y="2832"/>
              <a:ext cx="96" cy="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56"/>
            <p:cNvSpPr>
              <a:spLocks noChangeShapeType="1"/>
            </p:cNvSpPr>
            <p:nvPr/>
          </p:nvSpPr>
          <p:spPr bwMode="auto">
            <a:xfrm>
              <a:off x="3780" y="2781"/>
              <a:ext cx="144"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6" name="Line 67"/>
          <p:cNvSpPr>
            <a:spLocks noChangeShapeType="1"/>
          </p:cNvSpPr>
          <p:nvPr/>
        </p:nvSpPr>
        <p:spPr bwMode="auto">
          <a:xfrm>
            <a:off x="4127967" y="4636742"/>
            <a:ext cx="7620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1928669" y="3448517"/>
            <a:ext cx="1903269" cy="523220"/>
          </a:xfrm>
          <a:prstGeom prst="rect">
            <a:avLst/>
          </a:prstGeom>
          <a:noFill/>
        </p:spPr>
        <p:txBody>
          <a:bodyPr wrap="square" rtlCol="0">
            <a:spAutoFit/>
          </a:bodyPr>
          <a:lstStyle/>
          <a:p>
            <a:r>
              <a:rPr lang="en-US" sz="2800" b="1"/>
              <a:t>Ví dụ:  </a:t>
            </a:r>
          </a:p>
        </p:txBody>
      </p:sp>
    </p:spTree>
    <p:extLst>
      <p:ext uri="{BB962C8B-B14F-4D97-AF65-F5344CB8AC3E}">
        <p14:creationId xmlns:p14="http://schemas.microsoft.com/office/powerpoint/2010/main" val="36952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21"/>
                                        </p:tgtEl>
                                        <p:attrNameLst>
                                          <p:attrName>style.visibility</p:attrName>
                                        </p:attrNameLst>
                                      </p:cBhvr>
                                      <p:to>
                                        <p:strVal val="visible"/>
                                      </p:to>
                                    </p:set>
                                    <p:animEffect transition="in" filter="barn(inVertical)">
                                      <p:cBhvr>
                                        <p:cTn id="7" dur="500"/>
                                        <p:tgtEl>
                                          <p:spTgt spid="82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252"/>
                                        </p:tgtEl>
                                        <p:attrNameLst>
                                          <p:attrName>style.visibility</p:attrName>
                                        </p:attrNameLst>
                                      </p:cBhvr>
                                      <p:to>
                                        <p:strVal val="visible"/>
                                      </p:to>
                                    </p:set>
                                    <p:animEffect transition="in" filter="barn(inVertical)">
                                      <p:cBhvr>
                                        <p:cTn id="20" dur="500"/>
                                        <p:tgtEl>
                                          <p:spTgt spid="925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barn(inVertical)">
                                      <p:cBhvr>
                                        <p:cTn id="25" dur="500"/>
                                        <p:tgtEl>
                                          <p:spTgt spid="9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barn(inVertical)">
                                      <p:cBhvr>
                                        <p:cTn id="28" dur="500"/>
                                        <p:tgtEl>
                                          <p:spTgt spid="10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barn(inVertical)">
                                      <p:cBhvr>
                                        <p:cTn id="31" dur="500"/>
                                        <p:tgtEl>
                                          <p:spTgt spid="9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barn(inVertical)">
                                      <p:cBhvr>
                                        <p:cTn id="34" dur="500"/>
                                        <p:tgtEl>
                                          <p:spTgt spid="9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barn(inVertical)">
                                      <p:cBhvr>
                                        <p:cTn id="3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1" grpId="0" animBg="1"/>
      <p:bldP spid="2" grpId="0"/>
      <p:bldP spid="98" grpId="0"/>
      <p:bldP spid="99" grpId="0"/>
      <p:bldP spid="106"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19" name="Rectangle 4"/>
          <p:cNvSpPr>
            <a:spLocks noChangeArrowheads="1"/>
          </p:cNvSpPr>
          <p:nvPr/>
        </p:nvSpPr>
        <p:spPr bwMode="auto">
          <a:xfrm>
            <a:off x="3505200" y="3534569"/>
            <a:ext cx="24003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solidFill>
                  <a:srgbClr val="FF00FF"/>
                </a:solidFill>
                <a:latin typeface="Times New Roman" panose="02020603050405020304" pitchFamily="18" charset="0"/>
                <a:cs typeface="Times New Roman" panose="02020603050405020304" pitchFamily="18" charset="0"/>
              </a:rPr>
              <a:t> </a:t>
            </a:r>
          </a:p>
        </p:txBody>
      </p:sp>
      <p:sp>
        <p:nvSpPr>
          <p:cNvPr id="9222" name="Rectangle 7"/>
          <p:cNvSpPr>
            <a:spLocks noChangeArrowheads="1"/>
          </p:cNvSpPr>
          <p:nvPr/>
        </p:nvSpPr>
        <p:spPr bwMode="auto">
          <a:xfrm>
            <a:off x="6003925" y="225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9223" name="Rectangle 8"/>
          <p:cNvSpPr>
            <a:spLocks noChangeArrowheads="1"/>
          </p:cNvSpPr>
          <p:nvPr/>
        </p:nvSpPr>
        <p:spPr bwMode="auto">
          <a:xfrm>
            <a:off x="6003925" y="2255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cs typeface="Times New Roman" panose="02020603050405020304" pitchFamily="18" charset="0"/>
            </a:endParaRPr>
          </a:p>
        </p:txBody>
      </p:sp>
      <p:sp>
        <p:nvSpPr>
          <p:cNvPr id="9241" name="Rectangle 50"/>
          <p:cNvSpPr>
            <a:spLocks noChangeArrowheads="1"/>
          </p:cNvSpPr>
          <p:nvPr/>
        </p:nvSpPr>
        <p:spPr bwMode="auto">
          <a:xfrm>
            <a:off x="2514600" y="248285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800">
              <a:latin typeface="Times New Roman" panose="02020603050405020304" pitchFamily="18" charset="0"/>
              <a:cs typeface="Times New Roman" panose="02020603050405020304" pitchFamily="18" charset="0"/>
            </a:endParaRPr>
          </a:p>
        </p:txBody>
      </p:sp>
      <p:pic>
        <p:nvPicPr>
          <p:cNvPr id="2" name="Picture 1" descr="Picture83"/>
          <p:cNvPicPr>
            <a:picLocks noChangeAspect="1"/>
          </p:cNvPicPr>
          <p:nvPr/>
        </p:nvPicPr>
        <p:blipFill>
          <a:blip r:embed="rId3"/>
          <a:stretch>
            <a:fillRect/>
          </a:stretch>
        </p:blipFill>
        <p:spPr>
          <a:xfrm>
            <a:off x="1499235" y="6112510"/>
            <a:ext cx="2485390" cy="745490"/>
          </a:xfrm>
          <a:prstGeom prst="rect">
            <a:avLst/>
          </a:prstGeom>
        </p:spPr>
      </p:pic>
      <p:pic>
        <p:nvPicPr>
          <p:cNvPr id="3" name="Picture 2" descr="5a2e0a1608e3c7.8824615915129666780364"/>
          <p:cNvPicPr>
            <a:picLocks noChangeAspect="1"/>
          </p:cNvPicPr>
          <p:nvPr/>
        </p:nvPicPr>
        <p:blipFill>
          <a:blip r:embed="rId4"/>
          <a:srcRect l="6275" t="26641" r="6464" b="27688"/>
          <a:stretch>
            <a:fillRect/>
          </a:stretch>
        </p:blipFill>
        <p:spPr>
          <a:xfrm flipH="1">
            <a:off x="8610600" y="-76200"/>
            <a:ext cx="2057400" cy="914400"/>
          </a:xfrm>
          <a:prstGeom prst="rect">
            <a:avLst/>
          </a:prstGeom>
        </p:spPr>
      </p:pic>
      <p:pic>
        <p:nvPicPr>
          <p:cNvPr id="9" name="Picture 8" descr="anh-dong-trang-tri-powerpoint-1_114734567"/>
          <p:cNvPicPr>
            <a:picLocks noChangeAspect="1"/>
          </p:cNvPicPr>
          <p:nvPr/>
        </p:nvPicPr>
        <p:blipFill>
          <a:blip r:embed="rId5"/>
          <a:stretch>
            <a:fillRect/>
          </a:stretch>
        </p:blipFill>
        <p:spPr>
          <a:xfrm>
            <a:off x="9220201" y="5334001"/>
            <a:ext cx="1737995" cy="1737995"/>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70000"/>
          <a:stretch/>
        </p:blipFill>
        <p:spPr>
          <a:xfrm>
            <a:off x="0" y="182894"/>
            <a:ext cx="12420600" cy="56845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lou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399</Words>
  <Application>Microsoft Office PowerPoint</Application>
  <PresentationFormat>Widescreen</PresentationFormat>
  <Paragraphs>139</Paragraphs>
  <Slides>16</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MS Mincho</vt:lpstr>
      <vt:lpstr>Arial</vt:lpstr>
      <vt:lpstr>Calibri</vt:lpstr>
      <vt:lpstr>Calibri Light</vt:lpstr>
      <vt:lpstr>Cambria Math</vt:lpstr>
      <vt:lpstr>iCiel Cadena</vt:lpstr>
      <vt:lpstr>Times New Roman</vt:lpstr>
      <vt:lpstr>Office Theme</vt:lpstr>
      <vt:lpstr>Default Design</vt:lpstr>
      <vt:lpstr>1_Clouds</vt:lpstr>
      <vt:lpstr>1_Office Theme</vt:lpstr>
      <vt:lpstr>CHÀO MỪNG CÁC EM  ĐẾN VỚI GIỜ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NGUYỄN THỊ KHÁNH HẠ</cp:lastModifiedBy>
  <cp:revision>80</cp:revision>
  <dcterms:created xsi:type="dcterms:W3CDTF">2022-02-22T07:57:00Z</dcterms:created>
  <dcterms:modified xsi:type="dcterms:W3CDTF">2024-03-27T15:20:49Z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3BDC698051694478ADB5700E890A5755</vt:lpwstr>
  </property>
  <property fmtid="{D5CDD505-2E9C-101B-9397-08002B2CF9AE}" pid="3" name="KSOProductBuildVer">
    <vt:lpwstr>1033-11.2.0.10463</vt:lpwstr>
  </property>
</Properties>
</file>