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7" r:id="rId2"/>
    <p:sldId id="301" r:id="rId3"/>
    <p:sldId id="256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43" r:id="rId12"/>
    <p:sldId id="369" r:id="rId13"/>
    <p:sldId id="370" r:id="rId14"/>
    <p:sldId id="358" r:id="rId15"/>
    <p:sldId id="371" r:id="rId16"/>
    <p:sldId id="345" r:id="rId17"/>
    <p:sldId id="374" r:id="rId18"/>
    <p:sldId id="373" r:id="rId19"/>
    <p:sldId id="375" r:id="rId20"/>
    <p:sldId id="359" r:id="rId21"/>
    <p:sldId id="35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983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ags" Target="../tags/tag3.xml"/><Relationship Id="rId7" Type="http://schemas.openxmlformats.org/officeDocument/2006/relationships/image" Target="../media/image17.jpeg"/><Relationship Id="rId12" Type="http://schemas.openxmlformats.org/officeDocument/2006/relationships/audio" Target="../media/audio4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21.gi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8">
            <a:extLst>
              <a:ext uri="{FF2B5EF4-FFF2-40B4-BE49-F238E27FC236}">
                <a16:creationId xmlns:a16="http://schemas.microsoft.com/office/drawing/2014/main" xmlns="" id="{9906B8C2-C9B2-404C-B646-C46F5C390238}"/>
              </a:ext>
            </a:extLst>
          </p:cNvPr>
          <p:cNvSpPr txBox="1"/>
          <p:nvPr/>
        </p:nvSpPr>
        <p:spPr>
          <a:xfrm>
            <a:off x="2475345" y="4989945"/>
            <a:ext cx="8155710" cy="112395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THẮM</a:t>
            </a:r>
            <a:endParaRPr lang="en-US" sz="45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641789E-B32A-4E77-9408-332019014BBF}"/>
              </a:ext>
            </a:extLst>
          </p:cNvPr>
          <p:cNvSpPr txBox="1"/>
          <p:nvPr/>
        </p:nvSpPr>
        <p:spPr>
          <a:xfrm>
            <a:off x="-4031" y="838327"/>
            <a:ext cx="12129356" cy="3190747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  <a:r>
              <a:rPr lang="en-US" b="1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VỀ DỰ GIỜ THĂM LỚP1A</a:t>
            </a:r>
            <a:endParaRPr lang="en-US" b="1" dirty="0">
              <a:ln w="2857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322923" y="52682"/>
            <a:ext cx="7446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TIỂU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&amp; THCS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SƠN</a:t>
            </a:r>
            <a:endParaRPr lang="en-US" sz="32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 xmlns="">
      <p:transition spd="slow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Có hai cây cà chua trong vườn. Một cây có 10  quả, một cây có 26 quả. Hỏi cả hai cây có bao nhiêu quả cà chua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6" r="9114" b="8511"/>
          <a:stretch/>
        </p:blipFill>
        <p:spPr>
          <a:xfrm>
            <a:off x="459021" y="2559682"/>
            <a:ext cx="9659566" cy="39534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747120" y="976884"/>
            <a:ext cx="1332684" cy="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65639" y="1417500"/>
            <a:ext cx="1254868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93279" y="1474070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36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30721" y="186676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84908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51256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883952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8864" y="1750694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728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1" grpId="0"/>
      <p:bldP spid="32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có 12 bút chì,mẹ mua thêm cho Hà 26 bút chì. Hỏi Hà có tất cả bao nhiêu bút chì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40094" y="1952517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12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38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640093" y="19597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984951" y="19525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7312807" y="19525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>
          <a:xfrm rot="2769271">
            <a:off x="2724000" y="3062426"/>
            <a:ext cx="3832188" cy="35972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>
          <a:xfrm rot="7289435">
            <a:off x="4389869" y="3297573"/>
            <a:ext cx="3832188" cy="35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Bài1. 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338324" y="289249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03436" y="390832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3897908" y="3288624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235937" y="458547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296600" y="457933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619505" y="459245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094667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59779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9654251" y="327550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992280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052943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0375848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+ 47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12343" y="2185665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 + 54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859262" y="2199929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61 + 35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50515" y="2202715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58 + 41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20" grpId="0"/>
      <p:bldP spid="22" grpId="0"/>
      <p:bldP spid="23" grpId="0"/>
      <p:bldP spid="40" grpId="0"/>
      <p:bldP spid="42" grpId="0"/>
      <p:bldP spid="43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1446" y="519738"/>
            <a:ext cx="11752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28653" r="480" b="51914"/>
          <a:stretch/>
        </p:blipFill>
        <p:spPr>
          <a:xfrm>
            <a:off x="1475203" y="3120045"/>
            <a:ext cx="9970852" cy="28210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89898" y="3388930"/>
            <a:ext cx="2607013" cy="2456237"/>
            <a:chOff x="4027251" y="2869660"/>
            <a:chExt cx="2607013" cy="2456237"/>
          </a:xfrm>
        </p:grpSpPr>
        <p:sp>
          <p:nvSpPr>
            <p:cNvPr id="6" name="Oval 5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330757" y="4610911"/>
              <a:ext cx="0" cy="714986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63038" y="5845167"/>
            <a:ext cx="1005595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1961553" y="2898733"/>
            <a:ext cx="2255265" cy="2154702"/>
            <a:chOff x="4027251" y="2869660"/>
            <a:chExt cx="2607013" cy="2254531"/>
          </a:xfrm>
        </p:grpSpPr>
        <p:sp>
          <p:nvSpPr>
            <p:cNvPr id="15" name="Oval 14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1042330" flipH="1" flipV="1">
              <a:off x="5310762" y="4611991"/>
              <a:ext cx="53840" cy="512200"/>
            </a:xfrm>
            <a:prstGeom prst="straightConnector1">
              <a:avLst/>
            </a:prstGeom>
            <a:ln w="76200" cmpd="sng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350824" y="2216087"/>
            <a:ext cx="9573455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8001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con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con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t="60283" b="6667"/>
          <a:stretch/>
        </p:blipFill>
        <p:spPr>
          <a:xfrm>
            <a:off x="2957209" y="2714017"/>
            <a:ext cx="7023370" cy="35895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</a:t>
              </a:r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2</a:t>
              </a:r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36</a:t>
              </a:r>
              <a:endParaRPr lang="en-US" sz="2800" b="1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4855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84908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4708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87405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75017" y="966651"/>
            <a:ext cx="2377440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90709" y="96665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29006" y="149706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070" y="1966509"/>
            <a:ext cx="1862067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91741" y="1714746"/>
            <a:ext cx="2892319" cy="13202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1318" y="3440927"/>
            <a:ext cx="3416010" cy="2976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 smtClean="0"/>
              <a:t>10 + 50 = 60  </a:t>
            </a:r>
          </a:p>
          <a:p>
            <a:pPr algn="ctr"/>
            <a:r>
              <a:rPr lang="en-US" sz="4000" dirty="0" smtClean="0"/>
              <a:t>   20 + 40 = 60</a:t>
            </a:r>
          </a:p>
          <a:p>
            <a:pPr algn="ctr"/>
            <a:r>
              <a:rPr lang="en-US" sz="4000" dirty="0" smtClean="0"/>
              <a:t>   30 + 30 = 60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84060" y="1714746"/>
            <a:ext cx="6439710" cy="1320284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50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38050" y="3440927"/>
            <a:ext cx="3543007" cy="29766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b) 30 + 40 = 70</a:t>
            </a:r>
          </a:p>
          <a:p>
            <a:pPr algn="ctr"/>
            <a:r>
              <a:rPr lang="en-US" sz="4000" dirty="0" smtClean="0"/>
              <a:t>   40 + 30 = 70</a:t>
            </a:r>
          </a:p>
          <a:p>
            <a:pPr algn="ctr"/>
            <a:r>
              <a:rPr lang="en-US" sz="4000" dirty="0" smtClean="0"/>
              <a:t>   20 + 50 = 70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151779" y="3440927"/>
            <a:ext cx="3501957" cy="2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c) 10 + 20 = 30</a:t>
            </a:r>
          </a:p>
          <a:p>
            <a:pPr algn="ctr"/>
            <a:r>
              <a:rPr lang="en-US" sz="4000" dirty="0" smtClean="0"/>
              <a:t>    10 + 30 = 40</a:t>
            </a:r>
          </a:p>
          <a:p>
            <a:pPr algn="ctr"/>
            <a:r>
              <a:rPr lang="en-US" sz="4000" dirty="0" smtClean="0"/>
              <a:t>    10 + 40 = 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8843" y="4124528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8842" y="4589724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98842" y="5310531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899601" y="3990761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769898" y="4629777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805290" y="5271496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0872280" y="4030814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0872280" y="4678289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849095" y="5287845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 animBg="1"/>
      <p:bldP spid="58" grpId="0" animBg="1"/>
      <p:bldP spid="2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3931" y="526856"/>
            <a:ext cx="11215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“?”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54751" r="7076" b="7376"/>
          <a:stretch/>
        </p:blipFill>
        <p:spPr>
          <a:xfrm>
            <a:off x="1128409" y="1507788"/>
            <a:ext cx="9737387" cy="4776281"/>
          </a:xfrm>
          <a:prstGeom prst="rect">
            <a:avLst/>
          </a:prstGeom>
        </p:spPr>
      </p:pic>
      <p:sp>
        <p:nvSpPr>
          <p:cNvPr id="6" name="Dodecagon 5"/>
          <p:cNvSpPr/>
          <p:nvPr/>
        </p:nvSpPr>
        <p:spPr>
          <a:xfrm>
            <a:off x="8142051" y="1964987"/>
            <a:ext cx="914400" cy="914400"/>
          </a:xfrm>
          <a:prstGeom prst="dodecag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decagon 6"/>
          <p:cNvSpPr/>
          <p:nvPr/>
        </p:nvSpPr>
        <p:spPr>
          <a:xfrm>
            <a:off x="8440366" y="5035685"/>
            <a:ext cx="914400" cy="914400"/>
          </a:xfrm>
          <a:prstGeom prst="dodec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decagon 7"/>
          <p:cNvSpPr/>
          <p:nvPr/>
        </p:nvSpPr>
        <p:spPr>
          <a:xfrm>
            <a:off x="2717260" y="5035685"/>
            <a:ext cx="914400" cy="914400"/>
          </a:xfrm>
          <a:prstGeom prst="dodec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6303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0" y="2971800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8</a:t>
            </a:r>
            <a:r>
              <a:rPr lang="vi-VN" sz="4400" b="1" dirty="0" smtClean="0">
                <a:solidFill>
                  <a:srgbClr val="0070C0"/>
                </a:solidFill>
              </a:rPr>
              <a:t>4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</a:rPr>
              <a:t> 3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3600" y="2971800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60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chemeClr val="accent4"/>
                </a:solidFill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</a:rPr>
              <a:t> 8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057400" y="4648200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6400" y="35052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86400" y="33528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791200" y="4648200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09800" y="46482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43600" y="46482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68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03225" y="2055813"/>
            <a:ext cx="3744913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68300" y="3592513"/>
            <a:ext cx="3779838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" name="Picture 1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320925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325052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71295"/>
              </p:ext>
            </p:extLst>
          </p:nvPr>
        </p:nvGraphicFramePr>
        <p:xfrm>
          <a:off x="5062734" y="2277974"/>
          <a:ext cx="1979613" cy="30846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" y="3658711"/>
            <a:ext cx="612776" cy="1230789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691507" y="3740441"/>
            <a:ext cx="1198897" cy="1039344"/>
            <a:chOff x="2691507" y="3740441"/>
            <a:chExt cx="1198897" cy="103934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507" y="3742460"/>
              <a:ext cx="297756" cy="10193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060" y="3740441"/>
              <a:ext cx="297756" cy="101931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608" y="3760468"/>
              <a:ext cx="297756" cy="101931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100" y="3760468"/>
              <a:ext cx="297756" cy="101931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48" y="3760468"/>
              <a:ext cx="297756" cy="1019317"/>
            </a:xfrm>
            <a:prstGeom prst="rect">
              <a:avLst/>
            </a:prstGeom>
          </p:spPr>
        </p:pic>
      </p:grp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+mn-lt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3 cộng 1 bằng 4,</a:t>
            </a:r>
          </a:p>
          <a:p>
            <a:r>
              <a:rPr lang="vi-VN" sz="2800" dirty="0" smtClean="0"/>
              <a:t>     viết 4.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2 cộng 5 bằng 7, </a:t>
            </a:r>
          </a:p>
          <a:p>
            <a:r>
              <a:rPr lang="vi-VN" sz="2800" dirty="0"/>
              <a:t> </a:t>
            </a:r>
            <a:r>
              <a:rPr lang="vi-VN" sz="2800" dirty="0" smtClean="0"/>
              <a:t>    viết 7.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66712" y="510101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47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071443" y="2292233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0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75166"/>
              </p:ext>
            </p:extLst>
          </p:nvPr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2</a:t>
            </a:r>
            <a:r>
              <a:rPr lang="vi-VN" sz="2800" dirty="0" smtClean="0"/>
              <a:t> cộng 3 bằng 5,</a:t>
            </a:r>
          </a:p>
          <a:p>
            <a:r>
              <a:rPr lang="vi-VN" sz="2800" dirty="0" smtClean="0"/>
              <a:t>     viết 5.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4</a:t>
            </a:r>
            <a:r>
              <a:rPr lang="vi-VN" sz="2800" dirty="0" smtClean="0"/>
              <a:t> cộng 0 bằng 4, </a:t>
            </a:r>
          </a:p>
          <a:p>
            <a:r>
              <a:rPr lang="vi-VN" sz="2800" dirty="0"/>
              <a:t> </a:t>
            </a:r>
            <a:r>
              <a:rPr lang="vi-VN" sz="2800" dirty="0" smtClean="0"/>
              <a:t>    viết 4.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56917" y="5107995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+ 30 = 54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2598" y="3673833"/>
            <a:ext cx="3837904" cy="1038491"/>
            <a:chOff x="222598" y="3673833"/>
            <a:chExt cx="3837904" cy="1038491"/>
          </a:xfrm>
        </p:grpSpPr>
        <p:grpSp>
          <p:nvGrpSpPr>
            <p:cNvPr id="40" name="Group 39"/>
            <p:cNvGrpSpPr/>
            <p:nvPr/>
          </p:nvGrpSpPr>
          <p:grpSpPr>
            <a:xfrm>
              <a:off x="222598" y="3673833"/>
              <a:ext cx="1103301" cy="1038491"/>
              <a:chOff x="8814908" y="1834535"/>
              <a:chExt cx="1074779" cy="1045306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1572194" y="3673834"/>
              <a:ext cx="1076473" cy="1037956"/>
              <a:chOff x="8814908" y="1834535"/>
              <a:chExt cx="1074779" cy="1045306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2948067" y="3675176"/>
              <a:ext cx="1112435" cy="1036700"/>
              <a:chOff x="8814908" y="1834535"/>
              <a:chExt cx="1074779" cy="1045306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93797" y="2067612"/>
            <a:ext cx="4110560" cy="1122167"/>
            <a:chOff x="193797" y="2067612"/>
            <a:chExt cx="4110560" cy="1122167"/>
          </a:xfrm>
        </p:grpSpPr>
        <p:grpSp>
          <p:nvGrpSpPr>
            <p:cNvPr id="84" name="Group 83"/>
            <p:cNvGrpSpPr/>
            <p:nvPr/>
          </p:nvGrpSpPr>
          <p:grpSpPr>
            <a:xfrm>
              <a:off x="193797" y="2069909"/>
              <a:ext cx="1322811" cy="1119870"/>
              <a:chOff x="8974686" y="973495"/>
              <a:chExt cx="1573978" cy="145286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86" name="Group 85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6" y="2052582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1513005" y="2067612"/>
              <a:ext cx="1317845" cy="1119870"/>
              <a:chOff x="8974686" y="973495"/>
              <a:chExt cx="1573978" cy="1452864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98" name="Group 97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7" y="2063880"/>
                  <a:ext cx="529045" cy="529047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2748475" y="2730198"/>
              <a:ext cx="1555882" cy="429925"/>
              <a:chOff x="2666179" y="2730198"/>
              <a:chExt cx="1555882" cy="429925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6179" y="2730198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6975" y="2737694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8668" y="2745190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0361" y="2752333"/>
                <a:ext cx="511700" cy="407790"/>
              </a:xfrm>
              <a:prstGeom prst="rect">
                <a:avLst/>
              </a:prstGeom>
            </p:spPr>
          </p:pic>
        </p:grpSp>
      </p:grp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65910" y="2875998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41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11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30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413510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32510" y="34093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45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92046" y="4604617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87246" y="4596743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56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31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87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60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29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749284" y="459674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89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64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79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34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40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74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83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873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98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13+21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15+ 64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34+40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23122" y="2183391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83 +15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cho trực thăng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 r="8301" b="45467"/>
          <a:stretch/>
        </p:blipFill>
        <p:spPr>
          <a:xfrm>
            <a:off x="116732" y="2168368"/>
            <a:ext cx="11224746" cy="447055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07404" y="4075889"/>
            <a:ext cx="6099243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081736" y="4075889"/>
            <a:ext cx="2684834" cy="914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610</Words>
  <Application>Microsoft Office PowerPoint</Application>
  <PresentationFormat>Custom</PresentationFormat>
  <Paragraphs>249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This PC</cp:lastModifiedBy>
  <cp:revision>59</cp:revision>
  <dcterms:created xsi:type="dcterms:W3CDTF">2020-08-16T02:02:21Z</dcterms:created>
  <dcterms:modified xsi:type="dcterms:W3CDTF">2024-03-05T08:12:45Z</dcterms:modified>
</cp:coreProperties>
</file>