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 id="2147483674" r:id="rId6"/>
    <p:sldMasterId id="2147483686" r:id="rId7"/>
    <p:sldMasterId id="2147483700" r:id="rId8"/>
    <p:sldMasterId id="2147483712" r:id="rId9"/>
    <p:sldMasterId id="2147483724" r:id="rId10"/>
    <p:sldMasterId id="2147483739" r:id="rId11"/>
  </p:sldMasterIdLst>
  <p:notesMasterIdLst>
    <p:notesMasterId r:id="rId43"/>
  </p:notesMasterIdLst>
  <p:sldIdLst>
    <p:sldId id="256" r:id="rId12"/>
    <p:sldId id="316" r:id="rId13"/>
    <p:sldId id="300" r:id="rId14"/>
    <p:sldId id="258" r:id="rId15"/>
    <p:sldId id="293" r:id="rId16"/>
    <p:sldId id="275" r:id="rId17"/>
    <p:sldId id="294" r:id="rId18"/>
    <p:sldId id="266" r:id="rId19"/>
    <p:sldId id="277" r:id="rId20"/>
    <p:sldId id="298" r:id="rId21"/>
    <p:sldId id="299" r:id="rId22"/>
    <p:sldId id="301" r:id="rId23"/>
    <p:sldId id="267" r:id="rId24"/>
    <p:sldId id="303" r:id="rId25"/>
    <p:sldId id="307" r:id="rId26"/>
    <p:sldId id="304" r:id="rId27"/>
    <p:sldId id="305" r:id="rId28"/>
    <p:sldId id="269" r:id="rId29"/>
    <p:sldId id="282" r:id="rId30"/>
    <p:sldId id="270" r:id="rId31"/>
    <p:sldId id="283" r:id="rId32"/>
    <p:sldId id="314" r:id="rId33"/>
    <p:sldId id="310" r:id="rId34"/>
    <p:sldId id="309" r:id="rId35"/>
    <p:sldId id="272" r:id="rId36"/>
    <p:sldId id="313" r:id="rId37"/>
    <p:sldId id="273" r:id="rId38"/>
    <p:sldId id="287" r:id="rId39"/>
    <p:sldId id="274" r:id="rId40"/>
    <p:sldId id="315" r:id="rId41"/>
    <p:sldId id="308" r:id="rId42"/>
  </p:sldIdLst>
  <p:sldSz cx="9144000" cy="5143500" type="screen16x9"/>
  <p:notesSz cx="6858000" cy="9144000"/>
  <p:embeddedFontLst>
    <p:embeddedFont>
      <p:font typeface="Arial-Rounded" charset="0"/>
      <p:regular r:id="rId44"/>
    </p:embeddedFont>
    <p:embeddedFont>
      <p:font typeface="HP001 4 hàng" charset="0"/>
      <p:regular r:id="rId45"/>
      <p:bold r:id="rId46"/>
    </p:embeddedFont>
    <p:embeddedFont>
      <p:font typeface="Tw Cen MT" pitchFamily="34" charset="0"/>
      <p:regular r:id="rId47"/>
      <p:bold r:id="rId48"/>
      <p:italic r:id="rId49"/>
      <p:boldItalic r:id="rId50"/>
    </p:embeddedFont>
    <p:embeddedFont>
      <p:font typeface="DFPOP1-W9" charset="-128"/>
      <p:regular r:id="rId51"/>
    </p:embeddedFont>
    <p:embeddedFont>
      <p:font typeface="Calibri" pitchFamily="34" charset="0"/>
      <p:regular r:id="rId52"/>
      <p:bold r:id="rId53"/>
      <p:italic r:id="rId54"/>
      <p:boldItalic r:id="rId55"/>
    </p:embeddedFont>
    <p:embeddedFont>
      <p:font typeface="HL Hoctro" charset="0"/>
      <p:regular r:id="rId56"/>
    </p:embeddedFont>
    <p:embeddedFont>
      <p:font typeface="宋体" pitchFamily="2" charset="-122"/>
      <p:regular r:id="rId57"/>
    </p:embeddedFont>
  </p:embeddedFontLst>
  <p:custDataLst>
    <p:tags r:id="rId5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316"/>
            <p14:sldId id="300"/>
          </p14:sldIdLst>
        </p14:section>
        <p14:section name="Tiết 1" id="{694160BE-F2C5-4F1F-9227-A8A060926D5B}">
          <p14:sldIdLst>
            <p14:sldId id="258"/>
            <p14:sldId id="293"/>
            <p14:sldId id="275"/>
            <p14:sldId id="294"/>
            <p14:sldId id="266"/>
            <p14:sldId id="277"/>
            <p14:sldId id="298"/>
            <p14:sldId id="299"/>
            <p14:sldId id="301"/>
          </p14:sldIdLst>
        </p14:section>
        <p14:section name="Tiết 2" id="{47239A1A-9B72-4DA5-96A7-F8786F163078}">
          <p14:sldIdLst>
            <p14:sldId id="267"/>
            <p14:sldId id="303"/>
            <p14:sldId id="307"/>
            <p14:sldId id="304"/>
            <p14:sldId id="305"/>
          </p14:sldIdLst>
        </p14:section>
        <p14:section name="Tiết 3" id="{8DB3B22B-32B6-4C3F-838D-DF98A9DBE4B7}">
          <p14:sldIdLst>
            <p14:sldId id="269"/>
            <p14:sldId id="282"/>
            <p14:sldId id="270"/>
            <p14:sldId id="283"/>
            <p14:sldId id="314"/>
          </p14:sldIdLst>
        </p14:section>
        <p14:section name="Tiết 4" id="{30D029CA-39C5-4833-936C-43C5EF842993}">
          <p14:sldIdLst>
            <p14:sldId id="310"/>
            <p14:sldId id="309"/>
            <p14:sldId id="272"/>
            <p14:sldId id="313"/>
            <p14:sldId id="273"/>
            <p14:sldId id="287"/>
            <p14:sldId id="274"/>
            <p14:sldId id="315"/>
            <p14:sldId id="308"/>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50B"/>
    <a:srgbClr val="FF33CC"/>
    <a:srgbClr val="FFFFCC"/>
    <a:srgbClr val="4CA420"/>
    <a:srgbClr val="800000"/>
    <a:srgbClr val="679C31"/>
    <a:srgbClr val="920000"/>
    <a:srgbClr val="F14420"/>
    <a:srgbClr val="F56636"/>
    <a:srgbClr val="EF2A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14" autoAdjust="0"/>
  </p:normalViewPr>
  <p:slideViewPr>
    <p:cSldViewPr snapToGrid="0">
      <p:cViewPr>
        <p:scale>
          <a:sx n="75" d="100"/>
          <a:sy n="75" d="100"/>
        </p:scale>
        <p:origin x="-1218" y="-3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3.fntdata"/><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10863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10863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24</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415168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26</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4151684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29</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31</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4151684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108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5</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4151684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7</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415168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10863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3712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1791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97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223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0526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1940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481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0178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6781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8951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980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6068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3280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7148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7076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7079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1313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2599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327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584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4322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0369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9529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2692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2361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17530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3826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6002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60226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315502073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37179824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25726993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61333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89102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82191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71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632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8728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0120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33288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0697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9126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4893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659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5019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1671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308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1526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4534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9641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4817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80589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41046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8451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9277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9338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58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2024/3/17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FF504A-745A-48EA-80ED-493236BBE93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9694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4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2998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056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890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835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658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53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396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35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484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4943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68567" tIns="68567" rIns="68567" bIns="6856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
        <p:nvSpPr>
          <p:cNvPr id="126" name="Google Shape;126;p5"/>
          <p:cNvSpPr/>
          <p:nvPr/>
        </p:nvSpPr>
        <p:spPr>
          <a:xfrm rot="-1209093">
            <a:off x="8469092" y="4079248"/>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27" name="Google Shape;127;p5"/>
          <p:cNvSpPr/>
          <p:nvPr/>
        </p:nvSpPr>
        <p:spPr>
          <a:xfrm>
            <a:off x="8683515" y="4020674"/>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28" name="Google Shape;128;p5"/>
          <p:cNvSpPr/>
          <p:nvPr/>
        </p:nvSpPr>
        <p:spPr>
          <a:xfrm>
            <a:off x="7062485" y="-109724"/>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29" name="Google Shape;129;p5"/>
          <p:cNvSpPr/>
          <p:nvPr/>
        </p:nvSpPr>
        <p:spPr>
          <a:xfrm>
            <a:off x="8514400" y="1635652"/>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0" name="Google Shape;130;p5"/>
          <p:cNvSpPr/>
          <p:nvPr/>
        </p:nvSpPr>
        <p:spPr>
          <a:xfrm rot="3741344">
            <a:off x="8519000" y="1428489"/>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1" name="Google Shape;131;p5"/>
          <p:cNvSpPr/>
          <p:nvPr/>
        </p:nvSpPr>
        <p:spPr>
          <a:xfrm>
            <a:off x="7044714" y="810004"/>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2" name="Google Shape;132;p5"/>
          <p:cNvSpPr/>
          <p:nvPr/>
        </p:nvSpPr>
        <p:spPr>
          <a:xfrm>
            <a:off x="7537851"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3" name="Google Shape;133;p5"/>
          <p:cNvSpPr/>
          <p:nvPr/>
        </p:nvSpPr>
        <p:spPr>
          <a:xfrm rot="-6335216">
            <a:off x="6865826" y="4552662"/>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4" name="Google Shape;134;p5"/>
          <p:cNvSpPr/>
          <p:nvPr/>
        </p:nvSpPr>
        <p:spPr>
          <a:xfrm>
            <a:off x="7911876" y="-130474"/>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5" name="Google Shape;135;p5"/>
          <p:cNvSpPr/>
          <p:nvPr/>
        </p:nvSpPr>
        <p:spPr>
          <a:xfrm rot="-6692267">
            <a:off x="6791890" y="2390366"/>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6" name="Google Shape;136;p5"/>
          <p:cNvSpPr/>
          <p:nvPr/>
        </p:nvSpPr>
        <p:spPr>
          <a:xfrm>
            <a:off x="7317553" y="2396426"/>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7" name="Google Shape;137;p5"/>
          <p:cNvSpPr/>
          <p:nvPr/>
        </p:nvSpPr>
        <p:spPr>
          <a:xfrm>
            <a:off x="7663639" y="3147402"/>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8" name="Google Shape;138;p5"/>
          <p:cNvSpPr/>
          <p:nvPr/>
        </p:nvSpPr>
        <p:spPr>
          <a:xfrm rot="1318871">
            <a:off x="7170417" y="832862"/>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39" name="Google Shape;139;p5"/>
          <p:cNvSpPr/>
          <p:nvPr/>
        </p:nvSpPr>
        <p:spPr>
          <a:xfrm>
            <a:off x="7773456"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40" name="Google Shape;140;p5"/>
          <p:cNvSpPr/>
          <p:nvPr/>
        </p:nvSpPr>
        <p:spPr>
          <a:xfrm rot="-548659">
            <a:off x="8473306" y="4038281"/>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41" name="Google Shape;141;p5"/>
          <p:cNvSpPr/>
          <p:nvPr/>
        </p:nvSpPr>
        <p:spPr>
          <a:xfrm rot="-9290062">
            <a:off x="8355793"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43" name="Google Shape;143;p5"/>
          <p:cNvSpPr/>
          <p:nvPr/>
        </p:nvSpPr>
        <p:spPr>
          <a:xfrm>
            <a:off x="7317564"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44" name="Google Shape;144;p5"/>
          <p:cNvSpPr/>
          <p:nvPr/>
        </p:nvSpPr>
        <p:spPr>
          <a:xfrm rot="-830047">
            <a:off x="6946689" y="2203903"/>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45" name="Google Shape;145;p5"/>
          <p:cNvSpPr/>
          <p:nvPr/>
        </p:nvSpPr>
        <p:spPr>
          <a:xfrm>
            <a:off x="6947913" y="-65919"/>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46" name="Google Shape;146;p5"/>
          <p:cNvSpPr/>
          <p:nvPr/>
        </p:nvSpPr>
        <p:spPr>
          <a:xfrm rot="8224608">
            <a:off x="7859225"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68567" tIns="68567" rIns="68567" bIns="68567"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68567" tIns="68567" rIns="68567" bIns="68567" anchor="t" anchorCtr="0">
            <a:noAutofit/>
          </a:bodyPr>
          <a:lstStyle>
            <a:lvl1pPr marL="457189" lvl="0" indent="-393849">
              <a:spcBef>
                <a:spcPts val="600"/>
              </a:spcBef>
              <a:spcAft>
                <a:spcPts val="0"/>
              </a:spcAft>
              <a:buSzPts val="2600"/>
              <a:buChar char="༝"/>
              <a:defRPr/>
            </a:lvl1pPr>
            <a:lvl2pPr marL="914378" lvl="1" indent="-393849">
              <a:spcBef>
                <a:spcPts val="0"/>
              </a:spcBef>
              <a:spcAft>
                <a:spcPts val="0"/>
              </a:spcAft>
              <a:buSzPts val="2600"/>
              <a:buChar char="○"/>
              <a:defRPr/>
            </a:lvl2pPr>
            <a:lvl3pPr marL="1371566" lvl="2" indent="-393849">
              <a:spcBef>
                <a:spcPts val="0"/>
              </a:spcBef>
              <a:spcAft>
                <a:spcPts val="0"/>
              </a:spcAft>
              <a:buSzPts val="2600"/>
              <a:buChar char="■"/>
              <a:defRPr/>
            </a:lvl3pPr>
            <a:lvl4pPr marL="1828754" lvl="3" indent="-393849">
              <a:spcBef>
                <a:spcPts val="0"/>
              </a:spcBef>
              <a:spcAft>
                <a:spcPts val="0"/>
              </a:spcAft>
              <a:buSzPts val="2600"/>
              <a:buChar char="●"/>
              <a:defRPr/>
            </a:lvl4pPr>
            <a:lvl5pPr marL="2285943" lvl="4" indent="-393849">
              <a:spcBef>
                <a:spcPts val="0"/>
              </a:spcBef>
              <a:spcAft>
                <a:spcPts val="0"/>
              </a:spcAft>
              <a:buSzPts val="2600"/>
              <a:buChar char="○"/>
              <a:defRPr/>
            </a:lvl5pPr>
            <a:lvl6pPr marL="2743132" lvl="5" indent="-393849">
              <a:spcBef>
                <a:spcPts val="0"/>
              </a:spcBef>
              <a:spcAft>
                <a:spcPts val="0"/>
              </a:spcAft>
              <a:buSzPts val="2600"/>
              <a:buChar char="■"/>
              <a:defRPr/>
            </a:lvl6pPr>
            <a:lvl7pPr marL="3200320" lvl="6" indent="-393849">
              <a:spcBef>
                <a:spcPts val="0"/>
              </a:spcBef>
              <a:spcAft>
                <a:spcPts val="0"/>
              </a:spcAft>
              <a:buSzPts val="2600"/>
              <a:buChar char="●"/>
              <a:defRPr/>
            </a:lvl7pPr>
            <a:lvl8pPr marL="3657509" lvl="7" indent="-393849">
              <a:spcBef>
                <a:spcPts val="0"/>
              </a:spcBef>
              <a:spcAft>
                <a:spcPts val="0"/>
              </a:spcAft>
              <a:buSzPts val="2600"/>
              <a:buChar char="○"/>
              <a:defRPr/>
            </a:lvl8pPr>
            <a:lvl9pPr marL="4114697" lvl="8" indent="-393849">
              <a:spcBef>
                <a:spcPts val="0"/>
              </a:spcBef>
              <a:spcAft>
                <a:spcPts val="0"/>
              </a:spcAft>
              <a:buSzPts val="2600"/>
              <a:buChar char="■"/>
              <a:defRPr/>
            </a:lvl9pPr>
          </a:lstStyle>
          <a:p>
            <a:endParaRPr/>
          </a:p>
        </p:txBody>
      </p:sp>
    </p:spTree>
    <p:extLst>
      <p:ext uri="{BB962C8B-B14F-4D97-AF65-F5344CB8AC3E}">
        <p14:creationId xmlns:p14="http://schemas.microsoft.com/office/powerpoint/2010/main" val="16104071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1"/>
        <p:cNvGrpSpPr/>
        <p:nvPr/>
      </p:nvGrpSpPr>
      <p:grpSpPr>
        <a:xfrm>
          <a:off x="0" y="0"/>
          <a:ext cx="0" cy="0"/>
          <a:chOff x="0" y="0"/>
          <a:chExt cx="0" cy="0"/>
        </a:xfrm>
      </p:grpSpPr>
      <p:sp>
        <p:nvSpPr>
          <p:cNvPr id="52" name="Google Shape;52;p3"/>
          <p:cNvSpPr/>
          <p:nvPr/>
        </p:nvSpPr>
        <p:spPr>
          <a:xfrm rot="2523318">
            <a:off x="218695"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68567" tIns="68567" rIns="68567" bIns="68567" anchor="b" anchorCtr="0">
            <a:noAutofit/>
          </a:bodyPr>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68567" tIns="68567" rIns="68567" bIns="68567" anchor="t" anchorCtr="0">
            <a:noAutofit/>
          </a:bodyPr>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SzPts val="1800"/>
              <a:buNone/>
              <a:defRPr sz="1800">
                <a:solidFill>
                  <a:schemeClr val="dk2"/>
                </a:solidFill>
              </a:defRPr>
            </a:lvl2pPr>
            <a:lvl3pPr lvl="2" rtl="0">
              <a:spcBef>
                <a:spcPts val="0"/>
              </a:spcBef>
              <a:spcAft>
                <a:spcPts val="0"/>
              </a:spcAft>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5" name="Google Shape;55;p3"/>
          <p:cNvSpPr/>
          <p:nvPr/>
        </p:nvSpPr>
        <p:spPr>
          <a:xfrm rot="6668499">
            <a:off x="5293110" y="3771188"/>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56" name="Google Shape;56;p3"/>
          <p:cNvSpPr/>
          <p:nvPr/>
        </p:nvSpPr>
        <p:spPr>
          <a:xfrm rot="-3835491">
            <a:off x="5235980" y="3951328"/>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57" name="Google Shape;57;p3"/>
          <p:cNvSpPr/>
          <p:nvPr/>
        </p:nvSpPr>
        <p:spPr>
          <a:xfrm rot="-6648350">
            <a:off x="8451648" y="629715"/>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59" name="Google Shape;59;p3"/>
          <p:cNvSpPr/>
          <p:nvPr/>
        </p:nvSpPr>
        <p:spPr>
          <a:xfrm rot="-10736906">
            <a:off x="8409588" y="2375713"/>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60" name="Google Shape;60;p3"/>
          <p:cNvSpPr/>
          <p:nvPr/>
        </p:nvSpPr>
        <p:spPr>
          <a:xfrm rot="-9528265">
            <a:off x="8474420" y="2733036"/>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61" name="Google Shape;61;p3"/>
          <p:cNvSpPr/>
          <p:nvPr/>
        </p:nvSpPr>
        <p:spPr>
          <a:xfrm rot="10491037">
            <a:off x="6391018" y="2371567"/>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62" name="Google Shape;62;p3"/>
          <p:cNvSpPr/>
          <p:nvPr/>
        </p:nvSpPr>
        <p:spPr>
          <a:xfrm rot="-7367623">
            <a:off x="6851322"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63" name="Google Shape;63;p3"/>
          <p:cNvSpPr/>
          <p:nvPr/>
        </p:nvSpPr>
        <p:spPr>
          <a:xfrm rot="-10076712">
            <a:off x="8276018" y="2450652"/>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64" name="Google Shape;64;p3"/>
          <p:cNvSpPr/>
          <p:nvPr/>
        </p:nvSpPr>
        <p:spPr>
          <a:xfrm rot="1200934">
            <a:off x="6601795"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65" name="Google Shape;65;p3"/>
          <p:cNvSpPr/>
          <p:nvPr/>
        </p:nvSpPr>
        <p:spPr>
          <a:xfrm rot="-2801891">
            <a:off x="8349992" y="393257"/>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srgbClr val="7A7D99"/>
              </a:solidFill>
              <a:cs typeface="Arial"/>
              <a:sym typeface="Aria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srgbClr val="7A7D99"/>
              </a:solidFill>
              <a:cs typeface="Arial"/>
              <a:sym typeface="Arial"/>
            </a:endParaRPr>
          </a:p>
        </p:txBody>
      </p:sp>
      <p:sp>
        <p:nvSpPr>
          <p:cNvPr id="67" name="Google Shape;67;p3"/>
          <p:cNvSpPr/>
          <p:nvPr/>
        </p:nvSpPr>
        <p:spPr>
          <a:xfrm rot="-3835551">
            <a:off x="5103885"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srgbClr val="7A7D99"/>
              </a:solidFill>
              <a:cs typeface="Arial"/>
              <a:sym typeface="Arial"/>
            </a:endParaRPr>
          </a:p>
        </p:txBody>
      </p:sp>
      <p:sp>
        <p:nvSpPr>
          <p:cNvPr id="68" name="Google Shape;68;p3"/>
          <p:cNvSpPr/>
          <p:nvPr/>
        </p:nvSpPr>
        <p:spPr>
          <a:xfrm>
            <a:off x="6582645" y="4211270"/>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69" name="Google Shape;69;p3"/>
          <p:cNvSpPr/>
          <p:nvPr/>
        </p:nvSpPr>
        <p:spPr>
          <a:xfrm>
            <a:off x="6713131" y="4490585"/>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0" name="Google Shape;70;p3"/>
          <p:cNvSpPr/>
          <p:nvPr/>
        </p:nvSpPr>
        <p:spPr>
          <a:xfrm>
            <a:off x="6414487"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2" name="Google Shape;72;p3"/>
          <p:cNvSpPr/>
          <p:nvPr/>
        </p:nvSpPr>
        <p:spPr>
          <a:xfrm>
            <a:off x="7237915"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4" name="Google Shape;74;p3"/>
          <p:cNvSpPr/>
          <p:nvPr/>
        </p:nvSpPr>
        <p:spPr>
          <a:xfrm rot="-1232320">
            <a:off x="7745362" y="-262467"/>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6" name="Google Shape;76;p3"/>
          <p:cNvSpPr/>
          <p:nvPr/>
        </p:nvSpPr>
        <p:spPr>
          <a:xfrm rot="-2062504">
            <a:off x="7336650" y="-342000"/>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7" name="Google Shape;77;p3"/>
          <p:cNvSpPr/>
          <p:nvPr/>
        </p:nvSpPr>
        <p:spPr>
          <a:xfrm>
            <a:off x="5668111" y="39533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8" name="Google Shape;78;p3"/>
          <p:cNvSpPr/>
          <p:nvPr/>
        </p:nvSpPr>
        <p:spPr>
          <a:xfrm>
            <a:off x="6267196" y="1081022"/>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79" name="Google Shape;79;p3"/>
          <p:cNvSpPr/>
          <p:nvPr/>
        </p:nvSpPr>
        <p:spPr>
          <a:xfrm rot="1319022">
            <a:off x="5820795" y="423109"/>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Tree>
    <p:extLst>
      <p:ext uri="{BB962C8B-B14F-4D97-AF65-F5344CB8AC3E}">
        <p14:creationId xmlns:p14="http://schemas.microsoft.com/office/powerpoint/2010/main" val="9960410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8556784" y="4749851"/>
            <a:ext cx="548700" cy="393600"/>
          </a:xfrm>
          <a:prstGeom prst="rect">
            <a:avLst/>
          </a:prstGeom>
        </p:spPr>
        <p:txBody>
          <a:bodyPr spcFirstLastPara="1" wrap="square" lIns="68567" tIns="68567" rIns="68567" bIns="68567"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pPr/>
              <a:t>‹#›</a:t>
            </a:fld>
            <a:endParaRPr lang="en-GB"/>
          </a:p>
        </p:txBody>
      </p:sp>
      <p:sp>
        <p:nvSpPr>
          <p:cNvPr id="322" name="Google Shape;322;p13"/>
          <p:cNvSpPr/>
          <p:nvPr/>
        </p:nvSpPr>
        <p:spPr>
          <a:xfrm rot="1318871">
            <a:off x="7856217" y="832862"/>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323" name="Google Shape;323;p13"/>
          <p:cNvSpPr/>
          <p:nvPr/>
        </p:nvSpPr>
        <p:spPr>
          <a:xfrm>
            <a:off x="8230656"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324" name="Google Shape;324;p13"/>
          <p:cNvSpPr/>
          <p:nvPr/>
        </p:nvSpPr>
        <p:spPr>
          <a:xfrm rot="-548659">
            <a:off x="8625706" y="4038281"/>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325" name="Google Shape;325;p13"/>
          <p:cNvSpPr/>
          <p:nvPr/>
        </p:nvSpPr>
        <p:spPr>
          <a:xfrm rot="-9290062">
            <a:off x="8508193"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326" name="Google Shape;326;p13"/>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327" name="Google Shape;327;p13"/>
          <p:cNvSpPr/>
          <p:nvPr/>
        </p:nvSpPr>
        <p:spPr>
          <a:xfrm>
            <a:off x="8231964"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328" name="Google Shape;328;p13"/>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329" name="Google Shape;329;p13"/>
          <p:cNvSpPr/>
          <p:nvPr/>
        </p:nvSpPr>
        <p:spPr>
          <a:xfrm>
            <a:off x="7633713" y="-65919"/>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
        <p:nvSpPr>
          <p:cNvPr id="330" name="Google Shape;330;p13"/>
          <p:cNvSpPr/>
          <p:nvPr/>
        </p:nvSpPr>
        <p:spPr>
          <a:xfrm rot="8224608">
            <a:off x="8316425"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3" tIns="91423" rIns="91423" bIns="91423" anchor="ctr" anchorCtr="0">
            <a:noAutofit/>
          </a:bodyPr>
          <a:lstStyle/>
          <a:p>
            <a:pPr defTabSz="685783"/>
            <a:endParaRPr sz="1800">
              <a:solidFill>
                <a:prstClr val="black"/>
              </a:solidFill>
              <a:cs typeface="Arial"/>
              <a:sym typeface="Arial"/>
            </a:endParaRPr>
          </a:p>
        </p:txBody>
      </p:sp>
    </p:spTree>
    <p:extLst>
      <p:ext uri="{BB962C8B-B14F-4D97-AF65-F5344CB8AC3E}">
        <p14:creationId xmlns:p14="http://schemas.microsoft.com/office/powerpoint/2010/main" val="25386539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7640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1900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472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9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97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446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3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4357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1787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5458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18846-F6E0-4771-83B5-8AE142D77D0D}"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9002-2A5D-4473-BFB9-11E5AFC0F9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474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11.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2024/3/17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B74FA68B-851B-4497-92DD-AD9676CFD6C7}" type="datetimeFigureOut">
              <a:rPr lang="zh-CN" altLang="en-US" smtClean="0">
                <a:solidFill>
                  <a:prstClr val="black">
                    <a:tint val="75000"/>
                  </a:prstClr>
                </a:solidFill>
                <a:cs typeface="Arial"/>
                <a:sym typeface="Arial"/>
              </a:rPr>
              <a:pPr/>
              <a:t>2024/3/17</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51FF504A-745A-48EA-80ED-493236BBE933}"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5391726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B74FA68B-851B-4497-92DD-AD9676CFD6C7}" type="datetimeFigureOut">
              <a:rPr lang="zh-CN" altLang="en-US" smtClean="0">
                <a:solidFill>
                  <a:prstClr val="black">
                    <a:tint val="75000"/>
                  </a:prstClr>
                </a:solidFill>
                <a:cs typeface="Arial"/>
                <a:sym typeface="Arial"/>
              </a:rPr>
              <a:pPr/>
              <a:t>2024/3/17</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51FF504A-745A-48EA-80ED-493236BBE933}"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2554025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solidFill>
                  <a:prstClr val="black">
                    <a:tint val="75000"/>
                  </a:prstClr>
                </a:solidFill>
              </a:rPr>
              <a:pPr/>
              <a:t>2024/3/17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09223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B74FA68B-851B-4497-92DD-AD9676CFD6C7}" type="datetimeFigureOut">
              <a:rPr lang="zh-CN" altLang="en-US" smtClean="0">
                <a:solidFill>
                  <a:prstClr val="black">
                    <a:tint val="75000"/>
                  </a:prstClr>
                </a:solidFill>
                <a:cs typeface="Arial"/>
                <a:sym typeface="Arial"/>
              </a:rPr>
              <a:pPr/>
              <a:t>2024/3/17</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51FF504A-745A-48EA-80ED-493236BBE933}"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4192899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B74FA68B-851B-4497-92DD-AD9676CFD6C7}" type="datetimeFigureOut">
              <a:rPr lang="zh-CN" altLang="en-US" smtClean="0">
                <a:solidFill>
                  <a:prstClr val="black">
                    <a:tint val="75000"/>
                  </a:prstClr>
                </a:solidFill>
                <a:cs typeface="Arial"/>
                <a:sym typeface="Arial"/>
              </a:rPr>
              <a:pPr/>
              <a:t>2024/3/17</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51FF504A-745A-48EA-80ED-493236BBE933}"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46949602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buFont typeface="Arial"/>
              <a:buNone/>
            </a:pPr>
            <a:fld id="{C05F3456-2B02-4FC3-9B3D-9B550E85FD30}" type="datetimeFigureOut">
              <a:rPr lang="en-US" smtClean="0">
                <a:solidFill>
                  <a:prstClr val="black">
                    <a:tint val="75000"/>
                  </a:prstClr>
                </a:solidFill>
                <a:cs typeface="Arial"/>
                <a:sym typeface="Arial"/>
              </a:rPr>
              <a:pPr defTabSz="685783">
                <a:buFont typeface="Arial"/>
                <a:buNone/>
              </a:pPr>
              <a:t>3/17/2024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buFont typeface="Arial"/>
              <a:buNone/>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buFont typeface="Arial"/>
              <a:buNone/>
            </a:pPr>
            <a:fld id="{7FBA2D87-73F4-43AA-8DEB-95B52318C272}" type="slidenum">
              <a:rPr lang="en-US" smtClean="0">
                <a:solidFill>
                  <a:prstClr val="black">
                    <a:tint val="75000"/>
                  </a:prstClr>
                </a:solidFill>
                <a:cs typeface="Arial"/>
                <a:sym typeface="Arial"/>
              </a:rPr>
              <a:pPr defTabSz="685783">
                <a:buFont typeface="Arial"/>
                <a:buNone/>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3498751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400"/>
            <a:fld id="{F4518846-F6E0-4771-83B5-8AE142D77D0D}" type="datetimeFigureOut">
              <a:rPr lang="en-US" smtClean="0">
                <a:solidFill>
                  <a:prstClr val="black">
                    <a:tint val="75000"/>
                  </a:prstClr>
                </a:solidFill>
                <a:cs typeface="Arial"/>
                <a:sym typeface="Arial"/>
              </a:rPr>
              <a:pPr defTabSz="914400"/>
              <a:t>3/17/2024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400"/>
            <a:fld id="{C40B9002-2A5D-4473-BFB9-11E5AFC0F95B}" type="slidenum">
              <a:rPr lang="en-US" smtClean="0">
                <a:solidFill>
                  <a:prstClr val="black">
                    <a:tint val="75000"/>
                  </a:prstClr>
                </a:solidFill>
                <a:cs typeface="Arial"/>
                <a:sym typeface="Arial"/>
              </a:rPr>
              <a:pPr defTabSz="9144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4901079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1.emf"/></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132728"/>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83096"/>
            <a:ext cx="4882718" cy="704685"/>
            <a:chOff x="2281392" y="2727523"/>
            <a:chExt cx="4882718" cy="704685"/>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KIẾN VÀ CHIM BỒ CÂU</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91309" y="273781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KIẾN VÀ CHIM BỒ CÂU</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89865" y="2744869"/>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KIẾN VÀ CHIM BỒ CÂU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8260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262859" y="1682815"/>
            <a:ext cx="4689277" cy="144843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5: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cuộc</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sống</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0794" y="859307"/>
            <a:ext cx="9123205" cy="2062103"/>
          </a:xfrm>
          <a:prstGeom prst="rect">
            <a:avLst/>
          </a:prstGeom>
          <a:noFill/>
        </p:spPr>
        <p:txBody>
          <a:bodyPr wrap="square" rtlCol="0">
            <a:spAutoFit/>
          </a:bodyPr>
          <a:lstStyle/>
          <a:p>
            <a:pPr algn="ct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1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may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rơi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vẫy</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la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nhặt</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bám</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leo</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bờ</a:t>
            </a:r>
            <a:r>
              <a:rPr lang="en-US" sz="1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săn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bắn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Ngay</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lập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tức</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bò</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cắn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anh</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săn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liền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bay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0" y="2921410"/>
            <a:ext cx="5323839" cy="1754326"/>
          </a:xfrm>
          <a:prstGeom prst="rect">
            <a:avLst/>
          </a:prstGeom>
          <a:noFill/>
        </p:spPr>
        <p:txBody>
          <a:bodyPr wrap="square" rtlCol="0">
            <a:spAutoFit/>
          </a:bodyPr>
          <a:lstStyle/>
          <a:p>
            <a:pPr algn="just"/>
            <a:r>
              <a:rPr lang="en-US" sz="1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cũng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thoát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chết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đều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1800"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Ê-</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dốp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6039" t="20173" r="1191" b="47754"/>
          <a:stretch/>
        </p:blipFill>
        <p:spPr>
          <a:xfrm>
            <a:off x="4588896" y="2921410"/>
            <a:ext cx="4555103" cy="2222090"/>
          </a:xfrm>
          <a:prstGeom prst="rect">
            <a:avLst/>
          </a:prstGeom>
        </p:spPr>
      </p:pic>
      <p:sp>
        <p:nvSpPr>
          <p:cNvPr id="34" name="TextBox 33">
            <a:extLst>
              <a:ext uri="{FF2B5EF4-FFF2-40B4-BE49-F238E27FC236}">
                <a16:creationId xmlns="" xmlns:a16="http://schemas.microsoft.com/office/drawing/2014/main" id="{C811CB51-2776-4431-9320-5D0B1D39EF6C}"/>
              </a:ext>
            </a:extLst>
          </p:cNvPr>
          <p:cNvSpPr txBox="1"/>
          <p:nvPr/>
        </p:nvSpPr>
        <p:spPr>
          <a:xfrm>
            <a:off x="506094" y="1199527"/>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(1 )</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35" name="TextBox 34">
            <a:extLst>
              <a:ext uri="{FF2B5EF4-FFF2-40B4-BE49-F238E27FC236}">
                <a16:creationId xmlns="" xmlns:a16="http://schemas.microsoft.com/office/drawing/2014/main" id="{C811CB51-2776-4431-9320-5D0B1D39EF6C}"/>
              </a:ext>
            </a:extLst>
          </p:cNvPr>
          <p:cNvSpPr txBox="1"/>
          <p:nvPr/>
        </p:nvSpPr>
        <p:spPr>
          <a:xfrm>
            <a:off x="4744956" y="1141895"/>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(2)</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36" name="TextBox 35">
            <a:extLst>
              <a:ext uri="{FF2B5EF4-FFF2-40B4-BE49-F238E27FC236}">
                <a16:creationId xmlns="" xmlns:a16="http://schemas.microsoft.com/office/drawing/2014/main" id="{C811CB51-2776-4431-9320-5D0B1D39EF6C}"/>
              </a:ext>
            </a:extLst>
          </p:cNvPr>
          <p:cNvSpPr txBox="1"/>
          <p:nvPr/>
        </p:nvSpPr>
        <p:spPr>
          <a:xfrm>
            <a:off x="472621" y="1753526"/>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(4)</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37" name="TextBox 36">
            <a:extLst>
              <a:ext uri="{FF2B5EF4-FFF2-40B4-BE49-F238E27FC236}">
                <a16:creationId xmlns="" xmlns:a16="http://schemas.microsoft.com/office/drawing/2014/main" id="{C811CB51-2776-4431-9320-5D0B1D39EF6C}"/>
              </a:ext>
            </a:extLst>
          </p:cNvPr>
          <p:cNvSpPr txBox="1"/>
          <p:nvPr/>
        </p:nvSpPr>
        <p:spPr>
          <a:xfrm>
            <a:off x="8572189" y="1549611"/>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(5)</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38" name="TextBox 37">
            <a:extLst>
              <a:ext uri="{FF2B5EF4-FFF2-40B4-BE49-F238E27FC236}">
                <a16:creationId xmlns="" xmlns:a16="http://schemas.microsoft.com/office/drawing/2014/main" id="{C811CB51-2776-4431-9320-5D0B1D39EF6C}"/>
              </a:ext>
            </a:extLst>
          </p:cNvPr>
          <p:cNvSpPr txBox="1"/>
          <p:nvPr/>
        </p:nvSpPr>
        <p:spPr>
          <a:xfrm>
            <a:off x="506094" y="2317888"/>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(6)</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39" name="TextBox 38">
            <a:extLst>
              <a:ext uri="{FF2B5EF4-FFF2-40B4-BE49-F238E27FC236}">
                <a16:creationId xmlns="" xmlns:a16="http://schemas.microsoft.com/office/drawing/2014/main" id="{C811CB51-2776-4431-9320-5D0B1D39EF6C}"/>
              </a:ext>
            </a:extLst>
          </p:cNvPr>
          <p:cNvSpPr txBox="1"/>
          <p:nvPr/>
        </p:nvSpPr>
        <p:spPr>
          <a:xfrm>
            <a:off x="6398894" y="2179388"/>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(7)</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40" name="TextBox 39">
            <a:extLst>
              <a:ext uri="{FF2B5EF4-FFF2-40B4-BE49-F238E27FC236}">
                <a16:creationId xmlns="" xmlns:a16="http://schemas.microsoft.com/office/drawing/2014/main" id="{C811CB51-2776-4431-9320-5D0B1D39EF6C}"/>
              </a:ext>
            </a:extLst>
          </p:cNvPr>
          <p:cNvSpPr txBox="1"/>
          <p:nvPr/>
        </p:nvSpPr>
        <p:spPr>
          <a:xfrm>
            <a:off x="1971040" y="2506773"/>
            <a:ext cx="462023"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(8)</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41" name="TextBox 40">
            <a:extLst>
              <a:ext uri="{FF2B5EF4-FFF2-40B4-BE49-F238E27FC236}">
                <a16:creationId xmlns="" xmlns:a16="http://schemas.microsoft.com/office/drawing/2014/main" id="{C811CB51-2776-4431-9320-5D0B1D39EF6C}"/>
              </a:ext>
            </a:extLst>
          </p:cNvPr>
          <p:cNvSpPr txBox="1"/>
          <p:nvPr/>
        </p:nvSpPr>
        <p:spPr>
          <a:xfrm>
            <a:off x="4330111" y="2507119"/>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(9)</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42" name="TextBox 41">
            <a:extLst>
              <a:ext uri="{FF2B5EF4-FFF2-40B4-BE49-F238E27FC236}">
                <a16:creationId xmlns="" xmlns:a16="http://schemas.microsoft.com/office/drawing/2014/main" id="{C811CB51-2776-4431-9320-5D0B1D39EF6C}"/>
              </a:ext>
            </a:extLst>
          </p:cNvPr>
          <p:cNvSpPr txBox="1"/>
          <p:nvPr/>
        </p:nvSpPr>
        <p:spPr>
          <a:xfrm>
            <a:off x="425443" y="2951648"/>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a:t>
            </a:r>
            <a:r>
              <a:rPr lang="en-US" sz="1200" b="1" dirty="0" smtClean="0">
                <a:solidFill>
                  <a:srgbClr val="FF33CC"/>
                </a:solidFill>
                <a:latin typeface="Arial-Rounded" panose="020B0500000000000000" charset="0"/>
                <a:ea typeface="Arial-Rounded" panose="020B0500000000000000" charset="0"/>
                <a:cs typeface="Arial-Rounded" panose="020B0500000000000000" charset="0"/>
              </a:rPr>
              <a:t>10</a:t>
            </a:r>
            <a:r>
              <a:rPr lang="en-US" sz="12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3" name="TextBox 42">
            <a:extLst>
              <a:ext uri="{FF2B5EF4-FFF2-40B4-BE49-F238E27FC236}">
                <a16:creationId xmlns="" xmlns:a16="http://schemas.microsoft.com/office/drawing/2014/main" id="{C811CB51-2776-4431-9320-5D0B1D39EF6C}"/>
              </a:ext>
            </a:extLst>
          </p:cNvPr>
          <p:cNvSpPr txBox="1"/>
          <p:nvPr/>
        </p:nvSpPr>
        <p:spPr>
          <a:xfrm>
            <a:off x="451481" y="3274846"/>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(11)</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44" name="TextBox 43">
            <a:extLst>
              <a:ext uri="{FF2B5EF4-FFF2-40B4-BE49-F238E27FC236}">
                <a16:creationId xmlns="" xmlns:a16="http://schemas.microsoft.com/office/drawing/2014/main" id="{C811CB51-2776-4431-9320-5D0B1D39EF6C}"/>
              </a:ext>
            </a:extLst>
          </p:cNvPr>
          <p:cNvSpPr txBox="1"/>
          <p:nvPr/>
        </p:nvSpPr>
        <p:spPr>
          <a:xfrm>
            <a:off x="455294" y="3514533"/>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(12)</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45" name="TextBox 44">
            <a:extLst>
              <a:ext uri="{FF2B5EF4-FFF2-40B4-BE49-F238E27FC236}">
                <a16:creationId xmlns="" xmlns:a16="http://schemas.microsoft.com/office/drawing/2014/main" id="{C811CB51-2776-4431-9320-5D0B1D39EF6C}"/>
              </a:ext>
            </a:extLst>
          </p:cNvPr>
          <p:cNvSpPr txBox="1"/>
          <p:nvPr/>
        </p:nvSpPr>
        <p:spPr>
          <a:xfrm>
            <a:off x="437509" y="3791532"/>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(13)</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46" name="TextBox 45">
            <a:extLst>
              <a:ext uri="{FF2B5EF4-FFF2-40B4-BE49-F238E27FC236}">
                <a16:creationId xmlns="" xmlns:a16="http://schemas.microsoft.com/office/drawing/2014/main" id="{C811CB51-2776-4431-9320-5D0B1D39EF6C}"/>
              </a:ext>
            </a:extLst>
          </p:cNvPr>
          <p:cNvSpPr txBox="1"/>
          <p:nvPr/>
        </p:nvSpPr>
        <p:spPr>
          <a:xfrm>
            <a:off x="439415" y="4073095"/>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(14)</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47" name="TextBox 46">
            <a:extLst>
              <a:ext uri="{FF2B5EF4-FFF2-40B4-BE49-F238E27FC236}">
                <a16:creationId xmlns="" xmlns:a16="http://schemas.microsoft.com/office/drawing/2014/main" id="{C811CB51-2776-4431-9320-5D0B1D39EF6C}"/>
              </a:ext>
            </a:extLst>
          </p:cNvPr>
          <p:cNvSpPr txBox="1"/>
          <p:nvPr/>
        </p:nvSpPr>
        <p:spPr>
          <a:xfrm>
            <a:off x="506094" y="1476527"/>
            <a:ext cx="382649" cy="276999"/>
          </a:xfrm>
          <a:prstGeom prst="rect">
            <a:avLst/>
          </a:prstGeom>
          <a:noFill/>
        </p:spPr>
        <p:txBody>
          <a:bodyPr wrap="square" rtlCol="0">
            <a:spAutoFit/>
          </a:bodyPr>
          <a:lstStyle/>
          <a:p>
            <a:r>
              <a:rPr lang="en-US" sz="1200" b="1" dirty="0" smtClean="0">
                <a:solidFill>
                  <a:srgbClr val="FF33CC"/>
                </a:solidFill>
                <a:latin typeface="Arial-Rounded" panose="020B0500000000000000" charset="0"/>
                <a:ea typeface="Arial-Rounded" panose="020B0500000000000000" charset="0"/>
                <a:cs typeface="Arial-Rounded" panose="020B0500000000000000" charset="0"/>
              </a:rPr>
              <a:t>(3)</a:t>
            </a:r>
            <a:endParaRPr lang="en-US" sz="1200" b="1" dirty="0">
              <a:solidFill>
                <a:srgbClr val="FF33CC"/>
              </a:solidFill>
              <a:latin typeface="Arial-Rounded" panose="020B0500000000000000" charset="0"/>
              <a:ea typeface="Arial-Rounded" panose="020B0500000000000000" charset="0"/>
              <a:cs typeface="Arial-Rounded" panose="020B0500000000000000" charset="0"/>
            </a:endParaRPr>
          </a:p>
        </p:txBody>
      </p:sp>
      <p:sp>
        <p:nvSpPr>
          <p:cNvPr id="3" name="Rectangle 2"/>
          <p:cNvSpPr/>
          <p:nvPr/>
        </p:nvSpPr>
        <p:spPr>
          <a:xfrm>
            <a:off x="31670" y="4583264"/>
            <a:ext cx="6298726" cy="369332"/>
          </a:xfrm>
          <a:prstGeom prst="rect">
            <a:avLst/>
          </a:prstGeom>
        </p:spPr>
        <p:txBody>
          <a:bodyPr wrap="square">
            <a:spAutoFit/>
          </a:bodyPr>
          <a:lstStyle/>
          <a:p>
            <a:pPr algn="just"/>
            <a:r>
              <a:rPr lang="en-US" sz="1800"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Từ</a:t>
            </a:r>
            <a:r>
              <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ngữ</a:t>
            </a:r>
            <a:r>
              <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vẫy</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endPar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p:cNvSpPr/>
          <p:nvPr/>
        </p:nvSpPr>
        <p:spPr>
          <a:xfrm>
            <a:off x="3149837" y="4583264"/>
            <a:ext cx="995676" cy="369332"/>
          </a:xfrm>
          <a:prstGeom prst="rect">
            <a:avLst/>
          </a:prstGeom>
        </p:spPr>
        <p:txBody>
          <a:bodyPr wrap="square">
            <a:spAutoFit/>
          </a:bodyPr>
          <a:lstStyle/>
          <a:p>
            <a:pPr algn="just"/>
            <a:r>
              <a:rPr lang="en-US" sz="1800" i="1" dirty="0" err="1" smtClean="0">
                <a:solidFill>
                  <a:srgbClr val="FF33CC"/>
                </a:solidFill>
                <a:latin typeface="Arial-Rounded" panose="020B0500000000000000" pitchFamily="34" charset="0"/>
                <a:ea typeface="Arial-Rounded" panose="020B0500000000000000" pitchFamily="34" charset="0"/>
                <a:cs typeface="Arial-Rounded" panose="020B0500000000000000" pitchFamily="34" charset="0"/>
              </a:rPr>
              <a:t>thợ</a:t>
            </a:r>
            <a:r>
              <a:rPr lang="en-US" sz="1800" i="1" dirty="0" smtClean="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săn</a:t>
            </a:r>
            <a:endPar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49"/>
          <p:cNvSpPr/>
          <p:nvPr/>
        </p:nvSpPr>
        <p:spPr>
          <a:xfrm>
            <a:off x="1941038" y="4583264"/>
            <a:ext cx="1198878" cy="369332"/>
          </a:xfrm>
          <a:prstGeom prst="rect">
            <a:avLst/>
          </a:prstGeom>
        </p:spPr>
        <p:txBody>
          <a:bodyPr wrap="square">
            <a:spAutoFit/>
          </a:bodyPr>
          <a:lstStyle/>
          <a:p>
            <a:pPr algn="just"/>
            <a:r>
              <a:rPr lang="en-US" sz="1800" i="1" dirty="0" smtClean="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nhanh</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trí</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endPar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p:cNvCxnSpPr/>
          <p:nvPr/>
        </p:nvCxnSpPr>
        <p:spPr>
          <a:xfrm>
            <a:off x="5323839" y="1479733"/>
            <a:ext cx="8737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389354" y="2030525"/>
            <a:ext cx="8737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383295" y="2581560"/>
            <a:ext cx="762218" cy="36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606555" y="1738911"/>
            <a:ext cx="55606" cy="30830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H="1">
            <a:off x="5268233" y="1773846"/>
            <a:ext cx="27803" cy="27640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8602669" y="1773846"/>
            <a:ext cx="1" cy="25667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1795014" y="2082644"/>
            <a:ext cx="1" cy="20378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54" name="Straight Connector 53"/>
          <p:cNvCxnSpPr/>
          <p:nvPr/>
        </p:nvCxnSpPr>
        <p:spPr>
          <a:xfrm flipH="1">
            <a:off x="3647675" y="2106982"/>
            <a:ext cx="55607" cy="20378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a:xfrm flipH="1">
            <a:off x="3724536" y="2117142"/>
            <a:ext cx="55607" cy="203781"/>
          </a:xfrm>
          <a:prstGeom prst="line">
            <a:avLst/>
          </a:prstGeom>
          <a:ln/>
        </p:spPr>
        <p:style>
          <a:lnRef idx="3">
            <a:schemeClr val="accent2"/>
          </a:lnRef>
          <a:fillRef idx="0">
            <a:schemeClr val="accent2"/>
          </a:fillRef>
          <a:effectRef idx="2">
            <a:schemeClr val="accent2"/>
          </a:effectRef>
          <a:fontRef idx="minor">
            <a:schemeClr val="tx1"/>
          </a:fontRef>
        </p:style>
      </p:cxnSp>
      <p:sp>
        <p:nvSpPr>
          <p:cNvPr id="32" name="Rectangle 31"/>
          <p:cNvSpPr/>
          <p:nvPr/>
        </p:nvSpPr>
        <p:spPr>
          <a:xfrm>
            <a:off x="8034" y="-10160"/>
            <a:ext cx="9161725" cy="777134"/>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600" b="1" kern="0" dirty="0" err="1">
                <a:solidFill>
                  <a:prstClr val="black"/>
                </a:solidFill>
                <a:latin typeface="HP001 4 hàng" panose="020B0603050302020204" pitchFamily="34" charset="0"/>
                <a:sym typeface="Arial"/>
              </a:rPr>
              <a:t>Thứ</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hai</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ngày</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18 </a:t>
            </a:r>
            <a:r>
              <a:rPr lang="en-US" sz="1600" b="1" kern="0" dirty="0" err="1">
                <a:solidFill>
                  <a:prstClr val="black"/>
                </a:solidFill>
                <a:latin typeface="HP001 4 hàng" panose="020B0603050302020204" pitchFamily="34" charset="0"/>
                <a:sym typeface="Arial"/>
              </a:rPr>
              <a:t>tháng</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3 </a:t>
            </a:r>
            <a:r>
              <a:rPr lang="en-US" sz="1600" b="1" kern="0" dirty="0" err="1">
                <a:solidFill>
                  <a:prstClr val="black"/>
                </a:solidFill>
                <a:latin typeface="HP001 4 hàng" panose="020B0603050302020204" pitchFamily="34" charset="0"/>
                <a:sym typeface="Arial"/>
              </a:rPr>
              <a:t>năm</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2024</a:t>
            </a:r>
            <a:endParaRPr lang="en-US" sz="16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u="sng" kern="0" dirty="0" err="1">
                <a:solidFill>
                  <a:prstClr val="black"/>
                </a:solidFill>
                <a:latin typeface="HP001 4 hàng" panose="020B0603050302020204" pitchFamily="34" charset="0"/>
                <a:sym typeface="Arial"/>
              </a:rPr>
              <a:t>Tiếng</a:t>
            </a:r>
            <a:r>
              <a:rPr lang="en-US" sz="1600" b="1" u="sng" kern="0" dirty="0">
                <a:solidFill>
                  <a:prstClr val="black"/>
                </a:solidFill>
                <a:latin typeface="HP001 4 hàng" panose="020B0603050302020204" pitchFamily="34" charset="0"/>
                <a:sym typeface="Arial"/>
              </a:rPr>
              <a:t> </a:t>
            </a:r>
            <a:r>
              <a:rPr lang="en-US" sz="1600" b="1" u="sng" kern="0" dirty="0" err="1" smtClean="0">
                <a:solidFill>
                  <a:prstClr val="black"/>
                </a:solidFill>
                <a:latin typeface="HP001 4 hàng" panose="020B0603050302020204" pitchFamily="34" charset="0"/>
                <a:sym typeface="Arial"/>
              </a:rPr>
              <a:t>Việt</a:t>
            </a:r>
            <a:endParaRPr lang="en-US" sz="16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400" b="1" kern="0" dirty="0" err="1">
                <a:solidFill>
                  <a:prstClr val="black"/>
                </a:solidFill>
                <a:latin typeface="Times New Roman" panose="02020603050405020304" charset="0"/>
                <a:cs typeface="Times New Roman" panose="02020603050405020304" charset="0"/>
                <a:sym typeface="Arial"/>
              </a:rPr>
              <a:t>Tiết</a:t>
            </a:r>
            <a:r>
              <a:rPr lang="en-US" sz="1400" b="1" kern="0" dirty="0">
                <a:solidFill>
                  <a:prstClr val="black"/>
                </a:solidFill>
                <a:latin typeface="Times New Roman" panose="02020603050405020304" charset="0"/>
                <a:cs typeface="Times New Roman" panose="02020603050405020304" charset="0"/>
                <a:sym typeface="Arial"/>
              </a:rPr>
              <a:t> </a:t>
            </a:r>
            <a:r>
              <a:rPr lang="en-US" sz="1400" b="1" kern="0" dirty="0" smtClean="0">
                <a:solidFill>
                  <a:prstClr val="black"/>
                </a:solidFill>
                <a:latin typeface="Times New Roman" panose="02020603050405020304" charset="0"/>
                <a:cs typeface="Times New Roman" panose="02020603050405020304" charset="0"/>
                <a:sym typeface="Arial"/>
              </a:rPr>
              <a:t>313+314. </a:t>
            </a:r>
            <a:r>
              <a:rPr lang="en-US" sz="1400" b="1" kern="0" dirty="0" err="1">
                <a:solidFill>
                  <a:prstClr val="black"/>
                </a:solidFill>
                <a:latin typeface="Times New Roman" panose="02020603050405020304" charset="0"/>
                <a:cs typeface="Times New Roman" panose="02020603050405020304" charset="0"/>
                <a:sym typeface="Arial"/>
              </a:rPr>
              <a:t>Bài</a:t>
            </a:r>
            <a:r>
              <a:rPr lang="en-US" sz="1400" b="1" kern="0" dirty="0">
                <a:solidFill>
                  <a:prstClr val="black"/>
                </a:solidFill>
                <a:latin typeface="Times New Roman" panose="02020603050405020304" charset="0"/>
                <a:cs typeface="Times New Roman" panose="02020603050405020304" charset="0"/>
                <a:sym typeface="Arial"/>
              </a:rPr>
              <a:t> 1:</a:t>
            </a:r>
            <a:r>
              <a:rPr lang="en-US" sz="14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4769594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0794" y="788187"/>
            <a:ext cx="9123205" cy="2062103"/>
          </a:xfrm>
          <a:prstGeom prst="rect">
            <a:avLst/>
          </a:prstGeom>
          <a:noFill/>
        </p:spPr>
        <p:txBody>
          <a:bodyPr wrap="square" rtlCol="0">
            <a:spAutoFit/>
          </a:bodyPr>
          <a:lstStyle/>
          <a:p>
            <a:pPr algn="ct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1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may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rơi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vẫy</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la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kêu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nhặt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chiếc</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chiếc</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leo</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bờ</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săn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bắn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Ngay</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lập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tức</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bò</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cắn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anh</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săn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liền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bay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30954" y="2789732"/>
            <a:ext cx="5323839" cy="1754326"/>
          </a:xfrm>
          <a:prstGeom prst="rect">
            <a:avLst/>
          </a:prstGeom>
          <a:noFill/>
        </p:spPr>
        <p:txBody>
          <a:bodyPr wrap="square" rtlCol="0">
            <a:spAutoFit/>
          </a:bodyPr>
          <a:lstStyle/>
          <a:p>
            <a:pPr algn="just"/>
            <a:r>
              <a:rPr lang="en-US" sz="1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cũng</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thoát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chết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đều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1600"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Ê-</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dốp</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6039" t="20173" r="1191" b="47754"/>
          <a:stretch/>
        </p:blipFill>
        <p:spPr>
          <a:xfrm>
            <a:off x="4588896" y="2921410"/>
            <a:ext cx="4555103" cy="2222090"/>
          </a:xfrm>
          <a:prstGeom prst="rect">
            <a:avLst/>
          </a:prstGeom>
        </p:spPr>
      </p:pic>
      <p:sp>
        <p:nvSpPr>
          <p:cNvPr id="21" name="Lưu đồ: Đường kết nối 8">
            <a:extLst>
              <a:ext uri="{FF2B5EF4-FFF2-40B4-BE49-F238E27FC236}">
                <a16:creationId xmlns:a16="http://schemas.microsoft.com/office/drawing/2014/main" xmlns="" id="{A3F0B0FD-818E-4BBD-B401-3895387E3487}"/>
              </a:ext>
            </a:extLst>
          </p:cNvPr>
          <p:cNvSpPr/>
          <p:nvPr/>
        </p:nvSpPr>
        <p:spPr>
          <a:xfrm>
            <a:off x="348211" y="1147445"/>
            <a:ext cx="361507" cy="2425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solidFill>
                  <a:srgbClr val="FF33CC"/>
                </a:solidFill>
                <a:latin typeface="Times New Roman" panose="02020603050405020304" pitchFamily="18" charset="0"/>
                <a:cs typeface="Times New Roman" panose="02020603050405020304" pitchFamily="18" charset="0"/>
              </a:rPr>
              <a:t>1</a:t>
            </a:r>
            <a:endParaRPr lang="vi-VN" sz="2000" b="1" dirty="0">
              <a:solidFill>
                <a:srgbClr val="FF33CC"/>
              </a:solidFill>
              <a:latin typeface="Times New Roman" panose="02020603050405020304" pitchFamily="18" charset="0"/>
              <a:cs typeface="Times New Roman" panose="02020603050405020304" pitchFamily="18" charset="0"/>
            </a:endParaRPr>
          </a:p>
        </p:txBody>
      </p:sp>
      <p:sp>
        <p:nvSpPr>
          <p:cNvPr id="22" name="Lưu đồ: Đường kết nối 5">
            <a:extLst>
              <a:ext uri="{FF2B5EF4-FFF2-40B4-BE49-F238E27FC236}">
                <a16:creationId xmlns:a16="http://schemas.microsoft.com/office/drawing/2014/main" xmlns="" id="{BB31C7CE-3A00-464D-89B3-1755B3BAA779}"/>
              </a:ext>
            </a:extLst>
          </p:cNvPr>
          <p:cNvSpPr/>
          <p:nvPr/>
        </p:nvSpPr>
        <p:spPr>
          <a:xfrm>
            <a:off x="351906" y="2265680"/>
            <a:ext cx="361506" cy="23621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solidFill>
                  <a:srgbClr val="FF33CC"/>
                </a:solidFill>
                <a:latin typeface="Times New Roman" panose="02020603050405020304" pitchFamily="18" charset="0"/>
                <a:cs typeface="Times New Roman" panose="02020603050405020304" pitchFamily="18" charset="0"/>
              </a:rPr>
              <a:t>2</a:t>
            </a:r>
            <a:endParaRPr lang="vi-VN" sz="2000" b="1" dirty="0">
              <a:solidFill>
                <a:srgbClr val="FF33CC"/>
              </a:solidFill>
              <a:latin typeface="Times New Roman" panose="02020603050405020304" pitchFamily="18" charset="0"/>
              <a:cs typeface="Times New Roman" panose="02020603050405020304" pitchFamily="18" charset="0"/>
            </a:endParaRPr>
          </a:p>
        </p:txBody>
      </p:sp>
      <p:sp>
        <p:nvSpPr>
          <p:cNvPr id="23" name="Lưu đồ: Đường kết nối 5">
            <a:extLst>
              <a:ext uri="{FF2B5EF4-FFF2-40B4-BE49-F238E27FC236}">
                <a16:creationId xmlns:a16="http://schemas.microsoft.com/office/drawing/2014/main" xmlns="" id="{BB31C7CE-3A00-464D-89B3-1755B3BAA779}"/>
              </a:ext>
            </a:extLst>
          </p:cNvPr>
          <p:cNvSpPr/>
          <p:nvPr/>
        </p:nvSpPr>
        <p:spPr>
          <a:xfrm>
            <a:off x="378693" y="2852826"/>
            <a:ext cx="361506" cy="23621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solidFill>
                  <a:srgbClr val="FF33CC"/>
                </a:solidFill>
                <a:latin typeface="Times New Roman" panose="02020603050405020304" pitchFamily="18" charset="0"/>
                <a:cs typeface="Times New Roman" panose="02020603050405020304" pitchFamily="18" charset="0"/>
              </a:rPr>
              <a:t>3</a:t>
            </a:r>
            <a:endParaRPr lang="vi-VN" sz="2000" b="1" dirty="0">
              <a:solidFill>
                <a:srgbClr val="FF33CC"/>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0794" y="4495795"/>
            <a:ext cx="6314441" cy="307777"/>
          </a:xfrm>
          <a:prstGeom prst="rect">
            <a:avLst/>
          </a:prstGeom>
        </p:spPr>
        <p:txBody>
          <a:bodyPr wrap="square">
            <a:spAutoFit/>
          </a:bodyPr>
          <a:lstStyle/>
          <a:p>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Vùng</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vẫy</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vùng</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mạnh</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liên</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tiếp</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thoát</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nguy</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hiểm</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1400" b="1" dirty="0">
              <a:solidFill>
                <a:srgbClr val="C00000"/>
              </a:solidFill>
            </a:endParaRPr>
          </a:p>
        </p:txBody>
      </p:sp>
      <p:sp>
        <p:nvSpPr>
          <p:cNvPr id="28" name="Rectangle 27"/>
          <p:cNvSpPr/>
          <p:nvPr/>
        </p:nvSpPr>
        <p:spPr>
          <a:xfrm>
            <a:off x="30954" y="4803572"/>
            <a:ext cx="6132042" cy="307777"/>
          </a:xfrm>
          <a:prstGeom prst="rect">
            <a:avLst/>
          </a:prstGeom>
        </p:spPr>
        <p:txBody>
          <a:bodyPr wrap="square">
            <a:spAutoFit/>
          </a:bodyPr>
          <a:lstStyle/>
          <a:p>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trí</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khả</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năng</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nghĩ</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đối</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phó</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14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sz="1400" b="1" dirty="0">
              <a:solidFill>
                <a:srgbClr val="C00000"/>
              </a:solidFill>
            </a:endParaRPr>
          </a:p>
        </p:txBody>
      </p:sp>
      <p:sp>
        <p:nvSpPr>
          <p:cNvPr id="3" name="Flowchart: Decision 2"/>
          <p:cNvSpPr/>
          <p:nvPr/>
        </p:nvSpPr>
        <p:spPr>
          <a:xfrm>
            <a:off x="6309367" y="274467"/>
            <a:ext cx="2803209" cy="1125273"/>
          </a:xfrm>
          <a:prstGeom prst="flowChartDecision">
            <a:avLst/>
          </a:prstGeom>
          <a:ln>
            <a:solidFill>
              <a:srgbClr val="FF33CC"/>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Rectangle 15"/>
          <p:cNvSpPr/>
          <p:nvPr/>
        </p:nvSpPr>
        <p:spPr>
          <a:xfrm>
            <a:off x="7093546" y="513937"/>
            <a:ext cx="1234850" cy="646331"/>
          </a:xfrm>
          <a:prstGeom prst="rect">
            <a:avLst/>
          </a:prstGeom>
        </p:spPr>
        <p:txBody>
          <a:bodyPr wrap="square">
            <a:spAutoFit/>
          </a:bodyPr>
          <a:lstStyle/>
          <a:p>
            <a:pPr algn="ctr"/>
            <a:r>
              <a:rPr lang="en-GB" altLang="zh-CN" sz="1800" b="1" dirty="0" err="1" smtClean="0">
                <a:solidFill>
                  <a:srgbClr val="A9250B"/>
                </a:solidFill>
                <a:latin typeface="Arial-Rounded" panose="020B0500000000000000" pitchFamily="34" charset="-93"/>
                <a:ea typeface="Arial-Rounded" panose="020B0500000000000000" pitchFamily="34" charset="-93"/>
                <a:cs typeface="Arial-Rounded" panose="020B0500000000000000" pitchFamily="34" charset="-93"/>
                <a:sym typeface="+mn-lt"/>
              </a:rPr>
              <a:t>Luyện</a:t>
            </a:r>
            <a:r>
              <a:rPr lang="en-GB" altLang="zh-CN" sz="1800" b="1" dirty="0" smtClean="0">
                <a:solidFill>
                  <a:srgbClr val="A9250B"/>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1800" b="1" dirty="0" err="1" smtClean="0">
                <a:solidFill>
                  <a:srgbClr val="A9250B"/>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GB" altLang="zh-CN" sz="1800" b="1" dirty="0" smtClean="0">
                <a:solidFill>
                  <a:srgbClr val="A9250B"/>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1800" b="1" dirty="0" err="1" smtClean="0">
                <a:solidFill>
                  <a:srgbClr val="A9250B"/>
                </a:solidFill>
                <a:latin typeface="Arial-Rounded" panose="020B0500000000000000" pitchFamily="34" charset="-93"/>
                <a:ea typeface="Arial-Rounded" panose="020B0500000000000000" pitchFamily="34" charset="-93"/>
                <a:cs typeface="Arial-Rounded" panose="020B0500000000000000" pitchFamily="34" charset="-93"/>
                <a:sym typeface="+mn-lt"/>
              </a:rPr>
              <a:t>nhóm</a:t>
            </a:r>
            <a:endParaRPr lang="en-US" altLang="zh-CN" sz="1800" b="1" dirty="0">
              <a:solidFill>
                <a:srgbClr val="A9250B"/>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Flowchart: Decision 16"/>
          <p:cNvSpPr/>
          <p:nvPr/>
        </p:nvSpPr>
        <p:spPr>
          <a:xfrm>
            <a:off x="6866447" y="2643879"/>
            <a:ext cx="2076213" cy="890325"/>
          </a:xfrm>
          <a:prstGeom prst="flowChartDecision">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Rectangle 17"/>
          <p:cNvSpPr/>
          <p:nvPr/>
        </p:nvSpPr>
        <p:spPr>
          <a:xfrm>
            <a:off x="7287128" y="2789732"/>
            <a:ext cx="1234850" cy="646331"/>
          </a:xfrm>
          <a:prstGeom prst="rect">
            <a:avLst/>
          </a:prstGeom>
        </p:spPr>
        <p:txBody>
          <a:bodyPr wrap="square">
            <a:spAutoFit/>
          </a:bodyPr>
          <a:lstStyle/>
          <a:p>
            <a:pPr algn="ctr"/>
            <a:r>
              <a:rPr lang="en-GB" altLang="zh-CN" sz="1800" b="1" dirty="0" err="1" smtClean="0">
                <a:solidFill>
                  <a:srgbClr val="7030A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GB" altLang="zh-CN" sz="1800" b="1" dirty="0" smtClean="0">
                <a:solidFill>
                  <a:srgbClr val="7030A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1800" b="1" dirty="0" err="1" smtClean="0">
                <a:solidFill>
                  <a:srgbClr val="7030A0"/>
                </a:solidFill>
                <a:latin typeface="Arial-Rounded" panose="020B0500000000000000" pitchFamily="34" charset="-93"/>
                <a:ea typeface="Arial-Rounded" panose="020B0500000000000000" pitchFamily="34" charset="-93"/>
                <a:cs typeface="Arial-Rounded" panose="020B0500000000000000" pitchFamily="34" charset="-93"/>
                <a:sym typeface="+mn-lt"/>
              </a:rPr>
              <a:t>toàn</a:t>
            </a:r>
            <a:r>
              <a:rPr lang="en-GB" altLang="zh-CN" sz="1800" b="1" dirty="0" smtClean="0">
                <a:solidFill>
                  <a:srgbClr val="7030A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1800" b="1" dirty="0" err="1" smtClean="0">
                <a:solidFill>
                  <a:srgbClr val="7030A0"/>
                </a:solidFill>
                <a:latin typeface="Arial-Rounded" panose="020B0500000000000000" pitchFamily="34" charset="-93"/>
                <a:ea typeface="Arial-Rounded" panose="020B0500000000000000" pitchFamily="34" charset="-93"/>
                <a:cs typeface="Arial-Rounded" panose="020B0500000000000000" pitchFamily="34" charset="-93"/>
                <a:sym typeface="+mn-lt"/>
              </a:rPr>
              <a:t>văn</a:t>
            </a:r>
            <a:r>
              <a:rPr lang="en-GB" altLang="zh-CN" sz="1800" b="1" dirty="0" smtClean="0">
                <a:solidFill>
                  <a:srgbClr val="7030A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1800" b="1" dirty="0" err="1" smtClean="0">
                <a:solidFill>
                  <a:srgbClr val="7030A0"/>
                </a:solidFill>
                <a:latin typeface="Arial-Rounded" panose="020B0500000000000000" pitchFamily="34" charset="-93"/>
                <a:ea typeface="Arial-Rounded" panose="020B0500000000000000" pitchFamily="34" charset="-93"/>
                <a:cs typeface="Arial-Rounded" panose="020B0500000000000000" pitchFamily="34" charset="-93"/>
                <a:sym typeface="+mn-lt"/>
              </a:rPr>
              <a:t>bản</a:t>
            </a:r>
            <a:endParaRPr lang="en-US" altLang="zh-CN" sz="1800" b="1" dirty="0">
              <a:solidFill>
                <a:srgbClr val="7030A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9" name="Rectangle 18"/>
          <p:cNvSpPr/>
          <p:nvPr/>
        </p:nvSpPr>
        <p:spPr>
          <a:xfrm>
            <a:off x="8034" y="-10160"/>
            <a:ext cx="9161725" cy="777134"/>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600" b="1" kern="0" dirty="0" err="1">
                <a:solidFill>
                  <a:prstClr val="black"/>
                </a:solidFill>
                <a:latin typeface="HP001 4 hàng" panose="020B0603050302020204" pitchFamily="34" charset="0"/>
                <a:sym typeface="Arial"/>
              </a:rPr>
              <a:t>Thứ</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hai</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ngày</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18 </a:t>
            </a:r>
            <a:r>
              <a:rPr lang="en-US" sz="1600" b="1" kern="0" dirty="0" err="1">
                <a:solidFill>
                  <a:prstClr val="black"/>
                </a:solidFill>
                <a:latin typeface="HP001 4 hàng" panose="020B0603050302020204" pitchFamily="34" charset="0"/>
                <a:sym typeface="Arial"/>
              </a:rPr>
              <a:t>tháng</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3 </a:t>
            </a:r>
            <a:r>
              <a:rPr lang="en-US" sz="1600" b="1" kern="0" dirty="0" err="1">
                <a:solidFill>
                  <a:prstClr val="black"/>
                </a:solidFill>
                <a:latin typeface="HP001 4 hàng" panose="020B0603050302020204" pitchFamily="34" charset="0"/>
                <a:sym typeface="Arial"/>
              </a:rPr>
              <a:t>năm</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2024</a:t>
            </a:r>
            <a:endParaRPr lang="en-US" sz="16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u="sng" kern="0" dirty="0" err="1">
                <a:solidFill>
                  <a:prstClr val="black"/>
                </a:solidFill>
                <a:latin typeface="HP001 4 hàng" panose="020B0603050302020204" pitchFamily="34" charset="0"/>
                <a:sym typeface="Arial"/>
              </a:rPr>
              <a:t>Tiếng</a:t>
            </a:r>
            <a:r>
              <a:rPr lang="en-US" sz="1600" b="1" u="sng" kern="0" dirty="0">
                <a:solidFill>
                  <a:prstClr val="black"/>
                </a:solidFill>
                <a:latin typeface="HP001 4 hàng" panose="020B0603050302020204" pitchFamily="34" charset="0"/>
                <a:sym typeface="Arial"/>
              </a:rPr>
              <a:t> </a:t>
            </a:r>
            <a:r>
              <a:rPr lang="en-US" sz="1600" b="1" u="sng" kern="0" dirty="0" err="1" smtClean="0">
                <a:solidFill>
                  <a:prstClr val="black"/>
                </a:solidFill>
                <a:latin typeface="HP001 4 hàng" panose="020B0603050302020204" pitchFamily="34" charset="0"/>
                <a:sym typeface="Arial"/>
              </a:rPr>
              <a:t>Việt</a:t>
            </a:r>
            <a:endParaRPr lang="en-US" sz="16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400" b="1" kern="0" dirty="0" err="1">
                <a:solidFill>
                  <a:prstClr val="black"/>
                </a:solidFill>
                <a:latin typeface="Times New Roman" panose="02020603050405020304" charset="0"/>
                <a:cs typeface="Times New Roman" panose="02020603050405020304" charset="0"/>
                <a:sym typeface="Arial"/>
              </a:rPr>
              <a:t>Tiết</a:t>
            </a:r>
            <a:r>
              <a:rPr lang="en-US" sz="1400" b="1" kern="0" dirty="0">
                <a:solidFill>
                  <a:prstClr val="black"/>
                </a:solidFill>
                <a:latin typeface="Times New Roman" panose="02020603050405020304" charset="0"/>
                <a:cs typeface="Times New Roman" panose="02020603050405020304" charset="0"/>
                <a:sym typeface="Arial"/>
              </a:rPr>
              <a:t> </a:t>
            </a:r>
            <a:r>
              <a:rPr lang="en-US" sz="1400" b="1" kern="0" dirty="0" smtClean="0">
                <a:solidFill>
                  <a:prstClr val="black"/>
                </a:solidFill>
                <a:latin typeface="Times New Roman" panose="02020603050405020304" charset="0"/>
                <a:cs typeface="Times New Roman" panose="02020603050405020304" charset="0"/>
                <a:sym typeface="Arial"/>
              </a:rPr>
              <a:t>313+314. </a:t>
            </a:r>
            <a:r>
              <a:rPr lang="en-US" sz="1400" b="1" kern="0" dirty="0" err="1">
                <a:solidFill>
                  <a:prstClr val="black"/>
                </a:solidFill>
                <a:latin typeface="Times New Roman" panose="02020603050405020304" charset="0"/>
                <a:cs typeface="Times New Roman" panose="02020603050405020304" charset="0"/>
                <a:sym typeface="Arial"/>
              </a:rPr>
              <a:t>Bài</a:t>
            </a:r>
            <a:r>
              <a:rPr lang="en-US" sz="1400" b="1" kern="0" dirty="0">
                <a:solidFill>
                  <a:prstClr val="black"/>
                </a:solidFill>
                <a:latin typeface="Times New Roman" panose="02020603050405020304" charset="0"/>
                <a:cs typeface="Times New Roman" panose="02020603050405020304" charset="0"/>
                <a:sym typeface="Arial"/>
              </a:rPr>
              <a:t> 1:</a:t>
            </a:r>
            <a:r>
              <a:rPr lang="en-US" sz="14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794844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7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75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 calcmode="lin" valueType="num">
                                      <p:cBhvr>
                                        <p:cTn id="40" dur="1000" fill="hold"/>
                                        <p:tgtEl>
                                          <p:spTgt spid="18"/>
                                        </p:tgtEl>
                                        <p:attrNameLst>
                                          <p:attrName>style.rotation</p:attrName>
                                        </p:attrNameLst>
                                      </p:cBhvr>
                                      <p:tavLst>
                                        <p:tav tm="0">
                                          <p:val>
                                            <p:fltVal val="90"/>
                                          </p:val>
                                        </p:tav>
                                        <p:tav tm="100000">
                                          <p:val>
                                            <p:fltVal val="0"/>
                                          </p:val>
                                        </p:tav>
                                      </p:tavLst>
                                    </p:anim>
                                    <p:animEffect transition="in" filter="fade">
                                      <p:cBhvr>
                                        <p:cTn id="4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8"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6000" dirty="0"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 xmlns:a16="http://schemas.microsoft.com/office/drawing/2014/main"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 xmlns:a16="http://schemas.microsoft.com/office/drawing/2014/main"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03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13155"/>
            <a:ext cx="9123901" cy="403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8">
            <a:extLst>
              <a:ext uri="{FF2B5EF4-FFF2-40B4-BE49-F238E27FC236}">
                <a16:creationId xmlns="" xmlns:a16="http://schemas.microsoft.com/office/drawing/2014/main" id="{DAECB3AA-DE44-4B2E-8E42-EC1E254E3EC5}"/>
              </a:ext>
            </a:extLst>
          </p:cNvPr>
          <p:cNvSpPr/>
          <p:nvPr/>
        </p:nvSpPr>
        <p:spPr>
          <a:xfrm>
            <a:off x="548641" y="1904682"/>
            <a:ext cx="8621118"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Bồ</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trí</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nhặt</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chiếc</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lá</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thả</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xuống</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nước</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kiến</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800" dirty="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DAECB3AA-DE44-4B2E-8E42-EC1E254E3EC5}"/>
              </a:ext>
            </a:extLst>
          </p:cNvPr>
          <p:cNvSpPr/>
          <p:nvPr/>
        </p:nvSpPr>
        <p:spPr>
          <a:xfrm>
            <a:off x="492622" y="2981642"/>
            <a:ext cx="8651377"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Kiến</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bò</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thợ</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săn</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cắn</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chân</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ta.</a:t>
            </a:r>
            <a:endParaRPr lang="zh-CN" altLang="en-US" sz="2800" dirty="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 xmlns:a16="http://schemas.microsoft.com/office/drawing/2014/main" id="{DAECB3AA-DE44-4B2E-8E42-EC1E254E3EC5}"/>
              </a:ext>
            </a:extLst>
          </p:cNvPr>
          <p:cNvSpPr/>
          <p:nvPr/>
        </p:nvSpPr>
        <p:spPr>
          <a:xfrm>
            <a:off x="492622" y="3703002"/>
            <a:ext cx="8621118"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 Qua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này</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hải</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đỡ</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khác</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họ</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hoạn</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nạn</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khó</a:t>
            </a:r>
            <a:r>
              <a:rPr lang="en-US" altLang="zh-CN" sz="2800" dirty="0"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khăn</a:t>
            </a:r>
            <a:endParaRPr lang="zh-CN" altLang="en-US" sz="2800" dirty="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Rectangle 7"/>
          <p:cNvSpPr/>
          <p:nvPr/>
        </p:nvSpPr>
        <p:spPr>
          <a:xfrm>
            <a:off x="8034" y="-10160"/>
            <a:ext cx="9161725" cy="777134"/>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600" b="1" kern="0" dirty="0" err="1">
                <a:solidFill>
                  <a:prstClr val="black"/>
                </a:solidFill>
                <a:latin typeface="HP001 4 hàng" panose="020B0603050302020204" pitchFamily="34" charset="0"/>
                <a:sym typeface="Arial"/>
              </a:rPr>
              <a:t>Thứ</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hai</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ngày</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18 </a:t>
            </a:r>
            <a:r>
              <a:rPr lang="en-US" sz="1600" b="1" kern="0" dirty="0" err="1">
                <a:solidFill>
                  <a:prstClr val="black"/>
                </a:solidFill>
                <a:latin typeface="HP001 4 hàng" panose="020B0603050302020204" pitchFamily="34" charset="0"/>
                <a:sym typeface="Arial"/>
              </a:rPr>
              <a:t>tháng</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3 </a:t>
            </a:r>
            <a:r>
              <a:rPr lang="en-US" sz="1600" b="1" kern="0" dirty="0" err="1">
                <a:solidFill>
                  <a:prstClr val="black"/>
                </a:solidFill>
                <a:latin typeface="HP001 4 hàng" panose="020B0603050302020204" pitchFamily="34" charset="0"/>
                <a:sym typeface="Arial"/>
              </a:rPr>
              <a:t>năm</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2024</a:t>
            </a:r>
            <a:endParaRPr lang="en-US" sz="16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u="sng" kern="0" dirty="0" err="1">
                <a:solidFill>
                  <a:prstClr val="black"/>
                </a:solidFill>
                <a:latin typeface="HP001 4 hàng" panose="020B0603050302020204" pitchFamily="34" charset="0"/>
                <a:sym typeface="Arial"/>
              </a:rPr>
              <a:t>Tiếng</a:t>
            </a:r>
            <a:r>
              <a:rPr lang="en-US" sz="1600" b="1" u="sng" kern="0" dirty="0">
                <a:solidFill>
                  <a:prstClr val="black"/>
                </a:solidFill>
                <a:latin typeface="HP001 4 hàng" panose="020B0603050302020204" pitchFamily="34" charset="0"/>
                <a:sym typeface="Arial"/>
              </a:rPr>
              <a:t> </a:t>
            </a:r>
            <a:r>
              <a:rPr lang="en-US" sz="1600" b="1" u="sng" kern="0" dirty="0" err="1" smtClean="0">
                <a:solidFill>
                  <a:prstClr val="black"/>
                </a:solidFill>
                <a:latin typeface="HP001 4 hàng" panose="020B0603050302020204" pitchFamily="34" charset="0"/>
                <a:sym typeface="Arial"/>
              </a:rPr>
              <a:t>Việt</a:t>
            </a:r>
            <a:endParaRPr lang="en-US" sz="16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400" b="1" kern="0" dirty="0" err="1">
                <a:solidFill>
                  <a:prstClr val="black"/>
                </a:solidFill>
                <a:latin typeface="Times New Roman" panose="02020603050405020304" charset="0"/>
                <a:cs typeface="Times New Roman" panose="02020603050405020304" charset="0"/>
                <a:sym typeface="Arial"/>
              </a:rPr>
              <a:t>Tiết</a:t>
            </a:r>
            <a:r>
              <a:rPr lang="en-US" sz="1400" b="1" kern="0" dirty="0">
                <a:solidFill>
                  <a:prstClr val="black"/>
                </a:solidFill>
                <a:latin typeface="Times New Roman" panose="02020603050405020304" charset="0"/>
                <a:cs typeface="Times New Roman" panose="02020603050405020304" charset="0"/>
                <a:sym typeface="Arial"/>
              </a:rPr>
              <a:t> </a:t>
            </a:r>
            <a:r>
              <a:rPr lang="en-US" sz="1400" b="1" kern="0" dirty="0" smtClean="0">
                <a:solidFill>
                  <a:prstClr val="black"/>
                </a:solidFill>
                <a:latin typeface="Times New Roman" panose="02020603050405020304" charset="0"/>
                <a:cs typeface="Times New Roman" panose="02020603050405020304" charset="0"/>
                <a:sym typeface="Arial"/>
              </a:rPr>
              <a:t>313+314. </a:t>
            </a:r>
            <a:r>
              <a:rPr lang="en-US" sz="1400" b="1" kern="0" dirty="0" err="1">
                <a:solidFill>
                  <a:prstClr val="black"/>
                </a:solidFill>
                <a:latin typeface="Times New Roman" panose="02020603050405020304" charset="0"/>
                <a:cs typeface="Times New Roman" panose="02020603050405020304" charset="0"/>
                <a:sym typeface="Arial"/>
              </a:rPr>
              <a:t>Bài</a:t>
            </a:r>
            <a:r>
              <a:rPr lang="en-US" sz="1400" b="1" kern="0" dirty="0">
                <a:solidFill>
                  <a:prstClr val="black"/>
                </a:solidFill>
                <a:latin typeface="Times New Roman" panose="02020603050405020304" charset="0"/>
                <a:cs typeface="Times New Roman" panose="02020603050405020304" charset="0"/>
                <a:sym typeface="Arial"/>
              </a:rPr>
              <a:t> 1:</a:t>
            </a:r>
            <a:r>
              <a:rPr lang="en-US" sz="14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4107277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7330578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263093" y="1242537"/>
            <a:ext cx="7473268" cy="461665"/>
          </a:xfrm>
          <a:prstGeom prst="rect">
            <a:avLst/>
          </a:prstGeom>
        </p:spPr>
        <p:txBody>
          <a:bodyPr wrap="square">
            <a:spAutoFit/>
          </a:bodyPr>
          <a:lstStyle/>
          <a:p>
            <a:r>
              <a:rPr lang="en-US" altLang="zh-CN" sz="24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4.Viết </a:t>
            </a:r>
            <a:r>
              <a:rPr lang="en-US" altLang="zh-CN" sz="24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4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24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24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24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4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24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24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24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2400" b="1" dirty="0">
              <a:solidFill>
                <a:prstClr val="black"/>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982829" y="1799757"/>
            <a:ext cx="6033796" cy="461665"/>
          </a:xfrm>
          <a:prstGeom prst="rect">
            <a:avLst/>
          </a:prstGeom>
        </p:spPr>
        <p:txBody>
          <a:bodyPr wrap="square">
            <a:spAutoFit/>
          </a:bodyPr>
          <a:lstStyle/>
          <a:p>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Kiến</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bò</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chỗ</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thợ</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săn</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và</a:t>
            </a:r>
            <a:endParaRPr lang="zh-CN" altLang="en-US" sz="24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5303939" y="1799756"/>
            <a:ext cx="3226388"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5391581" y="1799757"/>
            <a:ext cx="3740569"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cắn</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chân</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ta.</a:t>
            </a:r>
            <a:endParaRPr lang="zh-CN" altLang="en-US" sz="2400" b="1" dirty="0">
              <a:solidFill>
                <a:srgbClr val="FF000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93" y="2571750"/>
            <a:ext cx="8906665" cy="143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034" y="-10160"/>
            <a:ext cx="9161725" cy="777134"/>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600" b="1" kern="0" dirty="0" err="1">
                <a:solidFill>
                  <a:prstClr val="black"/>
                </a:solidFill>
                <a:latin typeface="HP001 4 hàng" panose="020B0603050302020204" pitchFamily="34" charset="0"/>
                <a:sym typeface="Arial"/>
              </a:rPr>
              <a:t>Thứ</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hai</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ngày</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18 </a:t>
            </a:r>
            <a:r>
              <a:rPr lang="en-US" sz="1600" b="1" kern="0" dirty="0" err="1">
                <a:solidFill>
                  <a:prstClr val="black"/>
                </a:solidFill>
                <a:latin typeface="HP001 4 hàng" panose="020B0603050302020204" pitchFamily="34" charset="0"/>
                <a:sym typeface="Arial"/>
              </a:rPr>
              <a:t>tháng</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3 </a:t>
            </a:r>
            <a:r>
              <a:rPr lang="en-US" sz="1600" b="1" kern="0" dirty="0" err="1">
                <a:solidFill>
                  <a:prstClr val="black"/>
                </a:solidFill>
                <a:latin typeface="HP001 4 hàng" panose="020B0603050302020204" pitchFamily="34" charset="0"/>
                <a:sym typeface="Arial"/>
              </a:rPr>
              <a:t>năm</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2024</a:t>
            </a:r>
            <a:endParaRPr lang="en-US" sz="16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u="sng" kern="0" dirty="0" err="1">
                <a:solidFill>
                  <a:prstClr val="black"/>
                </a:solidFill>
                <a:latin typeface="HP001 4 hàng" panose="020B0603050302020204" pitchFamily="34" charset="0"/>
                <a:sym typeface="Arial"/>
              </a:rPr>
              <a:t>Tiếng</a:t>
            </a:r>
            <a:r>
              <a:rPr lang="en-US" sz="1600" b="1" u="sng" kern="0" dirty="0">
                <a:solidFill>
                  <a:prstClr val="black"/>
                </a:solidFill>
                <a:latin typeface="HP001 4 hàng" panose="020B0603050302020204" pitchFamily="34" charset="0"/>
                <a:sym typeface="Arial"/>
              </a:rPr>
              <a:t> </a:t>
            </a:r>
            <a:r>
              <a:rPr lang="en-US" sz="1600" b="1" u="sng" kern="0" dirty="0" err="1" smtClean="0">
                <a:solidFill>
                  <a:prstClr val="black"/>
                </a:solidFill>
                <a:latin typeface="HP001 4 hàng" panose="020B0603050302020204" pitchFamily="34" charset="0"/>
                <a:sym typeface="Arial"/>
              </a:rPr>
              <a:t>Việt</a:t>
            </a:r>
            <a:endParaRPr lang="en-US" sz="16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400" b="1" kern="0" dirty="0" err="1">
                <a:solidFill>
                  <a:prstClr val="black"/>
                </a:solidFill>
                <a:latin typeface="Times New Roman" panose="02020603050405020304" charset="0"/>
                <a:cs typeface="Times New Roman" panose="02020603050405020304" charset="0"/>
                <a:sym typeface="Arial"/>
              </a:rPr>
              <a:t>Tiết</a:t>
            </a:r>
            <a:r>
              <a:rPr lang="en-US" sz="1400" b="1" kern="0" dirty="0">
                <a:solidFill>
                  <a:prstClr val="black"/>
                </a:solidFill>
                <a:latin typeface="Times New Roman" panose="02020603050405020304" charset="0"/>
                <a:cs typeface="Times New Roman" panose="02020603050405020304" charset="0"/>
                <a:sym typeface="Arial"/>
              </a:rPr>
              <a:t> </a:t>
            </a:r>
            <a:r>
              <a:rPr lang="en-US" sz="1400" b="1" kern="0" dirty="0" smtClean="0">
                <a:solidFill>
                  <a:prstClr val="black"/>
                </a:solidFill>
                <a:latin typeface="Times New Roman" panose="02020603050405020304" charset="0"/>
                <a:cs typeface="Times New Roman" panose="02020603050405020304" charset="0"/>
                <a:sym typeface="Arial"/>
              </a:rPr>
              <a:t>313+314. </a:t>
            </a:r>
            <a:r>
              <a:rPr lang="en-US" sz="1400" b="1" kern="0" dirty="0" err="1">
                <a:solidFill>
                  <a:prstClr val="black"/>
                </a:solidFill>
                <a:latin typeface="Times New Roman" panose="02020603050405020304" charset="0"/>
                <a:cs typeface="Times New Roman" panose="02020603050405020304" charset="0"/>
                <a:sym typeface="Arial"/>
              </a:rPr>
              <a:t>Bài</a:t>
            </a:r>
            <a:r>
              <a:rPr lang="en-US" sz="1400" b="1" kern="0" dirty="0">
                <a:solidFill>
                  <a:prstClr val="black"/>
                </a:solidFill>
                <a:latin typeface="Times New Roman" panose="02020603050405020304" charset="0"/>
                <a:cs typeface="Times New Roman" panose="02020603050405020304" charset="0"/>
                <a:sym typeface="Arial"/>
              </a:rPr>
              <a:t> 1:</a:t>
            </a:r>
            <a:r>
              <a:rPr lang="en-US" sz="14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36064273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Effect transition="in" filter="wipe(down)">
                                      <p:cBhvr>
                                        <p:cTn id="2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6000" dirty="0"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 xmlns:a16="http://schemas.microsoft.com/office/drawing/2014/main"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 xmlns:a16="http://schemas.microsoft.com/office/drawing/2014/main"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4417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xmlns="" id="{63EAF4D1-AA65-4EFA-BD15-B31C71E1FD91}"/>
              </a:ext>
            </a:extLst>
          </p:cNvPr>
          <p:cNvSpPr/>
          <p:nvPr/>
        </p:nvSpPr>
        <p:spPr>
          <a:xfrm>
            <a:off x="393311" y="1443382"/>
            <a:ext cx="720636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0" y="869467"/>
            <a:ext cx="8505646" cy="461665"/>
          </a:xfrm>
          <a:prstGeom prst="rect">
            <a:avLst/>
          </a:prstGeom>
        </p:spPr>
        <p:txBody>
          <a:bodyPr wrap="square">
            <a:spAutoFit/>
          </a:bodyPr>
          <a:lstStyle/>
          <a:p>
            <a:r>
              <a:rPr lang="en-US" altLang="zh-CN" sz="2400" b="1" dirty="0" smtClean="0">
                <a:latin typeface="Arial-Rounded" panose="020B0500000000000000" pitchFamily="34" charset="-93"/>
                <a:ea typeface="Arial-Rounded" panose="020B0500000000000000" pitchFamily="34" charset="-93"/>
                <a:cs typeface="Arial-Rounded" panose="020B0500000000000000" pitchFamily="34" charset="-93"/>
                <a:sym typeface="+mn-lt"/>
              </a:rPr>
              <a:t>5. </a:t>
            </a:r>
            <a:r>
              <a:rPr lang="en-US" altLang="zh-CN" sz="24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24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2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370062" y="1430445"/>
            <a:ext cx="1539060" cy="461665"/>
          </a:xfrm>
          <a:prstGeom prst="rect">
            <a:avLst/>
          </a:prstGeom>
        </p:spPr>
        <p:txBody>
          <a:bodyPr wrap="square">
            <a:spAutoFit/>
          </a:bodyPr>
          <a:lstStyle/>
          <a:p>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giật</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endParaRPr lang="zh-CN" altLang="en-US" sz="2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336073" y="2184783"/>
            <a:ext cx="7263607"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Nam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nghĩ</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ngay</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giải</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đố</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3495040" y="1430445"/>
            <a:ext cx="1858246" cy="461665"/>
          </a:xfrm>
          <a:prstGeom prst="rect">
            <a:avLst/>
          </a:prstGeom>
        </p:spPr>
        <p:txBody>
          <a:bodyPr wrap="square">
            <a:spAutoFit/>
          </a:bodyPr>
          <a:lstStyle/>
          <a:p>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cảm</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2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A2F459A0-6A26-4DA5-B309-4C38E867922B}"/>
              </a:ext>
            </a:extLst>
          </p:cNvPr>
          <p:cNvSpPr/>
          <p:nvPr/>
        </p:nvSpPr>
        <p:spPr>
          <a:xfrm>
            <a:off x="1797181" y="2184783"/>
            <a:ext cx="904240"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矩形 8">
            <a:extLst>
              <a:ext uri="{FF2B5EF4-FFF2-40B4-BE49-F238E27FC236}">
                <a16:creationId xmlns:a16="http://schemas.microsoft.com/office/drawing/2014/main" xmlns="" id="{D97AFF8F-506F-4519-A1B5-52D97C6C130F}"/>
              </a:ext>
            </a:extLst>
          </p:cNvPr>
          <p:cNvSpPr/>
          <p:nvPr/>
        </p:nvSpPr>
        <p:spPr>
          <a:xfrm>
            <a:off x="1932371" y="1443384"/>
            <a:ext cx="1562669" cy="461665"/>
          </a:xfrm>
          <a:prstGeom prst="rect">
            <a:avLst/>
          </a:prstGeom>
        </p:spPr>
        <p:txBody>
          <a:bodyPr wrap="square">
            <a:spAutoFit/>
          </a:bodyPr>
          <a:lstStyle/>
          <a:p>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trí</a:t>
            </a:r>
            <a:endParaRPr lang="zh-CN" altLang="en-US" sz="2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6" name="矩形 8">
            <a:extLst>
              <a:ext uri="{FF2B5EF4-FFF2-40B4-BE49-F238E27FC236}">
                <a16:creationId xmlns:a16="http://schemas.microsoft.com/office/drawing/2014/main" xmlns="" id="{DB9B755B-9E32-4739-B22C-9B8497B3881F}"/>
              </a:ext>
            </a:extLst>
          </p:cNvPr>
          <p:cNvSpPr/>
          <p:nvPr/>
        </p:nvSpPr>
        <p:spPr>
          <a:xfrm>
            <a:off x="5096057" y="1443385"/>
            <a:ext cx="1674180" cy="461665"/>
          </a:xfrm>
          <a:prstGeom prst="rect">
            <a:avLst/>
          </a:prstGeom>
        </p:spPr>
        <p:txBody>
          <a:bodyPr wrap="square">
            <a:spAutoFit/>
          </a:bodyPr>
          <a:lstStyle/>
          <a:p>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nhau</a:t>
            </a:r>
            <a:endParaRPr lang="zh-CN" altLang="en-US" sz="2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矩形 8">
            <a:extLst>
              <a:ext uri="{FF2B5EF4-FFF2-40B4-BE49-F238E27FC236}">
                <a16:creationId xmlns:a16="http://schemas.microsoft.com/office/drawing/2014/main" xmlns="" id="{DB9B755B-9E32-4739-B22C-9B8497B3881F}"/>
              </a:ext>
            </a:extLst>
          </p:cNvPr>
          <p:cNvSpPr/>
          <p:nvPr/>
        </p:nvSpPr>
        <p:spPr>
          <a:xfrm>
            <a:off x="6770236" y="1430445"/>
            <a:ext cx="1084529" cy="461665"/>
          </a:xfrm>
          <a:prstGeom prst="rect">
            <a:avLst/>
          </a:prstGeom>
        </p:spPr>
        <p:txBody>
          <a:bodyPr wrap="square">
            <a:spAutoFit/>
          </a:bodyPr>
          <a:lstStyle/>
          <a:p>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endParaRPr lang="zh-CN" altLang="en-US" sz="2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8" name="矩形 8">
            <a:extLst>
              <a:ext uri="{FF2B5EF4-FFF2-40B4-BE49-F238E27FC236}">
                <a16:creationId xmlns:a16="http://schemas.microsoft.com/office/drawing/2014/main" xmlns="" id="{BEF69370-038A-4CCC-B259-2DF7CD5468DF}"/>
              </a:ext>
            </a:extLst>
          </p:cNvPr>
          <p:cNvSpPr/>
          <p:nvPr/>
        </p:nvSpPr>
        <p:spPr>
          <a:xfrm>
            <a:off x="404265" y="2696421"/>
            <a:ext cx="719541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Ông</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kể</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chuyện</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xmlns="" id="{A2F459A0-6A26-4DA5-B309-4C38E867922B}"/>
              </a:ext>
            </a:extLst>
          </p:cNvPr>
          <p:cNvSpPr/>
          <p:nvPr/>
        </p:nvSpPr>
        <p:spPr>
          <a:xfrm>
            <a:off x="5674209" y="2696421"/>
            <a:ext cx="828191"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Rectangle 13"/>
          <p:cNvSpPr/>
          <p:nvPr/>
        </p:nvSpPr>
        <p:spPr>
          <a:xfrm>
            <a:off x="8034" y="0"/>
            <a:ext cx="9161725" cy="869467"/>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800" b="1" kern="0" dirty="0" err="1">
                <a:solidFill>
                  <a:prstClr val="black"/>
                </a:solidFill>
                <a:latin typeface="HP001 4 hàng" panose="020B0603050302020204" pitchFamily="34" charset="0"/>
                <a:sym typeface="Arial"/>
              </a:rPr>
              <a:t>Thứ</a:t>
            </a:r>
            <a:r>
              <a:rPr lang="en-US" sz="1800" b="1" kern="0" dirty="0">
                <a:solidFill>
                  <a:prstClr val="black"/>
                </a:solidFill>
                <a:latin typeface="HP001 4 hàng" panose="020B0603050302020204" pitchFamily="34" charset="0"/>
                <a:sym typeface="Arial"/>
              </a:rPr>
              <a:t> </a:t>
            </a:r>
            <a:r>
              <a:rPr lang="en-US" sz="1800" b="1" kern="0" dirty="0" err="1" smtClean="0">
                <a:solidFill>
                  <a:prstClr val="black"/>
                </a:solidFill>
                <a:latin typeface="HP001 4 hàng" panose="020B0603050302020204" pitchFamily="34" charset="0"/>
                <a:sym typeface="Arial"/>
              </a:rPr>
              <a:t>ba</a:t>
            </a:r>
            <a:r>
              <a:rPr lang="en-US" sz="1800" b="1" kern="0" dirty="0" smtClean="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ngày</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19 </a:t>
            </a:r>
            <a:r>
              <a:rPr lang="en-US" sz="1800" b="1" kern="0" dirty="0" err="1">
                <a:solidFill>
                  <a:prstClr val="black"/>
                </a:solidFill>
                <a:latin typeface="HP001 4 hàng" panose="020B0603050302020204" pitchFamily="34" charset="0"/>
                <a:sym typeface="Arial"/>
              </a:rPr>
              <a:t>tháng</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3 </a:t>
            </a:r>
            <a:r>
              <a:rPr lang="en-US" sz="1800" b="1" kern="0" dirty="0" err="1">
                <a:solidFill>
                  <a:prstClr val="black"/>
                </a:solidFill>
                <a:latin typeface="HP001 4 hàng" panose="020B0603050302020204" pitchFamily="34" charset="0"/>
                <a:sym typeface="Arial"/>
              </a:rPr>
              <a:t>năm</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2024</a:t>
            </a:r>
            <a:endParaRPr lang="en-US" sz="18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800" b="1" u="sng" kern="0" dirty="0" err="1">
                <a:solidFill>
                  <a:prstClr val="black"/>
                </a:solidFill>
                <a:latin typeface="HP001 4 hàng" panose="020B0603050302020204" pitchFamily="34" charset="0"/>
                <a:sym typeface="Arial"/>
              </a:rPr>
              <a:t>Tiếng</a:t>
            </a:r>
            <a:r>
              <a:rPr lang="en-US" sz="1800" b="1" u="sng" kern="0" dirty="0">
                <a:solidFill>
                  <a:prstClr val="black"/>
                </a:solidFill>
                <a:latin typeface="HP001 4 hàng" panose="020B0603050302020204" pitchFamily="34" charset="0"/>
                <a:sym typeface="Arial"/>
              </a:rPr>
              <a:t> </a:t>
            </a:r>
            <a:r>
              <a:rPr lang="en-US" sz="1800" b="1" u="sng" kern="0" dirty="0" err="1" smtClean="0">
                <a:solidFill>
                  <a:prstClr val="black"/>
                </a:solidFill>
                <a:latin typeface="HP001 4 hàng" panose="020B0603050302020204" pitchFamily="34" charset="0"/>
                <a:sym typeface="Arial"/>
              </a:rPr>
              <a:t>Việt</a:t>
            </a:r>
            <a:endParaRPr lang="en-US" sz="18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kern="0" dirty="0" err="1">
                <a:solidFill>
                  <a:prstClr val="black"/>
                </a:solidFill>
                <a:latin typeface="Times New Roman" panose="02020603050405020304" charset="0"/>
                <a:cs typeface="Times New Roman" panose="02020603050405020304" charset="0"/>
                <a:sym typeface="Arial"/>
              </a:rPr>
              <a:t>Tiết</a:t>
            </a:r>
            <a:r>
              <a:rPr lang="en-US" sz="1600" b="1" kern="0" dirty="0">
                <a:solidFill>
                  <a:prstClr val="black"/>
                </a:solidFill>
                <a:latin typeface="Times New Roman" panose="02020603050405020304" charset="0"/>
                <a:cs typeface="Times New Roman" panose="02020603050405020304" charset="0"/>
                <a:sym typeface="Arial"/>
              </a:rPr>
              <a:t> </a:t>
            </a:r>
            <a:r>
              <a:rPr lang="en-US" sz="1600" b="1" kern="0" dirty="0" smtClean="0">
                <a:solidFill>
                  <a:prstClr val="black"/>
                </a:solidFill>
                <a:latin typeface="Times New Roman" panose="02020603050405020304" charset="0"/>
                <a:cs typeface="Times New Roman" panose="02020603050405020304" charset="0"/>
                <a:sym typeface="Arial"/>
              </a:rPr>
              <a:t>315+316. </a:t>
            </a:r>
            <a:r>
              <a:rPr lang="en-US" sz="1600" b="1" kern="0" dirty="0" err="1">
                <a:solidFill>
                  <a:prstClr val="black"/>
                </a:solidFill>
                <a:latin typeface="Times New Roman" panose="02020603050405020304" charset="0"/>
                <a:cs typeface="Times New Roman" panose="02020603050405020304" charset="0"/>
                <a:sym typeface="Arial"/>
              </a:rPr>
              <a:t>Bài</a:t>
            </a:r>
            <a:r>
              <a:rPr lang="en-US" sz="1600" b="1" kern="0" dirty="0">
                <a:solidFill>
                  <a:prstClr val="black"/>
                </a:solidFill>
                <a:latin typeface="Times New Roman" panose="02020603050405020304" charset="0"/>
                <a:cs typeface="Times New Roman" panose="02020603050405020304" charset="0"/>
                <a:sym typeface="Arial"/>
              </a:rPr>
              <a:t> 1:</a:t>
            </a:r>
            <a:r>
              <a:rPr lang="en-US" sz="16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4" y="3444240"/>
            <a:ext cx="9135966" cy="160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0.00226 0.00803 L -0.05764 0.14577 " pathEditMode="relative" rAng="0" ptsTypes="AA">
                                      <p:cBhvr>
                                        <p:cTn id="42" dur="2000" fill="hold"/>
                                        <p:tgtEl>
                                          <p:spTgt spid="13"/>
                                        </p:tgtEl>
                                        <p:attrNameLst>
                                          <p:attrName>ppt_x</p:attrName>
                                          <p:attrName>ppt_y</p:attrName>
                                        </p:attrNameLst>
                                      </p:cBhvr>
                                      <p:rCtr x="-3003" y="6887"/>
                                    </p:animMotion>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2" nodeType="click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0.02674 0.00772 L 0.22535 0.2412 " pathEditMode="relative" rAng="0" ptsTypes="AA">
                                      <p:cBhvr>
                                        <p:cTn id="59" dur="2000" fill="hold"/>
                                        <p:tgtEl>
                                          <p:spTgt spid="9"/>
                                        </p:tgtEl>
                                        <p:attrNameLst>
                                          <p:attrName>ppt_x</p:attrName>
                                          <p:attrName>ppt_y</p:attrName>
                                        </p:attrNameLst>
                                      </p:cBhvr>
                                      <p:rCtr x="9931" y="11674"/>
                                    </p:animMotion>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7170"/>
                                        </p:tgtEl>
                                        <p:attrNameLst>
                                          <p:attrName>style.visibility</p:attrName>
                                        </p:attrNameLst>
                                      </p:cBhvr>
                                      <p:to>
                                        <p:strVal val="visible"/>
                                      </p:to>
                                    </p:set>
                                    <p:animEffect transition="in" filter="circle(in)">
                                      <p:cBhvr>
                                        <p:cTn id="64"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9" grpId="0"/>
      <p:bldP spid="9" grpId="1"/>
      <p:bldP spid="10" grpId="0"/>
      <p:bldP spid="10" grpId="1"/>
      <p:bldP spid="13" grpId="0"/>
      <p:bldP spid="13" grpId="1"/>
      <p:bldP spid="16" grpId="0"/>
      <p:bldP spid="17" grpId="0"/>
      <p:bldP spid="18" grpId="0"/>
      <p:bldP spid="12" grpId="0"/>
      <p:bldP spid="12" grpId="1"/>
      <p:bldP spid="12" grpId="2"/>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4" name="Picture 4" descr="Bauernbar">
            <a:hlinkClick r:id="" action="ppaction://noaction"/>
          </p:cNvPr>
          <p:cNvPicPr>
            <a:picLocks noChangeAspect="1" noChangeArrowheads="1"/>
          </p:cNvPicPr>
          <p:nvPr/>
        </p:nvPicPr>
        <p:blipFill>
          <a:blip r:embed="rId2"/>
          <a:srcRect/>
          <a:stretch>
            <a:fillRect/>
          </a:stretch>
        </p:blipFill>
        <p:spPr bwMode="auto">
          <a:xfrm>
            <a:off x="1295409" y="2686050"/>
            <a:ext cx="6354763" cy="1428750"/>
          </a:xfrm>
          <a:prstGeom prst="rect">
            <a:avLst/>
          </a:prstGeom>
          <a:noFill/>
        </p:spPr>
      </p:pic>
      <p:sp>
        <p:nvSpPr>
          <p:cNvPr id="20487" name="WordArt 7"/>
          <p:cNvSpPr>
            <a:spLocks noChangeArrowheads="1" noChangeShapeType="1" noTextEdit="1"/>
          </p:cNvSpPr>
          <p:nvPr/>
        </p:nvSpPr>
        <p:spPr bwMode="auto">
          <a:xfrm>
            <a:off x="1568285" y="1830626"/>
            <a:ext cx="5562600" cy="777487"/>
          </a:xfrm>
          <a:prstGeom prst="rect">
            <a:avLst/>
          </a:prstGeom>
        </p:spPr>
        <p:style>
          <a:lnRef idx="1">
            <a:schemeClr val="accent2"/>
          </a:lnRef>
          <a:fillRef idx="2">
            <a:schemeClr val="accent2"/>
          </a:fillRef>
          <a:effectRef idx="1">
            <a:schemeClr val="accent2"/>
          </a:effectRef>
          <a:fontRef idx="minor">
            <a:schemeClr val="dk1"/>
          </a:fontRef>
        </p:style>
        <p:txBody>
          <a:bodyPr wrap="none" lIns="91432" tIns="45716" rIns="91432" bIns="45716" fromWordArt="1">
            <a:prstTxWarp prst="textPlain">
              <a:avLst>
                <a:gd name="adj" fmla="val 50000"/>
              </a:avLst>
            </a:prstTxWarp>
          </a:bodyPr>
          <a:lstStyle/>
          <a:p>
            <a:pPr algn="ctr" defTabSz="914400"/>
            <a:r>
              <a:rPr lang="en-US" sz="3600" kern="10" dirty="0" err="1" smtClean="0">
                <a:ln w="22225">
                  <a:solidFill>
                    <a:srgbClr val="008000"/>
                  </a:solidFill>
                  <a:round/>
                </a:ln>
                <a:solidFill>
                  <a:srgbClr val="000000">
                    <a:alpha val="97000"/>
                  </a:srgbClr>
                </a:solidFill>
                <a:latin typeface="Times New Roman" panose="02020603050405020304"/>
                <a:cs typeface="Times New Roman" panose="02020603050405020304"/>
                <a:sym typeface="Arial"/>
              </a:rPr>
              <a:t>Bài</a:t>
            </a:r>
            <a:r>
              <a:rPr lang="en-US" sz="3600" kern="10" dirty="0" smtClean="0">
                <a:ln w="22225">
                  <a:solidFill>
                    <a:srgbClr val="008000"/>
                  </a:solidFill>
                  <a:round/>
                </a:ln>
                <a:solidFill>
                  <a:srgbClr val="000000">
                    <a:alpha val="97000"/>
                  </a:srgbClr>
                </a:solidFill>
                <a:latin typeface="Times New Roman" panose="02020603050405020304"/>
                <a:cs typeface="Times New Roman" panose="02020603050405020304"/>
                <a:sym typeface="Arial"/>
              </a:rPr>
              <a:t> 1. </a:t>
            </a:r>
            <a:r>
              <a:rPr lang="en-US" sz="3600" kern="10" dirty="0" err="1" smtClean="0">
                <a:ln w="22225">
                  <a:solidFill>
                    <a:srgbClr val="008000"/>
                  </a:solidFill>
                  <a:round/>
                </a:ln>
                <a:solidFill>
                  <a:srgbClr val="000000">
                    <a:alpha val="97000"/>
                  </a:srgbClr>
                </a:solidFill>
                <a:latin typeface="Times New Roman" panose="02020603050405020304"/>
                <a:cs typeface="Times New Roman" panose="02020603050405020304"/>
                <a:sym typeface="Arial"/>
              </a:rPr>
              <a:t>Kiến</a:t>
            </a:r>
            <a:r>
              <a:rPr lang="en-US" sz="3600" kern="10" dirty="0" smtClean="0">
                <a:ln w="22225">
                  <a:solidFill>
                    <a:srgbClr val="008000"/>
                  </a:solidFill>
                  <a:round/>
                </a:ln>
                <a:solidFill>
                  <a:srgbClr val="000000">
                    <a:alpha val="97000"/>
                  </a:srgbClr>
                </a:solidFill>
                <a:latin typeface="Times New Roman" panose="02020603050405020304"/>
                <a:cs typeface="Times New Roman" panose="02020603050405020304"/>
                <a:sym typeface="Arial"/>
              </a:rPr>
              <a:t> </a:t>
            </a:r>
            <a:r>
              <a:rPr lang="en-US" sz="3600" kern="10" dirty="0" err="1" smtClean="0">
                <a:ln w="22225">
                  <a:solidFill>
                    <a:srgbClr val="008000"/>
                  </a:solidFill>
                  <a:round/>
                </a:ln>
                <a:solidFill>
                  <a:srgbClr val="000000">
                    <a:alpha val="97000"/>
                  </a:srgbClr>
                </a:solidFill>
                <a:latin typeface="Times New Roman" panose="02020603050405020304"/>
                <a:cs typeface="Times New Roman" panose="02020603050405020304"/>
                <a:sym typeface="Arial"/>
              </a:rPr>
              <a:t>và</a:t>
            </a:r>
            <a:r>
              <a:rPr lang="en-US" sz="3600" kern="10" dirty="0" smtClean="0">
                <a:ln w="22225">
                  <a:solidFill>
                    <a:srgbClr val="008000"/>
                  </a:solidFill>
                  <a:round/>
                </a:ln>
                <a:solidFill>
                  <a:srgbClr val="000000">
                    <a:alpha val="97000"/>
                  </a:srgbClr>
                </a:solidFill>
                <a:latin typeface="Times New Roman" panose="02020603050405020304"/>
                <a:cs typeface="Times New Roman" panose="02020603050405020304"/>
                <a:sym typeface="Arial"/>
              </a:rPr>
              <a:t> </a:t>
            </a:r>
            <a:r>
              <a:rPr lang="en-US" sz="3600" kern="10" dirty="0" err="1" smtClean="0">
                <a:ln w="22225">
                  <a:solidFill>
                    <a:srgbClr val="008000"/>
                  </a:solidFill>
                  <a:round/>
                </a:ln>
                <a:solidFill>
                  <a:srgbClr val="000000">
                    <a:alpha val="97000"/>
                  </a:srgbClr>
                </a:solidFill>
                <a:latin typeface="Times New Roman" panose="02020603050405020304"/>
                <a:cs typeface="Times New Roman" panose="02020603050405020304"/>
                <a:sym typeface="Arial"/>
              </a:rPr>
              <a:t>chim</a:t>
            </a:r>
            <a:r>
              <a:rPr lang="en-US" sz="3600" kern="10" dirty="0" smtClean="0">
                <a:ln w="22225">
                  <a:solidFill>
                    <a:srgbClr val="008000"/>
                  </a:solidFill>
                  <a:round/>
                </a:ln>
                <a:solidFill>
                  <a:srgbClr val="000000">
                    <a:alpha val="97000"/>
                  </a:srgbClr>
                </a:solidFill>
                <a:latin typeface="Times New Roman" panose="02020603050405020304"/>
                <a:cs typeface="Times New Roman" panose="02020603050405020304"/>
                <a:sym typeface="Arial"/>
              </a:rPr>
              <a:t> </a:t>
            </a:r>
            <a:r>
              <a:rPr lang="en-US" sz="3600" kern="10" dirty="0" err="1" smtClean="0">
                <a:ln w="22225">
                  <a:solidFill>
                    <a:srgbClr val="008000"/>
                  </a:solidFill>
                  <a:round/>
                </a:ln>
                <a:solidFill>
                  <a:srgbClr val="000000">
                    <a:alpha val="97000"/>
                  </a:srgbClr>
                </a:solidFill>
                <a:latin typeface="Times New Roman" panose="02020603050405020304"/>
                <a:cs typeface="Times New Roman" panose="02020603050405020304"/>
                <a:sym typeface="Arial"/>
              </a:rPr>
              <a:t>bồ</a:t>
            </a:r>
            <a:r>
              <a:rPr lang="en-US" sz="3600" kern="10" dirty="0" smtClean="0">
                <a:ln w="22225">
                  <a:solidFill>
                    <a:srgbClr val="008000"/>
                  </a:solidFill>
                  <a:round/>
                </a:ln>
                <a:solidFill>
                  <a:srgbClr val="000000">
                    <a:alpha val="97000"/>
                  </a:srgbClr>
                </a:solidFill>
                <a:latin typeface="Times New Roman" panose="02020603050405020304"/>
                <a:cs typeface="Times New Roman" panose="02020603050405020304"/>
                <a:sym typeface="Arial"/>
              </a:rPr>
              <a:t> </a:t>
            </a:r>
            <a:r>
              <a:rPr lang="en-US" sz="3600" kern="10" dirty="0" err="1" smtClean="0">
                <a:ln w="22225">
                  <a:solidFill>
                    <a:srgbClr val="008000"/>
                  </a:solidFill>
                  <a:round/>
                </a:ln>
                <a:solidFill>
                  <a:srgbClr val="000000">
                    <a:alpha val="97000"/>
                  </a:srgbClr>
                </a:solidFill>
                <a:latin typeface="Times New Roman" panose="02020603050405020304"/>
                <a:cs typeface="Times New Roman" panose="02020603050405020304"/>
                <a:sym typeface="Arial"/>
              </a:rPr>
              <a:t>câu</a:t>
            </a:r>
            <a:r>
              <a:rPr lang="en-US" sz="3600" kern="10" dirty="0" smtClean="0">
                <a:ln w="22225">
                  <a:solidFill>
                    <a:srgbClr val="008000"/>
                  </a:solidFill>
                  <a:round/>
                </a:ln>
                <a:solidFill>
                  <a:srgbClr val="000000">
                    <a:alpha val="97000"/>
                  </a:srgbClr>
                </a:solidFill>
                <a:latin typeface="Times New Roman" panose="02020603050405020304"/>
                <a:cs typeface="Times New Roman" panose="02020603050405020304"/>
                <a:sym typeface="Arial"/>
              </a:rPr>
              <a:t> ( </a:t>
            </a:r>
            <a:r>
              <a:rPr lang="en-US" sz="3600" kern="10" dirty="0" err="1" smtClean="0">
                <a:ln w="22225">
                  <a:solidFill>
                    <a:srgbClr val="008000"/>
                  </a:solidFill>
                  <a:round/>
                </a:ln>
                <a:solidFill>
                  <a:srgbClr val="000000">
                    <a:alpha val="97000"/>
                  </a:srgbClr>
                </a:solidFill>
                <a:latin typeface="Times New Roman" panose="02020603050405020304"/>
                <a:cs typeface="Times New Roman" panose="02020603050405020304"/>
                <a:sym typeface="Arial"/>
              </a:rPr>
              <a:t>Trang</a:t>
            </a:r>
            <a:r>
              <a:rPr lang="en-US" sz="3600" kern="10" dirty="0" smtClean="0">
                <a:ln w="22225">
                  <a:solidFill>
                    <a:srgbClr val="008000"/>
                  </a:solidFill>
                  <a:round/>
                </a:ln>
                <a:solidFill>
                  <a:srgbClr val="000000">
                    <a:alpha val="97000"/>
                  </a:srgbClr>
                </a:solidFill>
                <a:latin typeface="Times New Roman" panose="02020603050405020304"/>
                <a:cs typeface="Times New Roman" panose="02020603050405020304"/>
                <a:sym typeface="Arial"/>
              </a:rPr>
              <a:t> 84-85)</a:t>
            </a:r>
            <a:endParaRPr lang="en-US" sz="3600" kern="10" dirty="0">
              <a:ln w="22225">
                <a:solidFill>
                  <a:srgbClr val="008000"/>
                </a:solidFill>
                <a:round/>
              </a:ln>
              <a:solidFill>
                <a:srgbClr val="000000">
                  <a:alpha val="97000"/>
                </a:srgbClr>
              </a:solidFill>
              <a:latin typeface="Times New Roman" panose="02020603050405020304"/>
              <a:cs typeface="Times New Roman" panose="02020603050405020304"/>
              <a:sym typeface="Arial"/>
            </a:endParaRPr>
          </a:p>
        </p:txBody>
      </p:sp>
      <p:sp>
        <p:nvSpPr>
          <p:cNvPr id="20489" name="Rectangle 9"/>
          <p:cNvSpPr>
            <a:spLocks noChangeArrowheads="1"/>
          </p:cNvSpPr>
          <p:nvPr/>
        </p:nvSpPr>
        <p:spPr bwMode="auto">
          <a:xfrm>
            <a:off x="304800" y="4171950"/>
            <a:ext cx="8610600" cy="788194"/>
          </a:xfrm>
          <a:prstGeom prst="rect">
            <a:avLst/>
          </a:prstGeom>
          <a:noFill/>
          <a:ln w="9525" algn="ctr">
            <a:noFill/>
            <a:miter lim="800000"/>
          </a:ln>
          <a:effectLst/>
        </p:spPr>
        <p:txBody>
          <a:bodyPr wrap="none" lIns="91432" tIns="45716" rIns="91432" bIns="45716" anchor="ctr"/>
          <a:lstStyle/>
          <a:p>
            <a:pPr algn="ctr" defTabSz="914400" eaLnBrk="0" hangingPunct="0">
              <a:buFontTx/>
              <a:buChar char="•"/>
            </a:pPr>
            <a:r>
              <a:rPr lang="en-US" sz="2800" b="1" dirty="0" err="1">
                <a:solidFill>
                  <a:srgbClr val="FF3300"/>
                </a:solidFill>
                <a:cs typeface="Arial"/>
                <a:sym typeface="Arial"/>
              </a:rPr>
              <a:t>Giáo</a:t>
            </a:r>
            <a:r>
              <a:rPr lang="en-US" sz="2800" b="1" dirty="0">
                <a:solidFill>
                  <a:srgbClr val="FF3300"/>
                </a:solidFill>
                <a:cs typeface="Arial"/>
                <a:sym typeface="Arial"/>
              </a:rPr>
              <a:t> </a:t>
            </a:r>
            <a:r>
              <a:rPr lang="en-US" sz="2800" b="1" dirty="0" err="1">
                <a:solidFill>
                  <a:srgbClr val="FF3300"/>
                </a:solidFill>
                <a:cs typeface="Arial"/>
                <a:sym typeface="Arial"/>
              </a:rPr>
              <a:t>viên</a:t>
            </a:r>
            <a:r>
              <a:rPr lang="en-US" sz="2800" b="1" dirty="0">
                <a:solidFill>
                  <a:srgbClr val="FF3300"/>
                </a:solidFill>
                <a:cs typeface="Arial"/>
                <a:sym typeface="Arial"/>
              </a:rPr>
              <a:t> </a:t>
            </a:r>
            <a:r>
              <a:rPr lang="en-US" sz="2800" b="1" dirty="0" err="1">
                <a:solidFill>
                  <a:srgbClr val="FF3300"/>
                </a:solidFill>
                <a:cs typeface="Arial"/>
                <a:sym typeface="Arial"/>
              </a:rPr>
              <a:t>giảng</a:t>
            </a:r>
            <a:r>
              <a:rPr lang="en-US" sz="2800" b="1" dirty="0">
                <a:solidFill>
                  <a:srgbClr val="FF3300"/>
                </a:solidFill>
                <a:cs typeface="Arial"/>
                <a:sym typeface="Arial"/>
              </a:rPr>
              <a:t> </a:t>
            </a:r>
            <a:r>
              <a:rPr lang="en-US" sz="2800" b="1" dirty="0" err="1">
                <a:solidFill>
                  <a:srgbClr val="FF3300"/>
                </a:solidFill>
                <a:cs typeface="Arial"/>
                <a:sym typeface="Arial"/>
              </a:rPr>
              <a:t>dạy</a:t>
            </a:r>
            <a:r>
              <a:rPr lang="en-US" sz="2800" b="1" dirty="0">
                <a:solidFill>
                  <a:srgbClr val="FF3300"/>
                </a:solidFill>
                <a:cs typeface="Arial"/>
                <a:sym typeface="Arial"/>
              </a:rPr>
              <a:t>: </a:t>
            </a:r>
            <a:r>
              <a:rPr lang="en-US" sz="2800" b="1" dirty="0" err="1" smtClean="0">
                <a:solidFill>
                  <a:srgbClr val="FF3300"/>
                </a:solidFill>
                <a:cs typeface="Arial"/>
                <a:sym typeface="Arial"/>
              </a:rPr>
              <a:t>LÊ</a:t>
            </a:r>
            <a:r>
              <a:rPr lang="en-US" sz="2800" b="1" dirty="0" smtClean="0">
                <a:solidFill>
                  <a:srgbClr val="FF3300"/>
                </a:solidFill>
                <a:cs typeface="Arial"/>
                <a:sym typeface="Arial"/>
              </a:rPr>
              <a:t> </a:t>
            </a:r>
            <a:r>
              <a:rPr lang="en-US" sz="2800" b="1" dirty="0" err="1" smtClean="0">
                <a:solidFill>
                  <a:srgbClr val="FF3300"/>
                </a:solidFill>
                <a:cs typeface="Arial"/>
                <a:sym typeface="Arial"/>
              </a:rPr>
              <a:t>THỊ</a:t>
            </a:r>
            <a:r>
              <a:rPr lang="en-US" sz="2800" b="1" dirty="0" smtClean="0">
                <a:solidFill>
                  <a:srgbClr val="FF3300"/>
                </a:solidFill>
                <a:cs typeface="Arial"/>
                <a:sym typeface="Arial"/>
              </a:rPr>
              <a:t> </a:t>
            </a:r>
            <a:r>
              <a:rPr lang="en-US" sz="2800" b="1" dirty="0" err="1" smtClean="0">
                <a:solidFill>
                  <a:srgbClr val="FF3300"/>
                </a:solidFill>
                <a:cs typeface="Arial"/>
                <a:sym typeface="Arial"/>
              </a:rPr>
              <a:t>THẮM</a:t>
            </a:r>
            <a:endParaRPr lang="en-US" sz="2800" b="1" dirty="0">
              <a:solidFill>
                <a:srgbClr val="FF3300"/>
              </a:solidFill>
              <a:cs typeface="Arial"/>
              <a:sym typeface="Arial"/>
            </a:endParaRPr>
          </a:p>
          <a:p>
            <a:pPr algn="ctr" defTabSz="914400" eaLnBrk="0" hangingPunct="0">
              <a:buFontTx/>
              <a:buChar char="•"/>
            </a:pPr>
            <a:r>
              <a:rPr lang="en-US" sz="2800" b="1" dirty="0" err="1">
                <a:solidFill>
                  <a:srgbClr val="FF3300"/>
                </a:solidFill>
                <a:cs typeface="Arial"/>
                <a:sym typeface="Arial"/>
              </a:rPr>
              <a:t>Trường</a:t>
            </a:r>
            <a:r>
              <a:rPr lang="en-US" sz="2800" b="1" dirty="0">
                <a:solidFill>
                  <a:srgbClr val="FF3300"/>
                </a:solidFill>
                <a:cs typeface="Arial"/>
                <a:sym typeface="Arial"/>
              </a:rPr>
              <a:t>: TH&amp; THCS </a:t>
            </a:r>
            <a:r>
              <a:rPr lang="en-US" sz="2800" b="1" dirty="0" err="1" smtClean="0">
                <a:solidFill>
                  <a:srgbClr val="FF3300"/>
                </a:solidFill>
                <a:cs typeface="Arial"/>
                <a:sym typeface="Arial"/>
              </a:rPr>
              <a:t>ĐẠI</a:t>
            </a:r>
            <a:r>
              <a:rPr lang="en-US" sz="2800" b="1" dirty="0" smtClean="0">
                <a:solidFill>
                  <a:srgbClr val="FF3300"/>
                </a:solidFill>
                <a:cs typeface="Arial"/>
                <a:sym typeface="Arial"/>
              </a:rPr>
              <a:t> </a:t>
            </a:r>
            <a:r>
              <a:rPr lang="en-US" sz="2800" b="1" dirty="0" err="1" smtClean="0">
                <a:solidFill>
                  <a:srgbClr val="FF3300"/>
                </a:solidFill>
                <a:cs typeface="Arial"/>
                <a:sym typeface="Arial"/>
              </a:rPr>
              <a:t>SƠN</a:t>
            </a:r>
            <a:endParaRPr lang="en-US" sz="2800" b="1" dirty="0">
              <a:solidFill>
                <a:srgbClr val="FF3300"/>
              </a:solidFill>
              <a:cs typeface="Arial"/>
              <a:sym typeface="Arial"/>
            </a:endParaRPr>
          </a:p>
        </p:txBody>
      </p:sp>
      <p:sp>
        <p:nvSpPr>
          <p:cNvPr id="6" name="WordArt 6"/>
          <p:cNvSpPr>
            <a:spLocks noChangeArrowheads="1" noChangeShapeType="1" noTextEdit="1"/>
          </p:cNvSpPr>
          <p:nvPr/>
        </p:nvSpPr>
        <p:spPr bwMode="auto">
          <a:xfrm>
            <a:off x="789410" y="228602"/>
            <a:ext cx="7933576" cy="1494945"/>
          </a:xfrm>
          <a:prstGeom prst="rect">
            <a:avLst/>
          </a:prstGeom>
        </p:spPr>
        <p:style>
          <a:lnRef idx="1">
            <a:schemeClr val="accent6"/>
          </a:lnRef>
          <a:fillRef idx="2">
            <a:schemeClr val="accent6"/>
          </a:fillRef>
          <a:effectRef idx="1">
            <a:schemeClr val="accent6"/>
          </a:effectRef>
          <a:fontRef idx="minor">
            <a:schemeClr val="dk1"/>
          </a:fontRef>
        </p:style>
        <p:txBody>
          <a:bodyPr wrap="none" lIns="91432" tIns="45716" rIns="91432" bIns="45716"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defTabSz="914400"/>
            <a:r>
              <a:rPr lang="en-US" sz="2800" b="1" kern="10" dirty="0" err="1">
                <a:ln w="9525">
                  <a:noFill/>
                  <a:round/>
                </a:ln>
                <a:solidFill>
                  <a:srgbClr val="00B050"/>
                </a:solidFill>
                <a:latin typeface="Times New Roman" panose="02020603050405020304"/>
                <a:cs typeface="Times New Roman" panose="02020603050405020304"/>
                <a:sym typeface="Arial"/>
              </a:rPr>
              <a:t>Chào</a:t>
            </a:r>
            <a:r>
              <a:rPr lang="en-US" sz="2800" b="1" kern="10" dirty="0">
                <a:ln w="9525">
                  <a:noFill/>
                  <a:round/>
                </a:ln>
                <a:solidFill>
                  <a:srgbClr val="00B050"/>
                </a:solidFill>
                <a:latin typeface="Times New Roman" panose="02020603050405020304"/>
                <a:cs typeface="Times New Roman" panose="02020603050405020304"/>
                <a:sym typeface="Arial"/>
              </a:rPr>
              <a:t> </a:t>
            </a:r>
            <a:r>
              <a:rPr lang="en-US" sz="2800" b="1" kern="10" dirty="0" err="1">
                <a:ln w="9525">
                  <a:noFill/>
                  <a:round/>
                </a:ln>
                <a:solidFill>
                  <a:srgbClr val="00B050"/>
                </a:solidFill>
                <a:latin typeface="Times New Roman" panose="02020603050405020304"/>
                <a:cs typeface="Times New Roman" panose="02020603050405020304"/>
                <a:sym typeface="Arial"/>
              </a:rPr>
              <a:t>các</a:t>
            </a:r>
            <a:r>
              <a:rPr lang="en-US" sz="2800" b="1" kern="10" dirty="0">
                <a:ln w="9525">
                  <a:noFill/>
                  <a:round/>
                </a:ln>
                <a:solidFill>
                  <a:srgbClr val="00B050"/>
                </a:solidFill>
                <a:latin typeface="Times New Roman" panose="02020603050405020304"/>
                <a:cs typeface="Times New Roman" panose="02020603050405020304"/>
                <a:sym typeface="Arial"/>
              </a:rPr>
              <a:t> </a:t>
            </a:r>
            <a:r>
              <a:rPr lang="en-US" sz="2800" b="1" kern="10" dirty="0" err="1">
                <a:ln w="9525">
                  <a:noFill/>
                  <a:round/>
                </a:ln>
                <a:solidFill>
                  <a:srgbClr val="00B050"/>
                </a:solidFill>
                <a:latin typeface="Times New Roman" panose="02020603050405020304"/>
                <a:cs typeface="Times New Roman" panose="02020603050405020304"/>
                <a:sym typeface="Arial"/>
              </a:rPr>
              <a:t>em</a:t>
            </a:r>
            <a:r>
              <a:rPr lang="en-US" sz="2800" b="1" kern="10" dirty="0">
                <a:ln w="9525">
                  <a:noFill/>
                  <a:round/>
                </a:ln>
                <a:solidFill>
                  <a:srgbClr val="00B050"/>
                </a:solidFill>
                <a:latin typeface="Times New Roman" panose="02020603050405020304"/>
                <a:cs typeface="Times New Roman" panose="02020603050405020304"/>
                <a:sym typeface="Arial"/>
              </a:rPr>
              <a:t> </a:t>
            </a:r>
            <a:r>
              <a:rPr lang="en-US" sz="2800" b="1" kern="10" dirty="0" err="1">
                <a:ln w="9525">
                  <a:noFill/>
                  <a:round/>
                </a:ln>
                <a:solidFill>
                  <a:srgbClr val="00B050"/>
                </a:solidFill>
                <a:latin typeface="Times New Roman" panose="02020603050405020304"/>
                <a:cs typeface="Times New Roman" panose="02020603050405020304"/>
                <a:sym typeface="Arial"/>
              </a:rPr>
              <a:t>đến</a:t>
            </a:r>
            <a:r>
              <a:rPr lang="en-US" sz="2800" b="1" kern="10" dirty="0">
                <a:ln w="9525">
                  <a:noFill/>
                  <a:round/>
                </a:ln>
                <a:solidFill>
                  <a:srgbClr val="00B050"/>
                </a:solidFill>
                <a:latin typeface="Times New Roman" panose="02020603050405020304"/>
                <a:cs typeface="Times New Roman" panose="02020603050405020304"/>
                <a:sym typeface="Arial"/>
              </a:rPr>
              <a:t> </a:t>
            </a:r>
            <a:r>
              <a:rPr lang="en-US" sz="2800" b="1" kern="10" dirty="0" err="1" smtClean="0">
                <a:ln w="9525">
                  <a:noFill/>
                  <a:round/>
                </a:ln>
                <a:solidFill>
                  <a:srgbClr val="00B050"/>
                </a:solidFill>
                <a:latin typeface="Times New Roman" panose="02020603050405020304"/>
                <a:cs typeface="Times New Roman" panose="02020603050405020304"/>
                <a:sym typeface="Arial"/>
              </a:rPr>
              <a:t>với</a:t>
            </a:r>
            <a:r>
              <a:rPr lang="en-US" sz="2800" b="1" kern="10" dirty="0" smtClean="0">
                <a:ln w="9525">
                  <a:noFill/>
                  <a:round/>
                </a:ln>
                <a:solidFill>
                  <a:srgbClr val="00B050"/>
                </a:solidFill>
                <a:latin typeface="Times New Roman" panose="02020603050405020304"/>
                <a:cs typeface="Times New Roman" panose="02020603050405020304"/>
                <a:sym typeface="Arial"/>
              </a:rPr>
              <a:t> </a:t>
            </a:r>
            <a:r>
              <a:rPr lang="en-US" sz="2800" b="1" kern="10" dirty="0" err="1">
                <a:ln w="9525">
                  <a:noFill/>
                  <a:round/>
                </a:ln>
                <a:solidFill>
                  <a:srgbClr val="00B050"/>
                </a:solidFill>
                <a:latin typeface="Times New Roman" panose="02020603050405020304"/>
                <a:cs typeface="Times New Roman" panose="02020603050405020304"/>
                <a:sym typeface="Arial"/>
              </a:rPr>
              <a:t>tiết</a:t>
            </a:r>
            <a:r>
              <a:rPr lang="en-US" sz="2800" b="1" kern="10" dirty="0">
                <a:ln w="9525">
                  <a:noFill/>
                  <a:round/>
                </a:ln>
                <a:solidFill>
                  <a:srgbClr val="00B050"/>
                </a:solidFill>
                <a:latin typeface="Times New Roman" panose="02020603050405020304"/>
                <a:cs typeface="Times New Roman" panose="02020603050405020304"/>
                <a:sym typeface="Arial"/>
              </a:rPr>
              <a:t> </a:t>
            </a:r>
            <a:r>
              <a:rPr lang="en-US" sz="2800" b="1" kern="10" dirty="0" err="1">
                <a:ln w="9525">
                  <a:noFill/>
                  <a:round/>
                </a:ln>
                <a:solidFill>
                  <a:srgbClr val="00B050"/>
                </a:solidFill>
                <a:latin typeface="Times New Roman" panose="02020603050405020304"/>
                <a:cs typeface="Times New Roman" panose="02020603050405020304"/>
                <a:sym typeface="Arial"/>
              </a:rPr>
              <a:t>học</a:t>
            </a:r>
            <a:r>
              <a:rPr lang="en-US" sz="2800" b="1" kern="10" dirty="0">
                <a:ln w="9525">
                  <a:noFill/>
                  <a:round/>
                </a:ln>
                <a:solidFill>
                  <a:srgbClr val="00B050"/>
                </a:solidFill>
                <a:latin typeface="Times New Roman" panose="02020603050405020304"/>
                <a:cs typeface="Times New Roman" panose="02020603050405020304"/>
                <a:sym typeface="Arial"/>
              </a:rPr>
              <a:t>  </a:t>
            </a:r>
            <a:r>
              <a:rPr lang="en-US" sz="2800" b="1" kern="10" dirty="0" err="1" smtClean="0">
                <a:ln w="9525">
                  <a:noFill/>
                  <a:round/>
                </a:ln>
                <a:solidFill>
                  <a:srgbClr val="00B050"/>
                </a:solidFill>
                <a:latin typeface="Times New Roman" panose="02020603050405020304"/>
                <a:cs typeface="Times New Roman" panose="02020603050405020304"/>
                <a:sym typeface="Arial"/>
              </a:rPr>
              <a:t>Tiếng</a:t>
            </a:r>
            <a:r>
              <a:rPr lang="en-US" sz="2800" b="1" kern="10" dirty="0" smtClean="0">
                <a:ln w="9525">
                  <a:noFill/>
                  <a:round/>
                </a:ln>
                <a:solidFill>
                  <a:srgbClr val="00B050"/>
                </a:solidFill>
                <a:latin typeface="Times New Roman" panose="02020603050405020304"/>
                <a:cs typeface="Times New Roman" panose="02020603050405020304"/>
                <a:sym typeface="Arial"/>
              </a:rPr>
              <a:t> </a:t>
            </a:r>
            <a:r>
              <a:rPr lang="en-US" sz="2800" b="1" kern="10" dirty="0" err="1" smtClean="0">
                <a:ln w="9525">
                  <a:noFill/>
                  <a:round/>
                </a:ln>
                <a:solidFill>
                  <a:srgbClr val="00B050"/>
                </a:solidFill>
                <a:latin typeface="Times New Roman" panose="02020603050405020304"/>
                <a:cs typeface="Times New Roman" panose="02020603050405020304"/>
                <a:sym typeface="Arial"/>
              </a:rPr>
              <a:t>Việt</a:t>
            </a:r>
            <a:r>
              <a:rPr lang="en-US" sz="2800" b="1" kern="10" dirty="0" smtClean="0">
                <a:ln w="9525">
                  <a:noFill/>
                  <a:round/>
                </a:ln>
                <a:solidFill>
                  <a:srgbClr val="00B050"/>
                </a:solidFill>
                <a:latin typeface="Times New Roman" panose="02020603050405020304"/>
                <a:cs typeface="Times New Roman" panose="02020603050405020304"/>
                <a:sym typeface="Arial"/>
              </a:rPr>
              <a:t> </a:t>
            </a:r>
            <a:r>
              <a:rPr lang="en-US" sz="2800" b="1" kern="10" dirty="0" err="1" smtClean="0">
                <a:ln w="9525">
                  <a:noFill/>
                  <a:round/>
                </a:ln>
                <a:solidFill>
                  <a:srgbClr val="00B050"/>
                </a:solidFill>
                <a:latin typeface="Times New Roman" panose="02020603050405020304"/>
                <a:cs typeface="Times New Roman" panose="02020603050405020304"/>
                <a:sym typeface="Arial"/>
              </a:rPr>
              <a:t>lớp</a:t>
            </a:r>
            <a:r>
              <a:rPr lang="en-US" sz="2800" b="1" kern="10" dirty="0" smtClean="0">
                <a:ln w="9525">
                  <a:noFill/>
                  <a:round/>
                </a:ln>
                <a:solidFill>
                  <a:srgbClr val="00B050"/>
                </a:solidFill>
                <a:latin typeface="Times New Roman" panose="02020603050405020304"/>
                <a:cs typeface="Times New Roman" panose="02020603050405020304"/>
                <a:sym typeface="Arial"/>
              </a:rPr>
              <a:t> 1</a:t>
            </a:r>
            <a:endParaRPr lang="en-US" sz="2800" b="1" kern="10" dirty="0">
              <a:ln w="9525">
                <a:noFill/>
                <a:round/>
              </a:ln>
              <a:solidFill>
                <a:srgbClr val="00B050"/>
              </a:solidFill>
              <a:latin typeface="Times New Roman" panose="02020603050405020304"/>
              <a:cs typeface="Times New Roman" panose="02020603050405020304"/>
              <a:sym typeface="Arial"/>
            </a:endParaRPr>
          </a:p>
        </p:txBody>
      </p:sp>
    </p:spTree>
    <p:extLst>
      <p:ext uri="{BB962C8B-B14F-4D97-AF65-F5344CB8AC3E}">
        <p14:creationId xmlns:p14="http://schemas.microsoft.com/office/powerpoint/2010/main" val="146939733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fade">
                                      <p:cBhvr>
                                        <p:cTn id="7" dur="1000"/>
                                        <p:tgtEl>
                                          <p:spTgt spid="20489"/>
                                        </p:tgtEl>
                                      </p:cBhvr>
                                    </p:animEffect>
                                    <p:anim calcmode="lin" valueType="num">
                                      <p:cBhvr>
                                        <p:cTn id="8" dur="1000" fill="hold"/>
                                        <p:tgtEl>
                                          <p:spTgt spid="20489"/>
                                        </p:tgtEl>
                                        <p:attrNameLst>
                                          <p:attrName>ppt_x</p:attrName>
                                        </p:attrNameLst>
                                      </p:cBhvr>
                                      <p:tavLst>
                                        <p:tav tm="0">
                                          <p:val>
                                            <p:strVal val="#ppt_x"/>
                                          </p:val>
                                        </p:tav>
                                        <p:tav tm="100000">
                                          <p:val>
                                            <p:strVal val="#ppt_x"/>
                                          </p:val>
                                        </p:tav>
                                      </p:tavLst>
                                    </p:anim>
                                    <p:anim calcmode="lin" valueType="num">
                                      <p:cBhvr>
                                        <p:cTn id="9" dur="1000" fill="hold"/>
                                        <p:tgtEl>
                                          <p:spTgt spid="204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Kể</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chuyện</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419" t="37612" r="9352" b="8088"/>
          <a:stretch/>
        </p:blipFill>
        <p:spPr>
          <a:xfrm>
            <a:off x="8034" y="1343479"/>
            <a:ext cx="9144000" cy="3738466"/>
          </a:xfrm>
          <a:prstGeom prst="rect">
            <a:avLst/>
          </a:prstGeom>
          <a:ln>
            <a:noFill/>
          </a:ln>
          <a:effectLst>
            <a:softEdge rad="112500"/>
          </a:effectLst>
        </p:spPr>
      </p:pic>
      <p:sp>
        <p:nvSpPr>
          <p:cNvPr id="4" name="矩形 8">
            <a:extLst>
              <a:ext uri="{FF2B5EF4-FFF2-40B4-BE49-F238E27FC236}">
                <a16:creationId xmlns:a16="http://schemas.microsoft.com/office/drawing/2014/main" xmlns="" id="{DAECB3AA-DE44-4B2E-8E42-EC1E254E3EC5}"/>
              </a:ext>
            </a:extLst>
          </p:cNvPr>
          <p:cNvSpPr/>
          <p:nvPr/>
        </p:nvSpPr>
        <p:spPr>
          <a:xfrm>
            <a:off x="0" y="943369"/>
            <a:ext cx="8505646" cy="40011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6. </a:t>
            </a:r>
            <a:r>
              <a:rPr lang="en-US" altLang="zh-CN"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Kể</a:t>
            </a:r>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lại</a:t>
            </a:r>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Kiến</a:t>
            </a:r>
            <a:r>
              <a:rPr lang="en-US" altLang="zh-CN" sz="20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0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0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bồ</a:t>
            </a:r>
            <a:r>
              <a:rPr lang="en-US" altLang="zh-CN" sz="20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câu</a:t>
            </a:r>
            <a:endParaRPr lang="zh-CN" alt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Rectangle 2"/>
          <p:cNvSpPr/>
          <p:nvPr/>
        </p:nvSpPr>
        <p:spPr>
          <a:xfrm>
            <a:off x="254000" y="2822167"/>
            <a:ext cx="4155439" cy="4308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1100" dirty="0">
                <a:latin typeface="Arial" pitchFamily="34" charset="0"/>
                <a:cs typeface="Arial" pitchFamily="34" charset="0"/>
              </a:rPr>
              <a:t>Một con kiến không may bị rơi xuống nước. Nó vùng vẫy và la </a:t>
            </a:r>
            <a:r>
              <a:rPr lang="vi-VN" sz="1100" dirty="0" smtClean="0">
                <a:latin typeface="Arial" pitchFamily="34" charset="0"/>
                <a:cs typeface="Arial" pitchFamily="34" charset="0"/>
              </a:rPr>
              <a:t>lên:</a:t>
            </a:r>
            <a:r>
              <a:rPr lang="en-US" sz="1100" dirty="0" smtClean="0">
                <a:latin typeface="Arial" pitchFamily="34" charset="0"/>
                <a:cs typeface="Arial" pitchFamily="34" charset="0"/>
              </a:rPr>
              <a:t> </a:t>
            </a:r>
            <a:r>
              <a:rPr lang="vi-VN" sz="1100" dirty="0" smtClean="0">
                <a:latin typeface="Arial" pitchFamily="34" charset="0"/>
                <a:cs typeface="Arial" pitchFamily="34" charset="0"/>
              </a:rPr>
              <a:t>Cứu </a:t>
            </a:r>
            <a:r>
              <a:rPr lang="vi-VN" sz="1100" dirty="0">
                <a:latin typeface="Arial" pitchFamily="34" charset="0"/>
                <a:cs typeface="Arial" pitchFamily="34" charset="0"/>
              </a:rPr>
              <a:t>tôi với, cứu tôi với!</a:t>
            </a:r>
          </a:p>
        </p:txBody>
      </p:sp>
      <p:sp>
        <p:nvSpPr>
          <p:cNvPr id="6" name="Rectangle 5"/>
          <p:cNvSpPr/>
          <p:nvPr/>
        </p:nvSpPr>
        <p:spPr>
          <a:xfrm>
            <a:off x="4846319" y="2812007"/>
            <a:ext cx="4206241" cy="4308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1100" dirty="0">
                <a:latin typeface="Arial" pitchFamily="34" charset="0"/>
                <a:cs typeface="Arial" pitchFamily="34" charset="0"/>
              </a:rPr>
              <a:t>Nghe tiếng kêu cứu của kiến, bồ câu nhanh trí nhặt một chiếc lá thả xuống nước. Kiến bám vào chiếc lá và leo lên được bờ.</a:t>
            </a:r>
            <a:endParaRPr lang="en-US" sz="1100" dirty="0">
              <a:latin typeface="Arial" pitchFamily="34" charset="0"/>
              <a:cs typeface="Arial" pitchFamily="34" charset="0"/>
            </a:endParaRPr>
          </a:p>
        </p:txBody>
      </p:sp>
      <p:sp>
        <p:nvSpPr>
          <p:cNvPr id="7" name="Rectangle 6"/>
          <p:cNvSpPr/>
          <p:nvPr/>
        </p:nvSpPr>
        <p:spPr>
          <a:xfrm>
            <a:off x="253999" y="4523616"/>
            <a:ext cx="4155439" cy="60016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1100" dirty="0">
                <a:latin typeface="Arial"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r>
              <a:rPr lang="vi-VN" sz="1100" dirty="0" smtClean="0">
                <a:latin typeface="Arial" pitchFamily="34" charset="0"/>
                <a:cs typeface="Arial" pitchFamily="34" charset="0"/>
              </a:rPr>
              <a:t>.</a:t>
            </a:r>
            <a:endParaRPr lang="vi-VN" sz="1100" dirty="0">
              <a:latin typeface="Arial" pitchFamily="34" charset="0"/>
              <a:cs typeface="Arial" pitchFamily="34" charset="0"/>
            </a:endParaRPr>
          </a:p>
        </p:txBody>
      </p:sp>
      <p:sp>
        <p:nvSpPr>
          <p:cNvPr id="8" name="Rectangle 7"/>
          <p:cNvSpPr/>
          <p:nvPr/>
        </p:nvSpPr>
        <p:spPr>
          <a:xfrm>
            <a:off x="4927600" y="4543336"/>
            <a:ext cx="4124960" cy="60016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1100" dirty="0">
                <a:latin typeface="Arial" pitchFamily="34" charset="0"/>
                <a:cs typeface="Arial" pitchFamily="34" charset="0"/>
              </a:rPr>
              <a:t>Bồ câu tìm đến chỗ kiến cảm động nói</a:t>
            </a:r>
            <a:r>
              <a:rPr lang="vi-VN" sz="1100" dirty="0" smtClean="0">
                <a:latin typeface="Arial" pitchFamily="34" charset="0"/>
                <a:cs typeface="Arial" pitchFamily="34" charset="0"/>
              </a:rPr>
              <a:t>: </a:t>
            </a:r>
            <a:r>
              <a:rPr lang="vi-VN" sz="1100" dirty="0">
                <a:latin typeface="Arial" pitchFamily="34" charset="0"/>
                <a:cs typeface="Arial" pitchFamily="34" charset="0"/>
              </a:rPr>
              <a:t>Cảm ơn cậu đã cứu tớ.</a:t>
            </a:r>
          </a:p>
          <a:p>
            <a:r>
              <a:rPr lang="vi-VN" sz="1100" dirty="0">
                <a:latin typeface="Arial" pitchFamily="34" charset="0"/>
                <a:cs typeface="Arial" pitchFamily="34" charset="0"/>
              </a:rPr>
              <a:t>Kiến đáp</a:t>
            </a:r>
            <a:r>
              <a:rPr lang="vi-VN" sz="1100" dirty="0" smtClean="0">
                <a:latin typeface="Arial" pitchFamily="34" charset="0"/>
                <a:cs typeface="Arial" pitchFamily="34" charset="0"/>
              </a:rPr>
              <a:t>: </a:t>
            </a:r>
            <a:r>
              <a:rPr lang="vi-VN" sz="1100" dirty="0">
                <a:latin typeface="Arial" pitchFamily="34" charset="0"/>
                <a:cs typeface="Arial" pitchFamily="34" charset="0"/>
              </a:rPr>
              <a:t>Cậu cũng giúp tớ thoát chết mà.</a:t>
            </a:r>
          </a:p>
          <a:p>
            <a:r>
              <a:rPr lang="vi-VN" sz="1100" dirty="0">
                <a:latin typeface="Arial" pitchFamily="34" charset="0"/>
                <a:cs typeface="Arial" pitchFamily="34" charset="0"/>
              </a:rPr>
              <a:t>Cả hai đều rất vui vì đã giúp nhau.</a:t>
            </a:r>
          </a:p>
        </p:txBody>
      </p:sp>
      <p:sp>
        <p:nvSpPr>
          <p:cNvPr id="9" name="Rectangle 8"/>
          <p:cNvSpPr/>
          <p:nvPr/>
        </p:nvSpPr>
        <p:spPr>
          <a:xfrm>
            <a:off x="8034" y="0"/>
            <a:ext cx="9161725" cy="869467"/>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800" b="1" kern="0" dirty="0" err="1">
                <a:solidFill>
                  <a:prstClr val="black"/>
                </a:solidFill>
                <a:latin typeface="HP001 4 hàng" panose="020B0603050302020204" pitchFamily="34" charset="0"/>
                <a:sym typeface="Arial"/>
              </a:rPr>
              <a:t>Thứ</a:t>
            </a:r>
            <a:r>
              <a:rPr lang="en-US" sz="1800" b="1" kern="0" dirty="0">
                <a:solidFill>
                  <a:prstClr val="black"/>
                </a:solidFill>
                <a:latin typeface="HP001 4 hàng" panose="020B0603050302020204" pitchFamily="34" charset="0"/>
                <a:sym typeface="Arial"/>
              </a:rPr>
              <a:t> </a:t>
            </a:r>
            <a:r>
              <a:rPr lang="en-US" sz="1800" b="1" kern="0" dirty="0" err="1" smtClean="0">
                <a:solidFill>
                  <a:prstClr val="black"/>
                </a:solidFill>
                <a:latin typeface="HP001 4 hàng" panose="020B0603050302020204" pitchFamily="34" charset="0"/>
                <a:sym typeface="Arial"/>
              </a:rPr>
              <a:t>ba</a:t>
            </a:r>
            <a:r>
              <a:rPr lang="en-US" sz="1800" b="1" kern="0" dirty="0" smtClean="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ngày</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19 </a:t>
            </a:r>
            <a:r>
              <a:rPr lang="en-US" sz="1800" b="1" kern="0" dirty="0" err="1">
                <a:solidFill>
                  <a:prstClr val="black"/>
                </a:solidFill>
                <a:latin typeface="HP001 4 hàng" panose="020B0603050302020204" pitchFamily="34" charset="0"/>
                <a:sym typeface="Arial"/>
              </a:rPr>
              <a:t>tháng</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3 </a:t>
            </a:r>
            <a:r>
              <a:rPr lang="en-US" sz="1800" b="1" kern="0" dirty="0" err="1">
                <a:solidFill>
                  <a:prstClr val="black"/>
                </a:solidFill>
                <a:latin typeface="HP001 4 hàng" panose="020B0603050302020204" pitchFamily="34" charset="0"/>
                <a:sym typeface="Arial"/>
              </a:rPr>
              <a:t>năm</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2024</a:t>
            </a:r>
            <a:endParaRPr lang="en-US" sz="18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800" b="1" u="sng" kern="0" dirty="0" err="1">
                <a:solidFill>
                  <a:prstClr val="black"/>
                </a:solidFill>
                <a:latin typeface="HP001 4 hàng" panose="020B0603050302020204" pitchFamily="34" charset="0"/>
                <a:sym typeface="Arial"/>
              </a:rPr>
              <a:t>Tiếng</a:t>
            </a:r>
            <a:r>
              <a:rPr lang="en-US" sz="1800" b="1" u="sng" kern="0" dirty="0">
                <a:solidFill>
                  <a:prstClr val="black"/>
                </a:solidFill>
                <a:latin typeface="HP001 4 hàng" panose="020B0603050302020204" pitchFamily="34" charset="0"/>
                <a:sym typeface="Arial"/>
              </a:rPr>
              <a:t> </a:t>
            </a:r>
            <a:r>
              <a:rPr lang="en-US" sz="1800" b="1" u="sng" kern="0" dirty="0" err="1" smtClean="0">
                <a:solidFill>
                  <a:prstClr val="black"/>
                </a:solidFill>
                <a:latin typeface="HP001 4 hàng" panose="020B0603050302020204" pitchFamily="34" charset="0"/>
                <a:sym typeface="Arial"/>
              </a:rPr>
              <a:t>Việt</a:t>
            </a:r>
            <a:endParaRPr lang="en-US" sz="18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kern="0" dirty="0" err="1">
                <a:solidFill>
                  <a:prstClr val="black"/>
                </a:solidFill>
                <a:latin typeface="Times New Roman" panose="02020603050405020304" charset="0"/>
                <a:cs typeface="Times New Roman" panose="02020603050405020304" charset="0"/>
                <a:sym typeface="Arial"/>
              </a:rPr>
              <a:t>Tiết</a:t>
            </a:r>
            <a:r>
              <a:rPr lang="en-US" sz="1600" b="1" kern="0" dirty="0">
                <a:solidFill>
                  <a:prstClr val="black"/>
                </a:solidFill>
                <a:latin typeface="Times New Roman" panose="02020603050405020304" charset="0"/>
                <a:cs typeface="Times New Roman" panose="02020603050405020304" charset="0"/>
                <a:sym typeface="Arial"/>
              </a:rPr>
              <a:t> </a:t>
            </a:r>
            <a:r>
              <a:rPr lang="en-US" sz="1600" b="1" kern="0" dirty="0" smtClean="0">
                <a:solidFill>
                  <a:prstClr val="black"/>
                </a:solidFill>
                <a:latin typeface="Times New Roman" panose="02020603050405020304" charset="0"/>
                <a:cs typeface="Times New Roman" panose="02020603050405020304" charset="0"/>
                <a:sym typeface="Arial"/>
              </a:rPr>
              <a:t>315+316. </a:t>
            </a:r>
            <a:r>
              <a:rPr lang="en-US" sz="1600" b="1" kern="0" dirty="0" err="1">
                <a:solidFill>
                  <a:prstClr val="black"/>
                </a:solidFill>
                <a:latin typeface="Times New Roman" panose="02020603050405020304" charset="0"/>
                <a:cs typeface="Times New Roman" panose="02020603050405020304" charset="0"/>
                <a:sym typeface="Arial"/>
              </a:rPr>
              <a:t>Bài</a:t>
            </a:r>
            <a:r>
              <a:rPr lang="en-US" sz="1600" b="1" kern="0" dirty="0">
                <a:solidFill>
                  <a:prstClr val="black"/>
                </a:solidFill>
                <a:latin typeface="Times New Roman" panose="02020603050405020304" charset="0"/>
                <a:cs typeface="Times New Roman" panose="02020603050405020304" charset="0"/>
                <a:sym typeface="Arial"/>
              </a:rPr>
              <a:t> 1:</a:t>
            </a:r>
            <a:r>
              <a:rPr lang="en-US" sz="16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6000" dirty="0"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 xmlns:a16="http://schemas.microsoft.com/office/drawing/2014/main"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 xmlns:a16="http://schemas.microsoft.com/office/drawing/2014/main"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2621795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07170" y="0"/>
            <a:ext cx="4836829" cy="5143499"/>
          </a:xfrm>
          <a:prstGeom prst="rect">
            <a:avLst/>
          </a:prstGeom>
          <a:ln>
            <a:noFill/>
          </a:ln>
          <a:effectLst>
            <a:softEdge rad="112500"/>
          </a:effectLst>
        </p:spPr>
      </p:pic>
      <p:grpSp>
        <p:nvGrpSpPr>
          <p:cNvPr id="4" name="组合 4"/>
          <p:cNvGrpSpPr/>
          <p:nvPr/>
        </p:nvGrpSpPr>
        <p:grpSpPr>
          <a:xfrm>
            <a:off x="0" y="-152400"/>
            <a:ext cx="4795520" cy="4104640"/>
            <a:chOff x="1001374" y="-370703"/>
            <a:chExt cx="6695744" cy="6175701"/>
          </a:xfrm>
        </p:grpSpPr>
        <p:pic>
          <p:nvPicPr>
            <p:cNvPr id="5"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6"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109"/>
          <p:cNvSpPr txBox="1"/>
          <p:nvPr/>
        </p:nvSpPr>
        <p:spPr>
          <a:xfrm>
            <a:off x="1130995" y="1525954"/>
            <a:ext cx="2462409" cy="646331"/>
          </a:xfrm>
          <a:prstGeom prst="rect">
            <a:avLst/>
          </a:prstGeom>
          <a:noFill/>
        </p:spPr>
        <p:txBody>
          <a:bodyPr wrap="square" rtlCol="0">
            <a:spAutoFit/>
          </a:bodyPr>
          <a:lstStyle/>
          <a:p>
            <a:pPr algn="ctr"/>
            <a:r>
              <a:rPr lang="en-US" altLang="zh-CN" sz="3600" b="1" dirty="0" smtClean="0">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rPr>
              <a:t>7. </a:t>
            </a:r>
            <a:r>
              <a:rPr lang="en-US" altLang="zh-CN" sz="3600" b="1" dirty="0" err="1" smtClean="0">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3600" b="1" dirty="0" smtClean="0">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600" b="1" dirty="0">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935066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Effect transition="in" filter="fade">
                                      <p:cBhvr>
                                        <p:cTn id="13" dur="750"/>
                                        <p:tgtEl>
                                          <p:spTgt spid="4"/>
                                        </p:tgtEl>
                                      </p:cBhvr>
                                    </p:animEffect>
                                  </p:childTnLst>
                                </p:cTn>
                              </p:par>
                            </p:childTnLst>
                          </p:cTn>
                        </p:par>
                        <p:par>
                          <p:cTn id="14" fill="hold">
                            <p:stCondLst>
                              <p:cond delay="1250"/>
                            </p:stCondLst>
                            <p:childTnLst>
                              <p:par>
                                <p:cTn id="15" presetID="8" presetClass="emph" presetSubtype="0" fill="hold" nodeType="afterEffect">
                                  <p:stCondLst>
                                    <p:cond delay="0"/>
                                  </p:stCondLst>
                                  <p:childTnLst>
                                    <p:animRot by="21600000">
                                      <p:cBhvr>
                                        <p:cTn id="16" dur="2750" fill="hold"/>
                                        <p:tgtEl>
                                          <p:spTgt spid="4"/>
                                        </p:tgtEl>
                                        <p:attrNameLst>
                                          <p:attrName>r</p:attrName>
                                        </p:attrNameLst>
                                      </p:cBhvr>
                                    </p:animRot>
                                  </p:childTnLst>
                                </p:cTn>
                              </p:par>
                              <p:par>
                                <p:cTn id="17" presetID="12" presetClass="entr" presetSubtype="1" fill="hold" grpId="0" nodeType="withEffect">
                                  <p:stCondLst>
                                    <p:cond delay="1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down)">
                                      <p:cBhvr>
                                        <p:cTn id="20" dur="500"/>
                                        <p:tgtEl>
                                          <p:spTgt spid="7"/>
                                        </p:tgtEl>
                                      </p:cBhvr>
                                    </p:animEffect>
                                  </p:childTnLst>
                                </p:cTn>
                              </p:par>
                              <p:par>
                                <p:cTn id="21" presetID="34" presetClass="emph" presetSubtype="0" fill="hold" grpId="1" nodeType="withEffect">
                                  <p:stCondLst>
                                    <p:cond delay="1750"/>
                                  </p:stCondLst>
                                  <p:childTnLst>
                                    <p:animMotion origin="layout" path="M 4.16667E-6 -3.82716E-6 L 4.16667E-6 -0.07222 " pathEditMode="relative" rAng="0" ptsTypes="AA">
                                      <p:cBhvr>
                                        <p:cTn id="22" dur="250" accel="50000" decel="50000" autoRev="1" fill="hold">
                                          <p:stCondLst>
                                            <p:cond delay="0"/>
                                          </p:stCondLst>
                                        </p:cTn>
                                        <p:tgtEl>
                                          <p:spTgt spid="7"/>
                                        </p:tgtEl>
                                        <p:attrNameLst>
                                          <p:attrName>ppt_x</p:attrName>
                                          <p:attrName>ppt_y</p:attrName>
                                        </p:attrNameLst>
                                      </p:cBhvr>
                                      <p:rCtr x="0" y="-3611"/>
                                    </p:animMotion>
                                    <p:animRot by="1500000">
                                      <p:cBhvr>
                                        <p:cTn id="23" dur="125" fill="hold">
                                          <p:stCondLst>
                                            <p:cond delay="0"/>
                                          </p:stCondLst>
                                        </p:cTn>
                                        <p:tgtEl>
                                          <p:spTgt spid="7"/>
                                        </p:tgtEl>
                                        <p:attrNameLst>
                                          <p:attrName>r</p:attrName>
                                        </p:attrNameLst>
                                      </p:cBhvr>
                                    </p:animRot>
                                    <p:animRot by="-1500000">
                                      <p:cBhvr>
                                        <p:cTn id="24" dur="125" fill="hold">
                                          <p:stCondLst>
                                            <p:cond delay="125"/>
                                          </p:stCondLst>
                                        </p:cTn>
                                        <p:tgtEl>
                                          <p:spTgt spid="7"/>
                                        </p:tgtEl>
                                        <p:attrNameLst>
                                          <p:attrName>r</p:attrName>
                                        </p:attrNameLst>
                                      </p:cBhvr>
                                    </p:animRot>
                                    <p:animRot by="-1500000">
                                      <p:cBhvr>
                                        <p:cTn id="25" dur="125" fill="hold">
                                          <p:stCondLst>
                                            <p:cond delay="250"/>
                                          </p:stCondLst>
                                        </p:cTn>
                                        <p:tgtEl>
                                          <p:spTgt spid="7"/>
                                        </p:tgtEl>
                                        <p:attrNameLst>
                                          <p:attrName>r</p:attrName>
                                        </p:attrNameLst>
                                      </p:cBhvr>
                                    </p:animRot>
                                    <p:animRot by="1500000">
                                      <p:cBhvr>
                                        <p:cTn id="26"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9600"/>
            <a:ext cx="9143999"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a16="http://schemas.microsoft.com/office/drawing/2014/main" xmlns="" id="{DAECB3AA-DE44-4B2E-8E42-EC1E254E3EC5}"/>
              </a:ext>
            </a:extLst>
          </p:cNvPr>
          <p:cNvSpPr/>
          <p:nvPr/>
        </p:nvSpPr>
        <p:spPr>
          <a:xfrm>
            <a:off x="38255" y="869467"/>
            <a:ext cx="1921966" cy="40011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7. </a:t>
            </a:r>
            <a:r>
              <a:rPr lang="en-US" altLang="zh-CN"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357" t="14072" r="6080" b="17855"/>
          <a:stretch/>
        </p:blipFill>
        <p:spPr bwMode="auto">
          <a:xfrm>
            <a:off x="19127" y="1422399"/>
            <a:ext cx="9150632" cy="164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2781120" y="2038727"/>
            <a:ext cx="1242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51520" y="2025134"/>
            <a:ext cx="1496240" cy="13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83200" y="2516247"/>
            <a:ext cx="8256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8960" y="2912487"/>
            <a:ext cx="493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034" y="0"/>
            <a:ext cx="9161725" cy="869467"/>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800" b="1" kern="0" dirty="0" err="1">
                <a:solidFill>
                  <a:prstClr val="black"/>
                </a:solidFill>
                <a:latin typeface="HP001 4 hàng" panose="020B0603050302020204" pitchFamily="34" charset="0"/>
                <a:sym typeface="Arial"/>
              </a:rPr>
              <a:t>Thứ</a:t>
            </a:r>
            <a:r>
              <a:rPr lang="en-US" sz="1800" b="1" kern="0" dirty="0">
                <a:solidFill>
                  <a:prstClr val="black"/>
                </a:solidFill>
                <a:latin typeface="HP001 4 hàng" panose="020B0603050302020204" pitchFamily="34" charset="0"/>
                <a:sym typeface="Arial"/>
              </a:rPr>
              <a:t> </a:t>
            </a:r>
            <a:r>
              <a:rPr lang="en-US" sz="1800" b="1" kern="0" dirty="0" err="1" smtClean="0">
                <a:solidFill>
                  <a:prstClr val="black"/>
                </a:solidFill>
                <a:latin typeface="HP001 4 hàng" panose="020B0603050302020204" pitchFamily="34" charset="0"/>
                <a:sym typeface="Arial"/>
              </a:rPr>
              <a:t>ba</a:t>
            </a:r>
            <a:r>
              <a:rPr lang="en-US" sz="1800" b="1" kern="0" dirty="0" smtClean="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ngày</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19 </a:t>
            </a:r>
            <a:r>
              <a:rPr lang="en-US" sz="1800" b="1" kern="0" dirty="0" err="1">
                <a:solidFill>
                  <a:prstClr val="black"/>
                </a:solidFill>
                <a:latin typeface="HP001 4 hàng" panose="020B0603050302020204" pitchFamily="34" charset="0"/>
                <a:sym typeface="Arial"/>
              </a:rPr>
              <a:t>tháng</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3 </a:t>
            </a:r>
            <a:r>
              <a:rPr lang="en-US" sz="1800" b="1" kern="0" dirty="0" err="1">
                <a:solidFill>
                  <a:prstClr val="black"/>
                </a:solidFill>
                <a:latin typeface="HP001 4 hàng" panose="020B0603050302020204" pitchFamily="34" charset="0"/>
                <a:sym typeface="Arial"/>
              </a:rPr>
              <a:t>năm</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2024</a:t>
            </a:r>
            <a:endParaRPr lang="en-US" sz="18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800" b="1" u="sng" kern="0" dirty="0" err="1">
                <a:solidFill>
                  <a:prstClr val="black"/>
                </a:solidFill>
                <a:latin typeface="HP001 4 hàng" panose="020B0603050302020204" pitchFamily="34" charset="0"/>
                <a:sym typeface="Arial"/>
              </a:rPr>
              <a:t>Tiếng</a:t>
            </a:r>
            <a:r>
              <a:rPr lang="en-US" sz="1800" b="1" u="sng" kern="0" dirty="0">
                <a:solidFill>
                  <a:prstClr val="black"/>
                </a:solidFill>
                <a:latin typeface="HP001 4 hàng" panose="020B0603050302020204" pitchFamily="34" charset="0"/>
                <a:sym typeface="Arial"/>
              </a:rPr>
              <a:t> </a:t>
            </a:r>
            <a:r>
              <a:rPr lang="en-US" sz="1800" b="1" u="sng" kern="0" dirty="0" err="1" smtClean="0">
                <a:solidFill>
                  <a:prstClr val="black"/>
                </a:solidFill>
                <a:latin typeface="HP001 4 hàng" panose="020B0603050302020204" pitchFamily="34" charset="0"/>
                <a:sym typeface="Arial"/>
              </a:rPr>
              <a:t>Việt</a:t>
            </a:r>
            <a:endParaRPr lang="en-US" sz="18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kern="0" dirty="0" err="1">
                <a:solidFill>
                  <a:prstClr val="black"/>
                </a:solidFill>
                <a:latin typeface="Times New Roman" panose="02020603050405020304" charset="0"/>
                <a:cs typeface="Times New Roman" panose="02020603050405020304" charset="0"/>
                <a:sym typeface="Arial"/>
              </a:rPr>
              <a:t>Tiết</a:t>
            </a:r>
            <a:r>
              <a:rPr lang="en-US" sz="1600" b="1" kern="0" dirty="0">
                <a:solidFill>
                  <a:prstClr val="black"/>
                </a:solidFill>
                <a:latin typeface="Times New Roman" panose="02020603050405020304" charset="0"/>
                <a:cs typeface="Times New Roman" panose="02020603050405020304" charset="0"/>
                <a:sym typeface="Arial"/>
              </a:rPr>
              <a:t> </a:t>
            </a:r>
            <a:r>
              <a:rPr lang="en-US" sz="1600" b="1" kern="0" dirty="0" smtClean="0">
                <a:solidFill>
                  <a:prstClr val="black"/>
                </a:solidFill>
                <a:latin typeface="Times New Roman" panose="02020603050405020304" charset="0"/>
                <a:cs typeface="Times New Roman" panose="02020603050405020304" charset="0"/>
                <a:sym typeface="Arial"/>
              </a:rPr>
              <a:t>315+316. </a:t>
            </a:r>
            <a:r>
              <a:rPr lang="en-US" sz="1600" b="1" kern="0" dirty="0" err="1">
                <a:solidFill>
                  <a:prstClr val="black"/>
                </a:solidFill>
                <a:latin typeface="Times New Roman" panose="02020603050405020304" charset="0"/>
                <a:cs typeface="Times New Roman" panose="02020603050405020304" charset="0"/>
                <a:sym typeface="Arial"/>
              </a:rPr>
              <a:t>Bài</a:t>
            </a:r>
            <a:r>
              <a:rPr lang="en-US" sz="1600" b="1" kern="0" dirty="0">
                <a:solidFill>
                  <a:prstClr val="black"/>
                </a:solidFill>
                <a:latin typeface="Times New Roman" panose="02020603050405020304" charset="0"/>
                <a:cs typeface="Times New Roman" panose="02020603050405020304" charset="0"/>
                <a:sym typeface="Arial"/>
              </a:rPr>
              <a:t> 1:</a:t>
            </a:r>
            <a:r>
              <a:rPr lang="en-US" sz="16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78483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circle(in)">
                                      <p:cBhvr>
                                        <p:cTn id="31"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2" name="Rectangle 1"/>
          <p:cNvSpPr/>
          <p:nvPr/>
        </p:nvSpPr>
        <p:spPr>
          <a:xfrm>
            <a:off x="79982" y="869467"/>
            <a:ext cx="9017828" cy="707886"/>
          </a:xfrm>
          <a:prstGeom prst="rect">
            <a:avLst/>
          </a:prstGeom>
        </p:spPr>
        <p:txBody>
          <a:bodyPr wrap="square">
            <a:spAutoFit/>
          </a:bodyPr>
          <a:lstStyle/>
          <a:p>
            <a:r>
              <a:rPr lang="en-GB" altLang="zh-CN" sz="2000" b="1" dirty="0" smtClean="0">
                <a:solidFill>
                  <a:srgbClr val="EF2A19"/>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a:latin typeface="Arial-Rounded" panose="020B0500000000000000" pitchFamily="34" charset="-93"/>
                <a:ea typeface="Arial-Rounded" panose="020B0500000000000000" pitchFamily="34" charset="-93"/>
                <a:cs typeface="Arial-Rounded" panose="020B0500000000000000" pitchFamily="34" charset="-93"/>
                <a:sym typeface="+mn-lt"/>
              </a:rPr>
              <a:t>Kiến</a:t>
            </a:r>
            <a:r>
              <a:rPr lang="en-US" altLang="zh-CN" sz="2000" b="1" i="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000" b="1" i="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000" b="1" i="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a:latin typeface="Arial-Rounded" panose="020B0500000000000000" pitchFamily="34" charset="-93"/>
                <a:ea typeface="Arial-Rounded" panose="020B0500000000000000" pitchFamily="34" charset="-93"/>
                <a:cs typeface="Arial-Rounded" panose="020B0500000000000000" pitchFamily="34" charset="-93"/>
                <a:sym typeface="+mn-lt"/>
              </a:rPr>
              <a:t>bồ</a:t>
            </a:r>
            <a:r>
              <a:rPr lang="en-US" altLang="zh-CN" sz="2000" b="1" i="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000" b="1" i="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latin typeface="Arial-Rounded" panose="020B0500000000000000" pitchFamily="34" charset="-93"/>
                <a:ea typeface="Arial-Rounded" panose="020B0500000000000000" pitchFamily="34" charset="-93"/>
                <a:cs typeface="Arial-Rounded" panose="020B0500000000000000" pitchFamily="34" charset="-93"/>
                <a:sym typeface="+mn-lt"/>
              </a:rPr>
              <a:t>vần</a:t>
            </a:r>
            <a:r>
              <a:rPr lang="en-US" altLang="zh-CN" sz="20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2000" b="1" i="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i="1" dirty="0" err="1">
                <a:latin typeface="Arial-Rounded" panose="020B0500000000000000" pitchFamily="34" charset="-93"/>
                <a:ea typeface="Arial-Rounded" panose="020B0500000000000000" pitchFamily="34" charset="-93"/>
                <a:cs typeface="Arial-Rounded" panose="020B0500000000000000" pitchFamily="34" charset="-93"/>
                <a:sym typeface="+mn-lt"/>
              </a:rPr>
              <a:t>ăng</a:t>
            </a:r>
            <a:r>
              <a:rPr lang="en-US" altLang="zh-CN" sz="2000" b="1" i="1" dirty="0">
                <a:latin typeface="Arial-Rounded" panose="020B0500000000000000" pitchFamily="34" charset="-93"/>
                <a:ea typeface="Arial-Rounded" panose="020B0500000000000000" pitchFamily="34" charset="-93"/>
                <a:cs typeface="Arial-Rounded" panose="020B0500000000000000" pitchFamily="34" charset="-93"/>
                <a:sym typeface="+mn-lt"/>
              </a:rPr>
              <a:t>, oat, </a:t>
            </a:r>
            <a:r>
              <a:rPr lang="en-US" altLang="zh-CN" sz="2000" b="1" i="1" dirty="0" err="1">
                <a:latin typeface="Arial-Rounded" panose="020B0500000000000000" pitchFamily="34" charset="-93"/>
                <a:ea typeface="Arial-Rounded" panose="020B0500000000000000" pitchFamily="34" charset="-93"/>
                <a:cs typeface="Arial-Rounded" panose="020B0500000000000000" pitchFamily="34" charset="-93"/>
                <a:sym typeface="+mn-lt"/>
              </a:rPr>
              <a:t>oăt</a:t>
            </a:r>
            <a:endParaRPr lang="zh-CN" altLang="en-US" sz="2000" b="1" i="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ưu đồ: Đường kết nối 8">
            <a:extLst>
              <a:ext uri="{FF2B5EF4-FFF2-40B4-BE49-F238E27FC236}">
                <a16:creationId xmlns="" xmlns:a16="http://schemas.microsoft.com/office/drawing/2014/main" id="{A3F0B0FD-818E-4BBD-B401-3895387E3487}"/>
              </a:ext>
            </a:extLst>
          </p:cNvPr>
          <p:cNvSpPr/>
          <p:nvPr/>
        </p:nvSpPr>
        <p:spPr>
          <a:xfrm>
            <a:off x="290385" y="887335"/>
            <a:ext cx="388328" cy="3360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smtClean="0">
                <a:solidFill>
                  <a:srgbClr val="EF2A19"/>
                </a:solidFill>
                <a:latin typeface="Times New Roman" panose="02020603050405020304" pitchFamily="18" charset="0"/>
                <a:cs typeface="Times New Roman" panose="02020603050405020304" pitchFamily="18" charset="0"/>
              </a:rPr>
              <a:t>8</a:t>
            </a:r>
            <a:endParaRPr lang="vi-VN" sz="1800" b="1" dirty="0">
              <a:solidFill>
                <a:srgbClr val="EF2A19"/>
              </a:solidFill>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 xmlns:a16="http://schemas.microsoft.com/office/drawing/2014/main" id="{5A2D35AF-080F-44C1-B92A-899B13785303}"/>
              </a:ext>
            </a:extLst>
          </p:cNvPr>
          <p:cNvGraphicFramePr>
            <a:graphicFrameLocks noGrp="1"/>
          </p:cNvGraphicFramePr>
          <p:nvPr>
            <p:extLst>
              <p:ext uri="{D42A27DB-BD31-4B8C-83A1-F6EECF244321}">
                <p14:modId xmlns:p14="http://schemas.microsoft.com/office/powerpoint/2010/main" val="1556014040"/>
              </p:ext>
            </p:extLst>
          </p:nvPr>
        </p:nvGraphicFramePr>
        <p:xfrm>
          <a:off x="1158218" y="1613589"/>
          <a:ext cx="7939592" cy="2740888"/>
        </p:xfrm>
        <a:graphic>
          <a:graphicData uri="http://schemas.openxmlformats.org/drawingml/2006/table">
            <a:tbl>
              <a:tblPr firstRow="1" bandRow="1">
                <a:tableStyleId>{69CF1AB2-1976-4502-BF36-3FF5EA218861}</a:tableStyleId>
              </a:tblPr>
              <a:tblGrid>
                <a:gridCol w="565550">
                  <a:extLst>
                    <a:ext uri="{9D8B030D-6E8A-4147-A177-3AD203B41FA5}">
                      <a16:colId xmlns="" xmlns:a16="http://schemas.microsoft.com/office/drawing/2014/main" val="1883488428"/>
                    </a:ext>
                  </a:extLst>
                </a:gridCol>
                <a:gridCol w="1557912"/>
                <a:gridCol w="5816130">
                  <a:extLst>
                    <a:ext uri="{9D8B030D-6E8A-4147-A177-3AD203B41FA5}">
                      <a16:colId xmlns="" xmlns:a16="http://schemas.microsoft.com/office/drawing/2014/main" val="2693307232"/>
                    </a:ext>
                  </a:extLst>
                </a:gridCol>
              </a:tblGrid>
              <a:tr h="511469">
                <a:tc>
                  <a:txBody>
                    <a:bodyPr/>
                    <a:lstStyle/>
                    <a:p>
                      <a:pPr algn="ctr"/>
                      <a:endParaRPr lang="en-US" sz="2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pPr algn="ctr"/>
                      <a:endParaRPr lang="en-US" sz="2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pPr algn="ctr"/>
                      <a:endParaRPr lang="en-US" sz="2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txBody>
                  <a:tcPr/>
                </a:tc>
                <a:extLst>
                  <a:ext uri="{0D108BD9-81ED-4DB2-BD59-A6C34878D82A}">
                    <a16:rowId xmlns="" xmlns:a16="http://schemas.microsoft.com/office/drawing/2014/main" val="348613118"/>
                  </a:ext>
                </a:extLst>
              </a:tr>
              <a:tr h="579671">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 xmlns:a16="http://schemas.microsoft.com/office/drawing/2014/main" val="3162936414"/>
                  </a:ext>
                </a:extLst>
              </a:tr>
              <a:tr h="382052">
                <a:tc>
                  <a:txBody>
                    <a:bodyPr/>
                    <a:lstStyle/>
                    <a:p>
                      <a:endParaRPr lang="en-US" sz="1200" dirty="0" smtClean="0"/>
                    </a:p>
                    <a:p>
                      <a:endParaRPr lang="en-US" sz="1200" dirty="0" smtClean="0"/>
                    </a:p>
                  </a:txBody>
                  <a:tcPr/>
                </a:tc>
                <a:tc>
                  <a:txBody>
                    <a:bodyPr/>
                    <a:lstStyle/>
                    <a:p>
                      <a:endParaRPr lang="en-US" sz="1200" dirty="0"/>
                    </a:p>
                  </a:txBody>
                  <a:tcPr/>
                </a:tc>
                <a:tc>
                  <a:txBody>
                    <a:bodyPr/>
                    <a:lstStyle/>
                    <a:p>
                      <a:endParaRPr lang="en-US" sz="1200" dirty="0"/>
                    </a:p>
                  </a:txBody>
                  <a:tcPr/>
                </a:tc>
                <a:extLst>
                  <a:ext uri="{0D108BD9-81ED-4DB2-BD59-A6C34878D82A}">
                    <a16:rowId xmlns="" xmlns:a16="http://schemas.microsoft.com/office/drawing/2014/main" val="756902120"/>
                  </a:ext>
                </a:extLst>
              </a:tr>
              <a:tr h="552468">
                <a:tc>
                  <a:txBody>
                    <a:bodyPr/>
                    <a:lstStyle/>
                    <a:p>
                      <a:endParaRPr lang="en-US" sz="1200" dirty="0"/>
                    </a:p>
                  </a:txBody>
                  <a:tcPr/>
                </a:tc>
                <a:tc>
                  <a:txBody>
                    <a:bodyPr/>
                    <a:lstStyle/>
                    <a:p>
                      <a:endParaRPr lang="en-US" sz="1200" dirty="0"/>
                    </a:p>
                  </a:txBody>
                  <a:tcPr/>
                </a:tc>
                <a:tc>
                  <a:txBody>
                    <a:bodyPr/>
                    <a:lstStyle/>
                    <a:p>
                      <a:endParaRPr lang="en-US" sz="1200" dirty="0"/>
                    </a:p>
                  </a:txBody>
                  <a:tcPr/>
                </a:tc>
              </a:tr>
              <a:tr h="552468">
                <a:tc>
                  <a:txBody>
                    <a:bodyPr/>
                    <a:lstStyle/>
                    <a:p>
                      <a:endParaRPr lang="en-US" sz="1200" dirty="0" smtClean="0"/>
                    </a:p>
                    <a:p>
                      <a:endParaRPr lang="en-US" sz="1200" dirty="0" smtClean="0"/>
                    </a:p>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 xmlns:a16="http://schemas.microsoft.com/office/drawing/2014/main" val="859102635"/>
                  </a:ext>
                </a:extLst>
              </a:tr>
            </a:tbl>
          </a:graphicData>
        </a:graphic>
      </p:graphicFrame>
      <p:sp>
        <p:nvSpPr>
          <p:cNvPr id="12" name="Rectangle 11"/>
          <p:cNvSpPr/>
          <p:nvPr/>
        </p:nvSpPr>
        <p:spPr>
          <a:xfrm>
            <a:off x="1694498" y="1698190"/>
            <a:ext cx="1585308" cy="369332"/>
          </a:xfrm>
          <a:prstGeom prst="rect">
            <a:avLst/>
          </a:prstGeom>
        </p:spPr>
        <p:txBody>
          <a:bodyPr wrap="square">
            <a:spAutoFit/>
          </a:bodyPr>
          <a:lstStyle/>
          <a:p>
            <a:pPr algn="ctr"/>
            <a:r>
              <a:rPr lang="en-US" sz="18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18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18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4473146" y="1698190"/>
            <a:ext cx="2848232" cy="369332"/>
          </a:xfrm>
          <a:prstGeom prst="rect">
            <a:avLst/>
          </a:prstGeom>
        </p:spPr>
        <p:txBody>
          <a:bodyPr wrap="square">
            <a:spAutoFit/>
          </a:bodyPr>
          <a:lstStyle/>
          <a:p>
            <a:pPr algn="ctr"/>
            <a:r>
              <a:rPr lang="en-US" sz="18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Ngoài</a:t>
            </a:r>
            <a:r>
              <a:rPr lang="en-US" sz="18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18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E219652D-ECD8-461E-866A-5810B9AB36FB}"/>
              </a:ext>
            </a:extLst>
          </p:cNvPr>
          <p:cNvSpPr txBox="1"/>
          <p:nvPr/>
        </p:nvSpPr>
        <p:spPr>
          <a:xfrm>
            <a:off x="1114113" y="3849666"/>
            <a:ext cx="547872" cy="369332"/>
          </a:xfrm>
          <a:prstGeom prst="rect">
            <a:avLst/>
          </a:prstGeom>
          <a:noFill/>
        </p:spPr>
        <p:txBody>
          <a:bodyPr wrap="square" rtlCol="0">
            <a:spAutoFit/>
          </a:bodyPr>
          <a:lstStyle/>
          <a:p>
            <a:r>
              <a:rPr lang="en-US" sz="1800" b="1" dirty="0" err="1" smtClean="0">
                <a:solidFill>
                  <a:prstClr val="black"/>
                </a:solidFill>
                <a:latin typeface="Arial-Rounded" panose="020B0500000000000000" charset="0"/>
                <a:ea typeface="Arial-Rounded" panose="020B0500000000000000" charset="0"/>
                <a:cs typeface="Arial-Rounded" panose="020B0500000000000000" charset="0"/>
              </a:rPr>
              <a:t>oăt</a:t>
            </a:r>
            <a:endParaRPr lang="en-US" sz="20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5" name="TextBox 14">
            <a:extLst>
              <a:ext uri="{FF2B5EF4-FFF2-40B4-BE49-F238E27FC236}">
                <a16:creationId xmlns="" xmlns:a16="http://schemas.microsoft.com/office/drawing/2014/main" id="{E219652D-ECD8-461E-866A-5810B9AB36FB}"/>
              </a:ext>
            </a:extLst>
          </p:cNvPr>
          <p:cNvSpPr txBox="1"/>
          <p:nvPr/>
        </p:nvSpPr>
        <p:spPr>
          <a:xfrm>
            <a:off x="1098226" y="3291552"/>
            <a:ext cx="563760" cy="369332"/>
          </a:xfrm>
          <a:prstGeom prst="rect">
            <a:avLst/>
          </a:prstGeom>
          <a:noFill/>
        </p:spPr>
        <p:txBody>
          <a:bodyPr wrap="square" rtlCol="0">
            <a:spAutoFit/>
          </a:bodyPr>
          <a:lstStyle/>
          <a:p>
            <a:r>
              <a:rPr lang="en-US" sz="1800" b="1" dirty="0" smtClean="0">
                <a:solidFill>
                  <a:prstClr val="black"/>
                </a:solidFill>
                <a:latin typeface="Arial-Rounded" panose="020B0500000000000000" charset="0"/>
                <a:ea typeface="Arial-Rounded" panose="020B0500000000000000" charset="0"/>
                <a:cs typeface="Arial-Rounded" panose="020B0500000000000000" charset="0"/>
              </a:rPr>
              <a:t>oat</a:t>
            </a:r>
            <a:endParaRPr lang="en-US" sz="20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6" name="TextBox 15">
            <a:extLst>
              <a:ext uri="{FF2B5EF4-FFF2-40B4-BE49-F238E27FC236}">
                <a16:creationId xmlns="" xmlns:a16="http://schemas.microsoft.com/office/drawing/2014/main" id="{E219652D-ECD8-461E-866A-5810B9AB36FB}"/>
              </a:ext>
            </a:extLst>
          </p:cNvPr>
          <p:cNvSpPr txBox="1"/>
          <p:nvPr/>
        </p:nvSpPr>
        <p:spPr>
          <a:xfrm>
            <a:off x="1094696" y="2756778"/>
            <a:ext cx="567290" cy="369332"/>
          </a:xfrm>
          <a:prstGeom prst="rect">
            <a:avLst/>
          </a:prstGeom>
          <a:noFill/>
        </p:spPr>
        <p:txBody>
          <a:bodyPr wrap="square" rtlCol="0">
            <a:spAutoFit/>
          </a:bodyPr>
          <a:lstStyle/>
          <a:p>
            <a:r>
              <a:rPr lang="en-US" sz="1800" b="1" dirty="0" err="1" smtClean="0">
                <a:solidFill>
                  <a:prstClr val="black"/>
                </a:solidFill>
                <a:latin typeface="Arial-Rounded" panose="020B0500000000000000" charset="0"/>
                <a:ea typeface="Arial-Rounded" panose="020B0500000000000000" charset="0"/>
                <a:cs typeface="Arial-Rounded" panose="020B0500000000000000" charset="0"/>
              </a:rPr>
              <a:t>ăng</a:t>
            </a:r>
            <a:endParaRPr lang="en-US" sz="20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8" name="TextBox 17">
            <a:extLst>
              <a:ext uri="{FF2B5EF4-FFF2-40B4-BE49-F238E27FC236}">
                <a16:creationId xmlns="" xmlns:a16="http://schemas.microsoft.com/office/drawing/2014/main" id="{E219652D-ECD8-461E-866A-5810B9AB36FB}"/>
              </a:ext>
            </a:extLst>
          </p:cNvPr>
          <p:cNvSpPr txBox="1"/>
          <p:nvPr/>
        </p:nvSpPr>
        <p:spPr>
          <a:xfrm>
            <a:off x="1173471" y="2187682"/>
            <a:ext cx="521028" cy="369332"/>
          </a:xfrm>
          <a:prstGeom prst="rect">
            <a:avLst/>
          </a:prstGeom>
          <a:noFill/>
        </p:spPr>
        <p:txBody>
          <a:bodyPr wrap="square" rtlCol="0">
            <a:spAutoFit/>
          </a:bodyPr>
          <a:lstStyle/>
          <a:p>
            <a:r>
              <a:rPr lang="en-US" sz="1800" b="1" dirty="0" err="1" smtClean="0">
                <a:solidFill>
                  <a:prstClr val="black"/>
                </a:solidFill>
                <a:latin typeface="Arial-Rounded" panose="020B0500000000000000" charset="0"/>
                <a:ea typeface="Arial-Rounded" panose="020B0500000000000000" charset="0"/>
                <a:cs typeface="Arial-Rounded" panose="020B0500000000000000" charset="0"/>
              </a:rPr>
              <a:t>ăn</a:t>
            </a:r>
            <a:endParaRPr lang="en-US" sz="20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9" name="TextBox 18">
            <a:extLst>
              <a:ext uri="{FF2B5EF4-FFF2-40B4-BE49-F238E27FC236}">
                <a16:creationId xmlns="" xmlns:a16="http://schemas.microsoft.com/office/drawing/2014/main" id="{E219652D-ECD8-461E-866A-5810B9AB36FB}"/>
              </a:ext>
            </a:extLst>
          </p:cNvPr>
          <p:cNvSpPr txBox="1"/>
          <p:nvPr/>
        </p:nvSpPr>
        <p:spPr>
          <a:xfrm>
            <a:off x="1694500" y="2191347"/>
            <a:ext cx="1585306" cy="369332"/>
          </a:xfrm>
          <a:prstGeom prst="rect">
            <a:avLst/>
          </a:prstGeom>
          <a:noFill/>
        </p:spPr>
        <p:txBody>
          <a:bodyPr wrap="square" rtlCol="0">
            <a:spAutoFit/>
          </a:bodyPr>
          <a:lstStyle/>
          <a:p>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săn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cắn</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20" name="TextBox 19">
            <a:extLst>
              <a:ext uri="{FF2B5EF4-FFF2-40B4-BE49-F238E27FC236}">
                <a16:creationId xmlns="" xmlns:a16="http://schemas.microsoft.com/office/drawing/2014/main" id="{E219652D-ECD8-461E-866A-5810B9AB36FB}"/>
              </a:ext>
            </a:extLst>
          </p:cNvPr>
          <p:cNvSpPr txBox="1"/>
          <p:nvPr/>
        </p:nvSpPr>
        <p:spPr>
          <a:xfrm>
            <a:off x="2167396" y="3255428"/>
            <a:ext cx="1022843"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thoát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23" name="TextBox 22">
            <a:extLst>
              <a:ext uri="{FF2B5EF4-FFF2-40B4-BE49-F238E27FC236}">
                <a16:creationId xmlns="" xmlns:a16="http://schemas.microsoft.com/office/drawing/2014/main" id="{E219652D-ECD8-461E-866A-5810B9AB36FB}"/>
              </a:ext>
            </a:extLst>
          </p:cNvPr>
          <p:cNvSpPr txBox="1"/>
          <p:nvPr/>
        </p:nvSpPr>
        <p:spPr>
          <a:xfrm>
            <a:off x="3232989" y="2191347"/>
            <a:ext cx="1193340"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thằn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lằn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25" name="TextBox 24">
            <a:extLst>
              <a:ext uri="{FF2B5EF4-FFF2-40B4-BE49-F238E27FC236}">
                <a16:creationId xmlns="" xmlns:a16="http://schemas.microsoft.com/office/drawing/2014/main" id="{E219652D-ECD8-461E-866A-5810B9AB36FB}"/>
              </a:ext>
            </a:extLst>
          </p:cNvPr>
          <p:cNvSpPr txBox="1"/>
          <p:nvPr/>
        </p:nvSpPr>
        <p:spPr>
          <a:xfrm>
            <a:off x="5227705" y="2191347"/>
            <a:ext cx="1184005" cy="369332"/>
          </a:xfrm>
          <a:prstGeom prst="rect">
            <a:avLst/>
          </a:prstGeom>
          <a:noFill/>
        </p:spPr>
        <p:txBody>
          <a:bodyPr wrap="square" rtlCol="0">
            <a:spAutoFit/>
          </a:bodyPr>
          <a:lstStyle/>
          <a:p>
            <a:r>
              <a:rPr lang="en-US" sz="1800" b="1" dirty="0" smtClean="0">
                <a:solidFill>
                  <a:srgbClr val="FF0000"/>
                </a:solidFill>
                <a:latin typeface="Arial-Rounded" panose="020B0500000000000000" charset="0"/>
                <a:ea typeface="Arial-Rounded" panose="020B0500000000000000" charset="0"/>
                <a:cs typeface="Arial-Rounded" panose="020B0500000000000000" charset="0"/>
              </a:rPr>
              <a:t>may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mắn</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27" name="TextBox 26">
            <a:extLst>
              <a:ext uri="{FF2B5EF4-FFF2-40B4-BE49-F238E27FC236}">
                <a16:creationId xmlns="" xmlns:a16="http://schemas.microsoft.com/office/drawing/2014/main" id="{E219652D-ECD8-461E-866A-5810B9AB36FB}"/>
              </a:ext>
            </a:extLst>
          </p:cNvPr>
          <p:cNvSpPr txBox="1"/>
          <p:nvPr/>
        </p:nvSpPr>
        <p:spPr>
          <a:xfrm>
            <a:off x="4323835" y="2191347"/>
            <a:ext cx="1177425"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củ</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sắn</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29" name="TextBox 28">
            <a:extLst>
              <a:ext uri="{FF2B5EF4-FFF2-40B4-BE49-F238E27FC236}">
                <a16:creationId xmlns="" xmlns:a16="http://schemas.microsoft.com/office/drawing/2014/main" id="{E219652D-ECD8-461E-866A-5810B9AB36FB}"/>
              </a:ext>
            </a:extLst>
          </p:cNvPr>
          <p:cNvSpPr txBox="1"/>
          <p:nvPr/>
        </p:nvSpPr>
        <p:spPr>
          <a:xfrm>
            <a:off x="4426329" y="3291552"/>
            <a:ext cx="1212632"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lục</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soát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0" name="TextBox 29">
            <a:extLst>
              <a:ext uri="{FF2B5EF4-FFF2-40B4-BE49-F238E27FC236}">
                <a16:creationId xmlns="" xmlns:a16="http://schemas.microsoft.com/office/drawing/2014/main" id="{E219652D-ECD8-461E-866A-5810B9AB36FB}"/>
              </a:ext>
            </a:extLst>
          </p:cNvPr>
          <p:cNvSpPr txBox="1"/>
          <p:nvPr/>
        </p:nvSpPr>
        <p:spPr>
          <a:xfrm>
            <a:off x="4533150" y="3891118"/>
            <a:ext cx="1764117"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thoăn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thoắt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1" name="TextBox 30">
            <a:extLst>
              <a:ext uri="{FF2B5EF4-FFF2-40B4-BE49-F238E27FC236}">
                <a16:creationId xmlns="" xmlns:a16="http://schemas.microsoft.com/office/drawing/2014/main" id="{E219652D-ECD8-461E-866A-5810B9AB36FB}"/>
              </a:ext>
            </a:extLst>
          </p:cNvPr>
          <p:cNvSpPr txBox="1"/>
          <p:nvPr/>
        </p:nvSpPr>
        <p:spPr>
          <a:xfrm>
            <a:off x="3335551" y="2741846"/>
            <a:ext cx="1576995"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bằng</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lăng</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4" name="TextBox 33">
            <a:extLst>
              <a:ext uri="{FF2B5EF4-FFF2-40B4-BE49-F238E27FC236}">
                <a16:creationId xmlns="" xmlns:a16="http://schemas.microsoft.com/office/drawing/2014/main" id="{E219652D-ECD8-461E-866A-5810B9AB36FB}"/>
              </a:ext>
            </a:extLst>
          </p:cNvPr>
          <p:cNvSpPr txBox="1"/>
          <p:nvPr/>
        </p:nvSpPr>
        <p:spPr>
          <a:xfrm>
            <a:off x="3274964" y="3891118"/>
            <a:ext cx="1313932"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loắt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choắt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5" name="TextBox 34">
            <a:extLst>
              <a:ext uri="{FF2B5EF4-FFF2-40B4-BE49-F238E27FC236}">
                <a16:creationId xmlns="" xmlns:a16="http://schemas.microsoft.com/office/drawing/2014/main" id="{E219652D-ECD8-461E-866A-5810B9AB36FB}"/>
              </a:ext>
            </a:extLst>
          </p:cNvPr>
          <p:cNvSpPr txBox="1"/>
          <p:nvPr/>
        </p:nvSpPr>
        <p:spPr>
          <a:xfrm>
            <a:off x="3190239" y="3291552"/>
            <a:ext cx="1342912"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hoạt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hình</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7" name="TextBox 36">
            <a:extLst>
              <a:ext uri="{FF2B5EF4-FFF2-40B4-BE49-F238E27FC236}">
                <a16:creationId xmlns="" xmlns:a16="http://schemas.microsoft.com/office/drawing/2014/main" id="{E219652D-ECD8-461E-866A-5810B9AB36FB}"/>
              </a:ext>
            </a:extLst>
          </p:cNvPr>
          <p:cNvSpPr txBox="1"/>
          <p:nvPr/>
        </p:nvSpPr>
        <p:spPr>
          <a:xfrm>
            <a:off x="7379742" y="2187682"/>
            <a:ext cx="1916658" cy="369332"/>
          </a:xfrm>
          <a:prstGeom prst="rect">
            <a:avLst/>
          </a:prstGeom>
          <a:noFill/>
        </p:spPr>
        <p:txBody>
          <a:bodyPr wrap="square" rtlCol="0">
            <a:spAutoFit/>
          </a:bodyPr>
          <a:lstStyle/>
          <a:p>
            <a:r>
              <a:rPr lang="en-US" sz="1800" b="1" dirty="0" smtClean="0">
                <a:solidFill>
                  <a:srgbClr val="FF0000"/>
                </a:solidFill>
                <a:latin typeface="Arial-Rounded" panose="020B0500000000000000" charset="0"/>
                <a:ea typeface="Arial-Rounded" panose="020B0500000000000000" charset="0"/>
                <a:cs typeface="Arial-Rounded" panose="020B0500000000000000" charset="0"/>
              </a:rPr>
              <a:t>con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trăn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8" name="TextBox 37">
            <a:extLst>
              <a:ext uri="{FF2B5EF4-FFF2-40B4-BE49-F238E27FC236}">
                <a16:creationId xmlns="" xmlns:a16="http://schemas.microsoft.com/office/drawing/2014/main" id="{E219652D-ECD8-461E-866A-5810B9AB36FB}"/>
              </a:ext>
            </a:extLst>
          </p:cNvPr>
          <p:cNvSpPr txBox="1"/>
          <p:nvPr/>
        </p:nvSpPr>
        <p:spPr>
          <a:xfrm>
            <a:off x="6425098" y="2187682"/>
            <a:ext cx="1176233"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lăn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tăn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0" name="TextBox 39">
            <a:extLst>
              <a:ext uri="{FF2B5EF4-FFF2-40B4-BE49-F238E27FC236}">
                <a16:creationId xmlns="" xmlns:a16="http://schemas.microsoft.com/office/drawing/2014/main" id="{E219652D-ECD8-461E-866A-5810B9AB36FB}"/>
              </a:ext>
            </a:extLst>
          </p:cNvPr>
          <p:cNvSpPr txBox="1"/>
          <p:nvPr/>
        </p:nvSpPr>
        <p:spPr>
          <a:xfrm>
            <a:off x="5959820" y="3871805"/>
            <a:ext cx="1964980"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nhọn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hoắt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1" name="TextBox 40">
            <a:extLst>
              <a:ext uri="{FF2B5EF4-FFF2-40B4-BE49-F238E27FC236}">
                <a16:creationId xmlns="" xmlns:a16="http://schemas.microsoft.com/office/drawing/2014/main" id="{E219652D-ECD8-461E-866A-5810B9AB36FB}"/>
              </a:ext>
            </a:extLst>
          </p:cNvPr>
          <p:cNvSpPr txBox="1"/>
          <p:nvPr/>
        </p:nvSpPr>
        <p:spPr>
          <a:xfrm>
            <a:off x="5755555" y="2728954"/>
            <a:ext cx="1565823"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căng</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thẳng</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3" name="TextBox 42">
            <a:extLst>
              <a:ext uri="{FF2B5EF4-FFF2-40B4-BE49-F238E27FC236}">
                <a16:creationId xmlns="" xmlns:a16="http://schemas.microsoft.com/office/drawing/2014/main" id="{E219652D-ECD8-461E-866A-5810B9AB36FB}"/>
              </a:ext>
            </a:extLst>
          </p:cNvPr>
          <p:cNvSpPr txBox="1"/>
          <p:nvPr/>
        </p:nvSpPr>
        <p:spPr>
          <a:xfrm>
            <a:off x="5481558" y="3255428"/>
            <a:ext cx="1631421"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toát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mồ</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hôi</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5" name="TextBox 44">
            <a:extLst>
              <a:ext uri="{FF2B5EF4-FFF2-40B4-BE49-F238E27FC236}">
                <a16:creationId xmlns="" xmlns:a16="http://schemas.microsoft.com/office/drawing/2014/main" id="{E219652D-ECD8-461E-866A-5810B9AB36FB}"/>
              </a:ext>
            </a:extLst>
          </p:cNvPr>
          <p:cNvSpPr txBox="1"/>
          <p:nvPr/>
        </p:nvSpPr>
        <p:spPr>
          <a:xfrm>
            <a:off x="4588896" y="2756778"/>
            <a:ext cx="1277618"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mặt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trăng</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9" name="TextBox 48">
            <a:extLst>
              <a:ext uri="{FF2B5EF4-FFF2-40B4-BE49-F238E27FC236}">
                <a16:creationId xmlns="" xmlns:a16="http://schemas.microsoft.com/office/drawing/2014/main" id="{E219652D-ECD8-461E-866A-5810B9AB36FB}"/>
              </a:ext>
            </a:extLst>
          </p:cNvPr>
          <p:cNvSpPr txBox="1"/>
          <p:nvPr/>
        </p:nvSpPr>
        <p:spPr>
          <a:xfrm>
            <a:off x="7013214" y="3260784"/>
            <a:ext cx="1638535"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trốn</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thoát</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51" name="TextBox 50">
            <a:extLst>
              <a:ext uri="{FF2B5EF4-FFF2-40B4-BE49-F238E27FC236}">
                <a16:creationId xmlns="" xmlns:a16="http://schemas.microsoft.com/office/drawing/2014/main" id="{E219652D-ECD8-461E-866A-5810B9AB36FB}"/>
              </a:ext>
            </a:extLst>
          </p:cNvPr>
          <p:cNvSpPr txBox="1"/>
          <p:nvPr/>
        </p:nvSpPr>
        <p:spPr>
          <a:xfrm>
            <a:off x="7120681" y="2756778"/>
            <a:ext cx="2034220" cy="369332"/>
          </a:xfrm>
          <a:prstGeom prst="rect">
            <a:avLst/>
          </a:prstGeom>
          <a:noFill/>
        </p:spPr>
        <p:txBody>
          <a:bodyPr wrap="square" rtlCol="0">
            <a:spAutoFit/>
          </a:bodyPr>
          <a:lstStyle/>
          <a:p>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Lăng</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Bác</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 </a:t>
            </a:r>
            <a:r>
              <a:rPr lang="en-US" sz="1800" b="1" dirty="0" err="1" smtClean="0">
                <a:solidFill>
                  <a:srgbClr val="FF0000"/>
                </a:solidFill>
                <a:latin typeface="Arial-Rounded" panose="020B0500000000000000" charset="0"/>
                <a:ea typeface="Arial-Rounded" panose="020B0500000000000000" charset="0"/>
                <a:cs typeface="Arial-Rounded" panose="020B0500000000000000" charset="0"/>
              </a:rPr>
              <a:t>Hồ</a:t>
            </a:r>
            <a:r>
              <a:rPr lang="en-US" sz="1800" b="1" dirty="0" smtClean="0">
                <a:solidFill>
                  <a:srgbClr val="FF0000"/>
                </a:solidFill>
                <a:latin typeface="Arial-Rounded" panose="020B0500000000000000" charset="0"/>
                <a:ea typeface="Arial-Rounded" panose="020B0500000000000000" charset="0"/>
                <a:cs typeface="Arial-Rounded" panose="020B0500000000000000" charset="0"/>
              </a:rPr>
              <a:t>,…</a:t>
            </a:r>
            <a:endParaRPr lang="en-US" sz="20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52" name="TextBox 51">
            <a:extLst>
              <a:ext uri="{FF2B5EF4-FFF2-40B4-BE49-F238E27FC236}">
                <a16:creationId xmlns="" xmlns:a16="http://schemas.microsoft.com/office/drawing/2014/main" id="{E219652D-ECD8-461E-866A-5810B9AB36FB}"/>
              </a:ext>
            </a:extLst>
          </p:cNvPr>
          <p:cNvSpPr txBox="1"/>
          <p:nvPr/>
        </p:nvSpPr>
        <p:spPr>
          <a:xfrm>
            <a:off x="1091166" y="1676307"/>
            <a:ext cx="841938" cy="369332"/>
          </a:xfrm>
          <a:prstGeom prst="rect">
            <a:avLst/>
          </a:prstGeom>
          <a:noFill/>
        </p:spPr>
        <p:txBody>
          <a:bodyPr wrap="square" rtlCol="0">
            <a:spAutoFit/>
          </a:bodyPr>
          <a:lstStyle/>
          <a:p>
            <a:r>
              <a:rPr lang="en-US" sz="1800" b="1" dirty="0" err="1" smtClean="0">
                <a:solidFill>
                  <a:prstClr val="black"/>
                </a:solidFill>
                <a:latin typeface="Arial-Rounded" panose="020B0500000000000000" charset="0"/>
                <a:ea typeface="Arial-Rounded" panose="020B0500000000000000" charset="0"/>
                <a:cs typeface="Arial-Rounded" panose="020B0500000000000000" charset="0"/>
              </a:rPr>
              <a:t>Vần</a:t>
            </a:r>
            <a:endParaRPr lang="en-US" sz="20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32" name="Rectangle 31"/>
          <p:cNvSpPr/>
          <p:nvPr/>
        </p:nvSpPr>
        <p:spPr>
          <a:xfrm>
            <a:off x="8034" y="0"/>
            <a:ext cx="9161725" cy="869467"/>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800" b="1" kern="0" dirty="0" err="1">
                <a:solidFill>
                  <a:prstClr val="black"/>
                </a:solidFill>
                <a:latin typeface="HP001 4 hàng" panose="020B0603050302020204" pitchFamily="34" charset="0"/>
                <a:sym typeface="Arial"/>
              </a:rPr>
              <a:t>Thứ</a:t>
            </a:r>
            <a:r>
              <a:rPr lang="en-US" sz="1800" b="1" kern="0" dirty="0">
                <a:solidFill>
                  <a:prstClr val="black"/>
                </a:solidFill>
                <a:latin typeface="HP001 4 hàng" panose="020B0603050302020204" pitchFamily="34" charset="0"/>
                <a:sym typeface="Arial"/>
              </a:rPr>
              <a:t> </a:t>
            </a:r>
            <a:r>
              <a:rPr lang="en-US" sz="1800" b="1" kern="0" dirty="0" err="1" smtClean="0">
                <a:solidFill>
                  <a:prstClr val="black"/>
                </a:solidFill>
                <a:latin typeface="HP001 4 hàng" panose="020B0603050302020204" pitchFamily="34" charset="0"/>
                <a:sym typeface="Arial"/>
              </a:rPr>
              <a:t>ba</a:t>
            </a:r>
            <a:r>
              <a:rPr lang="en-US" sz="1800" b="1" kern="0" dirty="0" smtClean="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ngày</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19 </a:t>
            </a:r>
            <a:r>
              <a:rPr lang="en-US" sz="1800" b="1" kern="0" dirty="0" err="1">
                <a:solidFill>
                  <a:prstClr val="black"/>
                </a:solidFill>
                <a:latin typeface="HP001 4 hàng" panose="020B0603050302020204" pitchFamily="34" charset="0"/>
                <a:sym typeface="Arial"/>
              </a:rPr>
              <a:t>tháng</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3 </a:t>
            </a:r>
            <a:r>
              <a:rPr lang="en-US" sz="1800" b="1" kern="0" dirty="0" err="1">
                <a:solidFill>
                  <a:prstClr val="black"/>
                </a:solidFill>
                <a:latin typeface="HP001 4 hàng" panose="020B0603050302020204" pitchFamily="34" charset="0"/>
                <a:sym typeface="Arial"/>
              </a:rPr>
              <a:t>năm</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2024</a:t>
            </a:r>
            <a:endParaRPr lang="en-US" sz="18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800" b="1" u="sng" kern="0" dirty="0" err="1">
                <a:solidFill>
                  <a:prstClr val="black"/>
                </a:solidFill>
                <a:latin typeface="HP001 4 hàng" panose="020B0603050302020204" pitchFamily="34" charset="0"/>
                <a:sym typeface="Arial"/>
              </a:rPr>
              <a:t>Tiếng</a:t>
            </a:r>
            <a:r>
              <a:rPr lang="en-US" sz="1800" b="1" u="sng" kern="0" dirty="0">
                <a:solidFill>
                  <a:prstClr val="black"/>
                </a:solidFill>
                <a:latin typeface="HP001 4 hàng" panose="020B0603050302020204" pitchFamily="34" charset="0"/>
                <a:sym typeface="Arial"/>
              </a:rPr>
              <a:t> </a:t>
            </a:r>
            <a:r>
              <a:rPr lang="en-US" sz="1800" b="1" u="sng" kern="0" dirty="0" err="1" smtClean="0">
                <a:solidFill>
                  <a:prstClr val="black"/>
                </a:solidFill>
                <a:latin typeface="HP001 4 hàng" panose="020B0603050302020204" pitchFamily="34" charset="0"/>
                <a:sym typeface="Arial"/>
              </a:rPr>
              <a:t>Việt</a:t>
            </a:r>
            <a:endParaRPr lang="en-US" sz="18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kern="0" dirty="0" err="1">
                <a:solidFill>
                  <a:prstClr val="black"/>
                </a:solidFill>
                <a:latin typeface="Times New Roman" panose="02020603050405020304" charset="0"/>
                <a:cs typeface="Times New Roman" panose="02020603050405020304" charset="0"/>
                <a:sym typeface="Arial"/>
              </a:rPr>
              <a:t>Tiết</a:t>
            </a:r>
            <a:r>
              <a:rPr lang="en-US" sz="1600" b="1" kern="0" dirty="0">
                <a:solidFill>
                  <a:prstClr val="black"/>
                </a:solidFill>
                <a:latin typeface="Times New Roman" panose="02020603050405020304" charset="0"/>
                <a:cs typeface="Times New Roman" panose="02020603050405020304" charset="0"/>
                <a:sym typeface="Arial"/>
              </a:rPr>
              <a:t> </a:t>
            </a:r>
            <a:r>
              <a:rPr lang="en-US" sz="1600" b="1" kern="0" dirty="0" smtClean="0">
                <a:solidFill>
                  <a:prstClr val="black"/>
                </a:solidFill>
                <a:latin typeface="Times New Roman" panose="02020603050405020304" charset="0"/>
                <a:cs typeface="Times New Roman" panose="02020603050405020304" charset="0"/>
                <a:sym typeface="Arial"/>
              </a:rPr>
              <a:t>315+316. </a:t>
            </a:r>
            <a:r>
              <a:rPr lang="en-US" sz="1600" b="1" kern="0" dirty="0" err="1">
                <a:solidFill>
                  <a:prstClr val="black"/>
                </a:solidFill>
                <a:latin typeface="Times New Roman" panose="02020603050405020304" charset="0"/>
                <a:cs typeface="Times New Roman" panose="02020603050405020304" charset="0"/>
                <a:sym typeface="Arial"/>
              </a:rPr>
              <a:t>Bài</a:t>
            </a:r>
            <a:r>
              <a:rPr lang="en-US" sz="1600" b="1" kern="0" dirty="0">
                <a:solidFill>
                  <a:prstClr val="black"/>
                </a:solidFill>
                <a:latin typeface="Times New Roman" panose="02020603050405020304" charset="0"/>
                <a:cs typeface="Times New Roman" panose="02020603050405020304" charset="0"/>
                <a:sym typeface="Arial"/>
              </a:rPr>
              <a:t> 1:</a:t>
            </a:r>
            <a:r>
              <a:rPr lang="en-US" sz="16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3047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circle(in)">
                                      <p:cBhvr>
                                        <p:cTn id="24" dur="2000"/>
                                        <p:tgtEl>
                                          <p:spTgt spid="5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anim calcmode="lin" valueType="num">
                                      <p:cBhvr additive="base">
                                        <p:cTn id="89" dur="500" fill="hold"/>
                                        <p:tgtEl>
                                          <p:spTgt spid="45"/>
                                        </p:tgtEl>
                                        <p:attrNameLst>
                                          <p:attrName>ppt_x</p:attrName>
                                        </p:attrNameLst>
                                      </p:cBhvr>
                                      <p:tavLst>
                                        <p:tav tm="0">
                                          <p:val>
                                            <p:strVal val="#ppt_x"/>
                                          </p:val>
                                        </p:tav>
                                        <p:tav tm="100000">
                                          <p:val>
                                            <p:strVal val="#ppt_x"/>
                                          </p:val>
                                        </p:tav>
                                      </p:tavLst>
                                    </p:anim>
                                    <p:anim calcmode="lin" valueType="num">
                                      <p:cBhvr additive="base">
                                        <p:cTn id="9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anim calcmode="lin" valueType="num">
                                      <p:cBhvr additive="base">
                                        <p:cTn id="101" dur="500" fill="hold"/>
                                        <p:tgtEl>
                                          <p:spTgt spid="51"/>
                                        </p:tgtEl>
                                        <p:attrNameLst>
                                          <p:attrName>ppt_x</p:attrName>
                                        </p:attrNameLst>
                                      </p:cBhvr>
                                      <p:tavLst>
                                        <p:tav tm="0">
                                          <p:val>
                                            <p:strVal val="#ppt_x"/>
                                          </p:val>
                                        </p:tav>
                                        <p:tav tm="100000">
                                          <p:val>
                                            <p:strVal val="#ppt_x"/>
                                          </p:val>
                                        </p:tav>
                                      </p:tavLst>
                                    </p:anim>
                                    <p:anim calcmode="lin" valueType="num">
                                      <p:cBhvr additive="base">
                                        <p:cTn id="10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additive="base">
                                        <p:cTn id="107" dur="500" fill="hold"/>
                                        <p:tgtEl>
                                          <p:spTgt spid="15"/>
                                        </p:tgtEl>
                                        <p:attrNameLst>
                                          <p:attrName>ppt_x</p:attrName>
                                        </p:attrNameLst>
                                      </p:cBhvr>
                                      <p:tavLst>
                                        <p:tav tm="0">
                                          <p:val>
                                            <p:strVal val="#ppt_x"/>
                                          </p:val>
                                        </p:tav>
                                        <p:tav tm="100000">
                                          <p:val>
                                            <p:strVal val="#ppt_x"/>
                                          </p:val>
                                        </p:tav>
                                      </p:tavLst>
                                    </p:anim>
                                    <p:anim calcmode="lin" valueType="num">
                                      <p:cBhvr additive="base">
                                        <p:cTn id="10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0"/>
                                        </p:tgtEl>
                                        <p:attrNameLst>
                                          <p:attrName>style.visibility</p:attrName>
                                        </p:attrNameLst>
                                      </p:cBhvr>
                                      <p:to>
                                        <p:strVal val="visible"/>
                                      </p:to>
                                    </p:set>
                                    <p:anim calcmode="lin" valueType="num">
                                      <p:cBhvr additive="base">
                                        <p:cTn id="113" dur="500" fill="hold"/>
                                        <p:tgtEl>
                                          <p:spTgt spid="20"/>
                                        </p:tgtEl>
                                        <p:attrNameLst>
                                          <p:attrName>ppt_x</p:attrName>
                                        </p:attrNameLst>
                                      </p:cBhvr>
                                      <p:tavLst>
                                        <p:tav tm="0">
                                          <p:val>
                                            <p:strVal val="#ppt_x"/>
                                          </p:val>
                                        </p:tav>
                                        <p:tav tm="100000">
                                          <p:val>
                                            <p:strVal val="#ppt_x"/>
                                          </p:val>
                                        </p:tav>
                                      </p:tavLst>
                                    </p:anim>
                                    <p:anim calcmode="lin" valueType="num">
                                      <p:cBhvr additive="base">
                                        <p:cTn id="1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500" fill="hold"/>
                                        <p:tgtEl>
                                          <p:spTgt spid="35"/>
                                        </p:tgtEl>
                                        <p:attrNameLst>
                                          <p:attrName>ppt_x</p:attrName>
                                        </p:attrNameLst>
                                      </p:cBhvr>
                                      <p:tavLst>
                                        <p:tav tm="0">
                                          <p:val>
                                            <p:strVal val="#ppt_x"/>
                                          </p:val>
                                        </p:tav>
                                        <p:tav tm="100000">
                                          <p:val>
                                            <p:strVal val="#ppt_x"/>
                                          </p:val>
                                        </p:tav>
                                      </p:tavLst>
                                    </p:anim>
                                    <p:anim calcmode="lin" valueType="num">
                                      <p:cBhvr additive="base">
                                        <p:cTn id="1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additive="base">
                                        <p:cTn id="125" dur="500" fill="hold"/>
                                        <p:tgtEl>
                                          <p:spTgt spid="29"/>
                                        </p:tgtEl>
                                        <p:attrNameLst>
                                          <p:attrName>ppt_x</p:attrName>
                                        </p:attrNameLst>
                                      </p:cBhvr>
                                      <p:tavLst>
                                        <p:tav tm="0">
                                          <p:val>
                                            <p:strVal val="#ppt_x"/>
                                          </p:val>
                                        </p:tav>
                                        <p:tav tm="100000">
                                          <p:val>
                                            <p:strVal val="#ppt_x"/>
                                          </p:val>
                                        </p:tav>
                                      </p:tavLst>
                                    </p:anim>
                                    <p:anim calcmode="lin" valueType="num">
                                      <p:cBhvr additive="base">
                                        <p:cTn id="1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43"/>
                                        </p:tgtEl>
                                        <p:attrNameLst>
                                          <p:attrName>style.visibility</p:attrName>
                                        </p:attrNameLst>
                                      </p:cBhvr>
                                      <p:to>
                                        <p:strVal val="visible"/>
                                      </p:to>
                                    </p:set>
                                    <p:anim calcmode="lin" valueType="num">
                                      <p:cBhvr additive="base">
                                        <p:cTn id="131" dur="500" fill="hold"/>
                                        <p:tgtEl>
                                          <p:spTgt spid="43"/>
                                        </p:tgtEl>
                                        <p:attrNameLst>
                                          <p:attrName>ppt_x</p:attrName>
                                        </p:attrNameLst>
                                      </p:cBhvr>
                                      <p:tavLst>
                                        <p:tav tm="0">
                                          <p:val>
                                            <p:strVal val="#ppt_x"/>
                                          </p:val>
                                        </p:tav>
                                        <p:tav tm="100000">
                                          <p:val>
                                            <p:strVal val="#ppt_x"/>
                                          </p:val>
                                        </p:tav>
                                      </p:tavLst>
                                    </p:anim>
                                    <p:anim calcmode="lin" valueType="num">
                                      <p:cBhvr additive="base">
                                        <p:cTn id="1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9"/>
                                        </p:tgtEl>
                                        <p:attrNameLst>
                                          <p:attrName>style.visibility</p:attrName>
                                        </p:attrNameLst>
                                      </p:cBhvr>
                                      <p:to>
                                        <p:strVal val="visible"/>
                                      </p:to>
                                    </p:set>
                                    <p:anim calcmode="lin" valueType="num">
                                      <p:cBhvr additive="base">
                                        <p:cTn id="137" dur="500" fill="hold"/>
                                        <p:tgtEl>
                                          <p:spTgt spid="49"/>
                                        </p:tgtEl>
                                        <p:attrNameLst>
                                          <p:attrName>ppt_x</p:attrName>
                                        </p:attrNameLst>
                                      </p:cBhvr>
                                      <p:tavLst>
                                        <p:tav tm="0">
                                          <p:val>
                                            <p:strVal val="#ppt_x"/>
                                          </p:val>
                                        </p:tav>
                                        <p:tav tm="100000">
                                          <p:val>
                                            <p:strVal val="#ppt_x"/>
                                          </p:val>
                                        </p:tav>
                                      </p:tavLst>
                                    </p:anim>
                                    <p:anim calcmode="lin" valueType="num">
                                      <p:cBhvr additive="base">
                                        <p:cTn id="13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4"/>
                                        </p:tgtEl>
                                        <p:attrNameLst>
                                          <p:attrName>style.visibility</p:attrName>
                                        </p:attrNameLst>
                                      </p:cBhvr>
                                      <p:to>
                                        <p:strVal val="visible"/>
                                      </p:to>
                                    </p:set>
                                    <p:anim calcmode="lin" valueType="num">
                                      <p:cBhvr additive="base">
                                        <p:cTn id="143" dur="500" fill="hold"/>
                                        <p:tgtEl>
                                          <p:spTgt spid="14"/>
                                        </p:tgtEl>
                                        <p:attrNameLst>
                                          <p:attrName>ppt_x</p:attrName>
                                        </p:attrNameLst>
                                      </p:cBhvr>
                                      <p:tavLst>
                                        <p:tav tm="0">
                                          <p:val>
                                            <p:strVal val="#ppt_x"/>
                                          </p:val>
                                        </p:tav>
                                        <p:tav tm="100000">
                                          <p:val>
                                            <p:strVal val="#ppt_x"/>
                                          </p:val>
                                        </p:tav>
                                      </p:tavLst>
                                    </p:anim>
                                    <p:anim calcmode="lin" valueType="num">
                                      <p:cBhvr additive="base">
                                        <p:cTn id="1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34"/>
                                        </p:tgtEl>
                                        <p:attrNameLst>
                                          <p:attrName>style.visibility</p:attrName>
                                        </p:attrNameLst>
                                      </p:cBhvr>
                                      <p:to>
                                        <p:strVal val="visible"/>
                                      </p:to>
                                    </p:set>
                                    <p:anim calcmode="lin" valueType="num">
                                      <p:cBhvr additive="base">
                                        <p:cTn id="149" dur="500" fill="hold"/>
                                        <p:tgtEl>
                                          <p:spTgt spid="34"/>
                                        </p:tgtEl>
                                        <p:attrNameLst>
                                          <p:attrName>ppt_x</p:attrName>
                                        </p:attrNameLst>
                                      </p:cBhvr>
                                      <p:tavLst>
                                        <p:tav tm="0">
                                          <p:val>
                                            <p:strVal val="#ppt_x"/>
                                          </p:val>
                                        </p:tav>
                                        <p:tav tm="100000">
                                          <p:val>
                                            <p:strVal val="#ppt_x"/>
                                          </p:val>
                                        </p:tav>
                                      </p:tavLst>
                                    </p:anim>
                                    <p:anim calcmode="lin" valueType="num">
                                      <p:cBhvr additive="base">
                                        <p:cTn id="1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30"/>
                                        </p:tgtEl>
                                        <p:attrNameLst>
                                          <p:attrName>style.visibility</p:attrName>
                                        </p:attrNameLst>
                                      </p:cBhvr>
                                      <p:to>
                                        <p:strVal val="visible"/>
                                      </p:to>
                                    </p:set>
                                    <p:anim calcmode="lin" valueType="num">
                                      <p:cBhvr additive="base">
                                        <p:cTn id="155" dur="500" fill="hold"/>
                                        <p:tgtEl>
                                          <p:spTgt spid="30"/>
                                        </p:tgtEl>
                                        <p:attrNameLst>
                                          <p:attrName>ppt_x</p:attrName>
                                        </p:attrNameLst>
                                      </p:cBhvr>
                                      <p:tavLst>
                                        <p:tav tm="0">
                                          <p:val>
                                            <p:strVal val="#ppt_x"/>
                                          </p:val>
                                        </p:tav>
                                        <p:tav tm="100000">
                                          <p:val>
                                            <p:strVal val="#ppt_x"/>
                                          </p:val>
                                        </p:tav>
                                      </p:tavLst>
                                    </p:anim>
                                    <p:anim calcmode="lin" valueType="num">
                                      <p:cBhvr additive="base">
                                        <p:cTn id="1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40"/>
                                        </p:tgtEl>
                                        <p:attrNameLst>
                                          <p:attrName>style.visibility</p:attrName>
                                        </p:attrNameLst>
                                      </p:cBhvr>
                                      <p:to>
                                        <p:strVal val="visible"/>
                                      </p:to>
                                    </p:set>
                                    <p:anim calcmode="lin" valueType="num">
                                      <p:cBhvr additive="base">
                                        <p:cTn id="161" dur="500" fill="hold"/>
                                        <p:tgtEl>
                                          <p:spTgt spid="40"/>
                                        </p:tgtEl>
                                        <p:attrNameLst>
                                          <p:attrName>ppt_x</p:attrName>
                                        </p:attrNameLst>
                                      </p:cBhvr>
                                      <p:tavLst>
                                        <p:tav tm="0">
                                          <p:val>
                                            <p:strVal val="#ppt_x"/>
                                          </p:val>
                                        </p:tav>
                                        <p:tav tm="100000">
                                          <p:val>
                                            <p:strVal val="#ppt_x"/>
                                          </p:val>
                                        </p:tav>
                                      </p:tavLst>
                                    </p:anim>
                                    <p:anim calcmode="lin" valueType="num">
                                      <p:cBhvr additive="base">
                                        <p:cTn id="16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2" grpId="0"/>
      <p:bldP spid="13" grpId="0"/>
      <p:bldP spid="14" grpId="0"/>
      <p:bldP spid="15" grpId="0"/>
      <p:bldP spid="16" grpId="0"/>
      <p:bldP spid="18" grpId="0"/>
      <p:bldP spid="19" grpId="0"/>
      <p:bldP spid="20" grpId="0"/>
      <p:bldP spid="23" grpId="0"/>
      <p:bldP spid="25" grpId="0"/>
      <p:bldP spid="27" grpId="0"/>
      <p:bldP spid="29" grpId="0"/>
      <p:bldP spid="30" grpId="0"/>
      <p:bldP spid="31" grpId="0"/>
      <p:bldP spid="34" grpId="0"/>
      <p:bldP spid="35" grpId="0"/>
      <p:bldP spid="37" grpId="0"/>
      <p:bldP spid="38" grpId="0"/>
      <p:bldP spid="40" grpId="0"/>
      <p:bldP spid="41" grpId="0"/>
      <p:bldP spid="43" grpId="0"/>
      <p:bldP spid="45" grpId="0"/>
      <p:bldP spid="49" grpId="0"/>
      <p:bldP spid="51" grpId="0"/>
      <p:bldP spid="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1918" y="2123230"/>
            <a:ext cx="3588404" cy="1446550"/>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6802" b="7967"/>
          <a:stretch/>
        </p:blipFill>
        <p:spPr>
          <a:xfrm>
            <a:off x="1" y="1853600"/>
            <a:ext cx="6685280" cy="3289900"/>
          </a:xfrm>
          <a:prstGeom prst="rect">
            <a:avLst/>
          </a:prstGeom>
        </p:spPr>
      </p:pic>
      <p:sp>
        <p:nvSpPr>
          <p:cNvPr id="4" name="矩形 8">
            <a:extLst>
              <a:ext uri="{FF2B5EF4-FFF2-40B4-BE49-F238E27FC236}">
                <a16:creationId xmlns:a16="http://schemas.microsoft.com/office/drawing/2014/main" xmlns="" id="{DAECB3AA-DE44-4B2E-8E42-EC1E254E3EC5}"/>
              </a:ext>
            </a:extLst>
          </p:cNvPr>
          <p:cNvSpPr/>
          <p:nvPr/>
        </p:nvSpPr>
        <p:spPr>
          <a:xfrm>
            <a:off x="8034" y="837936"/>
            <a:ext cx="8411525" cy="646331"/>
          </a:xfrm>
          <a:prstGeom prst="rect">
            <a:avLst/>
          </a:prstGeom>
        </p:spPr>
        <p:txBody>
          <a:bodyPr wrap="square">
            <a:spAutoFit/>
          </a:bodyPr>
          <a:lstStyle/>
          <a:p>
            <a:r>
              <a:rPr lang="en-US" altLang="zh-CN" sz="1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9.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Việc</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thợ</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săn</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đúng</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hay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sai</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i="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1800" b="1" i="1"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1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xmlns="" id="{DAECB3AA-DE44-4B2E-8E42-EC1E254E3EC5}"/>
              </a:ext>
            </a:extLst>
          </p:cNvPr>
          <p:cNvSpPr/>
          <p:nvPr/>
        </p:nvSpPr>
        <p:spPr>
          <a:xfrm>
            <a:off x="975693" y="1484267"/>
            <a:ext cx="3355846" cy="369332"/>
          </a:xfrm>
          <a:prstGeom prst="rect">
            <a:avLst/>
          </a:prstGeom>
          <a:solidFill>
            <a:srgbClr val="FFFFCC"/>
          </a:solidFill>
          <a:ln>
            <a:solidFill>
              <a:srgbClr val="FF0000"/>
            </a:solidFill>
          </a:ln>
        </p:spPr>
        <p:txBody>
          <a:bodyPr wrap="square">
            <a:spAutoFit/>
          </a:bodyPr>
          <a:lstStyle/>
          <a:p>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thợ</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săn</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bắn</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chim</a:t>
            </a:r>
            <a:endParaRPr lang="zh-CN" altLang="en-US" sz="1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Vertical Scroll 5"/>
          <p:cNvSpPr/>
          <p:nvPr/>
        </p:nvSpPr>
        <p:spPr>
          <a:xfrm>
            <a:off x="6685281" y="1790699"/>
            <a:ext cx="2560319" cy="3379202"/>
          </a:xfrm>
          <a:prstGeom prst="verticalScroll">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1800" dirty="0">
                <a:latin typeface="Arial" pitchFamily="34" charset="0"/>
                <a:cs typeface="Arial" pitchFamily="34" charset="0"/>
              </a:rPr>
              <a:t>Hành </a:t>
            </a:r>
            <a:r>
              <a:rPr lang="vi-VN" sz="1800" dirty="0" smtClean="0">
                <a:latin typeface="Arial" pitchFamily="34" charset="0"/>
                <a:cs typeface="Arial" pitchFamily="34" charset="0"/>
              </a:rPr>
              <a:t>đ</a:t>
            </a:r>
            <a:r>
              <a:rPr lang="en-US" sz="1800" dirty="0" smtClean="0">
                <a:latin typeface="Arial" pitchFamily="34" charset="0"/>
                <a:cs typeface="Arial" pitchFamily="34" charset="0"/>
              </a:rPr>
              <a:t>ộ</a:t>
            </a:r>
            <a:r>
              <a:rPr lang="vi-VN" sz="1800" dirty="0" smtClean="0">
                <a:latin typeface="Arial" pitchFamily="34" charset="0"/>
                <a:cs typeface="Arial" pitchFamily="34" charset="0"/>
              </a:rPr>
              <a:t>ng </a:t>
            </a:r>
            <a:r>
              <a:rPr lang="vi-VN" sz="1800" dirty="0">
                <a:latin typeface="Arial" pitchFamily="34" charset="0"/>
                <a:cs typeface="Arial" pitchFamily="34" charset="0"/>
              </a:rPr>
              <a:t>của người thợ săn là sai. Vì bắn chim là hành động giết hại chú chim bé nhỏ, vô tội và phá hoại thiên nhiên.</a:t>
            </a:r>
            <a:endParaRPr lang="en-US" sz="1800" dirty="0">
              <a:latin typeface="Arial" pitchFamily="34" charset="0"/>
              <a:cs typeface="Arial" pitchFamily="34" charset="0"/>
            </a:endParaRPr>
          </a:p>
        </p:txBody>
      </p:sp>
      <p:sp>
        <p:nvSpPr>
          <p:cNvPr id="8" name="Rectangle 7"/>
          <p:cNvSpPr/>
          <p:nvPr/>
        </p:nvSpPr>
        <p:spPr>
          <a:xfrm>
            <a:off x="8034" y="0"/>
            <a:ext cx="9161725" cy="869467"/>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800" b="1" kern="0" dirty="0" err="1">
                <a:solidFill>
                  <a:prstClr val="black"/>
                </a:solidFill>
                <a:latin typeface="HP001 4 hàng" panose="020B0603050302020204" pitchFamily="34" charset="0"/>
                <a:sym typeface="Arial"/>
              </a:rPr>
              <a:t>Thứ</a:t>
            </a:r>
            <a:r>
              <a:rPr lang="en-US" sz="1800" b="1" kern="0" dirty="0">
                <a:solidFill>
                  <a:prstClr val="black"/>
                </a:solidFill>
                <a:latin typeface="HP001 4 hàng" panose="020B0603050302020204" pitchFamily="34" charset="0"/>
                <a:sym typeface="Arial"/>
              </a:rPr>
              <a:t> </a:t>
            </a:r>
            <a:r>
              <a:rPr lang="en-US" sz="1800" b="1" kern="0" dirty="0" err="1" smtClean="0">
                <a:solidFill>
                  <a:prstClr val="black"/>
                </a:solidFill>
                <a:latin typeface="HP001 4 hàng" panose="020B0603050302020204" pitchFamily="34" charset="0"/>
                <a:sym typeface="Arial"/>
              </a:rPr>
              <a:t>ba</a:t>
            </a:r>
            <a:r>
              <a:rPr lang="en-US" sz="1800" b="1" kern="0" dirty="0" smtClean="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ngày</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19 </a:t>
            </a:r>
            <a:r>
              <a:rPr lang="en-US" sz="1800" b="1" kern="0" dirty="0" err="1">
                <a:solidFill>
                  <a:prstClr val="black"/>
                </a:solidFill>
                <a:latin typeface="HP001 4 hàng" panose="020B0603050302020204" pitchFamily="34" charset="0"/>
                <a:sym typeface="Arial"/>
              </a:rPr>
              <a:t>tháng</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3 </a:t>
            </a:r>
            <a:r>
              <a:rPr lang="en-US" sz="1800" b="1" kern="0" dirty="0" err="1">
                <a:solidFill>
                  <a:prstClr val="black"/>
                </a:solidFill>
                <a:latin typeface="HP001 4 hàng" panose="020B0603050302020204" pitchFamily="34" charset="0"/>
                <a:sym typeface="Arial"/>
              </a:rPr>
              <a:t>năm</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2024</a:t>
            </a:r>
            <a:endParaRPr lang="en-US" sz="18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800" b="1" u="sng" kern="0" dirty="0" err="1">
                <a:solidFill>
                  <a:prstClr val="black"/>
                </a:solidFill>
                <a:latin typeface="HP001 4 hàng" panose="020B0603050302020204" pitchFamily="34" charset="0"/>
                <a:sym typeface="Arial"/>
              </a:rPr>
              <a:t>Tiếng</a:t>
            </a:r>
            <a:r>
              <a:rPr lang="en-US" sz="1800" b="1" u="sng" kern="0" dirty="0">
                <a:solidFill>
                  <a:prstClr val="black"/>
                </a:solidFill>
                <a:latin typeface="HP001 4 hàng" panose="020B0603050302020204" pitchFamily="34" charset="0"/>
                <a:sym typeface="Arial"/>
              </a:rPr>
              <a:t> </a:t>
            </a:r>
            <a:r>
              <a:rPr lang="en-US" sz="1800" b="1" u="sng" kern="0" dirty="0" err="1" smtClean="0">
                <a:solidFill>
                  <a:prstClr val="black"/>
                </a:solidFill>
                <a:latin typeface="HP001 4 hàng" panose="020B0603050302020204" pitchFamily="34" charset="0"/>
                <a:sym typeface="Arial"/>
              </a:rPr>
              <a:t>Việt</a:t>
            </a:r>
            <a:endParaRPr lang="en-US" sz="18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kern="0" dirty="0" err="1">
                <a:solidFill>
                  <a:prstClr val="black"/>
                </a:solidFill>
                <a:latin typeface="Times New Roman" panose="02020603050405020304" charset="0"/>
                <a:cs typeface="Times New Roman" panose="02020603050405020304" charset="0"/>
                <a:sym typeface="Arial"/>
              </a:rPr>
              <a:t>Tiết</a:t>
            </a:r>
            <a:r>
              <a:rPr lang="en-US" sz="1600" b="1" kern="0" dirty="0">
                <a:solidFill>
                  <a:prstClr val="black"/>
                </a:solidFill>
                <a:latin typeface="Times New Roman" panose="02020603050405020304" charset="0"/>
                <a:cs typeface="Times New Roman" panose="02020603050405020304" charset="0"/>
                <a:sym typeface="Arial"/>
              </a:rPr>
              <a:t> </a:t>
            </a:r>
            <a:r>
              <a:rPr lang="en-US" sz="1600" b="1" kern="0" dirty="0" smtClean="0">
                <a:solidFill>
                  <a:prstClr val="black"/>
                </a:solidFill>
                <a:latin typeface="Times New Roman" panose="02020603050405020304" charset="0"/>
                <a:cs typeface="Times New Roman" panose="02020603050405020304" charset="0"/>
                <a:sym typeface="Arial"/>
              </a:rPr>
              <a:t>315+316. </a:t>
            </a:r>
            <a:r>
              <a:rPr lang="en-US" sz="1600" b="1" kern="0" dirty="0" err="1">
                <a:solidFill>
                  <a:prstClr val="black"/>
                </a:solidFill>
                <a:latin typeface="Times New Roman" panose="02020603050405020304" charset="0"/>
                <a:cs typeface="Times New Roman" panose="02020603050405020304" charset="0"/>
                <a:sym typeface="Arial"/>
              </a:rPr>
              <a:t>Bài</a:t>
            </a:r>
            <a:r>
              <a:rPr lang="en-US" sz="1600" b="1" kern="0" dirty="0">
                <a:solidFill>
                  <a:prstClr val="black"/>
                </a:solidFill>
                <a:latin typeface="Times New Roman" panose="02020603050405020304" charset="0"/>
                <a:cs typeface="Times New Roman" panose="02020603050405020304" charset="0"/>
                <a:sym typeface="Arial"/>
              </a:rPr>
              <a:t> 1:</a:t>
            </a:r>
            <a:r>
              <a:rPr lang="en-US" sz="16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6000" dirty="0"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 xmlns:a16="http://schemas.microsoft.com/office/drawing/2014/main"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 xmlns:a16="http://schemas.microsoft.com/office/drawing/2014/main"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03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6" name="矩形 8">
            <a:extLst>
              <a:ext uri="{FF2B5EF4-FFF2-40B4-BE49-F238E27FC236}">
                <a16:creationId xmlns="" xmlns:a16="http://schemas.microsoft.com/office/drawing/2014/main" id="{DAECB3AA-DE44-4B2E-8E42-EC1E254E3EC5}"/>
              </a:ext>
            </a:extLst>
          </p:cNvPr>
          <p:cNvSpPr/>
          <p:nvPr/>
        </p:nvSpPr>
        <p:spPr>
          <a:xfrm>
            <a:off x="1529124" y="2343153"/>
            <a:ext cx="6119544" cy="461665"/>
          </a:xfrm>
          <a:prstGeom prst="rect">
            <a:avLst/>
          </a:prstGeom>
        </p:spPr>
        <p:txBody>
          <a:bodyPr wrap="square">
            <a:spAutoFit/>
          </a:bodyPr>
          <a:lstStyle/>
          <a:p>
            <a:r>
              <a:rPr lang="en-US" altLang="zh-CN" sz="2400" b="1" dirty="0" smtClean="0">
                <a:solidFill>
                  <a:prstClr val="black"/>
                </a:solidFill>
                <a:cs typeface="Arial-Rounded" panose="020B0500000000000000" pitchFamily="34" charset="-93"/>
                <a:sym typeface="+mn-lt"/>
              </a:rPr>
              <a:t>* V ề </a:t>
            </a:r>
            <a:r>
              <a:rPr lang="en-US" altLang="zh-CN" sz="2400" b="1" dirty="0" err="1" smtClean="0">
                <a:solidFill>
                  <a:prstClr val="black"/>
                </a:solidFill>
                <a:cs typeface="Arial-Rounded" panose="020B0500000000000000" pitchFamily="34" charset="-93"/>
                <a:sym typeface="+mn-lt"/>
              </a:rPr>
              <a:t>nhà</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đọc</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ôn</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lại</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bài</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Kiến</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và</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chim</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bồ</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câu</a:t>
            </a:r>
            <a:endParaRPr lang="zh-CN" altLang="en-US" sz="2400" b="1" dirty="0">
              <a:solidFill>
                <a:prstClr val="black"/>
              </a:solidFill>
              <a:cs typeface="Arial-Rounded" panose="020B0500000000000000" pitchFamily="34" charset="-93"/>
              <a:sym typeface="+mn-lt"/>
            </a:endParaRPr>
          </a:p>
        </p:txBody>
      </p:sp>
      <p:sp>
        <p:nvSpPr>
          <p:cNvPr id="7" name="矩形 8">
            <a:extLst>
              <a:ext uri="{FF2B5EF4-FFF2-40B4-BE49-F238E27FC236}">
                <a16:creationId xmlns="" xmlns:a16="http://schemas.microsoft.com/office/drawing/2014/main" id="{DAECB3AA-DE44-4B2E-8E42-EC1E254E3EC5}"/>
              </a:ext>
            </a:extLst>
          </p:cNvPr>
          <p:cNvSpPr/>
          <p:nvPr/>
        </p:nvSpPr>
        <p:spPr>
          <a:xfrm>
            <a:off x="1635761" y="2949670"/>
            <a:ext cx="5588000" cy="830997"/>
          </a:xfrm>
          <a:prstGeom prst="rect">
            <a:avLst/>
          </a:prstGeom>
        </p:spPr>
        <p:txBody>
          <a:bodyPr wrap="square">
            <a:spAutoFit/>
          </a:bodyPr>
          <a:lstStyle/>
          <a:p>
            <a:pPr marL="342900" indent="-342900">
              <a:buFont typeface="Arial" charset="0"/>
              <a:buChar char="•"/>
            </a:pPr>
            <a:r>
              <a:rPr lang="en-US" altLang="zh-CN" sz="2400" b="1" dirty="0" err="1" smtClean="0">
                <a:solidFill>
                  <a:prstClr val="black"/>
                </a:solidFill>
                <a:cs typeface="Arial-Rounded" panose="020B0500000000000000" pitchFamily="34" charset="-93"/>
                <a:sym typeface="+mn-lt"/>
              </a:rPr>
              <a:t>Chuẩn</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bị</a:t>
            </a:r>
            <a:r>
              <a:rPr lang="en-US" altLang="zh-CN" sz="2400" b="1" dirty="0" smtClean="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bài</a:t>
            </a:r>
            <a:r>
              <a:rPr lang="en-US" altLang="zh-CN" sz="2400" b="1" dirty="0" smtClean="0">
                <a:solidFill>
                  <a:prstClr val="black"/>
                </a:solidFill>
                <a:cs typeface="Arial-Rounded" panose="020B0500000000000000" pitchFamily="34" charset="-93"/>
                <a:sym typeface="+mn-lt"/>
              </a:rPr>
              <a:t> 2: </a:t>
            </a:r>
            <a:r>
              <a:rPr lang="en-US" altLang="zh-CN" sz="2400" b="1" dirty="0" err="1" smtClean="0">
                <a:solidFill>
                  <a:prstClr val="black"/>
                </a:solidFill>
                <a:cs typeface="Arial-Rounded" panose="020B0500000000000000" pitchFamily="34" charset="-93"/>
                <a:sym typeface="+mn-lt"/>
              </a:rPr>
              <a:t>Câu</a:t>
            </a:r>
            <a:r>
              <a:rPr lang="en-US" altLang="zh-CN" sz="2400" b="1" dirty="0" smtClean="0">
                <a:solidFill>
                  <a:prstClr val="black"/>
                </a:solidFill>
                <a:cs typeface="Arial-Rounded" panose="020B0500000000000000" pitchFamily="34" charset="-93"/>
                <a:sym typeface="+mn-lt"/>
              </a:rPr>
              <a:t> </a:t>
            </a:r>
            <a:r>
              <a:rPr lang="en-US" altLang="zh-CN" sz="2400" b="1" dirty="0" err="1">
                <a:solidFill>
                  <a:prstClr val="black"/>
                </a:solidFill>
                <a:cs typeface="Arial-Rounded" panose="020B0500000000000000" pitchFamily="34" charset="-93"/>
                <a:sym typeface="+mn-lt"/>
              </a:rPr>
              <a:t>chuyện</a:t>
            </a:r>
            <a:r>
              <a:rPr lang="en-US" altLang="zh-CN" sz="2400" b="1" dirty="0">
                <a:solidFill>
                  <a:prstClr val="black"/>
                </a:solidFill>
                <a:cs typeface="Arial-Rounded" panose="020B0500000000000000" pitchFamily="34" charset="-93"/>
                <a:sym typeface="+mn-lt"/>
              </a:rPr>
              <a:t> </a:t>
            </a:r>
            <a:r>
              <a:rPr lang="en-US" altLang="zh-CN" sz="2400" b="1" dirty="0" err="1">
                <a:solidFill>
                  <a:prstClr val="black"/>
                </a:solidFill>
                <a:cs typeface="Arial-Rounded" panose="020B0500000000000000" pitchFamily="34" charset="-93"/>
                <a:sym typeface="+mn-lt"/>
              </a:rPr>
              <a:t>của</a:t>
            </a:r>
            <a:r>
              <a:rPr lang="en-US" altLang="zh-CN" sz="2400" b="1" dirty="0">
                <a:solidFill>
                  <a:prstClr val="black"/>
                </a:solidFill>
                <a:cs typeface="Arial-Rounded" panose="020B0500000000000000" pitchFamily="34" charset="-93"/>
                <a:sym typeface="+mn-lt"/>
              </a:rPr>
              <a:t> </a:t>
            </a:r>
            <a:r>
              <a:rPr lang="en-US" altLang="zh-CN" sz="2400" b="1" dirty="0" err="1" smtClean="0">
                <a:solidFill>
                  <a:prstClr val="black"/>
                </a:solidFill>
                <a:cs typeface="Arial-Rounded" panose="020B0500000000000000" pitchFamily="34" charset="-93"/>
                <a:sym typeface="+mn-lt"/>
              </a:rPr>
              <a:t>rễ</a:t>
            </a:r>
            <a:endParaRPr lang="en-US" altLang="zh-CN" sz="2400" b="1" dirty="0" smtClean="0">
              <a:solidFill>
                <a:prstClr val="black"/>
              </a:solidFill>
              <a:cs typeface="Arial-Rounded" panose="020B0500000000000000" pitchFamily="34" charset="-93"/>
              <a:sym typeface="+mn-lt"/>
            </a:endParaRPr>
          </a:p>
          <a:p>
            <a:r>
              <a:rPr lang="en-US" altLang="zh-CN" sz="2400" b="1" dirty="0">
                <a:solidFill>
                  <a:prstClr val="black"/>
                </a:solidFill>
                <a:cs typeface="Arial-Rounded" panose="020B0500000000000000" pitchFamily="34" charset="-93"/>
                <a:sym typeface="+mn-lt"/>
              </a:rPr>
              <a:t> </a:t>
            </a:r>
            <a:r>
              <a:rPr lang="en-US" altLang="zh-CN" sz="2400" b="1" dirty="0" smtClean="0">
                <a:solidFill>
                  <a:prstClr val="black"/>
                </a:solidFill>
                <a:cs typeface="Arial-Rounded" panose="020B0500000000000000" pitchFamily="34" charset="-93"/>
                <a:sym typeface="+mn-lt"/>
              </a:rPr>
              <a:t>                      ( </a:t>
            </a:r>
            <a:r>
              <a:rPr lang="en-US" altLang="zh-CN" sz="2400" b="1" dirty="0" err="1" smtClean="0">
                <a:solidFill>
                  <a:prstClr val="black"/>
                </a:solidFill>
                <a:cs typeface="Arial-Rounded" panose="020B0500000000000000" pitchFamily="34" charset="-93"/>
                <a:sym typeface="+mn-lt"/>
              </a:rPr>
              <a:t>Trang</a:t>
            </a:r>
            <a:r>
              <a:rPr lang="en-US" altLang="zh-CN" sz="2400" b="1" dirty="0" smtClean="0">
                <a:solidFill>
                  <a:prstClr val="black"/>
                </a:solidFill>
                <a:cs typeface="Arial-Rounded" panose="020B0500000000000000" pitchFamily="34" charset="-93"/>
                <a:sym typeface="+mn-lt"/>
              </a:rPr>
              <a:t> 88, 89)</a:t>
            </a:r>
            <a:endParaRPr lang="zh-CN" altLang="en-US" sz="2400" b="1" dirty="0">
              <a:solidFill>
                <a:prstClr val="black"/>
              </a:solidFill>
              <a:cs typeface="Arial-Rounded" panose="020B0500000000000000" pitchFamily="34" charset="-93"/>
              <a:sym typeface="+mn-lt"/>
            </a:endParaRPr>
          </a:p>
        </p:txBody>
      </p:sp>
      <p:sp>
        <p:nvSpPr>
          <p:cNvPr id="8" name="Rectangle 7"/>
          <p:cNvSpPr/>
          <p:nvPr/>
        </p:nvSpPr>
        <p:spPr>
          <a:xfrm>
            <a:off x="8034" y="0"/>
            <a:ext cx="9161725" cy="869467"/>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800" b="1" kern="0" dirty="0" err="1">
                <a:solidFill>
                  <a:prstClr val="black"/>
                </a:solidFill>
                <a:latin typeface="HP001 4 hàng" panose="020B0603050302020204" pitchFamily="34" charset="0"/>
                <a:sym typeface="Arial"/>
              </a:rPr>
              <a:t>Thứ</a:t>
            </a:r>
            <a:r>
              <a:rPr lang="en-US" sz="1800" b="1" kern="0" dirty="0">
                <a:solidFill>
                  <a:prstClr val="black"/>
                </a:solidFill>
                <a:latin typeface="HP001 4 hàng" panose="020B0603050302020204" pitchFamily="34" charset="0"/>
                <a:sym typeface="Arial"/>
              </a:rPr>
              <a:t> </a:t>
            </a:r>
            <a:r>
              <a:rPr lang="en-US" sz="1800" b="1" kern="0" dirty="0" err="1" smtClean="0">
                <a:solidFill>
                  <a:prstClr val="black"/>
                </a:solidFill>
                <a:latin typeface="HP001 4 hàng" panose="020B0603050302020204" pitchFamily="34" charset="0"/>
                <a:sym typeface="Arial"/>
              </a:rPr>
              <a:t>ba</a:t>
            </a:r>
            <a:r>
              <a:rPr lang="en-US" sz="1800" b="1" kern="0" dirty="0" smtClean="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ngày</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19 </a:t>
            </a:r>
            <a:r>
              <a:rPr lang="en-US" sz="1800" b="1" kern="0" dirty="0" err="1">
                <a:solidFill>
                  <a:prstClr val="black"/>
                </a:solidFill>
                <a:latin typeface="HP001 4 hàng" panose="020B0603050302020204" pitchFamily="34" charset="0"/>
                <a:sym typeface="Arial"/>
              </a:rPr>
              <a:t>tháng</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3 </a:t>
            </a:r>
            <a:r>
              <a:rPr lang="en-US" sz="1800" b="1" kern="0" dirty="0" err="1">
                <a:solidFill>
                  <a:prstClr val="black"/>
                </a:solidFill>
                <a:latin typeface="HP001 4 hàng" panose="020B0603050302020204" pitchFamily="34" charset="0"/>
                <a:sym typeface="Arial"/>
              </a:rPr>
              <a:t>năm</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2024</a:t>
            </a:r>
            <a:endParaRPr lang="en-US" sz="18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800" b="1" u="sng" kern="0" dirty="0" err="1">
                <a:solidFill>
                  <a:prstClr val="black"/>
                </a:solidFill>
                <a:latin typeface="HP001 4 hàng" panose="020B0603050302020204" pitchFamily="34" charset="0"/>
                <a:sym typeface="Arial"/>
              </a:rPr>
              <a:t>Tiếng</a:t>
            </a:r>
            <a:r>
              <a:rPr lang="en-US" sz="1800" b="1" u="sng" kern="0" dirty="0">
                <a:solidFill>
                  <a:prstClr val="black"/>
                </a:solidFill>
                <a:latin typeface="HP001 4 hàng" panose="020B0603050302020204" pitchFamily="34" charset="0"/>
                <a:sym typeface="Arial"/>
              </a:rPr>
              <a:t> </a:t>
            </a:r>
            <a:r>
              <a:rPr lang="en-US" sz="1800" b="1" u="sng" kern="0" dirty="0" err="1" smtClean="0">
                <a:solidFill>
                  <a:prstClr val="black"/>
                </a:solidFill>
                <a:latin typeface="HP001 4 hàng" panose="020B0603050302020204" pitchFamily="34" charset="0"/>
                <a:sym typeface="Arial"/>
              </a:rPr>
              <a:t>Việt</a:t>
            </a:r>
            <a:endParaRPr lang="en-US" sz="18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kern="0" dirty="0" err="1">
                <a:solidFill>
                  <a:prstClr val="black"/>
                </a:solidFill>
                <a:latin typeface="Times New Roman" panose="02020603050405020304" charset="0"/>
                <a:cs typeface="Times New Roman" panose="02020603050405020304" charset="0"/>
                <a:sym typeface="Arial"/>
              </a:rPr>
              <a:t>Tiết</a:t>
            </a:r>
            <a:r>
              <a:rPr lang="en-US" sz="1600" b="1" kern="0" dirty="0">
                <a:solidFill>
                  <a:prstClr val="black"/>
                </a:solidFill>
                <a:latin typeface="Times New Roman" panose="02020603050405020304" charset="0"/>
                <a:cs typeface="Times New Roman" panose="02020603050405020304" charset="0"/>
                <a:sym typeface="Arial"/>
              </a:rPr>
              <a:t> </a:t>
            </a:r>
            <a:r>
              <a:rPr lang="en-US" sz="1600" b="1" kern="0" dirty="0" smtClean="0">
                <a:solidFill>
                  <a:prstClr val="black"/>
                </a:solidFill>
                <a:latin typeface="Times New Roman" panose="02020603050405020304" charset="0"/>
                <a:cs typeface="Times New Roman" panose="02020603050405020304" charset="0"/>
                <a:sym typeface="Arial"/>
              </a:rPr>
              <a:t>315+316. </a:t>
            </a:r>
            <a:r>
              <a:rPr lang="en-US" sz="1600" b="1" kern="0" dirty="0" err="1">
                <a:solidFill>
                  <a:prstClr val="black"/>
                </a:solidFill>
                <a:latin typeface="Times New Roman" panose="02020603050405020304" charset="0"/>
                <a:cs typeface="Times New Roman" panose="02020603050405020304" charset="0"/>
                <a:sym typeface="Arial"/>
              </a:rPr>
              <a:t>Bài</a:t>
            </a:r>
            <a:r>
              <a:rPr lang="en-US" sz="1600" b="1" kern="0" dirty="0">
                <a:solidFill>
                  <a:prstClr val="black"/>
                </a:solidFill>
                <a:latin typeface="Times New Roman" panose="02020603050405020304" charset="0"/>
                <a:cs typeface="Times New Roman" panose="02020603050405020304" charset="0"/>
                <a:sym typeface="Arial"/>
              </a:rPr>
              <a:t> 1:</a:t>
            </a:r>
            <a:r>
              <a:rPr lang="en-US" sz="16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03480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384133" y="123767"/>
            <a:ext cx="628170" cy="862063"/>
          </a:xfrm>
          <a:prstGeom prst="rect">
            <a:avLst/>
          </a:prstGeom>
        </p:spPr>
      </p:pic>
      <p:sp>
        <p:nvSpPr>
          <p:cNvPr id="4" name="Rectangle 3"/>
          <p:cNvSpPr/>
          <p:nvPr/>
        </p:nvSpPr>
        <p:spPr>
          <a:xfrm>
            <a:off x="8034" y="0"/>
            <a:ext cx="9161725" cy="869467"/>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800" b="1" kern="0" dirty="0" err="1">
                <a:solidFill>
                  <a:prstClr val="black"/>
                </a:solidFill>
                <a:latin typeface="HP001 4 hàng" panose="020B0603050302020204" pitchFamily="34" charset="0"/>
                <a:sym typeface="Arial"/>
              </a:rPr>
              <a:t>Thứ</a:t>
            </a:r>
            <a:r>
              <a:rPr lang="en-US" sz="1800" b="1" kern="0" dirty="0">
                <a:solidFill>
                  <a:prstClr val="black"/>
                </a:solidFill>
                <a:latin typeface="HP001 4 hàng" panose="020B0603050302020204" pitchFamily="34" charset="0"/>
                <a:sym typeface="Arial"/>
              </a:rPr>
              <a:t> </a:t>
            </a:r>
            <a:r>
              <a:rPr lang="en-US" sz="1800" b="1" kern="0" dirty="0" err="1" smtClean="0">
                <a:solidFill>
                  <a:prstClr val="black"/>
                </a:solidFill>
                <a:latin typeface="HP001 4 hàng" panose="020B0603050302020204" pitchFamily="34" charset="0"/>
                <a:sym typeface="Arial"/>
              </a:rPr>
              <a:t>ba</a:t>
            </a:r>
            <a:r>
              <a:rPr lang="en-US" sz="1800" b="1" kern="0" dirty="0" smtClean="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ngày</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19 </a:t>
            </a:r>
            <a:r>
              <a:rPr lang="en-US" sz="1800" b="1" kern="0" dirty="0" err="1">
                <a:solidFill>
                  <a:prstClr val="black"/>
                </a:solidFill>
                <a:latin typeface="HP001 4 hàng" panose="020B0603050302020204" pitchFamily="34" charset="0"/>
                <a:sym typeface="Arial"/>
              </a:rPr>
              <a:t>tháng</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3 </a:t>
            </a:r>
            <a:r>
              <a:rPr lang="en-US" sz="1800" b="1" kern="0" dirty="0" err="1">
                <a:solidFill>
                  <a:prstClr val="black"/>
                </a:solidFill>
                <a:latin typeface="HP001 4 hàng" panose="020B0603050302020204" pitchFamily="34" charset="0"/>
                <a:sym typeface="Arial"/>
              </a:rPr>
              <a:t>năm</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2024</a:t>
            </a:r>
            <a:endParaRPr lang="en-US" sz="18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800" b="1" u="sng" kern="0" dirty="0" err="1">
                <a:solidFill>
                  <a:prstClr val="black"/>
                </a:solidFill>
                <a:latin typeface="HP001 4 hàng" panose="020B0603050302020204" pitchFamily="34" charset="0"/>
                <a:sym typeface="Arial"/>
              </a:rPr>
              <a:t>Tiếng</a:t>
            </a:r>
            <a:r>
              <a:rPr lang="en-US" sz="1800" b="1" u="sng" kern="0" dirty="0">
                <a:solidFill>
                  <a:prstClr val="black"/>
                </a:solidFill>
                <a:latin typeface="HP001 4 hàng" panose="020B0603050302020204" pitchFamily="34" charset="0"/>
                <a:sym typeface="Arial"/>
              </a:rPr>
              <a:t> </a:t>
            </a:r>
            <a:r>
              <a:rPr lang="en-US" sz="1800" b="1" u="sng" kern="0" dirty="0" err="1" smtClean="0">
                <a:solidFill>
                  <a:prstClr val="black"/>
                </a:solidFill>
                <a:latin typeface="HP001 4 hàng" panose="020B0603050302020204" pitchFamily="34" charset="0"/>
                <a:sym typeface="Arial"/>
              </a:rPr>
              <a:t>Việt</a:t>
            </a:r>
            <a:endParaRPr lang="en-US" sz="18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kern="0" dirty="0" err="1">
                <a:solidFill>
                  <a:prstClr val="black"/>
                </a:solidFill>
                <a:latin typeface="Times New Roman" panose="02020603050405020304" charset="0"/>
                <a:cs typeface="Times New Roman" panose="02020603050405020304" charset="0"/>
                <a:sym typeface="Arial"/>
              </a:rPr>
              <a:t>Tiết</a:t>
            </a:r>
            <a:r>
              <a:rPr lang="en-US" sz="1600" b="1" kern="0" dirty="0">
                <a:solidFill>
                  <a:prstClr val="black"/>
                </a:solidFill>
                <a:latin typeface="Times New Roman" panose="02020603050405020304" charset="0"/>
                <a:cs typeface="Times New Roman" panose="02020603050405020304" charset="0"/>
                <a:sym typeface="Arial"/>
              </a:rPr>
              <a:t> </a:t>
            </a:r>
            <a:r>
              <a:rPr lang="en-US" sz="1600" b="1" kern="0" dirty="0" smtClean="0">
                <a:solidFill>
                  <a:prstClr val="black"/>
                </a:solidFill>
                <a:latin typeface="Times New Roman" panose="02020603050405020304" charset="0"/>
                <a:cs typeface="Times New Roman" panose="02020603050405020304" charset="0"/>
                <a:sym typeface="Arial"/>
              </a:rPr>
              <a:t>315+316. </a:t>
            </a:r>
            <a:r>
              <a:rPr lang="en-US" sz="1600" b="1" kern="0" dirty="0" err="1">
                <a:solidFill>
                  <a:prstClr val="black"/>
                </a:solidFill>
                <a:latin typeface="Times New Roman" panose="02020603050405020304" charset="0"/>
                <a:cs typeface="Times New Roman" panose="02020603050405020304" charset="0"/>
                <a:sym typeface="Arial"/>
              </a:rPr>
              <a:t>Bài</a:t>
            </a:r>
            <a:r>
              <a:rPr lang="en-US" sz="1600" b="1" kern="0" dirty="0">
                <a:solidFill>
                  <a:prstClr val="black"/>
                </a:solidFill>
                <a:latin typeface="Times New Roman" panose="02020603050405020304" charset="0"/>
                <a:cs typeface="Times New Roman" panose="02020603050405020304" charset="0"/>
                <a:sym typeface="Arial"/>
              </a:rPr>
              <a:t> 1:</a:t>
            </a:r>
            <a:r>
              <a:rPr lang="en-US" sz="16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784833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384133" y="123767"/>
            <a:ext cx="628170" cy="862063"/>
          </a:xfrm>
          <a:prstGeom prst="rect">
            <a:avLst/>
          </a:prstGeom>
        </p:spPr>
      </p:pic>
      <p:sp>
        <p:nvSpPr>
          <p:cNvPr id="5" name="WordArt 6"/>
          <p:cNvSpPr>
            <a:spLocks noChangeArrowheads="1" noChangeShapeType="1" noTextEdit="1"/>
          </p:cNvSpPr>
          <p:nvPr/>
        </p:nvSpPr>
        <p:spPr bwMode="auto">
          <a:xfrm>
            <a:off x="1878227" y="197909"/>
            <a:ext cx="3768812" cy="945092"/>
          </a:xfrm>
          <a:prstGeom prst="rect">
            <a:avLst/>
          </a:prstGeom>
        </p:spPr>
        <p:style>
          <a:lnRef idx="1">
            <a:schemeClr val="accent5"/>
          </a:lnRef>
          <a:fillRef idx="2">
            <a:schemeClr val="accent5"/>
          </a:fillRef>
          <a:effectRef idx="1">
            <a:schemeClr val="accent5"/>
          </a:effectRef>
          <a:fontRef idx="minor">
            <a:schemeClr val="dk1"/>
          </a:fontRef>
        </p:style>
        <p:txBody>
          <a:bodyPr wrap="none" lIns="91432" tIns="45716" rIns="91432" bIns="45716"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defTabSz="914400"/>
            <a:r>
              <a:rPr lang="en-US" sz="2800" b="1" kern="10" dirty="0" err="1" smtClean="0">
                <a:ln w="9525">
                  <a:noFill/>
                  <a:round/>
                </a:ln>
                <a:solidFill>
                  <a:srgbClr val="7030A0"/>
                </a:solidFill>
                <a:latin typeface="Times New Roman" panose="02020603050405020304"/>
                <a:cs typeface="Times New Roman" panose="02020603050405020304"/>
                <a:sym typeface="Arial"/>
              </a:rPr>
              <a:t>Khởi</a:t>
            </a:r>
            <a:r>
              <a:rPr lang="en-US" sz="2800" b="1" kern="10" dirty="0" smtClean="0">
                <a:ln w="9525">
                  <a:noFill/>
                  <a:round/>
                </a:ln>
                <a:solidFill>
                  <a:srgbClr val="7030A0"/>
                </a:solidFill>
                <a:latin typeface="Times New Roman" panose="02020603050405020304"/>
                <a:cs typeface="Times New Roman" panose="02020603050405020304"/>
                <a:sym typeface="Arial"/>
              </a:rPr>
              <a:t> </a:t>
            </a:r>
            <a:r>
              <a:rPr lang="en-US" sz="2800" b="1" kern="10" dirty="0" err="1" smtClean="0">
                <a:ln w="9525">
                  <a:noFill/>
                  <a:round/>
                </a:ln>
                <a:solidFill>
                  <a:srgbClr val="7030A0"/>
                </a:solidFill>
                <a:latin typeface="Times New Roman" panose="02020603050405020304"/>
                <a:cs typeface="Times New Roman" panose="02020603050405020304"/>
                <a:sym typeface="Arial"/>
              </a:rPr>
              <a:t>động</a:t>
            </a:r>
            <a:endParaRPr lang="en-US" sz="2800" b="1" kern="10" dirty="0">
              <a:ln w="9525">
                <a:noFill/>
                <a:round/>
              </a:ln>
              <a:solidFill>
                <a:srgbClr val="7030A0"/>
              </a:solidFill>
              <a:latin typeface="Times New Roman" panose="02020603050405020304"/>
              <a:cs typeface="Times New Roman" panose="02020603050405020304"/>
              <a:sym typeface="Arial"/>
            </a:endParaRPr>
          </a:p>
        </p:txBody>
      </p:sp>
    </p:spTree>
    <p:extLst>
      <p:ext uri="{BB962C8B-B14F-4D97-AF65-F5344CB8AC3E}">
        <p14:creationId xmlns:p14="http://schemas.microsoft.com/office/powerpoint/2010/main" val="3155714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xmlns="" id="{6F1162E0-5263-4568-95A7-97DE0AA56844}"/>
              </a:ext>
            </a:extLst>
          </p:cNvPr>
          <p:cNvSpPr/>
          <p:nvPr/>
        </p:nvSpPr>
        <p:spPr>
          <a:xfrm>
            <a:off x="11886" y="869467"/>
            <a:ext cx="6988354" cy="369332"/>
          </a:xfrm>
          <a:prstGeom prst="rect">
            <a:avLst/>
          </a:prstGeom>
        </p:spPr>
        <p:txBody>
          <a:bodyPr wrap="square">
            <a:spAutoFit/>
          </a:bodyPr>
          <a:lstStyle/>
          <a:p>
            <a:r>
              <a:rPr lang="en-US" altLang="zh-CN" sz="1800" b="1" dirty="0">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8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1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1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500" b="28162"/>
          <a:stretch/>
        </p:blipFill>
        <p:spPr>
          <a:xfrm>
            <a:off x="11886" y="1187744"/>
            <a:ext cx="9132114" cy="3955755"/>
          </a:xfrm>
          <a:prstGeom prst="rect">
            <a:avLst/>
          </a:prstGeom>
        </p:spPr>
      </p:pic>
      <p:sp>
        <p:nvSpPr>
          <p:cNvPr id="6" name="Rectangle 5"/>
          <p:cNvSpPr/>
          <p:nvPr/>
        </p:nvSpPr>
        <p:spPr>
          <a:xfrm>
            <a:off x="0" y="0"/>
            <a:ext cx="9167903" cy="623246"/>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defRPr/>
            </a:pPr>
            <a:r>
              <a:rPr lang="en-US" sz="1800" b="1" kern="0" dirty="0" err="1">
                <a:solidFill>
                  <a:prstClr val="black"/>
                </a:solidFill>
                <a:latin typeface="HP001 4 hàng" panose="020B0603050302020204" pitchFamily="34" charset="0"/>
              </a:rPr>
              <a:t>Thứ</a:t>
            </a:r>
            <a:r>
              <a:rPr lang="en-US" sz="1800" b="1" kern="0" dirty="0">
                <a:solidFill>
                  <a:prstClr val="black"/>
                </a:solidFill>
                <a:latin typeface="HP001 4 hàng" panose="020B0603050302020204" pitchFamily="34" charset="0"/>
              </a:rPr>
              <a:t> </a:t>
            </a:r>
            <a:r>
              <a:rPr lang="en-US" sz="1800" b="1" kern="0" dirty="0" err="1" smtClean="0">
                <a:solidFill>
                  <a:prstClr val="black"/>
                </a:solidFill>
                <a:latin typeface="HP001 4 hàng" panose="020B0603050302020204" pitchFamily="34" charset="0"/>
              </a:rPr>
              <a:t>hai</a:t>
            </a:r>
            <a:r>
              <a:rPr lang="en-US" sz="1800" b="1" kern="0" dirty="0" smtClean="0">
                <a:solidFill>
                  <a:prstClr val="black"/>
                </a:solidFill>
                <a:latin typeface="HP001 4 hàng" panose="020B0603050302020204" pitchFamily="34" charset="0"/>
              </a:rPr>
              <a:t> </a:t>
            </a:r>
            <a:r>
              <a:rPr lang="en-US" sz="1800" b="1" kern="0" dirty="0" err="1">
                <a:solidFill>
                  <a:prstClr val="black"/>
                </a:solidFill>
                <a:latin typeface="HP001 4 hàng" panose="020B0603050302020204" pitchFamily="34" charset="0"/>
              </a:rPr>
              <a:t>ngày</a:t>
            </a:r>
            <a:r>
              <a:rPr lang="en-US" sz="1800" b="1" kern="0" dirty="0">
                <a:solidFill>
                  <a:prstClr val="black"/>
                </a:solidFill>
                <a:latin typeface="HP001 4 hàng" panose="020B0603050302020204" pitchFamily="34" charset="0"/>
              </a:rPr>
              <a:t> </a:t>
            </a:r>
            <a:r>
              <a:rPr lang="en-US" sz="1800" b="1" kern="0" dirty="0" smtClean="0">
                <a:solidFill>
                  <a:prstClr val="black"/>
                </a:solidFill>
                <a:latin typeface="HP001 4 hàng" panose="020B0603050302020204" pitchFamily="34" charset="0"/>
              </a:rPr>
              <a:t>18 </a:t>
            </a:r>
            <a:r>
              <a:rPr lang="en-US" sz="1800" b="1" kern="0" dirty="0" err="1">
                <a:solidFill>
                  <a:prstClr val="black"/>
                </a:solidFill>
                <a:latin typeface="HP001 4 hàng" panose="020B0603050302020204" pitchFamily="34" charset="0"/>
              </a:rPr>
              <a:t>tháng</a:t>
            </a:r>
            <a:r>
              <a:rPr lang="en-US" sz="1800" b="1" kern="0" dirty="0">
                <a:solidFill>
                  <a:prstClr val="black"/>
                </a:solidFill>
                <a:latin typeface="HP001 4 hàng" panose="020B0603050302020204" pitchFamily="34" charset="0"/>
              </a:rPr>
              <a:t> </a:t>
            </a:r>
            <a:r>
              <a:rPr lang="en-US" sz="1800" b="1" kern="0" dirty="0" smtClean="0">
                <a:solidFill>
                  <a:prstClr val="black"/>
                </a:solidFill>
                <a:latin typeface="HP001 4 hàng" panose="020B0603050302020204" pitchFamily="34" charset="0"/>
              </a:rPr>
              <a:t>3 </a:t>
            </a:r>
            <a:r>
              <a:rPr lang="en-US" sz="1800" b="1" kern="0" dirty="0" err="1">
                <a:solidFill>
                  <a:prstClr val="black"/>
                </a:solidFill>
                <a:latin typeface="HP001 4 hàng" panose="020B0603050302020204" pitchFamily="34" charset="0"/>
              </a:rPr>
              <a:t>năm</a:t>
            </a:r>
            <a:r>
              <a:rPr lang="en-US" sz="1800" b="1" kern="0" dirty="0">
                <a:solidFill>
                  <a:prstClr val="black"/>
                </a:solidFill>
                <a:latin typeface="HP001 4 hàng" panose="020B0603050302020204" pitchFamily="34" charset="0"/>
              </a:rPr>
              <a:t> </a:t>
            </a:r>
            <a:r>
              <a:rPr lang="en-US" sz="1800" b="1" kern="0" dirty="0" smtClean="0">
                <a:solidFill>
                  <a:prstClr val="black"/>
                </a:solidFill>
                <a:latin typeface="HP001 4 hàng" panose="020B0603050302020204" pitchFamily="34" charset="0"/>
              </a:rPr>
              <a:t>2024</a:t>
            </a:r>
            <a:endParaRPr lang="en-US" sz="1800" b="1" kern="0" dirty="0">
              <a:solidFill>
                <a:prstClr val="black"/>
              </a:solidFill>
              <a:latin typeface="HP001 4 hàng" panose="020B0603050302020204" pitchFamily="34" charset="0"/>
            </a:endParaRPr>
          </a:p>
          <a:p>
            <a:pPr algn="ctr" defTabSz="685783">
              <a:defRPr/>
            </a:pPr>
            <a:r>
              <a:rPr lang="en-US" sz="1800" b="1" u="sng" kern="0" dirty="0" err="1">
                <a:solidFill>
                  <a:prstClr val="black"/>
                </a:solidFill>
                <a:latin typeface="HP001 4 hàng" panose="020B0603050302020204" pitchFamily="34" charset="0"/>
              </a:rPr>
              <a:t>Tiếng</a:t>
            </a:r>
            <a:r>
              <a:rPr lang="en-US" sz="1800" b="1" u="sng" kern="0" dirty="0">
                <a:solidFill>
                  <a:prstClr val="black"/>
                </a:solidFill>
                <a:latin typeface="HP001 4 hàng" panose="020B0603050302020204" pitchFamily="34" charset="0"/>
              </a:rPr>
              <a:t> </a:t>
            </a:r>
            <a:r>
              <a:rPr lang="en-US" sz="1800" b="1" u="sng" kern="0" dirty="0" err="1" smtClean="0">
                <a:solidFill>
                  <a:prstClr val="black"/>
                </a:solidFill>
                <a:latin typeface="HP001 4 hàng" panose="020B0603050302020204" pitchFamily="34" charset="0"/>
              </a:rPr>
              <a:t>Việt</a:t>
            </a:r>
            <a:endParaRPr lang="en-US" sz="1800" b="1" u="sng" kern="0" dirty="0" smtClean="0">
              <a:solidFill>
                <a:prstClr val="black"/>
              </a:solidFill>
              <a:latin typeface="HP001 4 hàng" panose="020B0603050302020204" pitchFamily="34" charset="0"/>
            </a:endParaRPr>
          </a:p>
        </p:txBody>
      </p:sp>
      <p:sp>
        <p:nvSpPr>
          <p:cNvPr id="8" name="矩形 8">
            <a:extLst>
              <a:ext uri="{FF2B5EF4-FFF2-40B4-BE49-F238E27FC236}">
                <a16:creationId xmlns:a16="http://schemas.microsoft.com/office/drawing/2014/main" xmlns="" id="{6F1162E0-5263-4568-95A7-97DE0AA56844}"/>
              </a:ext>
            </a:extLst>
          </p:cNvPr>
          <p:cNvSpPr/>
          <p:nvPr/>
        </p:nvSpPr>
        <p:spPr>
          <a:xfrm>
            <a:off x="0" y="664524"/>
            <a:ext cx="9144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Đây</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hình</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ảnh</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ngôi</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ngập</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chìm</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lũ</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bức</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đứng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trên</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nóc</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tránh</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lũ</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Còn</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ngồi</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chèo</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thuyền</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chuyển</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hộ</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đưa</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bờ</a:t>
            </a:r>
            <a:r>
              <a:rPr lang="en-US" altLang="zh-CN" sz="14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1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384133" y="123767"/>
            <a:ext cx="628170" cy="862063"/>
          </a:xfrm>
          <a:prstGeom prst="rect">
            <a:avLst/>
          </a:prstGeom>
        </p:spPr>
      </p:pic>
      <p:sp>
        <p:nvSpPr>
          <p:cNvPr id="17" name="Rectangle 16"/>
          <p:cNvSpPr/>
          <p:nvPr/>
        </p:nvSpPr>
        <p:spPr>
          <a:xfrm>
            <a:off x="1" y="23885"/>
            <a:ext cx="9144000" cy="869467"/>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800" b="1" kern="0" dirty="0" err="1">
                <a:solidFill>
                  <a:prstClr val="black"/>
                </a:solidFill>
                <a:latin typeface="HP001 4 hàng" panose="020B0603050302020204" pitchFamily="34" charset="0"/>
                <a:sym typeface="Arial"/>
              </a:rPr>
              <a:t>Thứ</a:t>
            </a:r>
            <a:r>
              <a:rPr lang="en-US" sz="1800" b="1" kern="0" dirty="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hai</a:t>
            </a:r>
            <a:r>
              <a:rPr lang="en-US" sz="1800" b="1" kern="0" dirty="0">
                <a:solidFill>
                  <a:prstClr val="black"/>
                </a:solidFill>
                <a:latin typeface="HP001 4 hàng" panose="020B0603050302020204" pitchFamily="34" charset="0"/>
                <a:sym typeface="Arial"/>
              </a:rPr>
              <a:t> </a:t>
            </a:r>
            <a:r>
              <a:rPr lang="en-US" sz="1800" b="1" kern="0" dirty="0" err="1">
                <a:solidFill>
                  <a:prstClr val="black"/>
                </a:solidFill>
                <a:latin typeface="HP001 4 hàng" panose="020B0603050302020204" pitchFamily="34" charset="0"/>
                <a:sym typeface="Arial"/>
              </a:rPr>
              <a:t>ngày</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18 </a:t>
            </a:r>
            <a:r>
              <a:rPr lang="en-US" sz="1800" b="1" kern="0" dirty="0" err="1">
                <a:solidFill>
                  <a:prstClr val="black"/>
                </a:solidFill>
                <a:latin typeface="HP001 4 hàng" panose="020B0603050302020204" pitchFamily="34" charset="0"/>
                <a:sym typeface="Arial"/>
              </a:rPr>
              <a:t>tháng</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3 </a:t>
            </a:r>
            <a:r>
              <a:rPr lang="en-US" sz="1800" b="1" kern="0" dirty="0" err="1">
                <a:solidFill>
                  <a:prstClr val="black"/>
                </a:solidFill>
                <a:latin typeface="HP001 4 hàng" panose="020B0603050302020204" pitchFamily="34" charset="0"/>
                <a:sym typeface="Arial"/>
              </a:rPr>
              <a:t>năm</a:t>
            </a:r>
            <a:r>
              <a:rPr lang="en-US" sz="1800" b="1" kern="0" dirty="0">
                <a:solidFill>
                  <a:prstClr val="black"/>
                </a:solidFill>
                <a:latin typeface="HP001 4 hàng" panose="020B0603050302020204" pitchFamily="34" charset="0"/>
                <a:sym typeface="Arial"/>
              </a:rPr>
              <a:t> </a:t>
            </a:r>
            <a:r>
              <a:rPr lang="en-US" sz="1800" b="1" kern="0" dirty="0" smtClean="0">
                <a:solidFill>
                  <a:prstClr val="black"/>
                </a:solidFill>
                <a:latin typeface="HP001 4 hàng" panose="020B0603050302020204" pitchFamily="34" charset="0"/>
                <a:sym typeface="Arial"/>
              </a:rPr>
              <a:t>2024</a:t>
            </a:r>
            <a:endParaRPr lang="en-US" sz="18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800" b="1" u="sng" kern="0" dirty="0" err="1">
                <a:solidFill>
                  <a:prstClr val="black"/>
                </a:solidFill>
                <a:latin typeface="HP001 4 hàng" panose="020B0603050302020204" pitchFamily="34" charset="0"/>
                <a:sym typeface="Arial"/>
              </a:rPr>
              <a:t>Tiếng</a:t>
            </a:r>
            <a:r>
              <a:rPr lang="en-US" sz="1800" b="1" u="sng" kern="0" dirty="0">
                <a:solidFill>
                  <a:prstClr val="black"/>
                </a:solidFill>
                <a:latin typeface="HP001 4 hàng" panose="020B0603050302020204" pitchFamily="34" charset="0"/>
                <a:sym typeface="Arial"/>
              </a:rPr>
              <a:t> </a:t>
            </a:r>
            <a:r>
              <a:rPr lang="en-US" sz="1800" b="1" u="sng" kern="0" dirty="0" err="1" smtClean="0">
                <a:solidFill>
                  <a:prstClr val="black"/>
                </a:solidFill>
                <a:latin typeface="HP001 4 hàng" panose="020B0603050302020204" pitchFamily="34" charset="0"/>
                <a:sym typeface="Arial"/>
              </a:rPr>
              <a:t>Việt</a:t>
            </a:r>
            <a:endParaRPr lang="en-US" sz="18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endParaRPr lang="en-US" sz="1600" b="1" kern="0" dirty="0" err="1">
              <a:solidFill>
                <a:prstClr val="black"/>
              </a:solidFill>
              <a:latin typeface="Times New Roman" panose="02020603050405020304" charset="0"/>
              <a:cs typeface="Times New Roman" panose="02020603050405020304" charset="0"/>
              <a:sym typeface="Aria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 y="869466"/>
            <a:ext cx="9135966" cy="427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70244" y="3931920"/>
            <a:ext cx="4708636" cy="1211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499360" y="554798"/>
            <a:ext cx="5537200" cy="338554"/>
          </a:xfrm>
          <a:prstGeom prst="rect">
            <a:avLst/>
          </a:prstGeom>
        </p:spPr>
        <p:txBody>
          <a:bodyPr wrap="square">
            <a:spAutoFit/>
          </a:bodyPr>
          <a:lstStyle/>
          <a:p>
            <a:pPr algn="ctr" defTabSz="685783">
              <a:buClr>
                <a:srgbClr val="000000"/>
              </a:buClr>
              <a:buFont typeface="Arial"/>
              <a:buNone/>
              <a:defRPr/>
            </a:pPr>
            <a:r>
              <a:rPr lang="en-US" sz="1600" b="1" kern="0" dirty="0" err="1">
                <a:solidFill>
                  <a:prstClr val="black"/>
                </a:solidFill>
                <a:latin typeface="Times New Roman" pitchFamily="18" charset="0"/>
                <a:cs typeface="Times New Roman" pitchFamily="18" charset="0"/>
              </a:rPr>
              <a:t>Tiết</a:t>
            </a:r>
            <a:r>
              <a:rPr lang="en-US" sz="1600" b="1" kern="0" dirty="0">
                <a:solidFill>
                  <a:prstClr val="black"/>
                </a:solidFill>
                <a:latin typeface="Times New Roman" pitchFamily="18" charset="0"/>
                <a:cs typeface="Times New Roman" pitchFamily="18" charset="0"/>
              </a:rPr>
              <a:t> </a:t>
            </a:r>
            <a:r>
              <a:rPr lang="en-US" sz="1600" b="1" kern="0" dirty="0" smtClean="0">
                <a:solidFill>
                  <a:prstClr val="black"/>
                </a:solidFill>
                <a:latin typeface="Times New Roman" pitchFamily="18" charset="0"/>
                <a:cs typeface="Times New Roman" pitchFamily="18" charset="0"/>
              </a:rPr>
              <a:t>313+314: </a:t>
            </a:r>
            <a:r>
              <a:rPr lang="en-US" sz="1600" dirty="0" smtClean="0">
                <a:solidFill>
                  <a:prstClr val="black"/>
                </a:solidFill>
                <a:latin typeface="Times New Roman" pitchFamily="18" charset="0"/>
                <a:cs typeface="Times New Roman" pitchFamily="18" charset="0"/>
              </a:rPr>
              <a:t> </a:t>
            </a:r>
            <a:r>
              <a:rPr lang="en-US" sz="1600" b="1" kern="0" dirty="0" err="1">
                <a:solidFill>
                  <a:prstClr val="black"/>
                </a:solidFill>
                <a:latin typeface="Times New Roman" panose="02020603050405020304" charset="0"/>
                <a:cs typeface="Times New Roman" panose="02020603050405020304" charset="0"/>
              </a:rPr>
              <a:t>Bài</a:t>
            </a:r>
            <a:r>
              <a:rPr lang="en-US" sz="1600" b="1" kern="0" dirty="0">
                <a:solidFill>
                  <a:prstClr val="black"/>
                </a:solidFill>
                <a:latin typeface="Times New Roman" panose="02020603050405020304" charset="0"/>
                <a:cs typeface="Times New Roman" panose="02020603050405020304" charset="0"/>
              </a:rPr>
              <a:t> </a:t>
            </a:r>
            <a:r>
              <a:rPr lang="en-US" sz="1600" b="1" kern="0" dirty="0" smtClean="0">
                <a:solidFill>
                  <a:prstClr val="black"/>
                </a:solidFill>
                <a:latin typeface="Times New Roman" panose="02020603050405020304" charset="0"/>
                <a:cs typeface="Times New Roman" panose="02020603050405020304" charset="0"/>
              </a:rPr>
              <a:t>1:  </a:t>
            </a:r>
            <a:r>
              <a:rPr lang="en-US" sz="1600" b="1" kern="0" dirty="0">
                <a:solidFill>
                  <a:srgbClr val="C00000"/>
                </a:solidFill>
                <a:latin typeface="Times New Roman" pitchFamily="18" charset="0"/>
                <a:cs typeface="Times New Roman" pitchFamily="18" charset="0"/>
                <a:sym typeface="Arial"/>
              </a:rPr>
              <a:t>KIẾN VÀ CHIM BỒ CÂU</a:t>
            </a:r>
            <a:endParaRPr lang="en-US" sz="1600" kern="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62519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8034" y="-10160"/>
            <a:ext cx="9161725" cy="777134"/>
          </a:xfrm>
          <a:prstGeom prst="rect">
            <a:avLst/>
          </a:prstGeom>
        </p:spPr>
        <p:style>
          <a:lnRef idx="1">
            <a:schemeClr val="accent6"/>
          </a:lnRef>
          <a:fillRef idx="2">
            <a:schemeClr val="accent6"/>
          </a:fillRef>
          <a:effectRef idx="1">
            <a:schemeClr val="accent6"/>
          </a:effectRef>
          <a:fontRef idx="minor">
            <a:schemeClr val="dk1"/>
          </a:fontRef>
        </p:style>
        <p:txBody>
          <a:bodyPr wrap="square" lIns="68579" tIns="34289" rIns="68579" bIns="34289">
            <a:spAutoFit/>
          </a:bodyPr>
          <a:lstStyle/>
          <a:p>
            <a:pPr algn="ctr" defTabSz="685783">
              <a:buClr>
                <a:srgbClr val="000000"/>
              </a:buClr>
              <a:buFont typeface="Arial"/>
              <a:buNone/>
              <a:defRPr/>
            </a:pPr>
            <a:r>
              <a:rPr lang="en-US" sz="1600" b="1" kern="0" dirty="0" err="1">
                <a:solidFill>
                  <a:prstClr val="black"/>
                </a:solidFill>
                <a:latin typeface="HP001 4 hàng" panose="020B0603050302020204" pitchFamily="34" charset="0"/>
                <a:sym typeface="Arial"/>
              </a:rPr>
              <a:t>Thứ</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hai</a:t>
            </a:r>
            <a:r>
              <a:rPr lang="en-US" sz="1600" b="1" kern="0" dirty="0">
                <a:solidFill>
                  <a:prstClr val="black"/>
                </a:solidFill>
                <a:latin typeface="HP001 4 hàng" panose="020B0603050302020204" pitchFamily="34" charset="0"/>
                <a:sym typeface="Arial"/>
              </a:rPr>
              <a:t> </a:t>
            </a:r>
            <a:r>
              <a:rPr lang="en-US" sz="1600" b="1" kern="0" dirty="0" err="1">
                <a:solidFill>
                  <a:prstClr val="black"/>
                </a:solidFill>
                <a:latin typeface="HP001 4 hàng" panose="020B0603050302020204" pitchFamily="34" charset="0"/>
                <a:sym typeface="Arial"/>
              </a:rPr>
              <a:t>ngày</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18 </a:t>
            </a:r>
            <a:r>
              <a:rPr lang="en-US" sz="1600" b="1" kern="0" dirty="0" err="1">
                <a:solidFill>
                  <a:prstClr val="black"/>
                </a:solidFill>
                <a:latin typeface="HP001 4 hàng" panose="020B0603050302020204" pitchFamily="34" charset="0"/>
                <a:sym typeface="Arial"/>
              </a:rPr>
              <a:t>tháng</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3 </a:t>
            </a:r>
            <a:r>
              <a:rPr lang="en-US" sz="1600" b="1" kern="0" dirty="0" err="1">
                <a:solidFill>
                  <a:prstClr val="black"/>
                </a:solidFill>
                <a:latin typeface="HP001 4 hàng" panose="020B0603050302020204" pitchFamily="34" charset="0"/>
                <a:sym typeface="Arial"/>
              </a:rPr>
              <a:t>năm</a:t>
            </a:r>
            <a:r>
              <a:rPr lang="en-US" sz="1600" b="1" kern="0" dirty="0">
                <a:solidFill>
                  <a:prstClr val="black"/>
                </a:solidFill>
                <a:latin typeface="HP001 4 hàng" panose="020B0603050302020204" pitchFamily="34" charset="0"/>
                <a:sym typeface="Arial"/>
              </a:rPr>
              <a:t> </a:t>
            </a:r>
            <a:r>
              <a:rPr lang="en-US" sz="1600" b="1" kern="0" dirty="0" smtClean="0">
                <a:solidFill>
                  <a:prstClr val="black"/>
                </a:solidFill>
                <a:latin typeface="HP001 4 hàng" panose="020B0603050302020204" pitchFamily="34" charset="0"/>
                <a:sym typeface="Arial"/>
              </a:rPr>
              <a:t>2024</a:t>
            </a:r>
            <a:endParaRPr lang="en-US" sz="1600" b="1" kern="0" dirty="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600" b="1" u="sng" kern="0" dirty="0" err="1">
                <a:solidFill>
                  <a:prstClr val="black"/>
                </a:solidFill>
                <a:latin typeface="HP001 4 hàng" panose="020B0603050302020204" pitchFamily="34" charset="0"/>
                <a:sym typeface="Arial"/>
              </a:rPr>
              <a:t>Tiếng</a:t>
            </a:r>
            <a:r>
              <a:rPr lang="en-US" sz="1600" b="1" u="sng" kern="0" dirty="0">
                <a:solidFill>
                  <a:prstClr val="black"/>
                </a:solidFill>
                <a:latin typeface="HP001 4 hàng" panose="020B0603050302020204" pitchFamily="34" charset="0"/>
                <a:sym typeface="Arial"/>
              </a:rPr>
              <a:t> </a:t>
            </a:r>
            <a:r>
              <a:rPr lang="en-US" sz="1600" b="1" u="sng" kern="0" dirty="0" err="1" smtClean="0">
                <a:solidFill>
                  <a:prstClr val="black"/>
                </a:solidFill>
                <a:latin typeface="HP001 4 hàng" panose="020B0603050302020204" pitchFamily="34" charset="0"/>
                <a:sym typeface="Arial"/>
              </a:rPr>
              <a:t>Việt</a:t>
            </a:r>
            <a:endParaRPr lang="en-US" sz="1600" b="1" u="sng" kern="0" dirty="0" smtClean="0">
              <a:solidFill>
                <a:prstClr val="black"/>
              </a:solidFill>
              <a:latin typeface="HP001 4 hàng" panose="020B0603050302020204" pitchFamily="34" charset="0"/>
              <a:sym typeface="Arial"/>
            </a:endParaRPr>
          </a:p>
          <a:p>
            <a:pPr algn="ctr" defTabSz="685783">
              <a:buClr>
                <a:srgbClr val="000000"/>
              </a:buClr>
              <a:buFont typeface="Arial"/>
              <a:buNone/>
              <a:defRPr/>
            </a:pPr>
            <a:r>
              <a:rPr lang="en-US" sz="1400" b="1" kern="0" dirty="0" err="1">
                <a:solidFill>
                  <a:prstClr val="black"/>
                </a:solidFill>
                <a:latin typeface="Times New Roman" panose="02020603050405020304" charset="0"/>
                <a:cs typeface="Times New Roman" panose="02020603050405020304" charset="0"/>
                <a:sym typeface="Arial"/>
              </a:rPr>
              <a:t>Tiết</a:t>
            </a:r>
            <a:r>
              <a:rPr lang="en-US" sz="1400" b="1" kern="0" dirty="0">
                <a:solidFill>
                  <a:prstClr val="black"/>
                </a:solidFill>
                <a:latin typeface="Times New Roman" panose="02020603050405020304" charset="0"/>
                <a:cs typeface="Times New Roman" panose="02020603050405020304" charset="0"/>
                <a:sym typeface="Arial"/>
              </a:rPr>
              <a:t> </a:t>
            </a:r>
            <a:r>
              <a:rPr lang="en-US" sz="1400" b="1" kern="0" dirty="0" smtClean="0">
                <a:solidFill>
                  <a:prstClr val="black"/>
                </a:solidFill>
                <a:latin typeface="Times New Roman" panose="02020603050405020304" charset="0"/>
                <a:cs typeface="Times New Roman" panose="02020603050405020304" charset="0"/>
                <a:sym typeface="Arial"/>
              </a:rPr>
              <a:t>313+314. </a:t>
            </a:r>
            <a:r>
              <a:rPr lang="en-US" sz="1400" b="1" kern="0" dirty="0" err="1">
                <a:solidFill>
                  <a:prstClr val="black"/>
                </a:solidFill>
                <a:latin typeface="Times New Roman" panose="02020603050405020304" charset="0"/>
                <a:cs typeface="Times New Roman" panose="02020603050405020304" charset="0"/>
                <a:sym typeface="Arial"/>
              </a:rPr>
              <a:t>Bài</a:t>
            </a:r>
            <a:r>
              <a:rPr lang="en-US" sz="1400" b="1" kern="0" dirty="0">
                <a:solidFill>
                  <a:prstClr val="black"/>
                </a:solidFill>
                <a:latin typeface="Times New Roman" panose="02020603050405020304" charset="0"/>
                <a:cs typeface="Times New Roman" panose="02020603050405020304" charset="0"/>
                <a:sym typeface="Arial"/>
              </a:rPr>
              <a:t> 1:</a:t>
            </a:r>
            <a:r>
              <a:rPr lang="en-US" sz="1400" b="1" kern="0" dirty="0">
                <a:solidFill>
                  <a:srgbClr val="C00000"/>
                </a:solidFill>
                <a:latin typeface="Tw Cen MT" pitchFamily="34" charset="0"/>
                <a:cs typeface="Times New Roman" pitchFamily="18" charset="0"/>
                <a:sym typeface="Arial"/>
              </a:rPr>
              <a:t>  </a:t>
            </a:r>
            <a:r>
              <a:rPr lang="en-US" sz="1400" b="1" kern="0" dirty="0" smtClean="0">
                <a:solidFill>
                  <a:srgbClr val="C00000"/>
                </a:solidFill>
                <a:latin typeface="Times New Roman" pitchFamily="18" charset="0"/>
                <a:cs typeface="Times New Roman" pitchFamily="18" charset="0"/>
                <a:sym typeface="Arial"/>
              </a:rPr>
              <a:t>KIẾN VÀ CHIM BỒ CÂU</a:t>
            </a:r>
            <a:endParaRPr lang="en-US" sz="1400" kern="0" dirty="0">
              <a:solidFill>
                <a:prstClr val="black"/>
              </a:solidFill>
              <a:latin typeface="Times New Roman" pitchFamily="18" charset="0"/>
              <a:cs typeface="Times New Roman" pitchFamily="18" charset="0"/>
              <a:sym typeface="Arial"/>
            </a:endParaRPr>
          </a:p>
        </p:txBody>
      </p:sp>
      <p:sp>
        <p:nvSpPr>
          <p:cNvPr id="26" name="TextBox 25"/>
          <p:cNvSpPr txBox="1"/>
          <p:nvPr/>
        </p:nvSpPr>
        <p:spPr>
          <a:xfrm>
            <a:off x="20794" y="859307"/>
            <a:ext cx="9123205" cy="2062103"/>
          </a:xfrm>
          <a:prstGeom prst="rect">
            <a:avLst/>
          </a:prstGeom>
          <a:noFill/>
        </p:spPr>
        <p:txBody>
          <a:bodyPr wrap="square" rtlCol="0">
            <a:spAutoFit/>
          </a:bodyPr>
          <a:lstStyle/>
          <a:p>
            <a:pPr algn="ctr"/>
            <a:r>
              <a:rPr lang="en-US" sz="2000" b="1" dirty="0" err="1" smtClean="0">
                <a:latin typeface="Arial-Rounded" panose="020B0500000000000000" pitchFamily="34" charset="0"/>
                <a:ea typeface="Arial-Rounded" panose="020B0500000000000000" pitchFamily="34" charset="0"/>
                <a:cs typeface="Arial-Rounded" panose="020B0500000000000000" pitchFamily="34" charset="0"/>
              </a:rPr>
              <a:t>Kiến</a:t>
            </a:r>
            <a:r>
              <a:rPr lang="en-US" sz="2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latin typeface="Arial-Rounded" panose="020B0500000000000000" pitchFamily="34" charset="0"/>
                <a:ea typeface="Arial-Rounded" panose="020B0500000000000000" pitchFamily="34" charset="0"/>
                <a:cs typeface="Arial-Rounded" panose="020B0500000000000000" pitchFamily="34" charset="0"/>
              </a:rPr>
              <a:t>chim</a:t>
            </a:r>
            <a:r>
              <a:rPr lang="en-US" sz="2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latin typeface="Arial-Rounded" panose="020B0500000000000000" pitchFamily="34" charset="0"/>
                <a:ea typeface="Arial-Rounded" panose="020B0500000000000000" pitchFamily="34" charset="0"/>
                <a:cs typeface="Arial-Rounded" panose="020B0500000000000000" pitchFamily="34" charset="0"/>
              </a:rPr>
              <a:t>bồ</a:t>
            </a:r>
            <a:r>
              <a:rPr lang="en-US" sz="2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latin typeface="Arial-Rounded" panose="020B0500000000000000" pitchFamily="34" charset="0"/>
                <a:ea typeface="Arial-Rounded" panose="020B0500000000000000" pitchFamily="34" charset="0"/>
                <a:cs typeface="Arial-Rounded" panose="020B0500000000000000" pitchFamily="34" charset="0"/>
              </a:rPr>
              <a:t>câu</a:t>
            </a:r>
            <a:endParaRPr lang="en-US" sz="2000" b="1"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1600" b="1"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may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bị</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rơi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xuống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Nó</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vùng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vẫy</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la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lên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tôi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với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tôi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với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kêu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nhanh</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trí</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nhặt</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chiếc</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thả</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xuống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bám</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chiếc</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leo</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lên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bờ</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hôm</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thấy</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thợ</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săn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đang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ngắm</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bắn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Ngay</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lập</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tức</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nó</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bò</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đến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cắn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chân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anh</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ta.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thợ</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săn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giật</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mình</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thấy</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động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liền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bay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0" y="2921410"/>
            <a:ext cx="5323839" cy="1754326"/>
          </a:xfrm>
          <a:prstGeom prst="rect">
            <a:avLst/>
          </a:prstGeom>
          <a:noFill/>
        </p:spPr>
        <p:txBody>
          <a:bodyPr wrap="square" rtlCol="0">
            <a:spAutoFit/>
          </a:bodyPr>
          <a:lstStyle/>
          <a:p>
            <a:pPr algn="just"/>
            <a:r>
              <a:rPr lang="en-US" sz="1800" b="1"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Bồ</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tìm</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đến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chỗ</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cảm</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động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nói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Cảm</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ơn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đã</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cứu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tớ</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Kiến</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đáp</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giúp</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tớ</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thoát</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chết</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mà</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Cả</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hai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đều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rất</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vui</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đã</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giúp</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nhau</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1800" i="1" dirty="0" smtClean="0">
                <a:latin typeface="Arial-Rounded" panose="020B0500000000000000" pitchFamily="34" charset="0"/>
                <a:ea typeface="Arial-Rounded" panose="020B0500000000000000" pitchFamily="34" charset="0"/>
                <a:cs typeface="Arial-Rounded" panose="020B0500000000000000" pitchFamily="34" charset="0"/>
              </a:rPr>
              <a:t>Theo </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Ê-</a:t>
            </a:r>
            <a:r>
              <a:rPr lang="en-US" sz="1800" dirty="0" err="1" smtClean="0">
                <a:latin typeface="Arial-Rounded" panose="020B0500000000000000" pitchFamily="34" charset="0"/>
                <a:ea typeface="Arial-Rounded" panose="020B0500000000000000" pitchFamily="34" charset="0"/>
                <a:cs typeface="Arial-Rounded" panose="020B0500000000000000" pitchFamily="34" charset="0"/>
              </a:rPr>
              <a:t>dốp</a:t>
            </a:r>
            <a:r>
              <a:rPr lang="en-US" sz="1800" dirty="0" smtClean="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6039" t="20173" r="1191" b="47754"/>
          <a:stretch/>
        </p:blipFill>
        <p:spPr>
          <a:xfrm>
            <a:off x="4588896" y="2921410"/>
            <a:ext cx="4555103" cy="2222090"/>
          </a:xfrm>
          <a:prstGeom prst="rect">
            <a:avLst/>
          </a:prstGeom>
        </p:spPr>
      </p:pic>
      <p:sp>
        <p:nvSpPr>
          <p:cNvPr id="34" name="TextBox 33">
            <a:extLst>
              <a:ext uri="{FF2B5EF4-FFF2-40B4-BE49-F238E27FC236}">
                <a16:creationId xmlns="" xmlns:a16="http://schemas.microsoft.com/office/drawing/2014/main" id="{C811CB51-2776-4431-9320-5D0B1D39EF6C}"/>
              </a:ext>
            </a:extLst>
          </p:cNvPr>
          <p:cNvSpPr txBox="1"/>
          <p:nvPr/>
        </p:nvSpPr>
        <p:spPr>
          <a:xfrm>
            <a:off x="506094" y="1199527"/>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(1 )</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5" name="TextBox 34">
            <a:extLst>
              <a:ext uri="{FF2B5EF4-FFF2-40B4-BE49-F238E27FC236}">
                <a16:creationId xmlns="" xmlns:a16="http://schemas.microsoft.com/office/drawing/2014/main" id="{C811CB51-2776-4431-9320-5D0B1D39EF6C}"/>
              </a:ext>
            </a:extLst>
          </p:cNvPr>
          <p:cNvSpPr txBox="1"/>
          <p:nvPr/>
        </p:nvSpPr>
        <p:spPr>
          <a:xfrm>
            <a:off x="4744956" y="1141895"/>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(2)</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6" name="TextBox 35">
            <a:extLst>
              <a:ext uri="{FF2B5EF4-FFF2-40B4-BE49-F238E27FC236}">
                <a16:creationId xmlns="" xmlns:a16="http://schemas.microsoft.com/office/drawing/2014/main" id="{C811CB51-2776-4431-9320-5D0B1D39EF6C}"/>
              </a:ext>
            </a:extLst>
          </p:cNvPr>
          <p:cNvSpPr txBox="1"/>
          <p:nvPr/>
        </p:nvSpPr>
        <p:spPr>
          <a:xfrm>
            <a:off x="504188" y="1753526"/>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(4)</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7" name="TextBox 36">
            <a:extLst>
              <a:ext uri="{FF2B5EF4-FFF2-40B4-BE49-F238E27FC236}">
                <a16:creationId xmlns="" xmlns:a16="http://schemas.microsoft.com/office/drawing/2014/main" id="{C811CB51-2776-4431-9320-5D0B1D39EF6C}"/>
              </a:ext>
            </a:extLst>
          </p:cNvPr>
          <p:cNvSpPr txBox="1"/>
          <p:nvPr/>
        </p:nvSpPr>
        <p:spPr>
          <a:xfrm>
            <a:off x="8408668" y="1654399"/>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(5)</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8" name="TextBox 37">
            <a:extLst>
              <a:ext uri="{FF2B5EF4-FFF2-40B4-BE49-F238E27FC236}">
                <a16:creationId xmlns="" xmlns:a16="http://schemas.microsoft.com/office/drawing/2014/main" id="{C811CB51-2776-4431-9320-5D0B1D39EF6C}"/>
              </a:ext>
            </a:extLst>
          </p:cNvPr>
          <p:cNvSpPr txBox="1"/>
          <p:nvPr/>
        </p:nvSpPr>
        <p:spPr>
          <a:xfrm>
            <a:off x="506094" y="2317888"/>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(6)</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9" name="TextBox 38">
            <a:extLst>
              <a:ext uri="{FF2B5EF4-FFF2-40B4-BE49-F238E27FC236}">
                <a16:creationId xmlns="" xmlns:a16="http://schemas.microsoft.com/office/drawing/2014/main" id="{C811CB51-2776-4431-9320-5D0B1D39EF6C}"/>
              </a:ext>
            </a:extLst>
          </p:cNvPr>
          <p:cNvSpPr txBox="1"/>
          <p:nvPr/>
        </p:nvSpPr>
        <p:spPr>
          <a:xfrm>
            <a:off x="6398894" y="2179388"/>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(7)</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0" name="TextBox 39">
            <a:extLst>
              <a:ext uri="{FF2B5EF4-FFF2-40B4-BE49-F238E27FC236}">
                <a16:creationId xmlns="" xmlns:a16="http://schemas.microsoft.com/office/drawing/2014/main" id="{C811CB51-2776-4431-9320-5D0B1D39EF6C}"/>
              </a:ext>
            </a:extLst>
          </p:cNvPr>
          <p:cNvSpPr txBox="1"/>
          <p:nvPr/>
        </p:nvSpPr>
        <p:spPr>
          <a:xfrm>
            <a:off x="1971040" y="2506773"/>
            <a:ext cx="462023"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(8)</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1" name="TextBox 40">
            <a:extLst>
              <a:ext uri="{FF2B5EF4-FFF2-40B4-BE49-F238E27FC236}">
                <a16:creationId xmlns="" xmlns:a16="http://schemas.microsoft.com/office/drawing/2014/main" id="{C811CB51-2776-4431-9320-5D0B1D39EF6C}"/>
              </a:ext>
            </a:extLst>
          </p:cNvPr>
          <p:cNvSpPr txBox="1"/>
          <p:nvPr/>
        </p:nvSpPr>
        <p:spPr>
          <a:xfrm>
            <a:off x="4330111" y="2507119"/>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(9)</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2" name="TextBox 41">
            <a:extLst>
              <a:ext uri="{FF2B5EF4-FFF2-40B4-BE49-F238E27FC236}">
                <a16:creationId xmlns="" xmlns:a16="http://schemas.microsoft.com/office/drawing/2014/main" id="{C811CB51-2776-4431-9320-5D0B1D39EF6C}"/>
              </a:ext>
            </a:extLst>
          </p:cNvPr>
          <p:cNvSpPr txBox="1"/>
          <p:nvPr/>
        </p:nvSpPr>
        <p:spPr>
          <a:xfrm>
            <a:off x="425443" y="2951648"/>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(10)</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3" name="TextBox 42">
            <a:extLst>
              <a:ext uri="{FF2B5EF4-FFF2-40B4-BE49-F238E27FC236}">
                <a16:creationId xmlns="" xmlns:a16="http://schemas.microsoft.com/office/drawing/2014/main" id="{C811CB51-2776-4431-9320-5D0B1D39EF6C}"/>
              </a:ext>
            </a:extLst>
          </p:cNvPr>
          <p:cNvSpPr txBox="1"/>
          <p:nvPr/>
        </p:nvSpPr>
        <p:spPr>
          <a:xfrm>
            <a:off x="451481" y="3274846"/>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(11)</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4" name="TextBox 43">
            <a:extLst>
              <a:ext uri="{FF2B5EF4-FFF2-40B4-BE49-F238E27FC236}">
                <a16:creationId xmlns="" xmlns:a16="http://schemas.microsoft.com/office/drawing/2014/main" id="{C811CB51-2776-4431-9320-5D0B1D39EF6C}"/>
              </a:ext>
            </a:extLst>
          </p:cNvPr>
          <p:cNvSpPr txBox="1"/>
          <p:nvPr/>
        </p:nvSpPr>
        <p:spPr>
          <a:xfrm>
            <a:off x="455294" y="3514533"/>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(12)</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5" name="TextBox 44">
            <a:extLst>
              <a:ext uri="{FF2B5EF4-FFF2-40B4-BE49-F238E27FC236}">
                <a16:creationId xmlns="" xmlns:a16="http://schemas.microsoft.com/office/drawing/2014/main" id="{C811CB51-2776-4431-9320-5D0B1D39EF6C}"/>
              </a:ext>
            </a:extLst>
          </p:cNvPr>
          <p:cNvSpPr txBox="1"/>
          <p:nvPr/>
        </p:nvSpPr>
        <p:spPr>
          <a:xfrm>
            <a:off x="437509" y="3791532"/>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(13)</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6" name="TextBox 45">
            <a:extLst>
              <a:ext uri="{FF2B5EF4-FFF2-40B4-BE49-F238E27FC236}">
                <a16:creationId xmlns="" xmlns:a16="http://schemas.microsoft.com/office/drawing/2014/main" id="{C811CB51-2776-4431-9320-5D0B1D39EF6C}"/>
              </a:ext>
            </a:extLst>
          </p:cNvPr>
          <p:cNvSpPr txBox="1"/>
          <p:nvPr/>
        </p:nvSpPr>
        <p:spPr>
          <a:xfrm>
            <a:off x="439415" y="4073095"/>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(14)</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47" name="TextBox 46">
            <a:extLst>
              <a:ext uri="{FF2B5EF4-FFF2-40B4-BE49-F238E27FC236}">
                <a16:creationId xmlns="" xmlns:a16="http://schemas.microsoft.com/office/drawing/2014/main" id="{C811CB51-2776-4431-9320-5D0B1D39EF6C}"/>
              </a:ext>
            </a:extLst>
          </p:cNvPr>
          <p:cNvSpPr txBox="1"/>
          <p:nvPr/>
        </p:nvSpPr>
        <p:spPr>
          <a:xfrm>
            <a:off x="506094" y="1476527"/>
            <a:ext cx="382649" cy="276999"/>
          </a:xfrm>
          <a:prstGeom prst="rect">
            <a:avLst/>
          </a:prstGeom>
          <a:noFill/>
        </p:spPr>
        <p:txBody>
          <a:bodyPr wrap="square" rtlCol="0">
            <a:spAutoFit/>
          </a:bodyPr>
          <a:lstStyle/>
          <a:p>
            <a:r>
              <a:rPr lang="en-US" sz="1200" b="1" dirty="0" smtClean="0">
                <a:solidFill>
                  <a:srgbClr val="FF0000"/>
                </a:solidFill>
                <a:latin typeface="Arial-Rounded" panose="020B0500000000000000" charset="0"/>
                <a:ea typeface="Arial-Rounded" panose="020B0500000000000000" charset="0"/>
                <a:cs typeface="Arial-Rounded" panose="020B0500000000000000" charset="0"/>
              </a:rPr>
              <a:t>(3)</a:t>
            </a:r>
            <a:endParaRPr lang="en-US" sz="1200" b="1"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3" name="Rectangle 2"/>
          <p:cNvSpPr/>
          <p:nvPr/>
        </p:nvSpPr>
        <p:spPr>
          <a:xfrm>
            <a:off x="31670" y="4583264"/>
            <a:ext cx="6298726" cy="369332"/>
          </a:xfrm>
          <a:prstGeom prst="rect">
            <a:avLst/>
          </a:prstGeom>
        </p:spPr>
        <p:txBody>
          <a:bodyPr wrap="square">
            <a:spAutoFit/>
          </a:bodyPr>
          <a:lstStyle/>
          <a:p>
            <a:pPr algn="just"/>
            <a:r>
              <a:rPr lang="en-US" sz="1800"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Từ</a:t>
            </a:r>
            <a:r>
              <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ngữ</a:t>
            </a:r>
            <a:r>
              <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vẫy</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endPar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p:cNvSpPr/>
          <p:nvPr/>
        </p:nvSpPr>
        <p:spPr>
          <a:xfrm>
            <a:off x="3149837" y="4583264"/>
            <a:ext cx="995676" cy="369332"/>
          </a:xfrm>
          <a:prstGeom prst="rect">
            <a:avLst/>
          </a:prstGeom>
        </p:spPr>
        <p:txBody>
          <a:bodyPr wrap="square">
            <a:spAutoFit/>
          </a:bodyPr>
          <a:lstStyle/>
          <a:p>
            <a:pPr algn="just"/>
            <a:r>
              <a:rPr lang="en-US" sz="1800" i="1" dirty="0" err="1" smtClean="0">
                <a:solidFill>
                  <a:srgbClr val="FF33CC"/>
                </a:solidFill>
                <a:latin typeface="Arial-Rounded" panose="020B0500000000000000" pitchFamily="34" charset="0"/>
                <a:ea typeface="Arial-Rounded" panose="020B0500000000000000" pitchFamily="34" charset="0"/>
                <a:cs typeface="Arial-Rounded" panose="020B0500000000000000" pitchFamily="34" charset="0"/>
              </a:rPr>
              <a:t>thợ</a:t>
            </a:r>
            <a:r>
              <a:rPr lang="en-US" sz="1800" i="1" dirty="0" smtClean="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săn</a:t>
            </a:r>
            <a:endPar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49"/>
          <p:cNvSpPr/>
          <p:nvPr/>
        </p:nvSpPr>
        <p:spPr>
          <a:xfrm>
            <a:off x="1941038" y="4583264"/>
            <a:ext cx="1198878" cy="369332"/>
          </a:xfrm>
          <a:prstGeom prst="rect">
            <a:avLst/>
          </a:prstGeom>
        </p:spPr>
        <p:txBody>
          <a:bodyPr wrap="square">
            <a:spAutoFit/>
          </a:bodyPr>
          <a:lstStyle/>
          <a:p>
            <a:pPr algn="just"/>
            <a:r>
              <a:rPr lang="en-US" sz="1800" i="1" dirty="0" smtClean="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nhanh</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trí</a:t>
            </a:r>
            <a:r>
              <a:rPr lang="en-US" sz="1800" i="1" dirty="0">
                <a:solidFill>
                  <a:srgbClr val="FF33CC"/>
                </a:solidFill>
                <a:latin typeface="Arial-Rounded" panose="020B0500000000000000" pitchFamily="34" charset="0"/>
                <a:ea typeface="Arial-Rounded" panose="020B0500000000000000" pitchFamily="34" charset="0"/>
                <a:cs typeface="Arial-Rounded" panose="020B0500000000000000" pitchFamily="34" charset="0"/>
              </a:rPr>
              <a:t>, </a:t>
            </a:r>
            <a:endParaRPr lang="en-US" sz="18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p:cNvCxnSpPr/>
          <p:nvPr/>
        </p:nvCxnSpPr>
        <p:spPr>
          <a:xfrm>
            <a:off x="5323839" y="1479733"/>
            <a:ext cx="8737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389354" y="2030525"/>
            <a:ext cx="8737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383295" y="2581560"/>
            <a:ext cx="762218" cy="36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500" fill="hold"/>
                                        <p:tgtEl>
                                          <p:spTgt spid="44"/>
                                        </p:tgtEl>
                                        <p:attrNameLst>
                                          <p:attrName>ppt_x</p:attrName>
                                        </p:attrNameLst>
                                      </p:cBhvr>
                                      <p:tavLst>
                                        <p:tav tm="0">
                                          <p:val>
                                            <p:strVal val="#ppt_x"/>
                                          </p:val>
                                        </p:tav>
                                        <p:tav tm="100000">
                                          <p:val>
                                            <p:strVal val="#ppt_x"/>
                                          </p:val>
                                        </p:tav>
                                      </p:tavLst>
                                    </p:anim>
                                    <p:anim calcmode="lin" valueType="num">
                                      <p:cBhvr additive="base">
                                        <p:cTn id="7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 calcmode="lin" valueType="num">
                                      <p:cBhvr additive="base">
                                        <p:cTn id="85" dur="500" fill="hold"/>
                                        <p:tgtEl>
                                          <p:spTgt spid="46"/>
                                        </p:tgtEl>
                                        <p:attrNameLst>
                                          <p:attrName>ppt_x</p:attrName>
                                        </p:attrNameLst>
                                      </p:cBhvr>
                                      <p:tavLst>
                                        <p:tav tm="0">
                                          <p:val>
                                            <p:strVal val="#ppt_x"/>
                                          </p:val>
                                        </p:tav>
                                        <p:tav tm="100000">
                                          <p:val>
                                            <p:strVal val="#ppt_x"/>
                                          </p:val>
                                        </p:tav>
                                      </p:tavLst>
                                    </p:anim>
                                    <p:anim calcmode="lin" valueType="num">
                                      <p:cBhvr additive="base">
                                        <p:cTn id="8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additive="base">
                                        <p:cTn id="91" dur="500" fill="hold"/>
                                        <p:tgtEl>
                                          <p:spTgt spid="51"/>
                                        </p:tgtEl>
                                        <p:attrNameLst>
                                          <p:attrName>ppt_x</p:attrName>
                                        </p:attrNameLst>
                                      </p:cBhvr>
                                      <p:tavLst>
                                        <p:tav tm="0">
                                          <p:val>
                                            <p:strVal val="#ppt_x"/>
                                          </p:val>
                                        </p:tav>
                                        <p:tav tm="100000">
                                          <p:val>
                                            <p:strVal val="#ppt_x"/>
                                          </p:val>
                                        </p:tav>
                                      </p:tavLst>
                                    </p:anim>
                                    <p:anim calcmode="lin" valueType="num">
                                      <p:cBhvr additive="base">
                                        <p:cTn id="92" dur="500" fill="hold"/>
                                        <p:tgtEl>
                                          <p:spTgt spid="5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
                                        </p:tgtEl>
                                        <p:attrNameLst>
                                          <p:attrName>style.visibility</p:attrName>
                                        </p:attrNameLst>
                                      </p:cBhvr>
                                      <p:to>
                                        <p:strVal val="visible"/>
                                      </p:to>
                                    </p:set>
                                    <p:anim calcmode="lin" valueType="num">
                                      <p:cBhvr additive="base">
                                        <p:cTn id="95" dur="500" fill="hold"/>
                                        <p:tgtEl>
                                          <p:spTgt spid="3"/>
                                        </p:tgtEl>
                                        <p:attrNameLst>
                                          <p:attrName>ppt_x</p:attrName>
                                        </p:attrNameLst>
                                      </p:cBhvr>
                                      <p:tavLst>
                                        <p:tav tm="0">
                                          <p:val>
                                            <p:strVal val="#ppt_x"/>
                                          </p:val>
                                        </p:tav>
                                        <p:tav tm="100000">
                                          <p:val>
                                            <p:strVal val="#ppt_x"/>
                                          </p:val>
                                        </p:tav>
                                      </p:tavLst>
                                    </p:anim>
                                    <p:anim calcmode="lin" valueType="num">
                                      <p:cBhvr additive="base">
                                        <p:cTn id="9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additive="base">
                                        <p:cTn id="101" dur="500" fill="hold"/>
                                        <p:tgtEl>
                                          <p:spTgt spid="52"/>
                                        </p:tgtEl>
                                        <p:attrNameLst>
                                          <p:attrName>ppt_x</p:attrName>
                                        </p:attrNameLst>
                                      </p:cBhvr>
                                      <p:tavLst>
                                        <p:tav tm="0">
                                          <p:val>
                                            <p:strVal val="#ppt_x"/>
                                          </p:val>
                                        </p:tav>
                                        <p:tav tm="100000">
                                          <p:val>
                                            <p:strVal val="#ppt_x"/>
                                          </p:val>
                                        </p:tav>
                                      </p:tavLst>
                                    </p:anim>
                                    <p:anim calcmode="lin" valueType="num">
                                      <p:cBhvr additive="base">
                                        <p:cTn id="102" dur="500" fill="hold"/>
                                        <p:tgtEl>
                                          <p:spTgt spid="5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additive="base">
                                        <p:cTn id="105" dur="500" fill="hold"/>
                                        <p:tgtEl>
                                          <p:spTgt spid="50"/>
                                        </p:tgtEl>
                                        <p:attrNameLst>
                                          <p:attrName>ppt_x</p:attrName>
                                        </p:attrNameLst>
                                      </p:cBhvr>
                                      <p:tavLst>
                                        <p:tav tm="0">
                                          <p:val>
                                            <p:strVal val="#ppt_x"/>
                                          </p:val>
                                        </p:tav>
                                        <p:tav tm="100000">
                                          <p:val>
                                            <p:strVal val="#ppt_x"/>
                                          </p:val>
                                        </p:tav>
                                      </p:tavLst>
                                    </p:anim>
                                    <p:anim calcmode="lin" valueType="num">
                                      <p:cBhvr additive="base">
                                        <p:cTn id="10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53"/>
                                        </p:tgtEl>
                                        <p:attrNameLst>
                                          <p:attrName>style.visibility</p:attrName>
                                        </p:attrNameLst>
                                      </p:cBhvr>
                                      <p:to>
                                        <p:strVal val="visible"/>
                                      </p:to>
                                    </p:set>
                                    <p:anim calcmode="lin" valueType="num">
                                      <p:cBhvr additive="base">
                                        <p:cTn id="111" dur="500" fill="hold"/>
                                        <p:tgtEl>
                                          <p:spTgt spid="53"/>
                                        </p:tgtEl>
                                        <p:attrNameLst>
                                          <p:attrName>ppt_x</p:attrName>
                                        </p:attrNameLst>
                                      </p:cBhvr>
                                      <p:tavLst>
                                        <p:tav tm="0">
                                          <p:val>
                                            <p:strVal val="#ppt_x"/>
                                          </p:val>
                                        </p:tav>
                                        <p:tav tm="100000">
                                          <p:val>
                                            <p:strVal val="#ppt_x"/>
                                          </p:val>
                                        </p:tav>
                                      </p:tavLst>
                                    </p:anim>
                                    <p:anim calcmode="lin" valueType="num">
                                      <p:cBhvr additive="base">
                                        <p:cTn id="112" dur="500" fill="hold"/>
                                        <p:tgtEl>
                                          <p:spTgt spid="5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9"/>
                                        </p:tgtEl>
                                        <p:attrNameLst>
                                          <p:attrName>style.visibility</p:attrName>
                                        </p:attrNameLst>
                                      </p:cBhvr>
                                      <p:to>
                                        <p:strVal val="visible"/>
                                      </p:to>
                                    </p:set>
                                    <p:anim calcmode="lin" valueType="num">
                                      <p:cBhvr additive="base">
                                        <p:cTn id="115" dur="500" fill="hold"/>
                                        <p:tgtEl>
                                          <p:spTgt spid="49"/>
                                        </p:tgtEl>
                                        <p:attrNameLst>
                                          <p:attrName>ppt_x</p:attrName>
                                        </p:attrNameLst>
                                      </p:cBhvr>
                                      <p:tavLst>
                                        <p:tav tm="0">
                                          <p:val>
                                            <p:strVal val="#ppt_x"/>
                                          </p:val>
                                        </p:tav>
                                        <p:tav tm="100000">
                                          <p:val>
                                            <p:strVal val="#ppt_x"/>
                                          </p:val>
                                        </p:tav>
                                      </p:tavLst>
                                    </p:anim>
                                    <p:anim calcmode="lin" valueType="num">
                                      <p:cBhvr additive="base">
                                        <p:cTn id="11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3" grpId="0"/>
      <p:bldP spid="49" grpId="0"/>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807</TotalTime>
  <Words>1118</Words>
  <Application>Microsoft Office PowerPoint</Application>
  <PresentationFormat>On-screen Show (16:9)</PresentationFormat>
  <Paragraphs>232</Paragraphs>
  <Slides>31</Slides>
  <Notes>19</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31</vt:i4>
      </vt:variant>
    </vt:vector>
  </HeadingPairs>
  <TitlesOfParts>
    <vt:vector size="51" baseType="lpstr">
      <vt:lpstr>Arial</vt:lpstr>
      <vt:lpstr>Times New Roman</vt:lpstr>
      <vt:lpstr>Arial-Rounded</vt:lpstr>
      <vt:lpstr>黑体</vt:lpstr>
      <vt:lpstr>华康少女文字W5</vt:lpstr>
      <vt:lpstr>HP001 4 hàng</vt:lpstr>
      <vt:lpstr>Tw Cen MT</vt:lpstr>
      <vt:lpstr>DFPOP1-W9</vt:lpstr>
      <vt:lpstr>Calibri</vt:lpstr>
      <vt:lpstr>HL Hoctro</vt:lpstr>
      <vt:lpstr>幼圆</vt:lpstr>
      <vt:lpstr>宋体</vt:lpstr>
      <vt:lpstr>Office 主题</vt:lpstr>
      <vt:lpstr>6_Office 主题</vt:lpstr>
      <vt:lpstr>7_Office 主题</vt:lpstr>
      <vt:lpstr>4_Office 主题</vt:lpstr>
      <vt:lpstr>8_Office 主题</vt:lpstr>
      <vt:lpstr>9_Office 主题</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This PC</cp:lastModifiedBy>
  <cp:revision>85</cp:revision>
  <dcterms:created xsi:type="dcterms:W3CDTF">2020-08-13T09:19:08Z</dcterms:created>
  <dcterms:modified xsi:type="dcterms:W3CDTF">2024-03-17T13:43:06Z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