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59" r:id="rId4"/>
    <p:sldId id="308" r:id="rId5"/>
    <p:sldId id="309" r:id="rId6"/>
    <p:sldId id="310" r:id="rId7"/>
    <p:sldId id="311" r:id="rId8"/>
    <p:sldId id="312" r:id="rId9"/>
    <p:sldId id="258" r:id="rId10"/>
    <p:sldId id="270" r:id="rId11"/>
    <p:sldId id="275" r:id="rId12"/>
    <p:sldId id="318" r:id="rId13"/>
    <p:sldId id="319" r:id="rId14"/>
    <p:sldId id="328" r:id="rId15"/>
    <p:sldId id="261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31" autoAdjust="0"/>
  </p:normalViewPr>
  <p:slideViewPr>
    <p:cSldViewPr snapToGrid="0">
      <p:cViewPr varScale="1">
        <p:scale>
          <a:sx n="58" d="100"/>
          <a:sy n="58" d="100"/>
        </p:scale>
        <p:origin x="1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8522C-B70E-4090-91C0-EBDD35E69653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2389A-A90E-4392-8002-4E7306B4E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9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CLICK CHUỘT VÀO CÁC CHƯỚNG NGẠI VẬT ĐỂ TRẢ LỜI CÂU HỎI</a:t>
            </a:r>
          </a:p>
          <a:p>
            <a:r>
              <a:rPr lang="en-US" altLang="zh-CN" dirty="0"/>
              <a:t>SAU KHI TRẢ LỜI XONG, GV CLICK CHUỘT VÀO CON GẤU ĐỂ KẾT THÚC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50F40-DB3E-4DC4-95ED-4CBE898A0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79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CLICK CHUỘT VÀO CÁC CHƯỚNG NGẠI VẬT ĐỂ TRẢ LỜI CÂU HỎI</a:t>
            </a:r>
          </a:p>
          <a:p>
            <a:r>
              <a:rPr lang="en-US" altLang="zh-CN" dirty="0"/>
              <a:t>SAU KHI TRẢ LỜI XONG, GV CLICK CHUỘT VÀO CON GẤU ĐỂ KẾT THÚC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50F40-DB3E-4DC4-95ED-4CBE898A0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21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1B0A-E32E-D38D-449B-6F02EC489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E03D1-013E-0087-DAC0-A9CB443A3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9F467-5145-8C13-8045-0BB2D358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F971B-4581-2EBD-AFC3-206BE513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4C40B-A6EA-E751-7AEB-9FB8437F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1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A2E3-EFBE-4290-584F-1ED9C60F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22186-D07C-452B-C8B1-9F343C029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6CCC2-BAED-361A-24C5-9E55FA69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9A533-5AED-66F0-01A9-16A8246F6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2A7B1-5BA3-CDE1-CD8D-9607D73E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19EA4-5171-5C0E-1D02-4F05D4188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98512-167F-1630-3E91-334D0DE4A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44E6E-6676-B91C-1E4C-0A33D899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1D746-D355-1A7A-8CC0-DFC94E11D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F502F-0964-C3B6-F9F0-83130D2F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72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33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99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6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88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23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91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93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52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C6B8-7CAC-8B16-DBBD-61E81FCA5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B651B-7116-09E8-6695-417834980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18A4D-4492-E0CC-C46B-28A8709E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FD50F-0594-F268-FC32-D2013094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B9001-8560-4DF1-8AA8-CD08D611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22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88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9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24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F37C-C699-4DF4-95B2-E41B7957B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68EDC-E918-4E77-8354-F8E575AD0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6078C-197E-4AAD-BF3F-981DF4E8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8684C-F978-476E-8371-1020B676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AF649-2EBF-4061-85BC-3A642930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77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31798-80B1-49DC-9686-F65B10EF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AC8C6-5252-4AAA-8448-03B0E3FB1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FC12E-75D2-4EC2-9713-BE072F89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857CE-6A65-4AA7-A18D-9D7B056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F0DEB-E6FF-416D-96D2-7A0F94DE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83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E8A10-7D71-4B2E-9FBC-C1DEB798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6B34A-DAEA-47A7-9E5D-6E6906518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B9C4E-44B3-4C3D-845B-0EE891EF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8020B-3ADE-4331-A0DC-DBC344D3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BC9B2-2FF1-478A-98AC-4B2399C7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70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AC73D-F78D-4E12-9011-3157560A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8B93-AEBB-4E9D-857D-46B4AD19A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36A12-CBDC-40F8-B06F-08EAD9F2D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28613-CDEC-463C-AF07-11C86F1C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5F0A2-D498-4B88-942F-36DE2FDD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9605B-4458-4AE4-8B4A-0166268F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34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19D3-9DB4-4DFF-AE72-1ED97A74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59544-4F8D-436D-B5E6-8D5CFB029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B7CC7-AA20-483C-92BD-48A0354DE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996F0-4FAA-4392-BA3D-63E5F63BD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65564-95BD-479E-BF64-4A257094F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03F162-7C8C-43F8-91B2-F764C8F7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1F24D-41D8-4F31-B218-6A77723A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1FE2E-8E74-40E7-AD21-9EB4601E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56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0A08-30EF-4E09-B6BC-65FB4E4C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4ED3F-A3E3-4DBC-BC67-0DA97DFF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ACBC6-498C-4A25-9EBC-DA8AC90A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BF0C3-54B6-4CC0-A526-DA18CF98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14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8AD98-270F-4FFF-8973-801629FD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F39A4-9260-4D80-A067-0FBF9092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039BE-D9AC-40BB-B4FB-11884B98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2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42D78-50DC-8E19-C360-502E4F44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DBB54-EA68-97B0-03FA-455570842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1A76-DDCC-9A44-A41D-844F557C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F54BF-C5E9-9121-6B84-763EA47C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30FD0-42EA-C0B5-BF68-4AB31FEF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16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6473-C9ED-4A06-99D3-4150DD62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8A428-C581-4BDF-A940-48FB893F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2FFEA-05FE-4F2B-B615-58332735D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0FB82-EB1D-4517-8C19-086177C3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1D482-0B02-478A-8CF3-EAE2ECD3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48570-484A-4D29-BD5A-5FFC03EE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83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7B2A-8300-4776-88F6-5729F63C9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72544-00E3-41F2-A603-3E075C89E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74A46-33BA-40A4-814E-5B2530311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4A32C-9714-4105-B27C-34088BC0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3805E-25A6-487A-8A2F-E1A3935A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17407-9155-4913-9304-54E7BEB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43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2C04-3F2A-4B28-9878-3197AC7F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2E27E-8873-4BB3-9145-E67204085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0F2F4-A805-414B-B9FD-815C813D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3D8D5-F9C5-409F-B36F-0F688F8E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229B4-C8F7-40EE-90C0-ABAAE632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40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21AE70-2C26-4042-BA3A-E2579E1AA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10A71-A6F2-4952-A0F4-496490565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4E4C1-8BA6-4358-81C1-A67BFE6D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FA599-A91D-4AE6-949C-9701A361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EA832-FCB9-472C-8DC6-FF510568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4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4053-CAEB-E179-5EB3-753178BB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33E28-841C-07DB-3128-54C622249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1C6F14-7D6A-B59E-C046-CB4045077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39232-63B3-1D2E-CA2A-5CA01664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B9E70-C99B-ECFE-385C-73C2C7D7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159C0-D28D-5418-2CC4-A654109E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6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8488-E247-17BB-8AF3-3806ED5F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93F7D-4497-38F8-25AA-A0ABFBDA8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37783-B135-F678-11DC-39BC78474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2EB39-64D5-AD0C-41A8-B9CC9080B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E72410-94C1-E103-ABB0-9AF531F7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2C58C8-5C76-B7BB-4E87-7E878184D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F2227A-2ACA-B2E7-B539-B445D35A8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ED3E37-688F-748B-CC74-DA21D0BE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1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E6796-5531-3990-8B87-F4EFE78C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1265E-BE85-CC88-41FD-03C95461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63294-D744-DC74-0E59-8001F628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B6539-EBED-2802-6373-A973E570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4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2D4B92-5AB5-2D20-94E3-4C762FB48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BFF7A5-7A63-93EC-AD53-D2567E296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02F79-7EB4-F138-6E88-4AD17AE9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7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1AB1-E253-B6AB-F5C8-A892BC40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883C-080F-AFAC-DEE3-1CE7390A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4D0EF-5903-321F-060E-72AF3894B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F54E8-6551-12A3-B286-1FAB50FE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64BCE-B58C-4A63-588A-ABEF7742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FA6CD-D289-EFE1-DC48-D8FF7FF4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CC17-D6BA-E963-AE2E-8DC2681F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B1D591-6294-FB1A-80A0-07DAFB56D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F8A03-04DB-0083-8ABE-779113D0E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8B2FF-6AED-75BB-D959-63EFFEEF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0E711-FE41-D8F1-48DC-73053E86E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54443-6BD5-C3EE-7C7D-FFEE96007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0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5575177-C998-8FF8-88A8-DB9FCF10460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654" y="284179"/>
            <a:ext cx="1224110" cy="122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9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3DB62F98-7FCF-4290-BBF4-8FFDF306213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E60AD-C1FB-440E-9DE4-1C764478995A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46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3093932F-8C43-4754-91BE-63F8F98D270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18527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4.xml"/><Relationship Id="rId11" Type="http://schemas.openxmlformats.org/officeDocument/2006/relationships/slide" Target="slide6.xml"/><Relationship Id="rId5" Type="http://schemas.openxmlformats.org/officeDocument/2006/relationships/image" Target="../media/image4.png"/><Relationship Id="rId10" Type="http://schemas.openxmlformats.org/officeDocument/2006/relationships/image" Target="../media/image7.svg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E0872B-08C5-4CFD-9428-419D85D36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98BED8-9B93-40F5-A86C-B430DF983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63" y="2845676"/>
            <a:ext cx="10105883" cy="486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81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07886"/>
            <a:chOff x="1169225" y="243763"/>
            <a:chExt cx="10428295" cy="707886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Rút</a:t>
              </a: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gọn</a:t>
              </a: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30BA10-D428-A3E0-4A7D-EFBCB6209C3C}"/>
                  </a:ext>
                </a:extLst>
              </p:cNvPr>
              <p:cNvSpPr txBox="1"/>
              <p:nvPr/>
            </p:nvSpPr>
            <p:spPr>
              <a:xfrm>
                <a:off x="546537" y="1692905"/>
                <a:ext cx="3405353" cy="1155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30BA10-D428-A3E0-4A7D-EFBCB6209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7" y="1692905"/>
                <a:ext cx="3405353" cy="1155701"/>
              </a:xfrm>
              <a:prstGeom prst="rect">
                <a:avLst/>
              </a:prstGeom>
              <a:blipFill>
                <a:blip r:embed="rId3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DA2CCF-F4E6-E15F-9C65-26E3C547DA99}"/>
                  </a:ext>
                </a:extLst>
              </p:cNvPr>
              <p:cNvSpPr txBox="1"/>
              <p:nvPr/>
            </p:nvSpPr>
            <p:spPr>
              <a:xfrm>
                <a:off x="5980385" y="1682395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DA2CCF-F4E6-E15F-9C65-26E3C547D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385" y="1682395"/>
                <a:ext cx="3405353" cy="1202252"/>
              </a:xfrm>
              <a:prstGeom prst="rect">
                <a:avLst/>
              </a:prstGeom>
              <a:blipFill>
                <a:blip r:embed="rId4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DEEF4D-9EC9-2CFE-6BDF-4E59F2BE8E4B}"/>
                  </a:ext>
                </a:extLst>
              </p:cNvPr>
              <p:cNvSpPr txBox="1"/>
              <p:nvPr/>
            </p:nvSpPr>
            <p:spPr>
              <a:xfrm>
                <a:off x="609601" y="3973649"/>
                <a:ext cx="3163614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DEEF4D-9EC9-2CFE-6BDF-4E59F2BE8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3973649"/>
                <a:ext cx="3163614" cy="1202252"/>
              </a:xfrm>
              <a:prstGeom prst="rect">
                <a:avLst/>
              </a:prstGeom>
              <a:blipFill>
                <a:blip r:embed="rId5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A50C48-98B6-E08C-A118-F172AC039385}"/>
                  </a:ext>
                </a:extLst>
              </p:cNvPr>
              <p:cNvSpPr txBox="1"/>
              <p:nvPr/>
            </p:nvSpPr>
            <p:spPr>
              <a:xfrm>
                <a:off x="6074979" y="3879057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A50C48-98B6-E08C-A118-F172AC039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79" y="3879057"/>
                <a:ext cx="3405353" cy="1202252"/>
              </a:xfrm>
              <a:prstGeom prst="rect">
                <a:avLst/>
              </a:prstGeom>
              <a:blipFill>
                <a:blip r:embed="rId6"/>
                <a:stretch>
                  <a:fillRect b="-8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FF720C-3546-85EF-A37C-DFC269FB18CB}"/>
                  </a:ext>
                </a:extLst>
              </p:cNvPr>
              <p:cNvSpPr txBox="1"/>
              <p:nvPr/>
            </p:nvSpPr>
            <p:spPr>
              <a:xfrm>
                <a:off x="3121572" y="1671885"/>
                <a:ext cx="2427889" cy="1155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FF720C-3546-85EF-A37C-DFC269FB1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572" y="1671885"/>
                <a:ext cx="2427889" cy="1155766"/>
              </a:xfrm>
              <a:prstGeom prst="rect">
                <a:avLst/>
              </a:prstGeom>
              <a:blipFill>
                <a:blip r:embed="rId7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B7B0D6-87FA-F1A2-39EE-240FA0055BDA}"/>
                  </a:ext>
                </a:extLst>
              </p:cNvPr>
              <p:cNvSpPr txBox="1"/>
              <p:nvPr/>
            </p:nvSpPr>
            <p:spPr>
              <a:xfrm>
                <a:off x="2722177" y="2859553"/>
                <a:ext cx="340535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B7B0D6-87FA-F1A2-39EE-240FA0055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177" y="2859553"/>
                <a:ext cx="3405353" cy="1159228"/>
              </a:xfrm>
              <a:prstGeom prst="rect">
                <a:avLst/>
              </a:prstGeom>
              <a:blipFill>
                <a:blip r:embed="rId8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A021A7-81D5-059A-D4AA-2BBCF5293504}"/>
                  </a:ext>
                </a:extLst>
              </p:cNvPr>
              <p:cNvSpPr txBox="1"/>
              <p:nvPr/>
            </p:nvSpPr>
            <p:spPr>
              <a:xfrm>
                <a:off x="8460827" y="1640353"/>
                <a:ext cx="2406868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A021A7-81D5-059A-D4AA-2BBCF5293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827" y="1640353"/>
                <a:ext cx="2406868" cy="1159228"/>
              </a:xfrm>
              <a:prstGeom prst="rect">
                <a:avLst/>
              </a:prstGeom>
              <a:blipFill>
                <a:blip r:embed="rId9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CFE39F-DF27-BDBD-3977-8EE27B11B19B}"/>
                  </a:ext>
                </a:extLst>
              </p:cNvPr>
              <p:cNvSpPr txBox="1"/>
              <p:nvPr/>
            </p:nvSpPr>
            <p:spPr>
              <a:xfrm>
                <a:off x="7662039" y="2701897"/>
                <a:ext cx="340535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CFE39F-DF27-BDBD-3977-8EE27B11B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039" y="2701897"/>
                <a:ext cx="3405353" cy="1159228"/>
              </a:xfrm>
              <a:prstGeom prst="rect">
                <a:avLst/>
              </a:prstGeom>
              <a:blipFill>
                <a:blip r:embed="rId10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DF4DE9-ECBE-29E9-917C-673FE6B2F372}"/>
                  </a:ext>
                </a:extLst>
              </p:cNvPr>
              <p:cNvSpPr txBox="1"/>
              <p:nvPr/>
            </p:nvSpPr>
            <p:spPr>
              <a:xfrm>
                <a:off x="3026980" y="3931608"/>
                <a:ext cx="2154620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DF4DE9-ECBE-29E9-917C-673FE6B2F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980" y="3931608"/>
                <a:ext cx="2154620" cy="1159228"/>
              </a:xfrm>
              <a:prstGeom prst="rect">
                <a:avLst/>
              </a:prstGeom>
              <a:blipFill>
                <a:blip r:embed="rId11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C3BB4F-9F03-DDB6-37E1-7481CF10F045}"/>
                  </a:ext>
                </a:extLst>
              </p:cNvPr>
              <p:cNvSpPr txBox="1"/>
              <p:nvPr/>
            </p:nvSpPr>
            <p:spPr>
              <a:xfrm>
                <a:off x="2564522" y="5077236"/>
                <a:ext cx="340535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C3BB4F-9F03-DDB6-37E1-7481CF10F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522" y="5077236"/>
                <a:ext cx="3405353" cy="1159228"/>
              </a:xfrm>
              <a:prstGeom prst="rect">
                <a:avLst/>
              </a:prstGeom>
              <a:blipFill>
                <a:blip r:embed="rId12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8CA964-5FD5-E519-DD92-4694D72FD038}"/>
                  </a:ext>
                </a:extLst>
              </p:cNvPr>
              <p:cNvSpPr txBox="1"/>
              <p:nvPr/>
            </p:nvSpPr>
            <p:spPr>
              <a:xfrm>
                <a:off x="8765628" y="3868547"/>
                <a:ext cx="222819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8CA964-5FD5-E519-DD92-4694D72FD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628" y="3868547"/>
                <a:ext cx="2228193" cy="1202252"/>
              </a:xfrm>
              <a:prstGeom prst="rect">
                <a:avLst/>
              </a:prstGeom>
              <a:blipFill>
                <a:blip r:embed="rId13"/>
                <a:stretch>
                  <a:fillRect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C27B2F-DB4A-4D1F-F4A2-5F092AE5548C}"/>
                  </a:ext>
                </a:extLst>
              </p:cNvPr>
              <p:cNvSpPr txBox="1"/>
              <p:nvPr/>
            </p:nvSpPr>
            <p:spPr>
              <a:xfrm>
                <a:off x="8345212" y="4993153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C27B2F-DB4A-4D1F-F4A2-5F092AE55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212" y="4993153"/>
                <a:ext cx="3405353" cy="1202252"/>
              </a:xfrm>
              <a:prstGeom prst="rect">
                <a:avLst/>
              </a:prstGeom>
              <a:blipFill>
                <a:blip r:embed="rId14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1384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8999"/>
            <a:ext cx="11340000" cy="6294559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340000"/>
                      <a:gd name="connsiteY0" fmla="*/ 1049114 h 6294559"/>
                      <a:gd name="connsiteX1" fmla="*/ 1049114 w 11340000"/>
                      <a:gd name="connsiteY1" fmla="*/ 0 h 6294559"/>
                      <a:gd name="connsiteX2" fmla="*/ 10290886 w 11340000"/>
                      <a:gd name="connsiteY2" fmla="*/ 0 h 6294559"/>
                      <a:gd name="connsiteX3" fmla="*/ 11340000 w 11340000"/>
                      <a:gd name="connsiteY3" fmla="*/ 1049114 h 6294559"/>
                      <a:gd name="connsiteX4" fmla="*/ 11340000 w 11340000"/>
                      <a:gd name="connsiteY4" fmla="*/ 5245445 h 6294559"/>
                      <a:gd name="connsiteX5" fmla="*/ 10290886 w 11340000"/>
                      <a:gd name="connsiteY5" fmla="*/ 6294559 h 6294559"/>
                      <a:gd name="connsiteX6" fmla="*/ 1049114 w 11340000"/>
                      <a:gd name="connsiteY6" fmla="*/ 6294559 h 6294559"/>
                      <a:gd name="connsiteX7" fmla="*/ 0 w 11340000"/>
                      <a:gd name="connsiteY7" fmla="*/ 5245445 h 6294559"/>
                      <a:gd name="connsiteX8" fmla="*/ 0 w 11340000"/>
                      <a:gd name="connsiteY8" fmla="*/ 1049114 h 629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40000" h="6294559" fill="none" extrusionOk="0">
                        <a:moveTo>
                          <a:pt x="0" y="1049114"/>
                        </a:moveTo>
                        <a:cubicBezTo>
                          <a:pt x="-90089" y="475306"/>
                          <a:pt x="457511" y="69238"/>
                          <a:pt x="1049114" y="0"/>
                        </a:cubicBezTo>
                        <a:cubicBezTo>
                          <a:pt x="4146384" y="77600"/>
                          <a:pt x="5914594" y="-27269"/>
                          <a:pt x="10290886" y="0"/>
                        </a:cubicBezTo>
                        <a:cubicBezTo>
                          <a:pt x="10922020" y="-68232"/>
                          <a:pt x="11418344" y="492767"/>
                          <a:pt x="11340000" y="1049114"/>
                        </a:cubicBezTo>
                        <a:cubicBezTo>
                          <a:pt x="11449000" y="1500661"/>
                          <a:pt x="11261791" y="4339396"/>
                          <a:pt x="11340000" y="5245445"/>
                        </a:cubicBezTo>
                        <a:cubicBezTo>
                          <a:pt x="11244588" y="5787531"/>
                          <a:pt x="10833156" y="6310939"/>
                          <a:pt x="10290886" y="6294559"/>
                        </a:cubicBezTo>
                        <a:cubicBezTo>
                          <a:pt x="7864584" y="6343736"/>
                          <a:pt x="3650618" y="6171857"/>
                          <a:pt x="1049114" y="6294559"/>
                        </a:cubicBezTo>
                        <a:cubicBezTo>
                          <a:pt x="461131" y="6360397"/>
                          <a:pt x="-18309" y="5840619"/>
                          <a:pt x="0" y="5245445"/>
                        </a:cubicBezTo>
                        <a:cubicBezTo>
                          <a:pt x="47022" y="3405939"/>
                          <a:pt x="104569" y="1613924"/>
                          <a:pt x="0" y="1049114"/>
                        </a:cubicBezTo>
                        <a:close/>
                      </a:path>
                      <a:path w="11340000" h="6294559" stroke="0" extrusionOk="0">
                        <a:moveTo>
                          <a:pt x="0" y="1049114"/>
                        </a:moveTo>
                        <a:cubicBezTo>
                          <a:pt x="42979" y="464791"/>
                          <a:pt x="571382" y="-6785"/>
                          <a:pt x="1049114" y="0"/>
                        </a:cubicBezTo>
                        <a:cubicBezTo>
                          <a:pt x="4919931" y="-129276"/>
                          <a:pt x="9315749" y="-77778"/>
                          <a:pt x="10290886" y="0"/>
                        </a:cubicBezTo>
                        <a:cubicBezTo>
                          <a:pt x="10847277" y="-73383"/>
                          <a:pt x="11328702" y="534850"/>
                          <a:pt x="11340000" y="1049114"/>
                        </a:cubicBezTo>
                        <a:cubicBezTo>
                          <a:pt x="11421599" y="2485064"/>
                          <a:pt x="11494300" y="4415446"/>
                          <a:pt x="11340000" y="5245445"/>
                        </a:cubicBezTo>
                        <a:cubicBezTo>
                          <a:pt x="11350427" y="5846844"/>
                          <a:pt x="10839037" y="6305183"/>
                          <a:pt x="10290886" y="6294559"/>
                        </a:cubicBezTo>
                        <a:cubicBezTo>
                          <a:pt x="5845297" y="6338779"/>
                          <a:pt x="2489690" y="6265177"/>
                          <a:pt x="1049114" y="6294559"/>
                        </a:cubicBezTo>
                        <a:cubicBezTo>
                          <a:pt x="448732" y="6213978"/>
                          <a:pt x="-81226" y="5806082"/>
                          <a:pt x="0" y="5245445"/>
                        </a:cubicBezTo>
                        <a:cubicBezTo>
                          <a:pt x="-159954" y="3232602"/>
                          <a:pt x="22140" y="2739458"/>
                          <a:pt x="0" y="104911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402356"/>
            <a:ext cx="10270639" cy="1764586"/>
            <a:chOff x="1169225" y="54576"/>
            <a:chExt cx="10270639" cy="17645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/>
                <p:nvPr/>
              </p:nvSpPr>
              <p:spPr>
                <a:xfrm>
                  <a:off x="1788227" y="54576"/>
                  <a:ext cx="9651637" cy="17645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 xe ô tô chạy được </a:t>
                  </a:r>
                  <a:r>
                    <a:rPr lang="en-US" sz="2800" b="1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quãng đường trong giờ đầu tiên. Giờ tiếp theo, ô tô chạy thêm được </a:t>
                  </a:r>
                  <a:r>
                    <a:rPr lang="en-US" sz="2800" b="1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quãng đường. Hỏi sau hai giờ, ô tô chạy được mấy phần của quãng đường?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8227" y="54576"/>
                  <a:ext cx="9651637" cy="1764586"/>
                </a:xfrm>
                <a:prstGeom prst="rect">
                  <a:avLst/>
                </a:prstGeom>
                <a:blipFill>
                  <a:blip r:embed="rId3"/>
                  <a:stretch>
                    <a:fillRect l="-1263" r="-1327" b="-8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911B85-8C37-E633-A5B5-15613F831DCC}"/>
                  </a:ext>
                </a:extLst>
              </p:cNvPr>
              <p:cNvSpPr txBox="1"/>
              <p:nvPr/>
            </p:nvSpPr>
            <p:spPr>
              <a:xfrm>
                <a:off x="493986" y="2711669"/>
                <a:ext cx="5223642" cy="2222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Tóm tắt:</a:t>
                </a:r>
              </a:p>
              <a:p>
                <a:pPr algn="just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Giờ đầu: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quãng đường</a:t>
                </a:r>
              </a:p>
              <a:p>
                <a:pPr algn="just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Giờ tiếp theo: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quãng đường</a:t>
                </a:r>
              </a:p>
              <a:p>
                <a:pPr algn="just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Sau hai giờ: 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…?</a:t>
                </a:r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quãng đường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vi-VN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911B85-8C37-E633-A5B5-15613F831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86" y="2711669"/>
                <a:ext cx="5223642" cy="2222596"/>
              </a:xfrm>
              <a:prstGeom prst="rect">
                <a:avLst/>
              </a:prstGeom>
              <a:blipFill>
                <a:blip r:embed="rId4"/>
                <a:stretch>
                  <a:fillRect l="-2334" t="-3022"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/>
              <p:nvPr/>
            </p:nvSpPr>
            <p:spPr>
              <a:xfrm>
                <a:off x="5854262" y="2690648"/>
                <a:ext cx="5969876" cy="2639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Sau hai giờ, ô tô chạy được số phần của quãng đường là: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(quãng đường)</a:t>
                </a:r>
              </a:p>
              <a:p>
                <a:pPr algn="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quãng đường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262" y="2690648"/>
                <a:ext cx="5969876" cy="2639056"/>
              </a:xfrm>
              <a:prstGeom prst="rect">
                <a:avLst/>
              </a:prstGeom>
              <a:blipFill>
                <a:blip r:embed="rId5"/>
                <a:stretch>
                  <a:fillRect l="-1224" t="-2309" r="-2449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9160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8999"/>
            <a:ext cx="11340000" cy="6294559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340000"/>
                      <a:gd name="connsiteY0" fmla="*/ 1049114 h 6294559"/>
                      <a:gd name="connsiteX1" fmla="*/ 1049114 w 11340000"/>
                      <a:gd name="connsiteY1" fmla="*/ 0 h 6294559"/>
                      <a:gd name="connsiteX2" fmla="*/ 10290886 w 11340000"/>
                      <a:gd name="connsiteY2" fmla="*/ 0 h 6294559"/>
                      <a:gd name="connsiteX3" fmla="*/ 11340000 w 11340000"/>
                      <a:gd name="connsiteY3" fmla="*/ 1049114 h 6294559"/>
                      <a:gd name="connsiteX4" fmla="*/ 11340000 w 11340000"/>
                      <a:gd name="connsiteY4" fmla="*/ 5245445 h 6294559"/>
                      <a:gd name="connsiteX5" fmla="*/ 10290886 w 11340000"/>
                      <a:gd name="connsiteY5" fmla="*/ 6294559 h 6294559"/>
                      <a:gd name="connsiteX6" fmla="*/ 1049114 w 11340000"/>
                      <a:gd name="connsiteY6" fmla="*/ 6294559 h 6294559"/>
                      <a:gd name="connsiteX7" fmla="*/ 0 w 11340000"/>
                      <a:gd name="connsiteY7" fmla="*/ 5245445 h 6294559"/>
                      <a:gd name="connsiteX8" fmla="*/ 0 w 11340000"/>
                      <a:gd name="connsiteY8" fmla="*/ 1049114 h 629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40000" h="6294559" fill="none" extrusionOk="0">
                        <a:moveTo>
                          <a:pt x="0" y="1049114"/>
                        </a:moveTo>
                        <a:cubicBezTo>
                          <a:pt x="-90089" y="475306"/>
                          <a:pt x="457511" y="69238"/>
                          <a:pt x="1049114" y="0"/>
                        </a:cubicBezTo>
                        <a:cubicBezTo>
                          <a:pt x="4146384" y="77600"/>
                          <a:pt x="5914594" y="-27269"/>
                          <a:pt x="10290886" y="0"/>
                        </a:cubicBezTo>
                        <a:cubicBezTo>
                          <a:pt x="10922020" y="-68232"/>
                          <a:pt x="11418344" y="492767"/>
                          <a:pt x="11340000" y="1049114"/>
                        </a:cubicBezTo>
                        <a:cubicBezTo>
                          <a:pt x="11449000" y="1500661"/>
                          <a:pt x="11261791" y="4339396"/>
                          <a:pt x="11340000" y="5245445"/>
                        </a:cubicBezTo>
                        <a:cubicBezTo>
                          <a:pt x="11244588" y="5787531"/>
                          <a:pt x="10833156" y="6310939"/>
                          <a:pt x="10290886" y="6294559"/>
                        </a:cubicBezTo>
                        <a:cubicBezTo>
                          <a:pt x="7864584" y="6343736"/>
                          <a:pt x="3650618" y="6171857"/>
                          <a:pt x="1049114" y="6294559"/>
                        </a:cubicBezTo>
                        <a:cubicBezTo>
                          <a:pt x="461131" y="6360397"/>
                          <a:pt x="-18309" y="5840619"/>
                          <a:pt x="0" y="5245445"/>
                        </a:cubicBezTo>
                        <a:cubicBezTo>
                          <a:pt x="47022" y="3405939"/>
                          <a:pt x="104569" y="1613924"/>
                          <a:pt x="0" y="1049114"/>
                        </a:cubicBezTo>
                        <a:close/>
                      </a:path>
                      <a:path w="11340000" h="6294559" stroke="0" extrusionOk="0">
                        <a:moveTo>
                          <a:pt x="0" y="1049114"/>
                        </a:moveTo>
                        <a:cubicBezTo>
                          <a:pt x="42979" y="464791"/>
                          <a:pt x="571382" y="-6785"/>
                          <a:pt x="1049114" y="0"/>
                        </a:cubicBezTo>
                        <a:cubicBezTo>
                          <a:pt x="4919931" y="-129276"/>
                          <a:pt x="9315749" y="-77778"/>
                          <a:pt x="10290886" y="0"/>
                        </a:cubicBezTo>
                        <a:cubicBezTo>
                          <a:pt x="10847277" y="-73383"/>
                          <a:pt x="11328702" y="534850"/>
                          <a:pt x="11340000" y="1049114"/>
                        </a:cubicBezTo>
                        <a:cubicBezTo>
                          <a:pt x="11421599" y="2485064"/>
                          <a:pt x="11494300" y="4415446"/>
                          <a:pt x="11340000" y="5245445"/>
                        </a:cubicBezTo>
                        <a:cubicBezTo>
                          <a:pt x="11350427" y="5846844"/>
                          <a:pt x="10839037" y="6305183"/>
                          <a:pt x="10290886" y="6294559"/>
                        </a:cubicBezTo>
                        <a:cubicBezTo>
                          <a:pt x="5845297" y="6338779"/>
                          <a:pt x="2489690" y="6265177"/>
                          <a:pt x="1049114" y="6294559"/>
                        </a:cubicBezTo>
                        <a:cubicBezTo>
                          <a:pt x="448732" y="6213978"/>
                          <a:pt x="-81226" y="5806082"/>
                          <a:pt x="0" y="5245445"/>
                        </a:cubicBezTo>
                        <a:cubicBezTo>
                          <a:pt x="-159954" y="3232602"/>
                          <a:pt x="22140" y="2739458"/>
                          <a:pt x="0" y="104911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402356"/>
            <a:ext cx="10605955" cy="2250296"/>
            <a:chOff x="1169225" y="54576"/>
            <a:chExt cx="10605955" cy="22502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/>
                <p:nvPr/>
              </p:nvSpPr>
              <p:spPr>
                <a:xfrm>
                  <a:off x="1788227" y="54576"/>
                  <a:ext cx="9986953" cy="2250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 cây gỗ dài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m. Rô-bốt cưa cây gỗ đó thành ba khúc. Biết rằng khúc gỗ thứ nhất dà</a:t>
                  </a:r>
                  <a:r>
                    <a:rPr lang="en-US" sz="3200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i</a:t>
                  </a:r>
                  <a:r>
                    <a:rPr lang="en-US" sz="3200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m, khúc gỗ thứ hai dài </a:t>
                  </a:r>
                  <a:r>
                    <a:rPr lang="en-US" sz="3200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2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m. Tính chiều dài của khúc gỗ còn lại?</a:t>
                  </a:r>
                  <a:endParaRPr kumimoji="0" lang="en-US" sz="4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8227" y="54576"/>
                  <a:ext cx="9986953" cy="2250296"/>
                </a:xfrm>
                <a:prstGeom prst="rect">
                  <a:avLst/>
                </a:prstGeom>
                <a:blipFill>
                  <a:blip r:embed="rId3"/>
                  <a:stretch>
                    <a:fillRect l="-1526" r="-15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/>
              <p:nvPr/>
            </p:nvSpPr>
            <p:spPr>
              <a:xfrm>
                <a:off x="5023943" y="2921875"/>
                <a:ext cx="6653049" cy="2510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 dài của khúc gỗ còn lại là:</a:t>
                </a:r>
                <a:endPara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sz="32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=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(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lvl="0" algn="r"/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Đáp số: 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943" y="2921875"/>
                <a:ext cx="6653049" cy="2510687"/>
              </a:xfrm>
              <a:prstGeom prst="rect">
                <a:avLst/>
              </a:prstGeom>
              <a:blipFill>
                <a:blip r:embed="rId4"/>
                <a:stretch>
                  <a:fillRect t="-3155" r="-2289" b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BE34629-DA12-D3C8-B379-8EAEB72AB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288" y="3277749"/>
            <a:ext cx="4313590" cy="230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09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8073451-7046-427B-A6FD-99F9B9410E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ình chữ nhật: Góc Tròn 6">
            <a:extLst>
              <a:ext uri="{FF2B5EF4-FFF2-40B4-BE49-F238E27FC236}">
                <a16:creationId xmlns:a16="http://schemas.microsoft.com/office/drawing/2014/main" id="{D6B3D5DF-C865-443D-8B89-8CCF8FB9B017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50800" cap="rnd" cmpd="thinThick">
            <a:solidFill>
              <a:srgbClr val="A5002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Nhóm 30">
            <a:extLst>
              <a:ext uri="{FF2B5EF4-FFF2-40B4-BE49-F238E27FC236}">
                <a16:creationId xmlns:a16="http://schemas.microsoft.com/office/drawing/2014/main" id="{A8875619-C186-3351-6E0C-A88FB5ECDAF2}"/>
              </a:ext>
            </a:extLst>
          </p:cNvPr>
          <p:cNvGrpSpPr/>
          <p:nvPr/>
        </p:nvGrpSpPr>
        <p:grpSpPr>
          <a:xfrm>
            <a:off x="234771" y="1901667"/>
            <a:ext cx="11957231" cy="4018429"/>
            <a:chOff x="117384" y="1055969"/>
            <a:chExt cx="11957231" cy="4018429"/>
          </a:xfrm>
        </p:grpSpPr>
        <p:sp>
          <p:nvSpPr>
            <p:cNvPr id="12" name="Text Placeholder 7">
              <a:extLst>
                <a:ext uri="{FF2B5EF4-FFF2-40B4-BE49-F238E27FC236}">
                  <a16:creationId xmlns:a16="http://schemas.microsoft.com/office/drawing/2014/main" id="{6F54C52A-F56E-1F7F-59ED-F5030DB7E437}"/>
                </a:ext>
              </a:extLst>
            </p:cNvPr>
            <p:cNvSpPr txBox="1">
              <a:spLocks/>
            </p:cNvSpPr>
            <p:nvPr/>
          </p:nvSpPr>
          <p:spPr>
            <a:xfrm>
              <a:off x="458332" y="1055969"/>
              <a:ext cx="11341116" cy="1767693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0" indent="-45720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3" name="Hộp Văn bản 29">
              <a:extLst>
                <a:ext uri="{FF2B5EF4-FFF2-40B4-BE49-F238E27FC236}">
                  <a16:creationId xmlns:a16="http://schemas.microsoft.com/office/drawing/2014/main" id="{206205C1-4123-E35A-45FF-7FBF24FEC70A}"/>
                </a:ext>
              </a:extLst>
            </p:cNvPr>
            <p:cNvSpPr txBox="1"/>
            <p:nvPr/>
          </p:nvSpPr>
          <p:spPr>
            <a:xfrm>
              <a:off x="117384" y="4566567"/>
              <a:ext cx="1195723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1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C3E7657-15A2-5871-D96F-28D40F80B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823" y="537139"/>
            <a:ext cx="4572396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861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BEACF8-0588-4D6D-8826-5F06F61BC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EF3978-F095-463F-AFB0-8BB53096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268" y="2049517"/>
            <a:ext cx="8358949" cy="41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1177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0496E0-EA13-48E8-99FA-3E4AE204A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B6CF514F-AF3F-4C98-85B3-5BF59A65B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499" y="1881924"/>
            <a:ext cx="2712280" cy="36373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149DCC-84DF-4DAB-90B6-206155FBB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8410" y="3728364"/>
            <a:ext cx="3541637" cy="3821433"/>
          </a:xfrm>
          <a:prstGeom prst="rect">
            <a:avLst/>
          </a:prstGeom>
        </p:spPr>
      </p:pic>
      <p:pic>
        <p:nvPicPr>
          <p:cNvPr id="22" name="cây">
            <a:extLst>
              <a:ext uri="{FF2B5EF4-FFF2-40B4-BE49-F238E27FC236}">
                <a16:creationId xmlns:a16="http://schemas.microsoft.com/office/drawing/2014/main" id="{D47CB34E-AB70-483A-A1B0-567CA43E0C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31955" y="5232098"/>
            <a:ext cx="4544401" cy="14624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9376020-51AC-468A-B0E1-FCAB7521D0FE}"/>
              </a:ext>
            </a:extLst>
          </p:cNvPr>
          <p:cNvSpPr txBox="1"/>
          <p:nvPr/>
        </p:nvSpPr>
        <p:spPr>
          <a:xfrm>
            <a:off x="316820" y="206422"/>
            <a:ext cx="11480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GIÚP GẤU VỀ NHÀ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D2D64C-7CFB-49A9-862A-4A641E574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800" b="93600" l="5200" r="50600">
                        <a14:foregroundMark x1="39000" y1="41200" x2="39400" y2="46200"/>
                        <a14:foregroundMark x1="35800" y1="40200" x2="43800" y2="43000"/>
                        <a14:foregroundMark x1="45600" y1="44000" x2="50600" y2="51200"/>
                        <a14:foregroundMark x1="41200" y1="43400" x2="33000" y2="39800"/>
                        <a14:foregroundMark x1="14200" y1="40400" x2="18600" y2="442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6014" r="47108" b="-1"/>
          <a:stretch/>
        </p:blipFill>
        <p:spPr bwMode="auto">
          <a:xfrm>
            <a:off x="8132120" y="2981277"/>
            <a:ext cx="1719701" cy="20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3607DEB-26DD-45C7-9C94-BF52FFCCC10B}"/>
              </a:ext>
            </a:extLst>
          </p:cNvPr>
          <p:cNvGrpSpPr/>
          <p:nvPr/>
        </p:nvGrpSpPr>
        <p:grpSpPr>
          <a:xfrm>
            <a:off x="3286689" y="1853201"/>
            <a:ext cx="7751334" cy="2987586"/>
            <a:chOff x="3777278" y="1893462"/>
            <a:chExt cx="7751334" cy="29875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4F29FCA-B066-4B3F-B187-EF3B97FA0BB1}"/>
                </a:ext>
              </a:extLst>
            </p:cNvPr>
            <p:cNvSpPr/>
            <p:nvPr/>
          </p:nvSpPr>
          <p:spPr>
            <a:xfrm>
              <a:off x="3777278" y="1893462"/>
              <a:ext cx="7751334" cy="2987586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E5D9AF-E519-4803-8061-A7D44A06AB58}"/>
                </a:ext>
              </a:extLst>
            </p:cNvPr>
            <p:cNvSpPr txBox="1"/>
            <p:nvPr/>
          </p:nvSpPr>
          <p:spPr>
            <a:xfrm>
              <a:off x="4047452" y="2185443"/>
              <a:ext cx="721926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đằng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chướng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này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0367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0496E0-EA13-48E8-99FA-3E4AE204A5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B6CF514F-AF3F-4C98-85B3-5BF59A65B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499" y="1881924"/>
            <a:ext cx="2712280" cy="3637350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ED149DCC-84DF-4DAB-90B6-206155FBB7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8410" y="3728364"/>
            <a:ext cx="3541637" cy="3821433"/>
          </a:xfrm>
          <a:prstGeom prst="rect">
            <a:avLst/>
          </a:prstGeom>
        </p:spPr>
      </p:pic>
      <p:pic>
        <p:nvPicPr>
          <p:cNvPr id="22" name="cây">
            <a:hlinkClick r:id="rId8" action="ppaction://hlinksldjump"/>
            <a:extLst>
              <a:ext uri="{FF2B5EF4-FFF2-40B4-BE49-F238E27FC236}">
                <a16:creationId xmlns:a16="http://schemas.microsoft.com/office/drawing/2014/main" id="{D47CB34E-AB70-483A-A1B0-567CA43E0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231955" y="5232098"/>
            <a:ext cx="4544401" cy="14624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9376020-51AC-468A-B0E1-FCAB7521D0FE}"/>
              </a:ext>
            </a:extLst>
          </p:cNvPr>
          <p:cNvSpPr txBox="1"/>
          <p:nvPr/>
        </p:nvSpPr>
        <p:spPr>
          <a:xfrm>
            <a:off x="126609" y="435374"/>
            <a:ext cx="11480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GIÚP GẤU VỀ NHÀ</a:t>
            </a:r>
          </a:p>
        </p:txBody>
      </p:sp>
      <p:pic>
        <p:nvPicPr>
          <p:cNvPr id="1026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id="{0CD2D64C-7CFB-49A9-862A-4A641E574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9800" b="93600" l="5200" r="50600">
                        <a14:foregroundMark x1="39000" y1="41200" x2="39400" y2="46200"/>
                        <a14:foregroundMark x1="35800" y1="40200" x2="43800" y2="43000"/>
                        <a14:foregroundMark x1="45600" y1="44000" x2="50600" y2="51200"/>
                        <a14:foregroundMark x1="41200" y1="43400" x2="33000" y2="39800"/>
                        <a14:foregroundMark x1="14200" y1="40400" x2="18600" y2="442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6014" r="47108" b="-1"/>
          <a:stretch/>
        </p:blipFill>
        <p:spPr bwMode="auto">
          <a:xfrm>
            <a:off x="8132120" y="2981277"/>
            <a:ext cx="1719701" cy="20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hlinkClick r:id="rId14" action="ppaction://hlinksldjump"/>
            <a:extLst>
              <a:ext uri="{FF2B5EF4-FFF2-40B4-BE49-F238E27FC236}">
                <a16:creationId xmlns:a16="http://schemas.microsoft.com/office/drawing/2014/main" id="{66F8FC6D-F556-4FF4-A7AD-2FE89EBB52B8}"/>
              </a:ext>
            </a:extLst>
          </p:cNvPr>
          <p:cNvSpPr/>
          <p:nvPr/>
        </p:nvSpPr>
        <p:spPr>
          <a:xfrm>
            <a:off x="126609" y="5992837"/>
            <a:ext cx="876157" cy="520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716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86D154-179F-45CE-B67C-2B5A32C7A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D71D92-1A87-4392-90C3-CC65E8D82A01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/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blipFill>
                <a:blip r:embed="rId4"/>
                <a:stretch>
                  <a:fillRect r="-10463" b="-1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 Ghé thăm Fb.com/nkpowerskills">
                <a:extLst>
                  <a:ext uri="{FF2B5EF4-FFF2-40B4-BE49-F238E27FC236}">
                    <a16:creationId xmlns:a16="http://schemas.microsoft.com/office/drawing/2014/main" id="{270FE9E2-CE47-4F50-8589-DB20451280C9}"/>
                  </a:ext>
                </a:extLst>
              </p:cNvPr>
              <p:cNvSpPr/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ctr"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Đ Ghé thăm Fb.com/nkpowerskills">
                <a:extLst>
                  <a:ext uri="{FF2B5EF4-FFF2-40B4-BE49-F238E27FC236}">
                    <a16:creationId xmlns:a16="http://schemas.microsoft.com/office/drawing/2014/main" id="{270FE9E2-CE47-4F50-8589-DB2045128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blipFill>
                <a:blip r:embed="rId5"/>
                <a:stretch>
                  <a:fillRect b="-749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16B72AA8-AAAE-4C9A-ACF2-7508606D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36" y="382798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EEAE913A-F592-4DF5-97DA-68F081C9AF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2108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DDB71-7123-5690-B788-53AE36A82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3587CC-A8C6-7611-520F-67908DD9DB9D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06 NK PowerSkills">
                <a:extLst>
                  <a:ext uri="{FF2B5EF4-FFF2-40B4-BE49-F238E27FC236}">
                    <a16:creationId xmlns:a16="http://schemas.microsoft.com/office/drawing/2014/main" id="{4610CCEF-3E29-DED5-D889-1D5123EF3378}"/>
                  </a:ext>
                </a:extLst>
              </p:cNvPr>
              <p:cNvSpPr txBox="1"/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06 NK PowerSkills">
                <a:extLst>
                  <a:ext uri="{FF2B5EF4-FFF2-40B4-BE49-F238E27FC236}">
                    <a16:creationId xmlns:a16="http://schemas.microsoft.com/office/drawing/2014/main" id="{4610CCEF-3E29-DED5-D889-1D5123EF3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blipFill>
                <a:blip r:embed="rId4"/>
                <a:stretch>
                  <a:fillRect b="-1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 Ghé thăm Fb.com/nkpowerskills">
                <a:extLst>
                  <a:ext uri="{FF2B5EF4-FFF2-40B4-BE49-F238E27FC236}">
                    <a16:creationId xmlns:a16="http://schemas.microsoft.com/office/drawing/2014/main" id="{2F819A29-A61A-3D39-00BF-00BB13873EA8}"/>
                  </a:ext>
                </a:extLst>
              </p:cNvPr>
              <p:cNvSpPr/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ctr"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Đ Ghé thăm Fb.com/nkpowerskills">
                <a:extLst>
                  <a:ext uri="{FF2B5EF4-FFF2-40B4-BE49-F238E27FC236}">
                    <a16:creationId xmlns:a16="http://schemas.microsoft.com/office/drawing/2014/main" id="{2F819A29-A61A-3D39-00BF-00BB13873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blipFill>
                <a:blip r:embed="rId5"/>
                <a:stretch>
                  <a:fillRect b="-749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 descr="Káº¿t quáº£ hÃ¬nh áº£nh cho right icon">
            <a:extLst>
              <a:ext uri="{FF2B5EF4-FFF2-40B4-BE49-F238E27FC236}">
                <a16:creationId xmlns:a16="http://schemas.microsoft.com/office/drawing/2014/main" id="{935CCC7C-900D-1691-BF93-B432E879C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36" y="382798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hlinkClick r:id="rId7" action="ppaction://hlinksldjump"/>
            <a:extLst>
              <a:ext uri="{FF2B5EF4-FFF2-40B4-BE49-F238E27FC236}">
                <a16:creationId xmlns:a16="http://schemas.microsoft.com/office/drawing/2014/main" id="{8AF00B92-7374-567D-E289-C28FA677B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07332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86D154-179F-45CE-B67C-2B5A32C7A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D71D92-1A87-4392-90C3-CC65E8D82A01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/>
              <p:nvPr/>
            </p:nvSpPr>
            <p:spPr>
              <a:xfrm>
                <a:off x="1926926" y="480110"/>
                <a:ext cx="8593929" cy="1898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tiện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= ?</a:t>
                </a:r>
                <a:endParaRPr kumimoji="0" lang="en-US" sz="4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926" y="480110"/>
                <a:ext cx="8593929" cy="1898148"/>
              </a:xfrm>
              <a:prstGeom prst="rect">
                <a:avLst/>
              </a:prstGeom>
              <a:blipFill>
                <a:blip r:embed="rId4"/>
                <a:stretch>
                  <a:fillRect l="-3262" t="-8039" r="-3546" b="-7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A79964FF-C1F3-4774-B2A6-4FEAE18C94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Đ Ghé thăm Fb.com/nkpowerskills">
                <a:extLst>
                  <a:ext uri="{FF2B5EF4-FFF2-40B4-BE49-F238E27FC236}">
                    <a16:creationId xmlns:a16="http://schemas.microsoft.com/office/drawing/2014/main" id="{7D50D07B-8140-2107-BF78-D1DD33AB94D0}"/>
                  </a:ext>
                </a:extLst>
              </p:cNvPr>
              <p:cNvSpPr/>
              <p:nvPr/>
            </p:nvSpPr>
            <p:spPr>
              <a:xfrm>
                <a:off x="1723697" y="3880922"/>
                <a:ext cx="9585434" cy="2509368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just">
                  <a:defRPr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lvl="0" algn="just"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Đ Ghé thăm Fb.com/nkpowerskills">
                <a:extLst>
                  <a:ext uri="{FF2B5EF4-FFF2-40B4-BE49-F238E27FC236}">
                    <a16:creationId xmlns:a16="http://schemas.microsoft.com/office/drawing/2014/main" id="{7D50D07B-8140-2107-BF78-D1DD33AB9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697" y="3880922"/>
                <a:ext cx="9585434" cy="2509368"/>
              </a:xfrm>
              <a:prstGeom prst="roundRect">
                <a:avLst/>
              </a:prstGeom>
              <a:blipFill>
                <a:blip r:embed="rId7"/>
                <a:stretch>
                  <a:fillRect l="-1779" b="-72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4" descr="Káº¿t quáº£ hÃ¬nh áº£nh cho right icon">
            <a:extLst>
              <a:ext uri="{FF2B5EF4-FFF2-40B4-BE49-F238E27FC236}">
                <a16:creationId xmlns:a16="http://schemas.microsoft.com/office/drawing/2014/main" id="{62BCA6DE-69BC-5241-1611-774D98991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481" y="328144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98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Rounded Rectangle 3">
            <a:extLst>
              <a:ext uri="{FF2B5EF4-FFF2-40B4-BE49-F238E27FC236}">
                <a16:creationId xmlns:a16="http://schemas.microsoft.com/office/drawing/2014/main" id="{EA43EAC5-7B57-51E8-C46C-68D235AE68FB}"/>
              </a:ext>
            </a:extLst>
          </p:cNvPr>
          <p:cNvSpPr/>
          <p:nvPr/>
        </p:nvSpPr>
        <p:spPr>
          <a:xfrm>
            <a:off x="2621274" y="314014"/>
            <a:ext cx="6949440" cy="762649"/>
          </a:xfrm>
          <a:prstGeom prst="round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4A09EE-67FA-163A-C1AF-DE2E519B282D}"/>
              </a:ext>
            </a:extLst>
          </p:cNvPr>
          <p:cNvSpPr/>
          <p:nvPr/>
        </p:nvSpPr>
        <p:spPr>
          <a:xfrm>
            <a:off x="1285875" y="1828799"/>
            <a:ext cx="9705975" cy="46577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624E0-AB41-0472-9681-1340FB8E3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315" y="1508299"/>
            <a:ext cx="2773920" cy="1841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041D93-E040-AB7C-F8BF-37C5598E4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548" y="2889391"/>
            <a:ext cx="9650804" cy="2603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7C0F6D-C750-21FF-C0FB-CCFD60B58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606" y="5347674"/>
            <a:ext cx="248128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89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F6CB7F-574A-4A15-A65B-F7C4E3D3A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0E517C-D8EF-4CB4-86BF-D827A6B19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70" y="2312276"/>
            <a:ext cx="10523116" cy="54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954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07886"/>
            <a:chOff x="1169225" y="243763"/>
            <a:chExt cx="10428295" cy="707886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Đ, S?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C5061A-0112-6AFE-BAED-079C7CAA3E07}"/>
                  </a:ext>
                </a:extLst>
              </p:cNvPr>
              <p:cNvSpPr txBox="1"/>
              <p:nvPr/>
            </p:nvSpPr>
            <p:spPr>
              <a:xfrm>
                <a:off x="546537" y="1692905"/>
                <a:ext cx="3405353" cy="1159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C5061A-0112-6AFE-BAED-079C7CAA3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7" y="1692905"/>
                <a:ext cx="3405353" cy="1159485"/>
              </a:xfrm>
              <a:prstGeom prst="rect">
                <a:avLst/>
              </a:prstGeom>
              <a:blipFill>
                <a:blip r:embed="rId4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ED1413-62BE-E9B4-B676-99EF82F607CE}"/>
                  </a:ext>
                </a:extLst>
              </p:cNvPr>
              <p:cNvSpPr txBox="1"/>
              <p:nvPr/>
            </p:nvSpPr>
            <p:spPr>
              <a:xfrm>
                <a:off x="7115502" y="1619333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ED1413-62BE-E9B4-B676-99EF82F60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502" y="1619333"/>
                <a:ext cx="3405353" cy="1202252"/>
              </a:xfrm>
              <a:prstGeom prst="rect">
                <a:avLst/>
              </a:prstGeom>
              <a:blipFill>
                <a:blip r:embed="rId5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D3B9CA-00E8-5E4F-8384-CD975DBF7F85}"/>
                  </a:ext>
                </a:extLst>
              </p:cNvPr>
              <p:cNvSpPr txBox="1"/>
              <p:nvPr/>
            </p:nvSpPr>
            <p:spPr>
              <a:xfrm>
                <a:off x="588579" y="3752932"/>
                <a:ext cx="3794235" cy="117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D3B9CA-00E8-5E4F-8384-CD975DBF7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79" y="3752932"/>
                <a:ext cx="3794235" cy="1170192"/>
              </a:xfrm>
              <a:prstGeom prst="rect">
                <a:avLst/>
              </a:prstGeom>
              <a:blipFill>
                <a:blip r:embed="rId6"/>
                <a:stretch>
                  <a:fillRect b="-1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969F78-3376-AA8D-59A4-17CC74FCE70F}"/>
                  </a:ext>
                </a:extLst>
              </p:cNvPr>
              <p:cNvSpPr txBox="1"/>
              <p:nvPr/>
            </p:nvSpPr>
            <p:spPr>
              <a:xfrm>
                <a:off x="7157544" y="3679360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969F78-3376-AA8D-59A4-17CC74FCE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544" y="3679360"/>
                <a:ext cx="3405353" cy="1202252"/>
              </a:xfrm>
              <a:prstGeom prst="rect">
                <a:avLst/>
              </a:prstGeom>
              <a:blipFill>
                <a:blip r:embed="rId7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7A7CEB2-8660-3950-23EA-747CC361FE4B}"/>
              </a:ext>
            </a:extLst>
          </p:cNvPr>
          <p:cNvSpPr/>
          <p:nvPr/>
        </p:nvSpPr>
        <p:spPr>
          <a:xfrm>
            <a:off x="3731172" y="1996966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54A27D4-9646-B82E-D199-7251108A3F7A}"/>
              </a:ext>
            </a:extLst>
          </p:cNvPr>
          <p:cNvSpPr/>
          <p:nvPr/>
        </p:nvSpPr>
        <p:spPr>
          <a:xfrm>
            <a:off x="4277710" y="4056993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D573618-E460-4787-C639-5055DD69FD23}"/>
              </a:ext>
            </a:extLst>
          </p:cNvPr>
          <p:cNvSpPr/>
          <p:nvPr/>
        </p:nvSpPr>
        <p:spPr>
          <a:xfrm>
            <a:off x="10426262" y="1912883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DF55801-39DF-9115-235E-76878A8006D2}"/>
              </a:ext>
            </a:extLst>
          </p:cNvPr>
          <p:cNvSpPr/>
          <p:nvPr/>
        </p:nvSpPr>
        <p:spPr>
          <a:xfrm>
            <a:off x="10436772" y="4025463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9A7D79-D66C-423E-F436-D643D5DDB0EB}"/>
              </a:ext>
            </a:extLst>
          </p:cNvPr>
          <p:cNvSpPr/>
          <p:nvPr/>
        </p:nvSpPr>
        <p:spPr>
          <a:xfrm>
            <a:off x="3736427" y="2002221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DC48463-27C9-C2E7-B28E-3CFF40FA44CF}"/>
              </a:ext>
            </a:extLst>
          </p:cNvPr>
          <p:cNvSpPr/>
          <p:nvPr/>
        </p:nvSpPr>
        <p:spPr>
          <a:xfrm>
            <a:off x="10431517" y="1907628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D63639B-0474-54DF-2BEC-1E365E03159A}"/>
              </a:ext>
            </a:extLst>
          </p:cNvPr>
          <p:cNvSpPr/>
          <p:nvPr/>
        </p:nvSpPr>
        <p:spPr>
          <a:xfrm>
            <a:off x="4272455" y="4062249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E31BEC9-A357-7D32-1061-58FB5636127A}"/>
              </a:ext>
            </a:extLst>
          </p:cNvPr>
          <p:cNvSpPr/>
          <p:nvPr/>
        </p:nvSpPr>
        <p:spPr>
          <a:xfrm>
            <a:off x="10431517" y="4020207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194356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425</Words>
  <Application>Microsoft Office PowerPoint</Application>
  <PresentationFormat>Widescreen</PresentationFormat>
  <Paragraphs>61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等线</vt:lpstr>
      <vt:lpstr>等线 Light</vt:lpstr>
      <vt:lpstr>Arial</vt:lpstr>
      <vt:lpstr>Calibri</vt:lpstr>
      <vt:lpstr>Calibri Light</vt:lpstr>
      <vt:lpstr>Cambria</vt:lpstr>
      <vt:lpstr>Cambria Math</vt:lpstr>
      <vt:lpstr>Times New Roman</vt:lpstr>
      <vt:lpstr>1_Office Theme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THỊ KHÁNH HẠ</cp:lastModifiedBy>
  <cp:revision>22</cp:revision>
  <dcterms:created xsi:type="dcterms:W3CDTF">2023-12-27T07:41:40Z</dcterms:created>
  <dcterms:modified xsi:type="dcterms:W3CDTF">2024-04-08T12:39:17Z</dcterms:modified>
</cp:coreProperties>
</file>