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7"/>
  </p:notesMasterIdLst>
  <p:sldIdLst>
    <p:sldId id="301" r:id="rId4"/>
    <p:sldId id="257" r:id="rId5"/>
    <p:sldId id="268" r:id="rId6"/>
    <p:sldId id="266" r:id="rId7"/>
    <p:sldId id="269" r:id="rId8"/>
    <p:sldId id="338" r:id="rId9"/>
    <p:sldId id="270" r:id="rId10"/>
    <p:sldId id="309" r:id="rId11"/>
    <p:sldId id="313" r:id="rId12"/>
    <p:sldId id="343" r:id="rId13"/>
    <p:sldId id="344" r:id="rId14"/>
    <p:sldId id="345" r:id="rId15"/>
    <p:sldId id="306" r:id="rId16"/>
    <p:sldId id="307" r:id="rId17"/>
    <p:sldId id="308" r:id="rId18"/>
    <p:sldId id="314" r:id="rId19"/>
    <p:sldId id="315" r:id="rId20"/>
    <p:sldId id="316" r:id="rId21"/>
    <p:sldId id="317" r:id="rId22"/>
    <p:sldId id="318" r:id="rId23"/>
    <p:sldId id="346" r:id="rId24"/>
    <p:sldId id="319" r:id="rId25"/>
    <p:sldId id="327" r:id="rId26"/>
    <p:sldId id="325" r:id="rId27"/>
    <p:sldId id="347" r:id="rId28"/>
    <p:sldId id="333" r:id="rId29"/>
    <p:sldId id="348" r:id="rId30"/>
    <p:sldId id="349" r:id="rId31"/>
    <p:sldId id="2007577188" r:id="rId32"/>
    <p:sldId id="292" r:id="rId33"/>
    <p:sldId id="350" r:id="rId34"/>
    <p:sldId id="2007577187" r:id="rId35"/>
    <p:sldId id="2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31" autoAdjust="0"/>
  </p:normalViewPr>
  <p:slideViewPr>
    <p:cSldViewPr snapToGrid="0">
      <p:cViewPr varScale="1">
        <p:scale>
          <a:sx n="58" d="100"/>
          <a:sy n="58" d="100"/>
        </p:scale>
        <p:origin x="1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937F-C53E-4F36-8F10-A62454853469}"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A27C-24A1-4F70-91D0-12C29D43BA4A}" type="slidenum">
              <a:rPr lang="en-US" smtClean="0"/>
              <a:t>‹#›</a:t>
            </a:fld>
            <a:endParaRPr lang="en-US"/>
          </a:p>
        </p:txBody>
      </p:sp>
    </p:spTree>
    <p:extLst>
      <p:ext uri="{BB962C8B-B14F-4D97-AF65-F5344CB8AC3E}">
        <p14:creationId xmlns:p14="http://schemas.microsoft.com/office/powerpoint/2010/main" val="316609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4F2A27C-24A1-4F70-91D0-12C29D43BA4A}" type="slidenum">
              <a:rPr lang="en-US" smtClean="0"/>
              <a:t>2</a:t>
            </a:fld>
            <a:endParaRPr lang="en-US"/>
          </a:p>
        </p:txBody>
      </p:sp>
    </p:spTree>
    <p:extLst>
      <p:ext uri="{BB962C8B-B14F-4D97-AF65-F5344CB8AC3E}">
        <p14:creationId xmlns:p14="http://schemas.microsoft.com/office/powerpoint/2010/main" val="223368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67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0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0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9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1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1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28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20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5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86F25-9336-41EC-FC29-DE5E673C5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F2C3145-38DE-1E1B-AFA8-EFB88163A2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D61C0E-38A5-1A8C-1FCB-189058DC289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5" name="Chỗ dành sẵn cho Chân trang 4">
            <a:extLst>
              <a:ext uri="{FF2B5EF4-FFF2-40B4-BE49-F238E27FC236}">
                <a16:creationId xmlns:a16="http://schemas.microsoft.com/office/drawing/2014/main" id="{EBBD3DB4-7BF1-6ADA-30B0-FA4BE810D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BA24E38-C886-741D-C3B9-0A44928DA74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51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963D57-576F-F741-3AB2-DC7219EE88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C03630-51AD-E26D-80F1-9928735336B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4678BEF-28F2-4AE1-53F0-A7EAD3A19C81}"/>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5" name="Chỗ dành sẵn cho Chân trang 4">
            <a:extLst>
              <a:ext uri="{FF2B5EF4-FFF2-40B4-BE49-F238E27FC236}">
                <a16:creationId xmlns:a16="http://schemas.microsoft.com/office/drawing/2014/main" id="{9858FB75-67EE-6EBD-123D-8BF221809D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8F173A4-A643-43DA-DBD7-C4089EF9F435}"/>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151715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311F5E9-8C22-B95E-3E0E-4C21F699C3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4F753EF-29A4-14FD-A238-AA460EDAE79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C63FF9-5283-0DBB-3618-EC94DB1DCE68}"/>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5" name="Chỗ dành sẵn cho Chân trang 4">
            <a:extLst>
              <a:ext uri="{FF2B5EF4-FFF2-40B4-BE49-F238E27FC236}">
                <a16:creationId xmlns:a16="http://schemas.microsoft.com/office/drawing/2014/main" id="{EAA49CAA-EACE-959C-31B2-689807D7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1DAFC7-1760-694C-8211-1011380397B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1594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535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3542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5566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0176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4488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498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3779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326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B554F-3889-F556-BEE4-E667FA86F0B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84098C-52A1-B72D-6956-B19E5A42954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41A322E-5319-A866-756F-6F740F51BCD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5" name="Chỗ dành sẵn cho Chân trang 4">
            <a:extLst>
              <a:ext uri="{FF2B5EF4-FFF2-40B4-BE49-F238E27FC236}">
                <a16:creationId xmlns:a16="http://schemas.microsoft.com/office/drawing/2014/main" id="{CFEB6284-DFB4-12F1-92EE-479D29755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0B998-E881-4630-401D-A7997156F876}"/>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7116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54962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81211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4/9/2024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1017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2024/4/9</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29496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94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2024/4/9</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59156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2024/4/9</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81561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2024/4/9</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1422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2024/4/9</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83849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2024/4/9</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3559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D5743C-9C61-C830-615B-F69FB316D2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73653-3042-2E08-1AE6-25B3FD4CE3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546172B-F1E0-87DC-8294-086A69C46150}"/>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5" name="Chỗ dành sẵn cho Chân trang 4">
            <a:extLst>
              <a:ext uri="{FF2B5EF4-FFF2-40B4-BE49-F238E27FC236}">
                <a16:creationId xmlns:a16="http://schemas.microsoft.com/office/drawing/2014/main" id="{CD973AD6-D486-5077-E462-35EC10FD7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DF84F8-15C6-223C-8BBB-E0E9EC319EC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583611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2024/4/9</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74724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2024/4/9</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0422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9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6F0F89-008A-3D39-FB69-E7F5A41BE1B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701D20B-3F68-0160-6607-A34B399715B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0DE6B2-46E7-F176-3F71-423848BA467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A1EA0C5-4034-A108-A0CD-1A043045908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6" name="Chỗ dành sẵn cho Chân trang 5">
            <a:extLst>
              <a:ext uri="{FF2B5EF4-FFF2-40B4-BE49-F238E27FC236}">
                <a16:creationId xmlns:a16="http://schemas.microsoft.com/office/drawing/2014/main" id="{E08B9D07-A92E-9010-B1D5-5564CD3532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A4C1ACD-F53E-B151-5D96-948D8B04D96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6347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261DA8-4BCF-7153-D211-F6A2C50DC69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47AD3D-D199-B27C-1120-22B0084678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9CB85F-5A08-B026-C3C2-DF0F1AF930A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CBD4743-28A4-37C1-01F3-02E166B3D6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383F1C-5875-ACDE-7479-7E907882D246}"/>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5FAC4B5-69E5-8564-DF8B-AA9C04ED0DC9}"/>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8" name="Chỗ dành sẵn cho Chân trang 7">
            <a:extLst>
              <a:ext uri="{FF2B5EF4-FFF2-40B4-BE49-F238E27FC236}">
                <a16:creationId xmlns:a16="http://schemas.microsoft.com/office/drawing/2014/main" id="{F885EE16-E83A-4F11-6589-ECB0825DB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E441A6A4-9683-CEF2-863D-533CD9E6F42B}"/>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42744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0F72C8-7624-4A04-48E0-5C2924851D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F0079F2-318E-287B-1B0C-00FABEEBC08A}"/>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4" name="Chỗ dành sẵn cho Chân trang 3">
            <a:extLst>
              <a:ext uri="{FF2B5EF4-FFF2-40B4-BE49-F238E27FC236}">
                <a16:creationId xmlns:a16="http://schemas.microsoft.com/office/drawing/2014/main" id="{A1BCD59F-AB9B-DF21-56AB-5A3259E46E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1CDB90D-A497-D573-C430-BD267578EB8D}"/>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03198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B73803-3D77-E847-54A6-07537397CC9C}"/>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3" name="Chỗ dành sẵn cho Chân trang 2">
            <a:extLst>
              <a:ext uri="{FF2B5EF4-FFF2-40B4-BE49-F238E27FC236}">
                <a16:creationId xmlns:a16="http://schemas.microsoft.com/office/drawing/2014/main" id="{520A1967-7917-17F8-899F-E72B6A5DC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AD748867-114D-80C4-6B87-1C908AB9C438}"/>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544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61FB5-CD40-D122-8066-3B5C298F93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46765B-9F05-AD3A-A54B-DD69CD0B62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AE67393-EEB0-5316-CB8B-967E5E9EC1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584C45-F280-B63B-55A2-A318CC3495A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6" name="Chỗ dành sẵn cho Chân trang 5">
            <a:extLst>
              <a:ext uri="{FF2B5EF4-FFF2-40B4-BE49-F238E27FC236}">
                <a16:creationId xmlns:a16="http://schemas.microsoft.com/office/drawing/2014/main" id="{FCEEBC4C-A6A3-699D-B53E-F8C3941E8F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500DF91-E53B-65AF-16D9-8BF1DE308F52}"/>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46700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131DEE-78A1-9A8C-9BE7-75E0C7BDAB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EE477BD-B151-1FA3-98E1-4520E286E5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134A2B0-6478-BAE3-E186-351245EB6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71BF74-C2F3-BBC9-2A8E-6ECF57C0996D}"/>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4/9/2024</a:t>
            </a:fld>
            <a:endParaRPr lang="en-US"/>
          </a:p>
        </p:txBody>
      </p:sp>
      <p:sp>
        <p:nvSpPr>
          <p:cNvPr id="6" name="Chỗ dành sẵn cho Chân trang 5">
            <a:extLst>
              <a:ext uri="{FF2B5EF4-FFF2-40B4-BE49-F238E27FC236}">
                <a16:creationId xmlns:a16="http://schemas.microsoft.com/office/drawing/2014/main" id="{65AAC3B8-352B-58AB-7AC9-04DF2A85E3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33B37EB-D6C2-CFFD-AEAD-B2F03E823D91}"/>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320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DF96198-F419-107A-7BB7-3D45B13E419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145166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54450EA8-AC0C-1D93-34AF-D5248D4E5E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2376161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415504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jpeg"/><Relationship Id="rId5" Type="http://schemas.microsoft.com/office/2007/relationships/hdphoto" Target="../media/hdphoto2.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jpeg"/><Relationship Id="rId5" Type="http://schemas.microsoft.com/office/2007/relationships/hdphoto" Target="../media/hdphoto2.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7.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1.xml"/><Relationship Id="rId3" Type="http://schemas.openxmlformats.org/officeDocument/2006/relationships/image" Target="../media/image43.png"/><Relationship Id="rId7" Type="http://schemas.openxmlformats.org/officeDocument/2006/relationships/slide" Target="slide19.xml"/><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18.xml"/><Relationship Id="rId11" Type="http://schemas.microsoft.com/office/2007/relationships/hdphoto" Target="../media/hdphoto9.wdp"/><Relationship Id="rId5" Type="http://schemas.openxmlformats.org/officeDocument/2006/relationships/slide" Target="slide17.xml"/><Relationship Id="rId10" Type="http://schemas.openxmlformats.org/officeDocument/2006/relationships/image" Target="../media/image44.png"/><Relationship Id="rId4" Type="http://schemas.microsoft.com/office/2007/relationships/hdphoto" Target="../media/hdphoto8.wdp"/><Relationship Id="rId9" Type="http://schemas.openxmlformats.org/officeDocument/2006/relationships/slide" Target="slide2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44.png"/><Relationship Id="rId5" Type="http://schemas.microsoft.com/office/2007/relationships/hdphoto" Target="../media/hdphoto8.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48.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7.wmf"/><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jpe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731518" y="2061936"/>
            <a:ext cx="7650481" cy="2024290"/>
          </a:xfrm>
          <a:custGeom>
            <a:avLst/>
            <a:gdLst>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9838" h="3995225" fill="none" extrusionOk="0">
                <a:moveTo>
                  <a:pt x="0" y="399921"/>
                </a:moveTo>
                <a:cubicBezTo>
                  <a:pt x="2827" y="213316"/>
                  <a:pt x="170326" y="-40929"/>
                  <a:pt x="281941" y="0"/>
                </a:cubicBezTo>
                <a:cubicBezTo>
                  <a:pt x="2470829" y="170182"/>
                  <a:pt x="4904281" y="-235447"/>
                  <a:pt x="6297896" y="0"/>
                </a:cubicBezTo>
                <a:cubicBezTo>
                  <a:pt x="6409412" y="-8636"/>
                  <a:pt x="6615169" y="143620"/>
                  <a:pt x="6579838" y="399921"/>
                </a:cubicBezTo>
                <a:cubicBezTo>
                  <a:pt x="6607101" y="1752964"/>
                  <a:pt x="6712761" y="2299607"/>
                  <a:pt x="6579838" y="3595303"/>
                </a:cubicBezTo>
                <a:cubicBezTo>
                  <a:pt x="6542835" y="3862501"/>
                  <a:pt x="6490079" y="3993635"/>
                  <a:pt x="6297896" y="3995225"/>
                </a:cubicBezTo>
                <a:cubicBezTo>
                  <a:pt x="4891178" y="3882984"/>
                  <a:pt x="2974357" y="3932614"/>
                  <a:pt x="281941" y="3995225"/>
                </a:cubicBezTo>
                <a:cubicBezTo>
                  <a:pt x="117736" y="3928799"/>
                  <a:pt x="1161" y="3878148"/>
                  <a:pt x="0" y="3595303"/>
                </a:cubicBezTo>
                <a:cubicBezTo>
                  <a:pt x="-187406" y="2240673"/>
                  <a:pt x="169765" y="1389257"/>
                  <a:pt x="0" y="399921"/>
                </a:cubicBezTo>
                <a:close/>
              </a:path>
              <a:path w="6579838" h="3995225" stroke="0" extrusionOk="0">
                <a:moveTo>
                  <a:pt x="0" y="399921"/>
                </a:moveTo>
                <a:cubicBezTo>
                  <a:pt x="-19330" y="166659"/>
                  <a:pt x="155558" y="-27850"/>
                  <a:pt x="281941" y="0"/>
                </a:cubicBezTo>
                <a:cubicBezTo>
                  <a:pt x="2240438" y="-594962"/>
                  <a:pt x="3316836" y="242702"/>
                  <a:pt x="6297896" y="0"/>
                </a:cubicBezTo>
                <a:cubicBezTo>
                  <a:pt x="6411106" y="-3313"/>
                  <a:pt x="6580849" y="245010"/>
                  <a:pt x="6579838" y="399921"/>
                </a:cubicBezTo>
                <a:cubicBezTo>
                  <a:pt x="6710037" y="1312957"/>
                  <a:pt x="6797213" y="2466498"/>
                  <a:pt x="6579838" y="3595303"/>
                </a:cubicBezTo>
                <a:cubicBezTo>
                  <a:pt x="6594970" y="3850395"/>
                  <a:pt x="6413066" y="3984490"/>
                  <a:pt x="6297896" y="3995225"/>
                </a:cubicBezTo>
                <a:cubicBezTo>
                  <a:pt x="3885085" y="3933489"/>
                  <a:pt x="940303" y="3963234"/>
                  <a:pt x="281941" y="3995225"/>
                </a:cubicBezTo>
                <a:cubicBezTo>
                  <a:pt x="136525" y="3918854"/>
                  <a:pt x="-14900" y="3766213"/>
                  <a:pt x="0" y="3595303"/>
                </a:cubicBezTo>
                <a:cubicBezTo>
                  <a:pt x="-200266" y="2465942"/>
                  <a:pt x="-204372" y="1682577"/>
                  <a:pt x="0" y="399921"/>
                </a:cubicBezTo>
                <a:close/>
              </a:path>
              <a:path w="6579838" h="3995225" fill="none" stroke="0" extrusionOk="0">
                <a:moveTo>
                  <a:pt x="0" y="399921"/>
                </a:moveTo>
                <a:cubicBezTo>
                  <a:pt x="-6581" y="164513"/>
                  <a:pt x="146038" y="-9393"/>
                  <a:pt x="281941" y="0"/>
                </a:cubicBezTo>
                <a:cubicBezTo>
                  <a:pt x="2225499" y="319321"/>
                  <a:pt x="4892829" y="23412"/>
                  <a:pt x="6297896" y="0"/>
                </a:cubicBezTo>
                <a:cubicBezTo>
                  <a:pt x="6433328" y="3417"/>
                  <a:pt x="6613186" y="180628"/>
                  <a:pt x="6579838" y="399921"/>
                </a:cubicBezTo>
                <a:cubicBezTo>
                  <a:pt x="6561978" y="1904350"/>
                  <a:pt x="6746171" y="2295669"/>
                  <a:pt x="6579838" y="3595303"/>
                </a:cubicBezTo>
                <a:cubicBezTo>
                  <a:pt x="6567117" y="3866126"/>
                  <a:pt x="6456674" y="3977020"/>
                  <a:pt x="6297896" y="3995225"/>
                </a:cubicBezTo>
                <a:cubicBezTo>
                  <a:pt x="4498787" y="3692095"/>
                  <a:pt x="3297076" y="3817284"/>
                  <a:pt x="281941" y="3995225"/>
                </a:cubicBezTo>
                <a:cubicBezTo>
                  <a:pt x="122168" y="3954384"/>
                  <a:pt x="43461" y="3843488"/>
                  <a:pt x="0" y="3595303"/>
                </a:cubicBezTo>
                <a:cubicBezTo>
                  <a:pt x="-77590" y="2429217"/>
                  <a:pt x="-82407" y="1542903"/>
                  <a:pt x="0" y="399921"/>
                </a:cubicBezTo>
                <a:close/>
              </a:path>
              <a:path w="6579838" h="3995225" fill="none" stroke="0" extrusionOk="0">
                <a:moveTo>
                  <a:pt x="0" y="399921"/>
                </a:moveTo>
                <a:cubicBezTo>
                  <a:pt x="1003" y="194252"/>
                  <a:pt x="165798" y="-27014"/>
                  <a:pt x="281941" y="0"/>
                </a:cubicBezTo>
                <a:cubicBezTo>
                  <a:pt x="2215631" y="353538"/>
                  <a:pt x="4982189" y="-258147"/>
                  <a:pt x="6297896" y="0"/>
                </a:cubicBezTo>
                <a:cubicBezTo>
                  <a:pt x="6408257" y="-3971"/>
                  <a:pt x="6624117" y="171271"/>
                  <a:pt x="6579838" y="399921"/>
                </a:cubicBezTo>
                <a:cubicBezTo>
                  <a:pt x="6585609" y="1805943"/>
                  <a:pt x="6689979" y="2267751"/>
                  <a:pt x="6579838" y="3595303"/>
                </a:cubicBezTo>
                <a:cubicBezTo>
                  <a:pt x="6544849" y="3870337"/>
                  <a:pt x="6463886" y="3974728"/>
                  <a:pt x="6297896" y="3995225"/>
                </a:cubicBezTo>
                <a:cubicBezTo>
                  <a:pt x="4738352" y="3767421"/>
                  <a:pt x="3196721" y="3759916"/>
                  <a:pt x="281941" y="3995225"/>
                </a:cubicBezTo>
                <a:cubicBezTo>
                  <a:pt x="115913" y="3939673"/>
                  <a:pt x="19781" y="3847874"/>
                  <a:pt x="0" y="3595303"/>
                </a:cubicBezTo>
                <a:cubicBezTo>
                  <a:pt x="-241275" y="2409125"/>
                  <a:pt x="156759" y="1449592"/>
                  <a:pt x="0" y="399921"/>
                </a:cubicBezTo>
                <a:close/>
              </a:path>
            </a:pathLst>
          </a:custGeom>
          <a:solidFill>
            <a:schemeClr val="accent2">
              <a:lumMod val="20000"/>
              <a:lumOff val="80000"/>
              <a:alpha val="73000"/>
            </a:schemeClr>
          </a:solidFill>
          <a:ln w="38100">
            <a:solidFill>
              <a:srgbClr val="FF6600"/>
            </a:solidFill>
            <a:extLst>
              <a:ext uri="{C807C97D-BFC1-408E-A445-0C87EB9F89A2}">
                <ask:lineSketchStyleProps xmlns:ask="http://schemas.microsoft.com/office/drawing/2018/sketchyshapes" xmlns="" sd="3694780287">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3555" y="110774"/>
                          <a:pt x="206348" y="-26854"/>
                          <a:pt x="327817" y="0"/>
                        </a:cubicBezTo>
                        <a:cubicBezTo>
                          <a:pt x="3118555" y="90065"/>
                          <a:pt x="5752448" y="-194736"/>
                          <a:pt x="7322662" y="0"/>
                        </a:cubicBezTo>
                        <a:cubicBezTo>
                          <a:pt x="7435168" y="-7238"/>
                          <a:pt x="7708382" y="59070"/>
                          <a:pt x="7650480" y="202630"/>
                        </a:cubicBezTo>
                        <a:cubicBezTo>
                          <a:pt x="7726325" y="867095"/>
                          <a:pt x="7834279" y="1198894"/>
                          <a:pt x="7650480" y="1821658"/>
                        </a:cubicBezTo>
                        <a:cubicBezTo>
                          <a:pt x="7600643" y="1964279"/>
                          <a:pt x="7551112" y="2023304"/>
                          <a:pt x="7322662" y="2024290"/>
                        </a:cubicBezTo>
                        <a:cubicBezTo>
                          <a:pt x="6085209" y="1998033"/>
                          <a:pt x="3247567" y="1971420"/>
                          <a:pt x="327817" y="2024290"/>
                        </a:cubicBezTo>
                        <a:cubicBezTo>
                          <a:pt x="132769" y="1964277"/>
                          <a:pt x="1678" y="1980598"/>
                          <a:pt x="0" y="1821658"/>
                        </a:cubicBezTo>
                        <a:cubicBezTo>
                          <a:pt x="-240519" y="1086976"/>
                          <a:pt x="208449" y="698923"/>
                          <a:pt x="0" y="202630"/>
                        </a:cubicBezTo>
                        <a:close/>
                      </a:path>
                      <a:path w="7650481" h="2024290" stroke="0" extrusionOk="0">
                        <a:moveTo>
                          <a:pt x="0" y="202630"/>
                        </a:moveTo>
                        <a:cubicBezTo>
                          <a:pt x="-30301" y="90864"/>
                          <a:pt x="192111" y="-40870"/>
                          <a:pt x="327817" y="0"/>
                        </a:cubicBezTo>
                        <a:cubicBezTo>
                          <a:pt x="2631950" y="-513158"/>
                          <a:pt x="3793023" y="214726"/>
                          <a:pt x="7322662" y="0"/>
                        </a:cubicBezTo>
                        <a:cubicBezTo>
                          <a:pt x="7440073" y="-4497"/>
                          <a:pt x="7649054" y="136799"/>
                          <a:pt x="7650480" y="202630"/>
                        </a:cubicBezTo>
                        <a:cubicBezTo>
                          <a:pt x="7854779" y="680929"/>
                          <a:pt x="7951334" y="1335182"/>
                          <a:pt x="7650480" y="1821658"/>
                        </a:cubicBezTo>
                        <a:cubicBezTo>
                          <a:pt x="7672423" y="1952279"/>
                          <a:pt x="7454379" y="2018404"/>
                          <a:pt x="7322662" y="2024290"/>
                        </a:cubicBezTo>
                        <a:cubicBezTo>
                          <a:pt x="4413615" y="2002884"/>
                          <a:pt x="1098563" y="2140200"/>
                          <a:pt x="327817" y="2024290"/>
                        </a:cubicBezTo>
                        <a:cubicBezTo>
                          <a:pt x="167666" y="1971679"/>
                          <a:pt x="-18720" y="1905155"/>
                          <a:pt x="0" y="1821658"/>
                        </a:cubicBezTo>
                        <a:cubicBezTo>
                          <a:pt x="-246025" y="1266586"/>
                          <a:pt x="-274557" y="845755"/>
                          <a:pt x="0" y="202630"/>
                        </a:cubicBezTo>
                        <a:close/>
                      </a:path>
                      <a:path w="7650481" h="2024290" fill="none" stroke="0" extrusionOk="0">
                        <a:moveTo>
                          <a:pt x="0" y="202630"/>
                        </a:moveTo>
                        <a:cubicBezTo>
                          <a:pt x="-11569" y="79215"/>
                          <a:pt x="139011" y="-5354"/>
                          <a:pt x="327817" y="0"/>
                        </a:cubicBezTo>
                        <a:cubicBezTo>
                          <a:pt x="2613345" y="150681"/>
                          <a:pt x="5553871" y="251177"/>
                          <a:pt x="7322662" y="0"/>
                        </a:cubicBezTo>
                        <a:cubicBezTo>
                          <a:pt x="7488639" y="6184"/>
                          <a:pt x="7701158" y="87572"/>
                          <a:pt x="7650480" y="202630"/>
                        </a:cubicBezTo>
                        <a:cubicBezTo>
                          <a:pt x="7633521" y="968317"/>
                          <a:pt x="7880242" y="1186117"/>
                          <a:pt x="7650480" y="1821658"/>
                        </a:cubicBezTo>
                        <a:cubicBezTo>
                          <a:pt x="7639050" y="1963893"/>
                          <a:pt x="7509790" y="2011660"/>
                          <a:pt x="7322662" y="2024290"/>
                        </a:cubicBezTo>
                        <a:cubicBezTo>
                          <a:pt x="5006171" y="2030750"/>
                          <a:pt x="3816762" y="2022164"/>
                          <a:pt x="327817" y="2024290"/>
                        </a:cubicBezTo>
                        <a:cubicBezTo>
                          <a:pt x="149034" y="2017871"/>
                          <a:pt x="53611" y="1948905"/>
                          <a:pt x="0" y="1821658"/>
                        </a:cubicBezTo>
                        <a:cubicBezTo>
                          <a:pt x="-50673" y="1255284"/>
                          <a:pt x="-130769" y="811606"/>
                          <a:pt x="0" y="202630"/>
                        </a:cubicBezTo>
                        <a:close/>
                      </a:path>
                      <a:path w="7650481" h="2024290" fill="none" stroke="0" extrusionOk="0">
                        <a:moveTo>
                          <a:pt x="0" y="202630"/>
                        </a:moveTo>
                        <a:cubicBezTo>
                          <a:pt x="-610" y="100513"/>
                          <a:pt x="188694" y="1838"/>
                          <a:pt x="327817" y="0"/>
                        </a:cubicBezTo>
                        <a:cubicBezTo>
                          <a:pt x="2349836" y="101729"/>
                          <a:pt x="5897748" y="-229585"/>
                          <a:pt x="7322662" y="0"/>
                        </a:cubicBezTo>
                        <a:cubicBezTo>
                          <a:pt x="7451802" y="-4896"/>
                          <a:pt x="7705526" y="101054"/>
                          <a:pt x="7650480" y="202630"/>
                        </a:cubicBezTo>
                        <a:cubicBezTo>
                          <a:pt x="7654409" y="949013"/>
                          <a:pt x="7811208" y="1148108"/>
                          <a:pt x="7650480" y="1821658"/>
                        </a:cubicBezTo>
                        <a:cubicBezTo>
                          <a:pt x="7605286" y="1941394"/>
                          <a:pt x="7507183" y="2016299"/>
                          <a:pt x="7322662" y="2024290"/>
                        </a:cubicBezTo>
                        <a:cubicBezTo>
                          <a:pt x="5659564" y="2189315"/>
                          <a:pt x="3746622" y="1920290"/>
                          <a:pt x="327817" y="2024290"/>
                        </a:cubicBezTo>
                        <a:cubicBezTo>
                          <a:pt x="146854" y="2006774"/>
                          <a:pt x="18175" y="1944003"/>
                          <a:pt x="0" y="1821658"/>
                        </a:cubicBezTo>
                        <a:cubicBezTo>
                          <a:pt x="-274342" y="1228693"/>
                          <a:pt x="251243" y="749700"/>
                          <a:pt x="0" y="202630"/>
                        </a:cubicBezTo>
                        <a:close/>
                      </a:path>
                      <a:path w="7650481" h="2024290" fill="none" stroke="0" extrusionOk="0">
                        <a:moveTo>
                          <a:pt x="0" y="202630"/>
                        </a:moveTo>
                        <a:cubicBezTo>
                          <a:pt x="1526" y="89486"/>
                          <a:pt x="217466" y="-4611"/>
                          <a:pt x="327817" y="0"/>
                        </a:cubicBezTo>
                        <a:cubicBezTo>
                          <a:pt x="2861404" y="112249"/>
                          <a:pt x="5719407" y="-129730"/>
                          <a:pt x="7322662" y="0"/>
                        </a:cubicBezTo>
                        <a:cubicBezTo>
                          <a:pt x="7430487" y="-3120"/>
                          <a:pt x="7692762" y="74417"/>
                          <a:pt x="7650480" y="202630"/>
                        </a:cubicBezTo>
                        <a:cubicBezTo>
                          <a:pt x="7678994" y="911590"/>
                          <a:pt x="7827863" y="1178386"/>
                          <a:pt x="7650480" y="1821658"/>
                        </a:cubicBezTo>
                        <a:cubicBezTo>
                          <a:pt x="7599424" y="1970531"/>
                          <a:pt x="7535716" y="2012366"/>
                          <a:pt x="7322662" y="2024290"/>
                        </a:cubicBezTo>
                        <a:cubicBezTo>
                          <a:pt x="5668255" y="1601836"/>
                          <a:pt x="3540651" y="1642066"/>
                          <a:pt x="327817" y="2024290"/>
                        </a:cubicBezTo>
                        <a:cubicBezTo>
                          <a:pt x="129119" y="1973866"/>
                          <a:pt x="4665" y="1965243"/>
                          <a:pt x="0" y="1821658"/>
                        </a:cubicBezTo>
                        <a:cubicBezTo>
                          <a:pt x="-288431" y="1180552"/>
                          <a:pt x="290632" y="706645"/>
                          <a:pt x="0" y="2026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7" name="Hình ảnh 6" descr="Ảnh có chứa mẫu họa&#10;&#10;Mô tả được tạo tự động">
            <a:extLst>
              <a:ext uri="{FF2B5EF4-FFF2-40B4-BE49-F238E27FC236}">
                <a16:creationId xmlns:a16="http://schemas.microsoft.com/office/drawing/2014/main" id="{008B764D-412B-20DE-2669-84DF0457045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150696" y="857939"/>
            <a:ext cx="5716305" cy="6132771"/>
          </a:xfrm>
          <a:prstGeom prst="rect">
            <a:avLst/>
          </a:prstGeom>
        </p:spPr>
      </p:pic>
      <p:sp>
        <p:nvSpPr>
          <p:cNvPr id="11" name="Hộp Văn bản 10">
            <a:extLst>
              <a:ext uri="{FF2B5EF4-FFF2-40B4-BE49-F238E27FC236}">
                <a16:creationId xmlns:a16="http://schemas.microsoft.com/office/drawing/2014/main" id="{1B611A5A-DD83-BAB0-AF18-1153D3DC045D}"/>
              </a:ext>
            </a:extLst>
          </p:cNvPr>
          <p:cNvSpPr txBox="1"/>
          <p:nvPr/>
        </p:nvSpPr>
        <p:spPr>
          <a:xfrm>
            <a:off x="830726" y="2149611"/>
            <a:ext cx="7570324" cy="1754326"/>
          </a:xfrm>
          <a:prstGeom prst="rect">
            <a:avLst/>
          </a:prstGeom>
          <a:noFill/>
        </p:spPr>
        <p:txBody>
          <a:bodyPr wrap="square" rtlCol="0">
            <a:spAutoFit/>
          </a:bodyPr>
          <a:lstStyle/>
          <a:p>
            <a:pPr lvl="0" algn="ctr">
              <a:defRPr/>
            </a:pPr>
            <a:r>
              <a:rPr lang="vi-VN" sz="3600" dirty="0">
                <a:solidFill>
                  <a:prstClr val="black"/>
                </a:solidFill>
                <a:latin typeface="Calibri" panose="020F0502020204030204"/>
              </a:rPr>
              <a:t>Hai đầu mà chẳng có đuôi</a:t>
            </a:r>
          </a:p>
          <a:p>
            <a:pPr lvl="0" algn="ctr">
              <a:defRPr/>
            </a:pPr>
            <a:r>
              <a:rPr lang="vi-VN" sz="3600" dirty="0">
                <a:solidFill>
                  <a:prstClr val="black"/>
                </a:solidFill>
                <a:latin typeface="Calibri" panose="020F0502020204030204"/>
              </a:rPr>
              <a:t>Nằm nơi lắm nước, nhiều người lại qua</a:t>
            </a:r>
            <a:r>
              <a:rPr lang="en-US" sz="3600" dirty="0">
                <a:solidFill>
                  <a:prstClr val="black"/>
                </a:solidFill>
                <a:latin typeface="Calibri" panose="020F0502020204030204"/>
              </a:rPr>
              <a:t>.</a:t>
            </a:r>
            <a:endParaRPr lang="vi-VN" sz="3600" dirty="0">
              <a:solidFill>
                <a:prstClr val="black"/>
              </a:solidFill>
              <a:latin typeface="Calibri" panose="020F0502020204030204"/>
            </a:endParaRPr>
          </a:p>
          <a:p>
            <a:pPr lvl="0" algn="r">
              <a:defRPr/>
            </a:pPr>
            <a:r>
              <a:rPr lang="en-US" sz="3600" dirty="0">
                <a:solidFill>
                  <a:prstClr val="black"/>
                </a:solidFill>
                <a:latin typeface="Calibri" panose="020F0502020204030204"/>
              </a:rPr>
              <a:t>(</a:t>
            </a:r>
            <a:r>
              <a:rPr lang="vi-VN" sz="3600" dirty="0">
                <a:solidFill>
                  <a:prstClr val="black"/>
                </a:solidFill>
                <a:latin typeface="Calibri" panose="020F0502020204030204"/>
              </a:rPr>
              <a:t>Là cái gì?</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4">
            <a:extLst>
              <a:ext uri="{FF2B5EF4-FFF2-40B4-BE49-F238E27FC236}">
                <a16:creationId xmlns:a16="http://schemas.microsoft.com/office/drawing/2014/main" id="{3ADF054B-6B6E-B2A7-1C2C-14074961E7ED}"/>
              </a:ext>
            </a:extLst>
          </p:cNvPr>
          <p:cNvPicPr>
            <a:picLocks noChangeAspect="1"/>
          </p:cNvPicPr>
          <p:nvPr/>
        </p:nvPicPr>
        <p:blipFill>
          <a:blip r:embed="rId4"/>
          <a:stretch>
            <a:fillRect/>
          </a:stretch>
        </p:blipFill>
        <p:spPr>
          <a:xfrm>
            <a:off x="253725" y="2032404"/>
            <a:ext cx="750796" cy="944513"/>
          </a:xfrm>
          <a:prstGeom prst="rect">
            <a:avLst/>
          </a:prstGeom>
        </p:spPr>
      </p:pic>
      <p:pic>
        <p:nvPicPr>
          <p:cNvPr id="20" name="Hình ảnh 19" descr="Ảnh có chứa mẫu họa&#10;&#10;Mô tả được tạo tự động">
            <a:extLst>
              <a:ext uri="{FF2B5EF4-FFF2-40B4-BE49-F238E27FC236}">
                <a16:creationId xmlns:a16="http://schemas.microsoft.com/office/drawing/2014/main" id="{129DA124-BD28-22F1-59A8-63D37EF4E99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368" b="75617" l="4136" r="27195">
                        <a14:foregroundMark x1="17029" y1="30368" x2="17029" y2="30368"/>
                        <a14:foregroundMark x1="26040" y1="55196" x2="26040" y2="55196"/>
                        <a14:foregroundMark x1="27218" y1="55600" x2="27218" y2="55600"/>
                        <a14:foregroundMark x1="15157" y1="71371" x2="13979" y2="74040"/>
                        <a14:foregroundMark x1="18900" y1="70562" x2="18900" y2="74444"/>
                        <a14:foregroundMark x1="16798" y1="59887" x2="16798" y2="59887"/>
                        <a14:foregroundMark x1="16798" y1="59887" x2="17606" y2="66276"/>
                        <a14:foregroundMark x1="4136" y1="41043" x2="4136" y2="41043"/>
                      </a14:backgroundRemoval>
                    </a14:imgEffect>
                  </a14:imgLayer>
                </a14:imgProps>
              </a:ext>
              <a:ext uri="{28A0092B-C50C-407E-A947-70E740481C1C}">
                <a14:useLocalDpi xmlns:a14="http://schemas.microsoft.com/office/drawing/2010/main" val="0"/>
              </a:ext>
            </a:extLst>
          </a:blip>
          <a:srcRect l="2018" t="27377" r="71883" b="18974"/>
          <a:stretch/>
        </p:blipFill>
        <p:spPr>
          <a:xfrm>
            <a:off x="1621172" y="0"/>
            <a:ext cx="1681348" cy="1975021"/>
          </a:xfrm>
          <a:prstGeom prst="rect">
            <a:avLst/>
          </a:prstGeom>
        </p:spPr>
      </p:pic>
      <p:pic>
        <p:nvPicPr>
          <p:cNvPr id="2" name="Picture 1">
            <a:extLst>
              <a:ext uri="{FF2B5EF4-FFF2-40B4-BE49-F238E27FC236}">
                <a16:creationId xmlns:a16="http://schemas.microsoft.com/office/drawing/2014/main" id="{2E0DDB8F-710B-9C52-7AC1-48FCF7C18CFD}"/>
              </a:ext>
            </a:extLst>
          </p:cNvPr>
          <p:cNvPicPr>
            <a:picLocks noChangeAspect="1"/>
          </p:cNvPicPr>
          <p:nvPr/>
        </p:nvPicPr>
        <p:blipFill>
          <a:blip r:embed="rId7"/>
          <a:stretch>
            <a:fillRect/>
          </a:stretch>
        </p:blipFill>
        <p:spPr>
          <a:xfrm>
            <a:off x="3152851" y="-76200"/>
            <a:ext cx="7029297" cy="1621677"/>
          </a:xfrm>
          <a:prstGeom prst="rect">
            <a:avLst/>
          </a:prstGeom>
        </p:spPr>
      </p:pic>
      <p:pic>
        <p:nvPicPr>
          <p:cNvPr id="4" name="Picture 3" descr="A pink bridge with lights&#10;&#10;Description automatically generated">
            <a:extLst>
              <a:ext uri="{FF2B5EF4-FFF2-40B4-BE49-F238E27FC236}">
                <a16:creationId xmlns:a16="http://schemas.microsoft.com/office/drawing/2014/main" id="{E56C7955-EBA4-87B9-5B7F-4E0CF248ED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4544" y="4343400"/>
            <a:ext cx="5299368" cy="2914653"/>
          </a:xfrm>
          <a:prstGeom prst="rect">
            <a:avLst/>
          </a:prstGeom>
        </p:spPr>
      </p:pic>
      <p:sp>
        <p:nvSpPr>
          <p:cNvPr id="5" name="TextBox 4">
            <a:extLst>
              <a:ext uri="{FF2B5EF4-FFF2-40B4-BE49-F238E27FC236}">
                <a16:creationId xmlns:a16="http://schemas.microsoft.com/office/drawing/2014/main" id="{3508EEA9-670D-220E-E690-B1C1EEC4BF42}"/>
              </a:ext>
            </a:extLst>
          </p:cNvPr>
          <p:cNvSpPr txBox="1"/>
          <p:nvPr/>
        </p:nvSpPr>
        <p:spPr>
          <a:xfrm>
            <a:off x="219075" y="5457825"/>
            <a:ext cx="1743075"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Cái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10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3"/>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3"/>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9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3"/>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5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Hình ảnh 21" descr="Ảnh có chứa mẫu họa&#10;&#10;Mô tả được tạo tự động">
            <a:extLst>
              <a:ext uri="{FF2B5EF4-FFF2-40B4-BE49-F238E27FC236}">
                <a16:creationId xmlns:a16="http://schemas.microsoft.com/office/drawing/2014/main" id="{C3F82B9D-83AA-E2FD-3F01-099F0A915F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99" b="89976" l="9994" r="89974">
                        <a14:foregroundMark x1="57277" y1="7599" x2="57277" y2="7599"/>
                        <a14:foregroundMark x1="53396" y1="88238" x2="53396" y2="88238"/>
                      </a14:backgroundRemoval>
                    </a14:imgEffect>
                  </a14:imgLayer>
                </a14:imgProps>
              </a:ext>
              <a:ext uri="{28A0092B-C50C-407E-A947-70E740481C1C}">
                <a14:useLocalDpi xmlns:a14="http://schemas.microsoft.com/office/drawing/2010/main" val="0"/>
              </a:ext>
            </a:extLst>
          </a:blip>
          <a:stretch>
            <a:fillRect/>
          </a:stretch>
        </p:blipFill>
        <p:spPr>
          <a:xfrm>
            <a:off x="1243693" y="4078513"/>
            <a:ext cx="4036786" cy="3229429"/>
          </a:xfrm>
          <a:prstGeom prst="rect">
            <a:avLst/>
          </a:prstGeom>
        </p:spPr>
      </p:pic>
      <p:pic>
        <p:nvPicPr>
          <p:cNvPr id="30" name="Picture 66">
            <a:extLst>
              <a:ext uri="{FF2B5EF4-FFF2-40B4-BE49-F238E27FC236}">
                <a16:creationId xmlns:a16="http://schemas.microsoft.com/office/drawing/2014/main" id="{B5EF5913-2115-006C-EDAF-9CC29506D56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7771909" y="1246108"/>
            <a:ext cx="2384698" cy="2384698"/>
          </a:xfrm>
          <a:prstGeom prst="rect">
            <a:avLst/>
          </a:prstGeom>
        </p:spPr>
      </p:pic>
      <p:pic>
        <p:nvPicPr>
          <p:cNvPr id="2" name="Picture 1">
            <a:extLst>
              <a:ext uri="{FF2B5EF4-FFF2-40B4-BE49-F238E27FC236}">
                <a16:creationId xmlns:a16="http://schemas.microsoft.com/office/drawing/2014/main" id="{CF12A201-2D37-4434-908F-A85A868EFBE6}"/>
              </a:ext>
            </a:extLst>
          </p:cNvPr>
          <p:cNvPicPr>
            <a:picLocks noChangeAspect="1"/>
          </p:cNvPicPr>
          <p:nvPr/>
        </p:nvPicPr>
        <p:blipFill>
          <a:blip r:embed="rId7"/>
          <a:stretch>
            <a:fillRect/>
          </a:stretch>
        </p:blipFill>
        <p:spPr>
          <a:xfrm>
            <a:off x="359695" y="-172664"/>
            <a:ext cx="11412701" cy="2261812"/>
          </a:xfrm>
          <a:prstGeom prst="rect">
            <a:avLst/>
          </a:prstGeom>
        </p:spPr>
      </p:pic>
      <p:pic>
        <p:nvPicPr>
          <p:cNvPr id="4" name="Picture 3">
            <a:extLst>
              <a:ext uri="{FF2B5EF4-FFF2-40B4-BE49-F238E27FC236}">
                <a16:creationId xmlns:a16="http://schemas.microsoft.com/office/drawing/2014/main" id="{C4B4E905-4FC1-4BB3-8DA2-66FF59DA7A64}"/>
              </a:ext>
            </a:extLst>
          </p:cNvPr>
          <p:cNvPicPr>
            <a:picLocks noChangeAspect="1"/>
          </p:cNvPicPr>
          <p:nvPr/>
        </p:nvPicPr>
        <p:blipFill>
          <a:blip r:embed="rId8"/>
          <a:stretch>
            <a:fillRect/>
          </a:stretch>
        </p:blipFill>
        <p:spPr>
          <a:xfrm>
            <a:off x="5280479" y="2757013"/>
            <a:ext cx="6779340" cy="4365114"/>
          </a:xfrm>
          <a:prstGeom prst="rect">
            <a:avLst/>
          </a:prstGeom>
        </p:spPr>
      </p:pic>
      <p:pic>
        <p:nvPicPr>
          <p:cNvPr id="5" name="Picture 4">
            <a:extLst>
              <a:ext uri="{FF2B5EF4-FFF2-40B4-BE49-F238E27FC236}">
                <a16:creationId xmlns:a16="http://schemas.microsoft.com/office/drawing/2014/main" id="{1FAEF14D-5522-497D-8F1D-8749617210AC}"/>
              </a:ext>
            </a:extLst>
          </p:cNvPr>
          <p:cNvPicPr>
            <a:picLocks noChangeAspect="1"/>
          </p:cNvPicPr>
          <p:nvPr/>
        </p:nvPicPr>
        <p:blipFill>
          <a:blip r:embed="rId9"/>
          <a:stretch>
            <a:fillRect/>
          </a:stretch>
        </p:blipFill>
        <p:spPr>
          <a:xfrm>
            <a:off x="-134124" y="1246108"/>
            <a:ext cx="6200169" cy="3926164"/>
          </a:xfrm>
          <a:prstGeom prst="rect">
            <a:avLst/>
          </a:prstGeom>
        </p:spPr>
      </p:pic>
    </p:spTree>
    <p:extLst>
      <p:ext uri="{BB962C8B-B14F-4D97-AF65-F5344CB8AC3E}">
        <p14:creationId xmlns:p14="http://schemas.microsoft.com/office/powerpoint/2010/main" val="3122664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A doll sitting at a table&#10;&#10;Description automatically generated with medium confidence">
            <a:extLst>
              <a:ext uri="{FF2B5EF4-FFF2-40B4-BE49-F238E27FC236}">
                <a16:creationId xmlns:a16="http://schemas.microsoft.com/office/drawing/2014/main" id="{0B6A8927-BB2B-8598-D7EB-838F1FA634E0}"/>
              </a:ext>
            </a:extLst>
          </p:cNvPr>
          <p:cNvPicPr>
            <a:picLocks noChangeAspect="1"/>
          </p:cNvPicPr>
          <p:nvPr/>
        </p:nvPicPr>
        <p:blipFill rotWithShape="1">
          <a:blip r:embed="rId4">
            <a:extLst>
              <a:ext uri="{28A0092B-C50C-407E-A947-70E740481C1C}">
                <a14:useLocalDpi xmlns:a14="http://schemas.microsoft.com/office/drawing/2010/main" val="0"/>
              </a:ext>
            </a:extLst>
          </a:blip>
          <a:srcRect l="11601"/>
          <a:stretch/>
        </p:blipFill>
        <p:spPr>
          <a:xfrm flipH="1">
            <a:off x="7358743" y="1451774"/>
            <a:ext cx="4833257" cy="5284637"/>
          </a:xfrm>
          <a:prstGeom prst="rect">
            <a:avLst/>
          </a:prstGeom>
        </p:spPr>
      </p:pic>
      <p:pic>
        <p:nvPicPr>
          <p:cNvPr id="5" name="Picture 4">
            <a:extLst>
              <a:ext uri="{FF2B5EF4-FFF2-40B4-BE49-F238E27FC236}">
                <a16:creationId xmlns:a16="http://schemas.microsoft.com/office/drawing/2014/main" id="{7105BB58-3714-4D23-975D-510A1C35F984}"/>
              </a:ext>
            </a:extLst>
          </p:cNvPr>
          <p:cNvPicPr>
            <a:picLocks noChangeAspect="1"/>
          </p:cNvPicPr>
          <p:nvPr/>
        </p:nvPicPr>
        <p:blipFill>
          <a:blip r:embed="rId5"/>
          <a:stretch>
            <a:fillRect/>
          </a:stretch>
        </p:blipFill>
        <p:spPr>
          <a:xfrm>
            <a:off x="946542" y="1041111"/>
            <a:ext cx="8207426" cy="5284637"/>
          </a:xfrm>
          <a:prstGeom prst="rect">
            <a:avLst/>
          </a:prstGeom>
        </p:spPr>
      </p:pic>
      <p:pic>
        <p:nvPicPr>
          <p:cNvPr id="3" name="Picture 2">
            <a:extLst>
              <a:ext uri="{FF2B5EF4-FFF2-40B4-BE49-F238E27FC236}">
                <a16:creationId xmlns:a16="http://schemas.microsoft.com/office/drawing/2014/main" id="{6428E6AE-8E3B-77C4-52DB-7A0E0CBF31A7}"/>
              </a:ext>
            </a:extLst>
          </p:cNvPr>
          <p:cNvPicPr>
            <a:picLocks noChangeAspect="1"/>
          </p:cNvPicPr>
          <p:nvPr/>
        </p:nvPicPr>
        <p:blipFill>
          <a:blip r:embed="rId6"/>
          <a:stretch>
            <a:fillRect/>
          </a:stretch>
        </p:blipFill>
        <p:spPr>
          <a:xfrm>
            <a:off x="569503" y="-159356"/>
            <a:ext cx="10900593" cy="2261812"/>
          </a:xfrm>
          <a:prstGeom prst="rect">
            <a:avLst/>
          </a:prstGeom>
        </p:spPr>
      </p:pic>
    </p:spTree>
    <p:extLst>
      <p:ext uri="{BB962C8B-B14F-4D97-AF65-F5344CB8AC3E}">
        <p14:creationId xmlns:p14="http://schemas.microsoft.com/office/powerpoint/2010/main" val="36608015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675" decel="100000" fill="hold"/>
                                            <p:tgtEl>
                                              <p:spTgt spid="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ppt_x"/>
                                              </p:val>
                                            </p:tav>
                                            <p:tav tm="100000">
                                              <p:val>
                                                <p:strVal val="#ppt_x"/>
                                              </p:val>
                                            </p:tav>
                                          </p:tavLst>
                                        </p:anim>
                                        <p:anim calcmode="lin" valueType="num">
                                          <p:cBhvr additive="base">
                                            <p:cTn id="19"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1DF5E-16C4-73C3-5C16-23322537412F}"/>
              </a:ext>
            </a:extLst>
          </p:cNvPr>
          <p:cNvPicPr>
            <a:picLocks noChangeAspect="1"/>
          </p:cNvPicPr>
          <p:nvPr/>
        </p:nvPicPr>
        <p:blipFill>
          <a:blip r:embed="rId2"/>
          <a:stretch>
            <a:fillRect/>
          </a:stretch>
        </p:blipFill>
        <p:spPr>
          <a:xfrm>
            <a:off x="279384" y="948999"/>
            <a:ext cx="11912616" cy="1664352"/>
          </a:xfrm>
          <a:prstGeom prst="rect">
            <a:avLst/>
          </a:prstGeom>
        </p:spPr>
      </p:pic>
    </p:spTree>
    <p:extLst>
      <p:ext uri="{BB962C8B-B14F-4D97-AF65-F5344CB8AC3E}">
        <p14:creationId xmlns:p14="http://schemas.microsoft.com/office/powerpoint/2010/main" val="24502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5"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6"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7"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8"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id="{4E1E8ADB-C7FB-4B77-AE3E-0FA84160AC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3" action="ppaction://hlinksldjump"/>
            <a:extLst>
              <a:ext uri="{FF2B5EF4-FFF2-40B4-BE49-F238E27FC236}">
                <a16:creationId xmlns:a16="http://schemas.microsoft.com/office/drawing/2014/main"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17" grpId="0" animBg="1"/>
      <p:bldP spid="21"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Nút Hành động: Lùi hoặc Trước 16">
            <a:hlinkClick r:id="rId2"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xmln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2"/>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xmln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út Hành động: Lùi hoặc Trước 1">
            <a:hlinkClick r:id="rId2"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xmln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id="{046244DA-C597-C402-2AA9-3459D4A07D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00" b="23350" l="52000" r="68800">
                        <a14:foregroundMark x1="68833" y1="17450" x2="68833" y2="17450"/>
                        <a14:foregroundMark x1="58433" y1="7200" x2="58433" y2="7200"/>
                      </a14:backgroundRemoval>
                    </a14:imgEffect>
                  </a14:imgLayer>
                </a14:imgProps>
              </a:ext>
              <a:ext uri="{28A0092B-C50C-407E-A947-70E740481C1C}">
                <a14:useLocalDpi xmlns:a14="http://schemas.microsoft.com/office/drawing/2010/main" val="0"/>
              </a:ext>
            </a:extLst>
          </a:blip>
          <a:srcRect l="50000" t="5938" r="29943" b="74687"/>
          <a:stretch/>
        </p:blipFill>
        <p:spPr>
          <a:xfrm rot="21140947">
            <a:off x="10119319" y="2402378"/>
            <a:ext cx="2063262" cy="1328785"/>
          </a:xfrm>
          <a:prstGeom prst="rect">
            <a:avLst/>
          </a:prstGeom>
        </p:spPr>
      </p:pic>
      <p:sp>
        <p:nvSpPr>
          <p:cNvPr id="22" name="Rectangle: Rounded Corners 8">
            <a:extLst>
              <a:ext uri="{FF2B5EF4-FFF2-40B4-BE49-F238E27FC236}">
                <a16:creationId xmlns:a16="http://schemas.microsoft.com/office/drawing/2014/main" id="{2DAA8516-A377-32EE-A144-34C9C8D06466}"/>
              </a:ext>
            </a:extLst>
          </p:cNvPr>
          <p:cNvSpPr/>
          <p:nvPr/>
        </p:nvSpPr>
        <p:spPr>
          <a:xfrm>
            <a:off x="1822345" y="373786"/>
            <a:ext cx="8655991" cy="4379189"/>
          </a:xfrm>
          <a:custGeom>
            <a:avLst/>
            <a:gdLst>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5084334" fill="none" extrusionOk="0">
                <a:moveTo>
                  <a:pt x="0" y="508940"/>
                </a:moveTo>
                <a:cubicBezTo>
                  <a:pt x="6057" y="294976"/>
                  <a:pt x="224370" y="-52664"/>
                  <a:pt x="370902" y="0"/>
                </a:cubicBezTo>
                <a:cubicBezTo>
                  <a:pt x="3213689" y="216115"/>
                  <a:pt x="6571340" y="-481278"/>
                  <a:pt x="8285087" y="0"/>
                </a:cubicBezTo>
                <a:cubicBezTo>
                  <a:pt x="8454041" y="-7426"/>
                  <a:pt x="8735202" y="155870"/>
                  <a:pt x="8655991" y="508940"/>
                </a:cubicBezTo>
                <a:cubicBezTo>
                  <a:pt x="8737209" y="2208844"/>
                  <a:pt x="8824609" y="2920889"/>
                  <a:pt x="8655991" y="4575392"/>
                </a:cubicBezTo>
                <a:cubicBezTo>
                  <a:pt x="8606462" y="4917162"/>
                  <a:pt x="8562986" y="5081396"/>
                  <a:pt x="8285087" y="5084334"/>
                </a:cubicBezTo>
                <a:cubicBezTo>
                  <a:pt x="6466392" y="4944435"/>
                  <a:pt x="4095636" y="5022227"/>
                  <a:pt x="370902" y="5084334"/>
                </a:cubicBezTo>
                <a:cubicBezTo>
                  <a:pt x="156155" y="5006953"/>
                  <a:pt x="1414" y="4931388"/>
                  <a:pt x="0" y="4575392"/>
                </a:cubicBezTo>
                <a:cubicBezTo>
                  <a:pt x="-229090" y="2884342"/>
                  <a:pt x="199015" y="1776478"/>
                  <a:pt x="0" y="508940"/>
                </a:cubicBezTo>
                <a:close/>
              </a:path>
              <a:path w="8655991" h="5084334" stroke="0" extrusionOk="0">
                <a:moveTo>
                  <a:pt x="0" y="508940"/>
                </a:moveTo>
                <a:cubicBezTo>
                  <a:pt x="-39042" y="223425"/>
                  <a:pt x="203440" y="-33156"/>
                  <a:pt x="370902" y="0"/>
                </a:cubicBezTo>
                <a:cubicBezTo>
                  <a:pt x="2919254" y="-545613"/>
                  <a:pt x="4368594" y="304030"/>
                  <a:pt x="8285087" y="0"/>
                </a:cubicBezTo>
                <a:cubicBezTo>
                  <a:pt x="8421632" y="-6812"/>
                  <a:pt x="8659025" y="304409"/>
                  <a:pt x="8655991" y="508940"/>
                </a:cubicBezTo>
                <a:cubicBezTo>
                  <a:pt x="8795394" y="1662093"/>
                  <a:pt x="8908874" y="3083411"/>
                  <a:pt x="8655991" y="4575392"/>
                </a:cubicBezTo>
                <a:cubicBezTo>
                  <a:pt x="8671645" y="4898933"/>
                  <a:pt x="8460321" y="5075256"/>
                  <a:pt x="8285087" y="5084334"/>
                </a:cubicBezTo>
                <a:cubicBezTo>
                  <a:pt x="5149874" y="5002411"/>
                  <a:pt x="1236134" y="5023095"/>
                  <a:pt x="370902" y="5084334"/>
                </a:cubicBezTo>
                <a:cubicBezTo>
                  <a:pt x="190109" y="4970089"/>
                  <a:pt x="-23160" y="4784204"/>
                  <a:pt x="0" y="4575392"/>
                </a:cubicBezTo>
                <a:cubicBezTo>
                  <a:pt x="-304684" y="3193429"/>
                  <a:pt x="-341401" y="2127488"/>
                  <a:pt x="0" y="508940"/>
                </a:cubicBezTo>
                <a:close/>
              </a:path>
              <a:path w="8655991" h="5084334" fill="none" stroke="0" extrusionOk="0">
                <a:moveTo>
                  <a:pt x="0" y="508940"/>
                </a:moveTo>
                <a:cubicBezTo>
                  <a:pt x="-3072" y="214995"/>
                  <a:pt x="192073" y="-11969"/>
                  <a:pt x="370902" y="0"/>
                </a:cubicBezTo>
                <a:cubicBezTo>
                  <a:pt x="2799774" y="457594"/>
                  <a:pt x="6454919" y="5115"/>
                  <a:pt x="8285087" y="0"/>
                </a:cubicBezTo>
                <a:cubicBezTo>
                  <a:pt x="8466968" y="6515"/>
                  <a:pt x="8691199" y="232576"/>
                  <a:pt x="8655991" y="508940"/>
                </a:cubicBezTo>
                <a:cubicBezTo>
                  <a:pt x="8631976" y="2424025"/>
                  <a:pt x="8809121" y="2881690"/>
                  <a:pt x="8655991" y="4575392"/>
                </a:cubicBezTo>
                <a:cubicBezTo>
                  <a:pt x="8630019" y="4906816"/>
                  <a:pt x="8493541" y="5061514"/>
                  <a:pt x="8285087" y="5084334"/>
                </a:cubicBezTo>
                <a:cubicBezTo>
                  <a:pt x="6006207" y="4640575"/>
                  <a:pt x="4350618" y="4793620"/>
                  <a:pt x="370902" y="5084334"/>
                </a:cubicBezTo>
                <a:cubicBezTo>
                  <a:pt x="162369" y="5036332"/>
                  <a:pt x="56760" y="4891555"/>
                  <a:pt x="0" y="4575392"/>
                </a:cubicBezTo>
                <a:cubicBezTo>
                  <a:pt x="-144377" y="3067137"/>
                  <a:pt x="-178736" y="2025902"/>
                  <a:pt x="0" y="508940"/>
                </a:cubicBezTo>
                <a:close/>
              </a:path>
              <a:path w="8655991" h="5084334" fill="none" stroke="0" extrusionOk="0">
                <a:moveTo>
                  <a:pt x="0" y="508940"/>
                </a:moveTo>
                <a:cubicBezTo>
                  <a:pt x="2622" y="260307"/>
                  <a:pt x="218922" y="-33465"/>
                  <a:pt x="370902" y="0"/>
                </a:cubicBezTo>
                <a:cubicBezTo>
                  <a:pt x="2921209" y="443211"/>
                  <a:pt x="6494278" y="-294745"/>
                  <a:pt x="8285087" y="0"/>
                </a:cubicBezTo>
                <a:cubicBezTo>
                  <a:pt x="8418896" y="-4346"/>
                  <a:pt x="8708302" y="210758"/>
                  <a:pt x="8655991" y="508940"/>
                </a:cubicBezTo>
                <a:cubicBezTo>
                  <a:pt x="8660846" y="2320312"/>
                  <a:pt x="8804195" y="2888105"/>
                  <a:pt x="8655991" y="4575392"/>
                </a:cubicBezTo>
                <a:cubicBezTo>
                  <a:pt x="8616967" y="4914801"/>
                  <a:pt x="8506126" y="5060283"/>
                  <a:pt x="8285087" y="5084334"/>
                </a:cubicBezTo>
                <a:cubicBezTo>
                  <a:pt x="6230140" y="4725454"/>
                  <a:pt x="4223991" y="4697506"/>
                  <a:pt x="370902" y="5084334"/>
                </a:cubicBezTo>
                <a:cubicBezTo>
                  <a:pt x="151915" y="5011911"/>
                  <a:pt x="35446" y="4897664"/>
                  <a:pt x="0" y="4575392"/>
                </a:cubicBezTo>
                <a:cubicBezTo>
                  <a:pt x="-196058" y="2990809"/>
                  <a:pt x="150019" y="1843246"/>
                  <a:pt x="0" y="508940"/>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122" y="264709"/>
                          <a:pt x="237662" y="-55146"/>
                          <a:pt x="370902" y="0"/>
                        </a:cubicBezTo>
                        <a:cubicBezTo>
                          <a:pt x="3461134" y="190007"/>
                          <a:pt x="6754096" y="-689370"/>
                          <a:pt x="8285087" y="0"/>
                        </a:cubicBezTo>
                        <a:cubicBezTo>
                          <a:pt x="8439000" y="-8906"/>
                          <a:pt x="8779293" y="98347"/>
                          <a:pt x="8655991" y="438355"/>
                        </a:cubicBezTo>
                        <a:cubicBezTo>
                          <a:pt x="8835744" y="1855419"/>
                          <a:pt x="8837102" y="2530201"/>
                          <a:pt x="8655991" y="3940832"/>
                        </a:cubicBezTo>
                        <a:cubicBezTo>
                          <a:pt x="8603745" y="4238088"/>
                          <a:pt x="8565990" y="4376550"/>
                          <a:pt x="8285087" y="4379189"/>
                        </a:cubicBezTo>
                        <a:cubicBezTo>
                          <a:pt x="6592907" y="4268419"/>
                          <a:pt x="3757951" y="4291816"/>
                          <a:pt x="370902" y="4379189"/>
                        </a:cubicBezTo>
                        <a:cubicBezTo>
                          <a:pt x="152158" y="4286990"/>
                          <a:pt x="2055" y="4277897"/>
                          <a:pt x="0" y="3940832"/>
                        </a:cubicBezTo>
                        <a:cubicBezTo>
                          <a:pt x="-276241" y="2383581"/>
                          <a:pt x="357087" y="1458903"/>
                          <a:pt x="0" y="438355"/>
                        </a:cubicBezTo>
                        <a:close/>
                      </a:path>
                      <a:path w="8655991" h="4379189" stroke="0" extrusionOk="0">
                        <a:moveTo>
                          <a:pt x="0" y="438355"/>
                        </a:moveTo>
                        <a:cubicBezTo>
                          <a:pt x="-49053" y="200653"/>
                          <a:pt x="205072" y="-32442"/>
                          <a:pt x="370902" y="0"/>
                        </a:cubicBezTo>
                        <a:cubicBezTo>
                          <a:pt x="2937292" y="-611594"/>
                          <a:pt x="4348341" y="291123"/>
                          <a:pt x="8285087" y="0"/>
                        </a:cubicBezTo>
                        <a:cubicBezTo>
                          <a:pt x="8399336" y="-10287"/>
                          <a:pt x="8657801" y="268147"/>
                          <a:pt x="8655991" y="438355"/>
                        </a:cubicBezTo>
                        <a:cubicBezTo>
                          <a:pt x="9008205" y="1494655"/>
                          <a:pt x="8923290" y="2681383"/>
                          <a:pt x="8655991" y="3940832"/>
                        </a:cubicBezTo>
                        <a:cubicBezTo>
                          <a:pt x="8675677" y="4220774"/>
                          <a:pt x="8440866" y="4367413"/>
                          <a:pt x="8285087" y="4379189"/>
                        </a:cubicBezTo>
                        <a:cubicBezTo>
                          <a:pt x="5126764" y="4310829"/>
                          <a:pt x="1240552" y="4437449"/>
                          <a:pt x="370902" y="4379189"/>
                        </a:cubicBezTo>
                        <a:cubicBezTo>
                          <a:pt x="194905" y="4273313"/>
                          <a:pt x="-27859" y="4110248"/>
                          <a:pt x="0" y="3940832"/>
                        </a:cubicBezTo>
                        <a:cubicBezTo>
                          <a:pt x="-386527" y="2857094"/>
                          <a:pt x="-434011" y="1815455"/>
                          <a:pt x="0" y="438355"/>
                        </a:cubicBezTo>
                        <a:close/>
                      </a:path>
                      <a:path w="8655991" h="4379189" fill="none" stroke="0" extrusionOk="0">
                        <a:moveTo>
                          <a:pt x="0" y="438355"/>
                        </a:moveTo>
                        <a:cubicBezTo>
                          <a:pt x="-16780" y="170690"/>
                          <a:pt x="189369" y="-10362"/>
                          <a:pt x="370902" y="0"/>
                        </a:cubicBezTo>
                        <a:cubicBezTo>
                          <a:pt x="2862254" y="367142"/>
                          <a:pt x="6425377" y="56735"/>
                          <a:pt x="8285087" y="0"/>
                        </a:cubicBezTo>
                        <a:cubicBezTo>
                          <a:pt x="8492483" y="18967"/>
                          <a:pt x="8697316" y="198291"/>
                          <a:pt x="8655991" y="438355"/>
                        </a:cubicBezTo>
                        <a:cubicBezTo>
                          <a:pt x="8683431" y="2134147"/>
                          <a:pt x="8875295" y="2523799"/>
                          <a:pt x="8655991" y="3940832"/>
                        </a:cubicBezTo>
                        <a:cubicBezTo>
                          <a:pt x="8649065" y="4254718"/>
                          <a:pt x="8509663" y="4337694"/>
                          <a:pt x="8285087" y="4379189"/>
                        </a:cubicBezTo>
                        <a:cubicBezTo>
                          <a:pt x="5940052" y="4044108"/>
                          <a:pt x="4321741" y="4280110"/>
                          <a:pt x="370902" y="4379189"/>
                        </a:cubicBezTo>
                        <a:cubicBezTo>
                          <a:pt x="173653" y="4360894"/>
                          <a:pt x="79636" y="4224265"/>
                          <a:pt x="0" y="3940832"/>
                        </a:cubicBezTo>
                        <a:cubicBezTo>
                          <a:pt x="-25723" y="2715134"/>
                          <a:pt x="-261431" y="1815558"/>
                          <a:pt x="0" y="438355"/>
                        </a:cubicBezTo>
                        <a:close/>
                      </a:path>
                      <a:path w="8655991" h="4379189" fill="none" stroke="0" extrusionOk="0">
                        <a:moveTo>
                          <a:pt x="0" y="438355"/>
                        </a:moveTo>
                        <a:cubicBezTo>
                          <a:pt x="-9745" y="238759"/>
                          <a:pt x="217201" y="-22275"/>
                          <a:pt x="370902" y="0"/>
                        </a:cubicBezTo>
                        <a:cubicBezTo>
                          <a:pt x="2790068" y="336891"/>
                          <a:pt x="6513328" y="-271810"/>
                          <a:pt x="8285087" y="0"/>
                        </a:cubicBezTo>
                        <a:cubicBezTo>
                          <a:pt x="8422972" y="-18068"/>
                          <a:pt x="8713170" y="201034"/>
                          <a:pt x="8655991" y="438355"/>
                        </a:cubicBezTo>
                        <a:cubicBezTo>
                          <a:pt x="8659688" y="2012655"/>
                          <a:pt x="8819059" y="2487140"/>
                          <a:pt x="8655991" y="3940832"/>
                        </a:cubicBezTo>
                        <a:cubicBezTo>
                          <a:pt x="8616311" y="4230317"/>
                          <a:pt x="8476243" y="4366915"/>
                          <a:pt x="8285087" y="4379189"/>
                        </a:cubicBezTo>
                        <a:cubicBezTo>
                          <a:pt x="6313708" y="4226109"/>
                          <a:pt x="4351617" y="4111339"/>
                          <a:pt x="370902" y="4379189"/>
                        </a:cubicBezTo>
                        <a:cubicBezTo>
                          <a:pt x="169731" y="4332487"/>
                          <a:pt x="33378" y="4215995"/>
                          <a:pt x="0" y="3940832"/>
                        </a:cubicBezTo>
                        <a:cubicBezTo>
                          <a:pt x="-74938" y="2733335"/>
                          <a:pt x="185218" y="1595375"/>
                          <a:pt x="0" y="438355"/>
                        </a:cubicBezTo>
                        <a:close/>
                      </a:path>
                      <a:path w="8655991" h="4379189" fill="none" stroke="0" extrusionOk="0">
                        <a:moveTo>
                          <a:pt x="0" y="438355"/>
                        </a:moveTo>
                        <a:cubicBezTo>
                          <a:pt x="4994" y="242829"/>
                          <a:pt x="240703" y="-31801"/>
                          <a:pt x="370902" y="0"/>
                        </a:cubicBezTo>
                        <a:cubicBezTo>
                          <a:pt x="3198745" y="220054"/>
                          <a:pt x="6860991" y="-591039"/>
                          <a:pt x="8285087" y="0"/>
                        </a:cubicBezTo>
                        <a:cubicBezTo>
                          <a:pt x="8442846" y="-5753"/>
                          <a:pt x="8744839" y="147464"/>
                          <a:pt x="8655991" y="438355"/>
                        </a:cubicBezTo>
                        <a:cubicBezTo>
                          <a:pt x="8726855" y="1978550"/>
                          <a:pt x="8890088" y="2553729"/>
                          <a:pt x="8655991" y="3940832"/>
                        </a:cubicBezTo>
                        <a:cubicBezTo>
                          <a:pt x="8600262" y="4245614"/>
                          <a:pt x="8560035" y="4373503"/>
                          <a:pt x="8285087" y="4379189"/>
                        </a:cubicBezTo>
                        <a:cubicBezTo>
                          <a:pt x="6464529" y="4222449"/>
                          <a:pt x="4155011" y="4072891"/>
                          <a:pt x="370902" y="4379189"/>
                        </a:cubicBezTo>
                        <a:cubicBezTo>
                          <a:pt x="145466" y="4289485"/>
                          <a:pt x="22295" y="4249183"/>
                          <a:pt x="0" y="3940832"/>
                        </a:cubicBezTo>
                        <a:cubicBezTo>
                          <a:pt x="-359283" y="2567848"/>
                          <a:pt x="386760" y="1535616"/>
                          <a:pt x="0" y="4383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p:txBody>
      </p:sp>
      <p:pic>
        <p:nvPicPr>
          <p:cNvPr id="37" name="Hình ảnh 36">
            <a:extLst>
              <a:ext uri="{FF2B5EF4-FFF2-40B4-BE49-F238E27FC236}">
                <a16:creationId xmlns:a16="http://schemas.microsoft.com/office/drawing/2014/main" id="{CFE6EA3A-B029-EDB0-50E6-7AC97F259CAB}"/>
              </a:ext>
            </a:extLst>
          </p:cNvPr>
          <p:cNvPicPr>
            <a:picLocks noChangeAspect="1"/>
          </p:cNvPicPr>
          <p:nvPr/>
        </p:nvPicPr>
        <p:blipFill rotWithShape="1">
          <a:blip r:embed="rId5">
            <a:alphaModFix amt="67000"/>
            <a:extLst>
              <a:ext uri="{BEBA8EAE-BF5A-486C-A8C5-ECC9F3942E4B}">
                <a14:imgProps xmlns:a14="http://schemas.microsoft.com/office/drawing/2010/main">
                  <a14:imgLayer r:embed="rId4">
                    <a14:imgEffect>
                      <a14:backgroundRemoval t="64900" b="79350" l="4633" r="25733">
                        <a14:foregroundMark x1="25733" y1="74650" x2="25733" y2="74650"/>
                      </a14:backgroundRemoval>
                    </a14:imgEffect>
                  </a14:imgLayer>
                </a14:imgProps>
              </a:ext>
              <a:ext uri="{28A0092B-C50C-407E-A947-70E740481C1C}">
                <a14:useLocalDpi xmlns:a14="http://schemas.microsoft.com/office/drawing/2010/main" val="0"/>
              </a:ext>
            </a:extLst>
          </a:blip>
          <a:srcRect l="2091" t="63092" r="72199" b="18799"/>
          <a:stretch/>
        </p:blipFill>
        <p:spPr>
          <a:xfrm>
            <a:off x="6565465" y="5568938"/>
            <a:ext cx="2429805" cy="1141030"/>
          </a:xfrm>
          <a:prstGeom prst="rect">
            <a:avLst/>
          </a:prstGeom>
          <a:noFill/>
          <a:effectLst>
            <a:outerShdw blurRad="50800" dist="50800" dir="5400000" algn="ctr" rotWithShape="0">
              <a:srgbClr val="000000">
                <a:alpha val="0"/>
              </a:srgbClr>
            </a:outerShdw>
            <a:reflection endPos="65000" dist="50800" dir="5400000" sy="-100000" algn="bl" rotWithShape="0"/>
          </a:effectLst>
        </p:spPr>
      </p:pic>
      <p:pic>
        <p:nvPicPr>
          <p:cNvPr id="45" name="Hình ảnh 44" descr="Ảnh có chứa đồ họa véc-tơ, vải&#10;&#10;Mô tả được tạo tự động">
            <a:extLst>
              <a:ext uri="{FF2B5EF4-FFF2-40B4-BE49-F238E27FC236}">
                <a16:creationId xmlns:a16="http://schemas.microsoft.com/office/drawing/2014/main" id="{917F0557-9BD3-0A14-85B9-5798AE2C9E3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59" b="50666" l="41025" r="65161">
                        <a14:foregroundMark x1="50091" y1="2059" x2="50091" y2="2059"/>
                        <a14:foregroundMark x1="49636" y1="3916" x2="49636" y2="3916"/>
                        <a14:foregroundMark x1="65191" y1="13726" x2="65191" y2="13726"/>
                        <a14:foregroundMark x1="41025" y1="14574" x2="41025" y2="14574"/>
                        <a14:foregroundMark x1="41176" y1="14776" x2="41176" y2="14776"/>
                        <a14:foregroundMark x1="58581" y1="46548" x2="59187" y2="50666"/>
                      </a14:backgroundRemoval>
                    </a14:imgEffect>
                  </a14:imgLayer>
                </a14:imgProps>
              </a:ext>
              <a:ext uri="{28A0092B-C50C-407E-A947-70E740481C1C}">
                <a14:useLocalDpi xmlns:a14="http://schemas.microsoft.com/office/drawing/2010/main" val="0"/>
              </a:ext>
            </a:extLst>
          </a:blip>
          <a:srcRect l="38548" t="-1641" r="32795" b="48102"/>
          <a:stretch/>
        </p:blipFill>
        <p:spPr>
          <a:xfrm>
            <a:off x="9496729" y="2641433"/>
            <a:ext cx="2616435" cy="367166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B9718F1-05F6-E8A2-AE1A-734E3ADF8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738" y="3672377"/>
            <a:ext cx="5491163" cy="3276110"/>
          </a:xfrm>
          <a:prstGeom prst="rect">
            <a:avLst/>
          </a:prstGeom>
        </p:spPr>
      </p:pic>
      <p:pic>
        <p:nvPicPr>
          <p:cNvPr id="4" name="Picture 3">
            <a:extLst>
              <a:ext uri="{FF2B5EF4-FFF2-40B4-BE49-F238E27FC236}">
                <a16:creationId xmlns:a16="http://schemas.microsoft.com/office/drawing/2014/main" id="{A55A05B6-2A1C-54EB-492A-FFED4C320E3A}"/>
              </a:ext>
            </a:extLst>
          </p:cNvPr>
          <p:cNvPicPr>
            <a:picLocks noChangeAspect="1"/>
          </p:cNvPicPr>
          <p:nvPr/>
        </p:nvPicPr>
        <p:blipFill>
          <a:blip r:embed="rId9"/>
          <a:stretch>
            <a:fillRect/>
          </a:stretch>
        </p:blipFill>
        <p:spPr>
          <a:xfrm>
            <a:off x="2940673" y="1360894"/>
            <a:ext cx="6139204" cy="859611"/>
          </a:xfrm>
          <a:prstGeom prst="rect">
            <a:avLst/>
          </a:prstGeom>
        </p:spPr>
      </p:pic>
      <p:pic>
        <p:nvPicPr>
          <p:cNvPr id="5" name="Picture 4">
            <a:extLst>
              <a:ext uri="{FF2B5EF4-FFF2-40B4-BE49-F238E27FC236}">
                <a16:creationId xmlns:a16="http://schemas.microsoft.com/office/drawing/2014/main" id="{09402E4E-1858-7ED6-0F3D-147D9219EEF5}"/>
              </a:ext>
            </a:extLst>
          </p:cNvPr>
          <p:cNvPicPr>
            <a:picLocks noChangeAspect="1"/>
          </p:cNvPicPr>
          <p:nvPr/>
        </p:nvPicPr>
        <p:blipFill>
          <a:blip r:embed="rId10"/>
          <a:stretch>
            <a:fillRect/>
          </a:stretch>
        </p:blipFill>
        <p:spPr>
          <a:xfrm>
            <a:off x="2440357" y="2546904"/>
            <a:ext cx="7577985" cy="1859441"/>
          </a:xfrm>
          <a:prstGeom prst="rect">
            <a:avLst/>
          </a:prstGeom>
        </p:spPr>
      </p:pic>
      <p:pic>
        <p:nvPicPr>
          <p:cNvPr id="7" name="Picture 6">
            <a:extLst>
              <a:ext uri="{FF2B5EF4-FFF2-40B4-BE49-F238E27FC236}">
                <a16:creationId xmlns:a16="http://schemas.microsoft.com/office/drawing/2014/main" id="{6B647A73-F23D-85AB-24E4-DBD6A5021453}"/>
              </a:ext>
            </a:extLst>
          </p:cNvPr>
          <p:cNvPicPr>
            <a:picLocks noChangeAspect="1"/>
          </p:cNvPicPr>
          <p:nvPr/>
        </p:nvPicPr>
        <p:blipFill>
          <a:blip r:embed="rId11"/>
          <a:stretch>
            <a:fillRect/>
          </a:stretch>
        </p:blipFill>
        <p:spPr>
          <a:xfrm>
            <a:off x="1965853" y="2003212"/>
            <a:ext cx="2469094" cy="1975275"/>
          </a:xfrm>
          <a:prstGeom prst="rect">
            <a:avLst/>
          </a:prstGeom>
        </p:spPr>
      </p:pic>
    </p:spTree>
    <p:extLst>
      <p:ext uri="{BB962C8B-B14F-4D97-AF65-F5344CB8AC3E}">
        <p14:creationId xmlns:p14="http://schemas.microsoft.com/office/powerpoint/2010/main" val="19087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út Hành động: Lùi hoặc Trước 1">
            <a:hlinkClick r:id="rId2"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3"/>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735724" y="2135720"/>
            <a:ext cx="10762593" cy="3182513"/>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xmln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út Hành động: Lùi hoặc Trước 1">
            <a:hlinkClick r:id="rId2"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3"/>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a:t>
            </a:r>
            <a:r>
              <a:rPr lang="en-US" sz="4000" b="1" dirty="0">
                <a:solidFill>
                  <a:srgbClr val="002060"/>
                </a:solidFill>
                <a:latin typeface="Calibri" panose="020F0502020204030204" pitchFamily="34" charset="0"/>
                <a:cs typeface="Calibri" panose="020F0502020204030204" pitchFamily="34" charset="0"/>
              </a:rPr>
              <a:t>ẹ</a:t>
            </a:r>
            <a:r>
              <a:rPr lang="vi-VN" sz="4000" b="1" dirty="0">
                <a:solidFill>
                  <a:srgbClr val="002060"/>
                </a:solidFill>
                <a:latin typeface="Calibri" panose="020F0502020204030204" pitchFamily="34" charset="0"/>
                <a:cs typeface="Calibri" panose="020F0502020204030204" pitchFamily="34" charset="0"/>
              </a:rPr>
              <a:t>, người thân/ yêu cảnh vật quê hương/yêu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700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ask="http://schemas.microsoft.com/office/drawing/2018/sketchyshapes" xmln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id="{5112A2E0-5C51-F119-71BB-7FB6142BAA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id="{2A842301-0C86-7AA6-5ACA-446E7D695785}"/>
                </a:ext>
              </a:extLst>
            </p:cNvPr>
            <p:cNvPicPr>
              <a:picLocks noChangeAspect="1"/>
            </p:cNvPicPr>
            <p:nvPr/>
          </p:nvPicPr>
          <p:blipFill>
            <a:blip r:embed="rId7"/>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id="{57E7568C-3CC0-AF28-998E-5D476FCE6D16}"/>
                </a:ext>
              </a:extLst>
            </p:cNvPr>
            <p:cNvPicPr>
              <a:picLocks noChangeAspect="1"/>
            </p:cNvPicPr>
            <p:nvPr/>
          </p:nvPicPr>
          <p:blipFill>
            <a:blip r:embed="rId7"/>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5833067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3"/>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4"/>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95042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73720-37FF-F7EC-37DC-5CB8F136559E}"/>
              </a:ext>
            </a:extLst>
          </p:cNvPr>
          <p:cNvPicPr>
            <a:picLocks noChangeAspect="1"/>
          </p:cNvPicPr>
          <p:nvPr/>
        </p:nvPicPr>
        <p:blipFill>
          <a:blip r:embed="rId2"/>
          <a:stretch>
            <a:fillRect/>
          </a:stretch>
        </p:blipFill>
        <p:spPr>
          <a:xfrm>
            <a:off x="455003" y="624852"/>
            <a:ext cx="11912616" cy="2139881"/>
          </a:xfrm>
          <a:prstGeom prst="rect">
            <a:avLst/>
          </a:prstGeom>
        </p:spPr>
      </p:pic>
    </p:spTree>
    <p:extLst>
      <p:ext uri="{BB962C8B-B14F-4D97-AF65-F5344CB8AC3E}">
        <p14:creationId xmlns:p14="http://schemas.microsoft.com/office/powerpoint/2010/main" val="23099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id="{FCD0F7AA-E6DC-C022-0FCE-2641C2928916}"/>
                </a:ext>
              </a:extLst>
            </p:cNvPr>
            <p:cNvPicPr>
              <a:picLocks noChangeAspect="1"/>
            </p:cNvPicPr>
            <p:nvPr/>
          </p:nvPicPr>
          <p:blipFill>
            <a:blip r:embed="rId4"/>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id="{879091F4-56EA-9BAA-9BA2-49081E79CE3E}"/>
              </a:ext>
            </a:extLst>
          </p:cNvPr>
          <p:cNvPicPr>
            <a:picLocks noChangeAspect="1"/>
          </p:cNvPicPr>
          <p:nvPr/>
        </p:nvPicPr>
        <p:blipFill>
          <a:blip r:embed="rId5"/>
          <a:stretch>
            <a:fillRect/>
          </a:stretch>
        </p:blipFill>
        <p:spPr>
          <a:xfrm>
            <a:off x="3804745" y="3599517"/>
            <a:ext cx="4542768" cy="3047784"/>
          </a:xfrm>
          <a:prstGeom prst="rect">
            <a:avLst/>
          </a:prstGeom>
        </p:spPr>
      </p:pic>
    </p:spTree>
    <p:extLst>
      <p:ext uri="{BB962C8B-B14F-4D97-AF65-F5344CB8AC3E}">
        <p14:creationId xmlns:p14="http://schemas.microsoft.com/office/powerpoint/2010/main" val="26808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3"/>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3499946" y="861848"/>
            <a:ext cx="8555420" cy="4393324"/>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11981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id="{9E8005AE-B074-28A3-6D92-EAB6480823CE}"/>
              </a:ext>
            </a:extLst>
          </p:cNvPr>
          <p:cNvPicPr>
            <a:picLocks noChangeAspect="1"/>
          </p:cNvPicPr>
          <p:nvPr/>
        </p:nvPicPr>
        <p:blipFill>
          <a:blip r:embed="rId4"/>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5"/>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9070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4"/>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3351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093D0-AE9F-5772-7586-A57EC632A381}"/>
              </a:ext>
            </a:extLst>
          </p:cNvPr>
          <p:cNvPicPr>
            <a:picLocks noChangeAspect="1"/>
          </p:cNvPicPr>
          <p:nvPr/>
        </p:nvPicPr>
        <p:blipFill>
          <a:blip r:embed="rId2"/>
          <a:stretch>
            <a:fillRect/>
          </a:stretch>
        </p:blipFill>
        <p:spPr>
          <a:xfrm>
            <a:off x="168267" y="936432"/>
            <a:ext cx="11912616" cy="1518036"/>
          </a:xfrm>
          <a:prstGeom prst="rect">
            <a:avLst/>
          </a:prstGeom>
        </p:spPr>
      </p:pic>
    </p:spTree>
    <p:extLst>
      <p:ext uri="{BB962C8B-B14F-4D97-AF65-F5344CB8AC3E}">
        <p14:creationId xmlns:p14="http://schemas.microsoft.com/office/powerpoint/2010/main" val="102649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58E8-D56C-14DE-A7A3-C3723B36B2F4}"/>
              </a:ext>
            </a:extLst>
          </p:cNvPr>
          <p:cNvPicPr>
            <a:picLocks noChangeAspect="1"/>
          </p:cNvPicPr>
          <p:nvPr/>
        </p:nvPicPr>
        <p:blipFill>
          <a:blip r:embed="rId2"/>
          <a:stretch>
            <a:fillRect/>
          </a:stretch>
        </p:blipFill>
        <p:spPr>
          <a:xfrm>
            <a:off x="279384" y="621804"/>
            <a:ext cx="11912616" cy="2145978"/>
          </a:xfrm>
          <a:prstGeom prst="rect">
            <a:avLst/>
          </a:prstGeom>
        </p:spPr>
      </p:pic>
    </p:spTree>
    <p:extLst>
      <p:ext uri="{BB962C8B-B14F-4D97-AF65-F5344CB8AC3E}">
        <p14:creationId xmlns:p14="http://schemas.microsoft.com/office/powerpoint/2010/main" val="219999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0DBF819E-D139-3021-3978-667DD91B0E2D}"/>
              </a:ext>
            </a:extLst>
          </p:cNvPr>
          <p:cNvPicPr>
            <a:picLocks noChangeAspect="1"/>
          </p:cNvPicPr>
          <p:nvPr/>
        </p:nvPicPr>
        <p:blipFill>
          <a:blip r:embed="rId2"/>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extLst>
      <p:ext uri="{BB962C8B-B14F-4D97-AF65-F5344CB8AC3E}">
        <p14:creationId xmlns:p14="http://schemas.microsoft.com/office/powerpoint/2010/main" val="32667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1029" name="TextBox1" r:id="rId2" imgW="5283360" imgH="1047600"/>
        </mc:Choice>
        <mc:Fallback>
          <p:control name="TextBox1" r:id="rId2" imgW="528336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1E6-42DC-47F2-A668-607E3A20EB54}"/>
              </a:ext>
            </a:extLst>
          </p:cNvPr>
          <p:cNvPicPr>
            <a:picLocks noChangeAspect="1"/>
          </p:cNvPicPr>
          <p:nvPr/>
        </p:nvPicPr>
        <p:blipFill>
          <a:blip r:embed="rId2"/>
          <a:stretch>
            <a:fillRect/>
          </a:stretch>
        </p:blipFill>
        <p:spPr>
          <a:xfrm>
            <a:off x="2633158" y="2029846"/>
            <a:ext cx="7230483" cy="2798307"/>
          </a:xfrm>
          <a:prstGeom prst="rect">
            <a:avLst/>
          </a:prstGeom>
        </p:spPr>
      </p:pic>
    </p:spTree>
    <p:extLst>
      <p:ext uri="{BB962C8B-B14F-4D97-AF65-F5344CB8AC3E}">
        <p14:creationId xmlns:p14="http://schemas.microsoft.com/office/powerpoint/2010/main" val="4176444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66">
            <a:extLst>
              <a:ext uri="{FF2B5EF4-FFF2-40B4-BE49-F238E27FC236}">
                <a16:creationId xmlns:a16="http://schemas.microsoft.com/office/drawing/2014/main" id="{55B88AFD-1D98-4FFE-F961-378672344E6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195536" y="1382711"/>
            <a:ext cx="3062570" cy="3062570"/>
          </a:xfrm>
          <a:prstGeom prst="rect">
            <a:avLst/>
          </a:prstGeom>
        </p:spPr>
      </p:pic>
      <p:cxnSp>
        <p:nvCxnSpPr>
          <p:cNvPr id="29" name="Connector: Curved 5">
            <a:extLst>
              <a:ext uri="{FF2B5EF4-FFF2-40B4-BE49-F238E27FC236}">
                <a16:creationId xmlns:a16="http://schemas.microsoft.com/office/drawing/2014/main" id="{AA65E323-02D7-E2D2-9EE0-0DC56B33B63C}"/>
              </a:ext>
            </a:extLst>
          </p:cNvPr>
          <p:cNvCxnSpPr>
            <a:cxnSpLocks/>
            <a:endCxn id="30" idx="3"/>
          </p:cNvCxnSpPr>
          <p:nvPr/>
        </p:nvCxnSpPr>
        <p:spPr>
          <a:xfrm rot="10800000" flipV="1">
            <a:off x="3097209"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a:extLst>
              <a:ext uri="{FF2B5EF4-FFF2-40B4-BE49-F238E27FC236}">
                <a16:creationId xmlns:a16="http://schemas.microsoft.com/office/drawing/2014/main" id="{AFA0B1AE-2B42-CF3E-9B37-145B354C7BF4}"/>
              </a:ext>
            </a:extLst>
          </p:cNvPr>
          <p:cNvPicPr>
            <a:picLocks noChangeAspect="1"/>
          </p:cNvPicPr>
          <p:nvPr/>
        </p:nvPicPr>
        <p:blipFill>
          <a:blip r:embed="rId5"/>
          <a:stretch>
            <a:fillRect/>
          </a:stretch>
        </p:blipFill>
        <p:spPr>
          <a:xfrm>
            <a:off x="474766" y="2115000"/>
            <a:ext cx="2622443" cy="2628000"/>
          </a:xfrm>
          <a:prstGeom prst="rect">
            <a:avLst/>
          </a:prstGeom>
        </p:spPr>
      </p:pic>
      <p:cxnSp>
        <p:nvCxnSpPr>
          <p:cNvPr id="33" name="Connector: Curved 6">
            <a:extLst>
              <a:ext uri="{FF2B5EF4-FFF2-40B4-BE49-F238E27FC236}">
                <a16:creationId xmlns:a16="http://schemas.microsoft.com/office/drawing/2014/main" id="{A83346D3-A32B-F48E-72DA-E57BA785571A}"/>
              </a:ext>
            </a:extLst>
          </p:cNvPr>
          <p:cNvCxnSpPr>
            <a:cxnSpLocks/>
            <a:endCxn id="34" idx="1"/>
          </p:cNvCxnSpPr>
          <p:nvPr/>
        </p:nvCxnSpPr>
        <p:spPr>
          <a:xfrm>
            <a:off x="7038042"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9">
            <a:extLst>
              <a:ext uri="{FF2B5EF4-FFF2-40B4-BE49-F238E27FC236}">
                <a16:creationId xmlns:a16="http://schemas.microsoft.com/office/drawing/2014/main" id="{047DA7D6-9223-CE7B-B169-EDCCF63C3B5A}"/>
              </a:ext>
            </a:extLst>
          </p:cNvPr>
          <p:cNvPicPr>
            <a:picLocks noChangeAspect="1"/>
          </p:cNvPicPr>
          <p:nvPr/>
        </p:nvPicPr>
        <p:blipFill>
          <a:blip r:embed="rId6"/>
          <a:stretch>
            <a:fillRect/>
          </a:stretch>
        </p:blipFill>
        <p:spPr>
          <a:xfrm>
            <a:off x="8359209" y="2115000"/>
            <a:ext cx="2622443" cy="2628000"/>
          </a:xfrm>
          <a:prstGeom prst="rect">
            <a:avLst/>
          </a:prstGeom>
        </p:spPr>
      </p:pic>
      <p:pic>
        <p:nvPicPr>
          <p:cNvPr id="37" name="Picture 8">
            <a:extLst>
              <a:ext uri="{FF2B5EF4-FFF2-40B4-BE49-F238E27FC236}">
                <a16:creationId xmlns:a16="http://schemas.microsoft.com/office/drawing/2014/main" id="{A144CEF7-229C-37A6-FA05-1EC659C82F9C}"/>
              </a:ext>
            </a:extLst>
          </p:cNvPr>
          <p:cNvPicPr>
            <a:picLocks noChangeAspect="1"/>
          </p:cNvPicPr>
          <p:nvPr/>
        </p:nvPicPr>
        <p:blipFill>
          <a:blip r:embed="rId7"/>
          <a:stretch>
            <a:fillRect/>
          </a:stretch>
        </p:blipFill>
        <p:spPr>
          <a:xfrm>
            <a:off x="4609343" y="4700796"/>
            <a:ext cx="2428699" cy="2428699"/>
          </a:xfrm>
          <a:prstGeom prst="rect">
            <a:avLst/>
          </a:prstGeom>
        </p:spPr>
      </p:pic>
      <p:cxnSp>
        <p:nvCxnSpPr>
          <p:cNvPr id="38" name="Straight Arrow Connector 10">
            <a:extLst>
              <a:ext uri="{FF2B5EF4-FFF2-40B4-BE49-F238E27FC236}">
                <a16:creationId xmlns:a16="http://schemas.microsoft.com/office/drawing/2014/main" id="{EE79C932-9A7F-0A49-0175-62FF5FE4D80B}"/>
              </a:ext>
            </a:extLst>
          </p:cNvPr>
          <p:cNvCxnSpPr>
            <a:cxnSpLocks/>
          </p:cNvCxnSpPr>
          <p:nvPr/>
        </p:nvCxnSpPr>
        <p:spPr>
          <a:xfrm>
            <a:off x="5769025"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2F87BA-E9A7-406A-ACE3-A8B0CE2585DA}"/>
              </a:ext>
            </a:extLst>
          </p:cNvPr>
          <p:cNvPicPr>
            <a:picLocks noChangeAspect="1"/>
          </p:cNvPicPr>
          <p:nvPr/>
        </p:nvPicPr>
        <p:blipFill>
          <a:blip r:embed="rId8"/>
          <a:stretch>
            <a:fillRect/>
          </a:stretch>
        </p:blipFill>
        <p:spPr>
          <a:xfrm>
            <a:off x="1210348" y="-152909"/>
            <a:ext cx="9821507" cy="2267909"/>
          </a:xfrm>
          <a:prstGeom prst="rect">
            <a:avLst/>
          </a:prstGeom>
        </p:spPr>
      </p:pic>
    </p:spTree>
    <p:extLst>
      <p:ext uri="{BB962C8B-B14F-4D97-AF65-F5344CB8AC3E}">
        <p14:creationId xmlns:p14="http://schemas.microsoft.com/office/powerpoint/2010/main" val="38018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2"/>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3"/>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330659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2"/>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746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4"/>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5"/>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a:t>
            </a:r>
            <a:r>
              <a:rPr lang="en-US" sz="3200" dirty="0" err="1">
                <a:solidFill>
                  <a:prstClr val="black"/>
                </a:solidFill>
              </a:rPr>
              <a:t>ầu</a:t>
            </a:r>
            <a:r>
              <a:rPr lang="vi-VN" sz="3200" dirty="0">
                <a:solidFill>
                  <a:prstClr val="black"/>
                </a:solidFill>
              </a:rPr>
              <a:t> của cha.</a:t>
            </a:r>
          </a:p>
        </p:txBody>
      </p:sp>
    </p:spTree>
    <p:extLst>
      <p:ext uri="{BB962C8B-B14F-4D97-AF65-F5344CB8AC3E}">
        <p14:creationId xmlns:p14="http://schemas.microsoft.com/office/powerpoint/2010/main" val="195372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ask="http://schemas.microsoft.com/office/drawing/2018/sketchyshapes" xmln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3"/>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4"/>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5"/>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6"/>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24035596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3"/>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1154</Words>
  <Application>Microsoft Office PowerPoint</Application>
  <PresentationFormat>Widescreen</PresentationFormat>
  <Paragraphs>94</Paragraphs>
  <Slides>33</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等线</vt:lpstr>
      <vt:lpstr>微软雅黑</vt:lpstr>
      <vt:lpstr>#9Slide05 Phobia</vt:lpstr>
      <vt:lpstr>#9Slide05 SVNClementine</vt:lpstr>
      <vt:lpstr>Arial</vt:lpstr>
      <vt:lpstr>Calibri</vt:lpstr>
      <vt:lpstr>Calibri Light</vt:lpstr>
      <vt:lpstr>Cambria</vt:lpstr>
      <vt:lpstr>Segoe UI Black</vt:lpstr>
      <vt:lpstr>Times New Roman</vt:lpstr>
      <vt:lpstr>思源黑体 CN Bold</vt:lpstr>
      <vt:lpstr>Chủ đề Office</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KHÁNH HẠ</cp:lastModifiedBy>
  <cp:revision>43</cp:revision>
  <dcterms:created xsi:type="dcterms:W3CDTF">2024-01-04T07:16:10Z</dcterms:created>
  <dcterms:modified xsi:type="dcterms:W3CDTF">2024-04-09T12:31:07Z</dcterms:modified>
</cp:coreProperties>
</file>