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  <p:sldMasterId id="2147483711" r:id="rId4"/>
    <p:sldMasterId id="2147483723" r:id="rId5"/>
  </p:sldMasterIdLst>
  <p:notesMasterIdLst>
    <p:notesMasterId r:id="rId34"/>
  </p:notesMasterIdLst>
  <p:sldIdLst>
    <p:sldId id="2007577095" r:id="rId6"/>
    <p:sldId id="285" r:id="rId7"/>
    <p:sldId id="286" r:id="rId8"/>
    <p:sldId id="287" r:id="rId9"/>
    <p:sldId id="288" r:id="rId10"/>
    <p:sldId id="2007577096" r:id="rId11"/>
    <p:sldId id="2007577099" r:id="rId12"/>
    <p:sldId id="2007577110" r:id="rId13"/>
    <p:sldId id="2007577132" r:id="rId14"/>
    <p:sldId id="263" r:id="rId15"/>
    <p:sldId id="267" r:id="rId16"/>
    <p:sldId id="268" r:id="rId17"/>
    <p:sldId id="269" r:id="rId18"/>
    <p:sldId id="270" r:id="rId19"/>
    <p:sldId id="2007577121" r:id="rId20"/>
    <p:sldId id="2007577131" r:id="rId21"/>
    <p:sldId id="2007577122" r:id="rId22"/>
    <p:sldId id="2007577123" r:id="rId23"/>
    <p:sldId id="2007577124" r:id="rId24"/>
    <p:sldId id="2007577125" r:id="rId25"/>
    <p:sldId id="2007577126" r:id="rId26"/>
    <p:sldId id="2007577127" r:id="rId27"/>
    <p:sldId id="2007577128" r:id="rId28"/>
    <p:sldId id="2007577129" r:id="rId29"/>
    <p:sldId id="2007577130" r:id="rId30"/>
    <p:sldId id="2007577120" r:id="rId31"/>
    <p:sldId id="2007577104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8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2D009-7760-4F7C-922D-7334E86EAB0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B858-C7AF-4FBF-B0F3-44F4E9D3D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584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36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65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5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48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7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4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31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22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2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10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20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1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72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4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9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6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65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8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09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23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80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2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04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22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76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40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51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8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2024/5/14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05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43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47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6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88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60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270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87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998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532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62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968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22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2950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77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527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057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5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5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65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image" Target="../media/image40.jpg"/><Relationship Id="rId11" Type="http://schemas.openxmlformats.org/officeDocument/2006/relationships/slide" Target="slide12.xml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openxmlformats.org/officeDocument/2006/relationships/slide" Target="slide13.xml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47.jp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47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12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slide" Target="slide15.xml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jpg"/><Relationship Id="rId9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47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47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1.png"/><Relationship Id="rId12" Type="http://schemas.openxmlformats.org/officeDocument/2006/relationships/slide" Target="slide13.xml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40.jpg"/><Relationship Id="rId11" Type="http://schemas.openxmlformats.org/officeDocument/2006/relationships/slide" Target="slide18.xml"/><Relationship Id="rId5" Type="http://schemas.openxmlformats.org/officeDocument/2006/relationships/audio" Target="../media/audio4.wav"/><Relationship Id="rId15" Type="http://schemas.openxmlformats.org/officeDocument/2006/relationships/slide" Target="slide12.xml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openxmlformats.org/officeDocument/2006/relationships/slide" Target="slide19.xml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47.jp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47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slide" Target="slide22.xml"/><Relationship Id="rId12" Type="http://schemas.openxmlformats.org/officeDocument/2006/relationships/slide" Target="slide1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slide" Target="slide21.xml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jpg"/><Relationship Id="rId9" Type="http://schemas.openxmlformats.org/officeDocument/2006/relationships/slide" Target="slide7.xml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47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47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slide" Target="slide24.xml"/><Relationship Id="rId12" Type="http://schemas.openxmlformats.org/officeDocument/2006/relationships/slide" Target="slide25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11" Type="http://schemas.openxmlformats.org/officeDocument/2006/relationships/slide" Target="slide15.xml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jpg"/><Relationship Id="rId9" Type="http://schemas.openxmlformats.org/officeDocument/2006/relationships/slide" Target="slide7.xml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47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47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5.png"/><Relationship Id="rId10" Type="http://schemas.openxmlformats.org/officeDocument/2006/relationships/image" Target="../media/image53.png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7.mp3"/><Relationship Id="rId7" Type="http://schemas.openxmlformats.org/officeDocument/2006/relationships/image" Target="../media/image36.png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46.xml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96717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40: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đo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lường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232838" y="1022299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,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20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22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?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520713" y="5414141"/>
              <a:ext cx="24769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332028" y="3760372"/>
            <a:ext cx="2289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hôm</a:t>
            </a:r>
            <a:r>
              <a:rPr lang="en-US" sz="3600" dirty="0"/>
              <a:t> qua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358633" y="5425033"/>
              <a:ext cx="24769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602271" y="5425034"/>
              <a:ext cx="22894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sáu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770346" y="3710817"/>
              <a:ext cx="19143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tư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93917" y="586715"/>
            <a:ext cx="678841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</a:rPr>
              <a:t>Gang tay của em dài khoảng:</a:t>
            </a:r>
            <a:endParaRPr kumimoji="0" lang="en-US" sz="32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cm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5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5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520713" y="5414141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cm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332028" y="3760372"/>
            <a:ext cx="1407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cm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48" y="1520190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760888" y="1891665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Ong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377945" y="1005840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non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612061" y="2777490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995003" y="1891665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học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65" y="3434718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089472" y="4920614"/>
            <a:ext cx="3226435" cy="783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>
                <a:solidFill>
                  <a:prstClr val="black"/>
                </a:solidFill>
                <a:latin typeface="Calibri"/>
              </a:rPr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pt-BR" sz="4400" dirty="0"/>
              <a:t>Bàn học của em cao khoảng: 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2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1770346" y="3710817"/>
              <a:ext cx="14077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6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65714" y="586715"/>
            <a:ext cx="6895324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4000" dirty="0" err="1"/>
              <a:t>Bảng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 </a:t>
            </a:r>
            <a:r>
              <a:rPr lang="en-US" sz="4000" dirty="0" err="1"/>
              <a:t>khoảng</a:t>
            </a:r>
            <a:r>
              <a:rPr lang="en-US" sz="4000" dirty="0"/>
              <a:t>:</a:t>
            </a:r>
            <a:endParaRPr kumimoji="0" lang="en-US" sz="4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3376" y="2734291"/>
            <a:ext cx="4227612" cy="1866931"/>
            <a:chOff x="6780706" y="4686364"/>
            <a:chExt cx="4227612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185109" y="5425033"/>
              <a:ext cx="28232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gang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1602271" y="5425034"/>
              <a:ext cx="17219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cm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1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1484206" y="3710536"/>
              <a:ext cx="228780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sải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tay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2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8669063" cy="523220"/>
            <a:chOff x="4975091" y="695644"/>
            <a:chExt cx="8669063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8231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Đo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độ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mỗi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đồ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vật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sau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với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vị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xăng</a:t>
              </a:r>
              <a:r>
                <a:rPr lang="en-US" sz="2800" dirty="0">
                  <a:solidFill>
                    <a:prstClr val="black"/>
                  </a:solidFill>
                  <a:latin typeface="Arial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Arial"/>
                </a:rPr>
                <a:t>ti-mét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92D500-8826-4B7B-9A60-DE5864AD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93" y="1584503"/>
            <a:ext cx="6327253" cy="36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5231C65-EA97-413F-990C-179FE574AA22}"/>
              </a:ext>
            </a:extLst>
          </p:cNvPr>
          <p:cNvGrpSpPr/>
          <p:nvPr/>
        </p:nvGrpSpPr>
        <p:grpSpPr>
          <a:xfrm>
            <a:off x="1093343" y="481388"/>
            <a:ext cx="9636861" cy="954107"/>
            <a:chOff x="4975091" y="695644"/>
            <a:chExt cx="9636861" cy="95410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7B4F7C-0BA6-4BC5-ACD2-0F04260A141C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341F9C8-D45E-4E73-8408-10FD2696F812}"/>
                </a:ext>
              </a:extLst>
            </p:cNvPr>
            <p:cNvSpPr txBox="1"/>
            <p:nvPr/>
          </p:nvSpPr>
          <p:spPr>
            <a:xfrm>
              <a:off x="5412413" y="695644"/>
              <a:ext cx="91995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băng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giấy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D75624-0584-4CFB-9545-6621A9A1B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85" y="1876619"/>
            <a:ext cx="9220200" cy="4000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F23E4-A3BC-4089-BAC6-895A1E508B28}"/>
              </a:ext>
            </a:extLst>
          </p:cNvPr>
          <p:cNvSpPr txBox="1"/>
          <p:nvPr/>
        </p:nvSpPr>
        <p:spPr>
          <a:xfrm>
            <a:off x="1604865" y="3051110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291D2-0EDF-46B5-A7B2-5E3B9DBCF641}"/>
              </a:ext>
            </a:extLst>
          </p:cNvPr>
          <p:cNvSpPr txBox="1"/>
          <p:nvPr/>
        </p:nvSpPr>
        <p:spPr>
          <a:xfrm>
            <a:off x="6030685" y="166084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6EB29-63AC-447C-86CB-1EF38188D7AB}"/>
              </a:ext>
            </a:extLst>
          </p:cNvPr>
          <p:cNvSpPr txBox="1"/>
          <p:nvPr/>
        </p:nvSpPr>
        <p:spPr>
          <a:xfrm>
            <a:off x="5228252" y="4506685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CC1D68-180C-4E64-9B78-335FD42410C3}"/>
              </a:ext>
            </a:extLst>
          </p:cNvPr>
          <p:cNvSpPr txBox="1"/>
          <p:nvPr/>
        </p:nvSpPr>
        <p:spPr>
          <a:xfrm>
            <a:off x="8596603" y="4114799"/>
            <a:ext cx="51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8BA72E-10FC-485F-A16F-A62351E14D5A}"/>
              </a:ext>
            </a:extLst>
          </p:cNvPr>
          <p:cNvSpPr/>
          <p:nvPr/>
        </p:nvSpPr>
        <p:spPr>
          <a:xfrm>
            <a:off x="6839339" y="1978090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2F7E32-1BAB-476E-A320-5699A811EC64}"/>
              </a:ext>
            </a:extLst>
          </p:cNvPr>
          <p:cNvSpPr/>
          <p:nvPr/>
        </p:nvSpPr>
        <p:spPr>
          <a:xfrm>
            <a:off x="8434874" y="5164092"/>
            <a:ext cx="1670179" cy="531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Ngắn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644617" y="122036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40 + 7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20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A. 47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44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46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68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45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192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D. 48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644617" y="122036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90 + 6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20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A. 95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44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96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68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94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192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D. 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96679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857251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644617" y="1220360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45 + 3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2059562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820211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A. 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44432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B. 46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68654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C. 48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192875" y="5150297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D. 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1036294" y="684515"/>
            <a:ext cx="7511695" cy="523220"/>
            <a:chOff x="4975091" y="695644"/>
            <a:chExt cx="7511695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70743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hợp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D422BE3-12F0-441A-8DF9-308F18453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7708" y="1343608"/>
            <a:ext cx="5788479" cy="496155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F6D44F-B4ED-428F-9EC7-63D9195E4CE3}"/>
              </a:ext>
            </a:extLst>
          </p:cNvPr>
          <p:cNvCxnSpPr/>
          <p:nvPr/>
        </p:nvCxnSpPr>
        <p:spPr>
          <a:xfrm>
            <a:off x="4954555" y="2397967"/>
            <a:ext cx="1296955" cy="95172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C92B08-A573-4894-8643-DD7E5B8C8308}"/>
              </a:ext>
            </a:extLst>
          </p:cNvPr>
          <p:cNvCxnSpPr>
            <a:cxnSpLocks/>
          </p:cNvCxnSpPr>
          <p:nvPr/>
        </p:nvCxnSpPr>
        <p:spPr>
          <a:xfrm flipH="1">
            <a:off x="6904653" y="2192693"/>
            <a:ext cx="346381" cy="180080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46E755-1B0D-4207-BC61-F0A64A885DE7}"/>
              </a:ext>
            </a:extLst>
          </p:cNvPr>
          <p:cNvCxnSpPr>
            <a:cxnSpLocks/>
          </p:cNvCxnSpPr>
          <p:nvPr/>
        </p:nvCxnSpPr>
        <p:spPr>
          <a:xfrm flipV="1">
            <a:off x="5426715" y="1884783"/>
            <a:ext cx="857452" cy="222068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7A550A-BFB6-4101-9764-15C6DBD3240C}"/>
              </a:ext>
            </a:extLst>
          </p:cNvPr>
          <p:cNvCxnSpPr>
            <a:cxnSpLocks/>
          </p:cNvCxnSpPr>
          <p:nvPr/>
        </p:nvCxnSpPr>
        <p:spPr>
          <a:xfrm flipH="1" flipV="1">
            <a:off x="6723670" y="2873828"/>
            <a:ext cx="462052" cy="158620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49BC04-EF08-45BA-8873-F3C8AD46AD59}"/>
              </a:ext>
            </a:extLst>
          </p:cNvPr>
          <p:cNvCxnSpPr>
            <a:cxnSpLocks/>
          </p:cNvCxnSpPr>
          <p:nvPr/>
        </p:nvCxnSpPr>
        <p:spPr>
          <a:xfrm>
            <a:off x="5823455" y="5197152"/>
            <a:ext cx="539929" cy="135872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9657AE-D84F-4921-881F-805578DC015F}"/>
              </a:ext>
            </a:extLst>
          </p:cNvPr>
          <p:cNvCxnSpPr>
            <a:cxnSpLocks/>
          </p:cNvCxnSpPr>
          <p:nvPr/>
        </p:nvCxnSpPr>
        <p:spPr>
          <a:xfrm flipH="1">
            <a:off x="6954696" y="5514392"/>
            <a:ext cx="334190" cy="363894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189345" y="2921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900546" y="95552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Chọn câu trả lời đúng.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274013" y="872067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66800" y="1238552"/>
            <a:ext cx="10871200" cy="21336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 một tuần, nếu ngày 20 là thứ hai thì ngày 22 là thứ mấy?</a:t>
            </a:r>
          </a:p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Thứ tư		B. Thứ năm	  C. Thứ sáu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270934" y="3570515"/>
            <a:ext cx="1051080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63721" y="3937000"/>
            <a:ext cx="10871200" cy="21336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B.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C.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42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39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316</Words>
  <Application>Microsoft Office PowerPoint</Application>
  <PresentationFormat>Widescreen</PresentationFormat>
  <Paragraphs>95</Paragraphs>
  <Slides>28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微软雅黑</vt:lpstr>
      <vt:lpstr>.VnArial</vt:lpstr>
      <vt:lpstr>Arial</vt:lpstr>
      <vt:lpstr>Arial-Rounded</vt:lpstr>
      <vt:lpstr>Calibri</vt:lpstr>
      <vt:lpstr>Calibri Light</vt:lpstr>
      <vt:lpstr>等线</vt:lpstr>
      <vt:lpstr>iCiel Cadena</vt:lpstr>
      <vt:lpstr>Tahoma</vt:lpstr>
      <vt:lpstr>Times New Roman</vt:lpstr>
      <vt:lpstr>1_Office Theme</vt:lpstr>
      <vt:lpstr>2_Office Theme</vt:lpstr>
      <vt:lpstr>Office Theme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2022-01-04T10:09:08Z</dcterms:created>
  <dcterms:modified xsi:type="dcterms:W3CDTF">2024-05-14T00:44:40Z</dcterms:modified>
</cp:coreProperties>
</file>