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702" r:id="rId4"/>
  </p:sldMasterIdLst>
  <p:notesMasterIdLst>
    <p:notesMasterId r:id="rId23"/>
  </p:notesMasterIdLst>
  <p:sldIdLst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65" r:id="rId13"/>
    <p:sldId id="296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79" autoAdjust="0"/>
  </p:normalViewPr>
  <p:slideViewPr>
    <p:cSldViewPr snapToGrid="0">
      <p:cViewPr>
        <p:scale>
          <a:sx n="10" d="100"/>
          <a:sy n="10" d="100"/>
        </p:scale>
        <p:origin x="282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B5B-9D31-4D43-A7B2-B7E875CE9FD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BCFF-7F30-427A-BDD9-75F03D77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7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2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5/14/2024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5/14/2024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5/14/2024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26" Type="http://schemas.openxmlformats.org/officeDocument/2006/relationships/image" Target="../media/image27.GIF"/><Relationship Id="rId3" Type="http://schemas.openxmlformats.org/officeDocument/2006/relationships/image" Target="../media/image10.GIF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5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slide" Target="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24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23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23.GIF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GIF"/><Relationship Id="rId22" Type="http://schemas.openxmlformats.org/officeDocument/2006/relationships/slide" Target="slide2.xml"/><Relationship Id="rId27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12.GIF"/><Relationship Id="rId17" Type="http://schemas.openxmlformats.org/officeDocument/2006/relationships/image" Target="../media/image19.GI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GIF"/><Relationship Id="rId20" Type="http://schemas.openxmlformats.org/officeDocument/2006/relationships/slide" Target="slide4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24" Type="http://schemas.openxmlformats.org/officeDocument/2006/relationships/slide" Target="slide6.xml"/><Relationship Id="rId5" Type="http://schemas.openxmlformats.org/officeDocument/2006/relationships/image" Target="../media/image10.GIF"/><Relationship Id="rId15" Type="http://schemas.openxmlformats.org/officeDocument/2006/relationships/image" Target="../media/image17.GIF"/><Relationship Id="rId23" Type="http://schemas.openxmlformats.org/officeDocument/2006/relationships/image" Target="../media/image32.png"/><Relationship Id="rId28" Type="http://schemas.openxmlformats.org/officeDocument/2006/relationships/slide" Target="slide8.xml"/><Relationship Id="rId10" Type="http://schemas.openxmlformats.org/officeDocument/2006/relationships/image" Target="../media/image13.png"/><Relationship Id="rId19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2.GIF"/><Relationship Id="rId14" Type="http://schemas.openxmlformats.org/officeDocument/2006/relationships/image" Target="../media/image16.GIF"/><Relationship Id="rId22" Type="http://schemas.openxmlformats.org/officeDocument/2006/relationships/slide" Target="slide5.xml"/><Relationship Id="rId27" Type="http://schemas.openxmlformats.org/officeDocument/2006/relationships/image" Target="../media/image34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4" y="2379128"/>
            <a:ext cx="165594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2019 的 Wooden Hanging With Tropical, Wood, Wood Decoratio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55" y="-501043"/>
            <a:ext cx="10306050" cy="37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619" y="516070"/>
            <a:ext cx="6093921" cy="73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120650" h="38100" prst="hardEdge"/>
              <a:extrusionClr>
                <a:srgbClr val="007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VỀ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" y="1473398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1" y="1440992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1991261"/>
            <a:ext cx="4205797" cy="4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7955454" y="978487"/>
            <a:ext cx="2762250" cy="4431309"/>
            <a:chOff x="4648200" y="565737"/>
            <a:chExt cx="2762250" cy="4431309"/>
          </a:xfrm>
        </p:grpSpPr>
        <p:pic>
          <p:nvPicPr>
            <p:cNvPr id="71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81200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573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0651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" y="1495721"/>
            <a:ext cx="3008010" cy="13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2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93" y="4262392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2" y="2855318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0" y="4870553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1" y="412702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2" y="2578022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90" y="5529252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753519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-185288" y="-12502"/>
            <a:ext cx="7814688" cy="4495800"/>
            <a:chOff x="1676400" y="762000"/>
            <a:chExt cx="5791200" cy="4495800"/>
          </a:xfrm>
        </p:grpSpPr>
        <p:pic>
          <p:nvPicPr>
            <p:cNvPr id="27" name="Picture 2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8" y="2612775"/>
            <a:ext cx="2438611" cy="1268078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84" y="1046786"/>
            <a:ext cx="2438611" cy="1530229"/>
          </a:xfrm>
          <a:prstGeom prst="rect">
            <a:avLst/>
          </a:prstGeom>
        </p:spPr>
      </p:pic>
      <p:pic>
        <p:nvPicPr>
          <p:cNvPr id="7" name="Picture 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9" y="3631161"/>
            <a:ext cx="2438611" cy="1530229"/>
          </a:xfrm>
          <a:prstGeom prst="rect">
            <a:avLst/>
          </a:prstGeom>
        </p:spPr>
      </p:pic>
      <p:pic>
        <p:nvPicPr>
          <p:cNvPr id="45" name="Picture 14" descr="https://lh3.googleusercontent.com/-XGbI2YhfgdY/WsHPXUG2boI/AAAAAAAACDo/U1Gcl57Ug_EzRkQ2z_U-ZrH3BS_QWeBaQCHMYCw/h136/6-mau_slide_powerpoint_dep_ctu.vn_(169).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0" y="-19298"/>
            <a:ext cx="1457167" cy="1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2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EC765-9CC7-44DF-BC03-C59F1B4A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80B1F-DDCE-4519-A428-F4567A352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877D2-EF91-455C-B95E-A28C0B611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413E0-1405-47E3-9C08-4D275F0CF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E1BD7E-495F-4865-AE8F-DD6C5705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71BAA-8B7C-4EB0-94D9-01C4A704C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F9569A-ED80-43ED-A0BC-8232DCA12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F426A-55D5-4B89-9EB5-630765DDC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11A50F7-5C34-2405-217F-6E7A68F099F4}"/>
              </a:ext>
            </a:extLst>
          </p:cNvPr>
          <p:cNvSpPr txBox="1">
            <a:spLocks/>
          </p:cNvSpPr>
          <p:nvPr/>
        </p:nvSpPr>
        <p:spPr>
          <a:xfrm>
            <a:off x="1158781" y="1659860"/>
            <a:ext cx="110332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 thứ tự từ bé đến lớn.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6121EB-E306-F704-4F12-94BB68F7AD04}"/>
              </a:ext>
            </a:extLst>
          </p:cNvPr>
          <p:cNvSpPr/>
          <p:nvPr/>
        </p:nvSpPr>
        <p:spPr>
          <a:xfrm>
            <a:off x="290945" y="152016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7A248800-0450-730A-0FCF-1A157D7B2C31}"/>
              </a:ext>
            </a:extLst>
          </p:cNvPr>
          <p:cNvSpPr/>
          <p:nvPr/>
        </p:nvSpPr>
        <p:spPr>
          <a:xfrm>
            <a:off x="2859315" y="3717260"/>
            <a:ext cx="6502400" cy="1219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25; 42; 48; 74</a:t>
            </a:r>
          </a:p>
        </p:txBody>
      </p:sp>
    </p:spTree>
    <p:extLst>
      <p:ext uri="{BB962C8B-B14F-4D97-AF65-F5344CB8AC3E}">
        <p14:creationId xmlns:p14="http://schemas.microsoft.com/office/powerpoint/2010/main" val="34403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4984F-4443-41FE-A50E-5693D56A5E54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87D28-19C4-4CCC-A8D8-1E035FC6A0E6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17C0B5-77E1-4279-9599-13508433235D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278B41-4ECA-4973-92FD-249A6C5D8E47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3147A4-8854-4D83-855C-874C15DF0C88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D938B2-1236-4A89-930D-36C05130C630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41ADA2-7B56-46C0-8FB0-B2F14733397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C91C41-6A9D-400B-A724-74A3DEBF9E26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28B672-7420-4E19-ADCF-0197EEFC608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BAB4A5-DDB5-4F82-AE1A-C2985B6AD59B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A1D8F1-36D9-4729-8C93-2BCBD451155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6F178-274A-47E2-9220-5CEED38A251E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2E763E-5CC4-4D13-B931-8C5554FCD5B2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A55F0-CAC6-4042-8D5F-D9B5AF63686E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B95DEC-CF92-48B5-84A3-B38EE17E070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21DA0B-6E4A-4C1C-9486-5A67D9F5B2D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13219-BC62-42E2-A8E0-54BAE2DCA98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E09250-00F7-4A14-B7F5-C96589A84155}"/>
              </a:ext>
            </a:extLst>
          </p:cNvPr>
          <p:cNvSpPr txBox="1"/>
          <p:nvPr/>
        </p:nvSpPr>
        <p:spPr>
          <a:xfrm>
            <a:off x="3094411" y="4724415"/>
            <a:ext cx="78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9F6D37-E1FD-4DB4-B19B-EB81F8F90151}"/>
              </a:ext>
            </a:extLst>
          </p:cNvPr>
          <p:cNvSpPr txBox="1"/>
          <p:nvPr/>
        </p:nvSpPr>
        <p:spPr>
          <a:xfrm>
            <a:off x="5213671" y="468188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BDD6A-3B6F-4988-95BF-FCF1C96FED8B}"/>
              </a:ext>
            </a:extLst>
          </p:cNvPr>
          <p:cNvSpPr txBox="1"/>
          <p:nvPr/>
        </p:nvSpPr>
        <p:spPr>
          <a:xfrm>
            <a:off x="7293355" y="46543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239CE-09D3-4A92-A591-3637D50759E4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A0570D-E3EF-4FE6-BD97-219F31A1EAE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2DCE2C-6ACA-4A20-84BC-C0DDE86B7CA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59CC01-33B4-4B24-8803-B37FAB5543C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F946CD-3367-44A8-BD8F-61634D730226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1" grpId="0"/>
      <p:bldP spid="42" grpId="0"/>
      <p:bldP spid="4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12562-AD43-485C-BAE7-3DFF1CC9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6533A-460E-485E-A37F-DA002790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33E05-9934-4FE7-B2A8-536313A99917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A1128-319B-418D-B04E-52A6166D5089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8580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7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0"/>
            <a:ext cx="11778067" cy="671779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1C38-9F9B-20AD-D4FE-E734CD018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2321494" y="4433956"/>
            <a:ext cx="7601175" cy="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73A8B4-71CF-D971-101D-5C905FC8EC16}"/>
              </a:ext>
            </a:extLst>
          </p:cNvPr>
          <p:cNvSpPr txBox="1">
            <a:spLocks/>
          </p:cNvSpPr>
          <p:nvPr/>
        </p:nvSpPr>
        <p:spPr>
          <a:xfrm>
            <a:off x="954765" y="533400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A. 14 cm		B. 15 cm		C. 16 cm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04C776A-8549-4E1F-10AE-B8D4980ABA71}"/>
              </a:ext>
            </a:extLst>
          </p:cNvPr>
          <p:cNvSpPr txBox="1">
            <a:spLocks/>
          </p:cNvSpPr>
          <p:nvPr/>
        </p:nvSpPr>
        <p:spPr>
          <a:xfrm>
            <a:off x="954765" y="1731593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Ngày 13	B. Ngày 14	C. Ngày 15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706DC-2889-8EDD-4DBE-E0450CA5F0DF}"/>
              </a:ext>
            </a:extLst>
          </p:cNvPr>
          <p:cNvSpPr txBox="1">
            <a:spLocks/>
          </p:cNvSpPr>
          <p:nvPr/>
        </p:nvSpPr>
        <p:spPr>
          <a:xfrm>
            <a:off x="954765" y="722405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7FB6B4-7328-8174-0A31-0C9E5A760246}"/>
              </a:ext>
            </a:extLst>
          </p:cNvPr>
          <p:cNvSpPr/>
          <p:nvPr/>
        </p:nvSpPr>
        <p:spPr>
          <a:xfrm>
            <a:off x="131289" y="1524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099C219-BE40-48A1-1AD7-21179F0F19CB}"/>
              </a:ext>
            </a:extLst>
          </p:cNvPr>
          <p:cNvSpPr txBox="1">
            <a:spLocks/>
          </p:cNvSpPr>
          <p:nvPr/>
        </p:nvSpPr>
        <p:spPr>
          <a:xfrm>
            <a:off x="914400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Chọn câu trả lời đúng.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8AF1E7-B05A-CEF5-266F-4E60A21B243D}"/>
              </a:ext>
            </a:extLst>
          </p:cNvPr>
          <p:cNvSpPr/>
          <p:nvPr/>
        </p:nvSpPr>
        <p:spPr>
          <a:xfrm>
            <a:off x="4587641" y="2017237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187C19B-50BE-E3C3-20C8-891FAEDD8667}"/>
              </a:ext>
            </a:extLst>
          </p:cNvPr>
          <p:cNvSpPr txBox="1">
            <a:spLocks/>
          </p:cNvSpPr>
          <p:nvPr/>
        </p:nvSpPr>
        <p:spPr>
          <a:xfrm>
            <a:off x="920899" y="3202659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 độ dài rồi chọn câu trả lời đúng.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7F8BE1-DD76-889D-CD4D-750C7E9F8BF3}"/>
              </a:ext>
            </a:extLst>
          </p:cNvPr>
          <p:cNvSpPr/>
          <p:nvPr/>
        </p:nvSpPr>
        <p:spPr>
          <a:xfrm>
            <a:off x="1262744" y="59705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4F887DB-47B9-6CC4-4652-2F542CF1EE3E}"/>
              </a:ext>
            </a:extLst>
          </p:cNvPr>
          <p:cNvSpPr txBox="1">
            <a:spLocks/>
          </p:cNvSpPr>
          <p:nvPr/>
        </p:nvSpPr>
        <p:spPr>
          <a:xfrm>
            <a:off x="1798221" y="366517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vuông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66EEAEA-2CC9-EF0C-100C-5E0A9F7C080F}"/>
              </a:ext>
            </a:extLst>
          </p:cNvPr>
          <p:cNvSpPr txBox="1">
            <a:spLocks/>
          </p:cNvSpPr>
          <p:nvPr/>
        </p:nvSpPr>
        <p:spPr>
          <a:xfrm>
            <a:off x="1379866" y="1664586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bên có: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9BD0C9-3069-CB5D-B608-5FF861FC4841}"/>
              </a:ext>
            </a:extLst>
          </p:cNvPr>
          <p:cNvSpPr/>
          <p:nvPr/>
        </p:nvSpPr>
        <p:spPr>
          <a:xfrm>
            <a:off x="507110" y="80098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DCF25C-DE7B-59E1-9945-8B1A810871D6}"/>
              </a:ext>
            </a:extLst>
          </p:cNvPr>
          <p:cNvSpPr txBox="1">
            <a:spLocks/>
          </p:cNvSpPr>
          <p:nvPr/>
        </p:nvSpPr>
        <p:spPr>
          <a:xfrm>
            <a:off x="1290221" y="521586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câu trả lời đúng.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EC024F-E480-B32E-AB23-2DC4DBD2DCC5}"/>
              </a:ext>
            </a:extLst>
          </p:cNvPr>
          <p:cNvSpPr/>
          <p:nvPr/>
        </p:nvSpPr>
        <p:spPr>
          <a:xfrm>
            <a:off x="1836925" y="49890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D3BEA7-2647-AE68-70C9-DA015F1E2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76571"/>
              </p:ext>
            </p:extLst>
          </p:nvPr>
        </p:nvGraphicFramePr>
        <p:xfrm>
          <a:off x="7589421" y="2394247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1" y="3390265"/>
            <a:ext cx="53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416" y="138023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Giới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Thiệu</a:t>
            </a:r>
            <a:endParaRPr lang="en-US" sz="5400" b="1" cap="none" spc="0" dirty="0" err="1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5475"/>
            <a:ext cx="121920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ong là biểu tượng cho sự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mật ngọt dâng đời, cũng giống như những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05" y="2504680"/>
            <a:ext cx="1219590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xã hội của loài ong vô cùng chặt chẽ, 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có một nhiệm vụ được giao phó rõ ràng, mỗi người tự nỗ lực để hoàn thành nhiệm vụ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cần ai nhắc nhở, theo dõi giám sát. </a:t>
            </a: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8322" y="6208222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0" y="4471008"/>
            <a:ext cx="13366036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CỐ GẮNG LÊN ĐỂ GIÚP CÁC CHÚ ONG NÀO!!!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04902" y="-500190"/>
            <a:ext cx="10306050" cy="3764342"/>
            <a:chOff x="3172922" y="-25336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22" y="-25336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ONG VỀ </a:t>
              </a:r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</a:t>
              </a:r>
              <a:endPara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59" y="4521456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0" y="4889119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88" y="346263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501764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7" name="Picture 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61" y="4107656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0.01784 -0.04283 0.0388 -0.10834 0.01588 -0.1426 C -0.01706 -0.1926 -0.11042 -0.00903 -0.14883 -0.06829 C -0.18425 -0.12176 -0.08555 -0.25695 -0.11966 -0.30857 C -0.1543 -0.3625 -0.19401 -0.21528 -0.23125 -0.27246 C -0.26471 -0.32477 -0.20677 -0.37524 -0.23698 -0.42246 C -0.26563 -0.46644 -0.28073 -0.38218 -0.30651 -0.42246 C -0.32175 -0.44584 -0.31484 -0.46413 -0.3099 -0.47917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51 1.11022E-16 L -0.00729 -0.12269 C 0.03177 -0.14861 0.05404 -0.18727 0.05404 -0.22755 C 0.05404 -0.27338 0.03177 -0.30972 -0.00729 -0.33542 L -0.18151 -0.457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8243" y="492533"/>
              <a:ext cx="975360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lập phương?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A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57357" y="4185395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79623" y="5640652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1020" y="1636395"/>
            <a:ext cx="3556000" cy="188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0354" y="492533"/>
              <a:ext cx="90093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924228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07081" y="4198857"/>
                <a:ext cx="606877" cy="9220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66923" y="5640652"/>
              <a:ext cx="15417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D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848835" y="5666264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470" y="1322070"/>
            <a:ext cx="4585970" cy="207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49601" y="901473"/>
              <a:ext cx="59156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vuông?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3240" y="0"/>
            <a:ext cx="2778760" cy="306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21623" y="901473"/>
              <a:ext cx="6571615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00" y="356870"/>
            <a:ext cx="2892425" cy="319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54401" y="901473"/>
              <a:ext cx="53060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hinh tròn?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68488" y="4214517"/>
              <a:ext cx="622935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95507" y="4185395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817773" y="5640652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5400" y="62230"/>
            <a:ext cx="327660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518</Words>
  <Application>Microsoft Office PowerPoint</Application>
  <PresentationFormat>Widescreen</PresentationFormat>
  <Paragraphs>182</Paragraphs>
  <Slides>18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.VnArial</vt:lpstr>
      <vt:lpstr>Arial</vt:lpstr>
      <vt:lpstr>Calibri</vt:lpstr>
      <vt:lpstr>Calibri Light</vt:lpstr>
      <vt:lpstr>等线</vt:lpstr>
      <vt:lpstr>Gill Sans MT</vt:lpstr>
      <vt:lpstr>Impact</vt:lpstr>
      <vt:lpstr>Times New Roman</vt:lpstr>
      <vt:lpstr>Tw Cen MT</vt:lpstr>
      <vt:lpstr>Wingdings</vt:lpstr>
      <vt:lpstr>字魂59号-创粗黑</vt:lpstr>
      <vt:lpstr>Office Theme</vt:lpstr>
      <vt:lpstr>Badge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2020-08-28T13:35:00Z</dcterms:created>
  <dcterms:modified xsi:type="dcterms:W3CDTF">2024-05-14T00:45:23Z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