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8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  <p:sldId id="5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67835" y="1107910"/>
            <a:ext cx="9436100" cy="1270000"/>
          </a:xfrm>
        </p:spPr>
        <p:txBody>
          <a:bodyPr>
            <a:noAutofit/>
          </a:bodyPr>
          <a:lstStyle/>
          <a:p>
            <a:pPr lvl="0"/>
            <a:br>
              <a:rPr lang="en-US" sz="4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98C3A1-DF65-8812-DB24-D414227F1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049884C-7D6A-57AE-FE35-99218B988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2C75077F-C35A-4842-B08A-CE4917518DC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3DC65995-F0BE-7E3E-FC70-5AD66CF5BCD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BEB8C919-382D-1358-BD46-373EF2D7AE18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êu đề phụ 6">
            <a:extLst>
              <a:ext uri="{FF2B5EF4-FFF2-40B4-BE49-F238E27FC236}">
                <a16:creationId xmlns:a16="http://schemas.microsoft.com/office/drawing/2014/main" id="{C500555F-2396-117C-C69E-41DC0125DC9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êu đề 7">
            <a:extLst>
              <a:ext uri="{FF2B5EF4-FFF2-40B4-BE49-F238E27FC236}">
                <a16:creationId xmlns:a16="http://schemas.microsoft.com/office/drawing/2014/main" id="{D4608B47-C09F-67A9-DA5A-5BA1868E6C1C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Tiêu đề phụ 8">
            <a:extLst>
              <a:ext uri="{FF2B5EF4-FFF2-40B4-BE49-F238E27FC236}">
                <a16:creationId xmlns:a16="http://schemas.microsoft.com/office/drawing/2014/main" id="{BB7E5B04-F697-804F-49D4-BAE3D434FAD7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êu đề 9">
            <a:extLst>
              <a:ext uri="{FF2B5EF4-FFF2-40B4-BE49-F238E27FC236}">
                <a16:creationId xmlns:a16="http://schemas.microsoft.com/office/drawing/2014/main" id="{2ACF8646-04C9-DB41-FFCF-FF13563C5D07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Tiêu đề 10">
            <a:extLst>
              <a:ext uri="{FF2B5EF4-FFF2-40B4-BE49-F238E27FC236}">
                <a16:creationId xmlns:a16="http://schemas.microsoft.com/office/drawing/2014/main" id="{D97B00D3-CF6B-0C1B-7C30-B2CDD0D15EB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Tiêu đề 11">
            <a:extLst>
              <a:ext uri="{FF2B5EF4-FFF2-40B4-BE49-F238E27FC236}">
                <a16:creationId xmlns:a16="http://schemas.microsoft.com/office/drawing/2014/main" id="{14B895B0-0D60-5B5A-F99E-28E6AA2D34E3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" name="Tiêu đề 12">
            <a:extLst>
              <a:ext uri="{FF2B5EF4-FFF2-40B4-BE49-F238E27FC236}">
                <a16:creationId xmlns:a16="http://schemas.microsoft.com/office/drawing/2014/main" id="{A20ECF77-7193-0D22-651E-E51C6F18D1BC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" name="Tiêu đề 13">
            <a:extLst>
              <a:ext uri="{FF2B5EF4-FFF2-40B4-BE49-F238E27FC236}">
                <a16:creationId xmlns:a16="http://schemas.microsoft.com/office/drawing/2014/main" id="{989F8FC8-3010-8583-439C-C3BBD7B4C45F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737F13A-BFF3-453C-BE97-5563EC7B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613</Words>
  <Application>Microsoft Office PowerPoint</Application>
  <PresentationFormat>Màn hình rộng</PresentationFormat>
  <Paragraphs>52</Paragraphs>
  <Slides>15</Slides>
  <Notes>11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Just Another Hand</vt:lpstr>
      <vt:lpstr>Microsoft YaHei</vt:lpstr>
      <vt:lpstr>Arial</vt:lpstr>
      <vt:lpstr>Calibri</vt:lpstr>
      <vt:lpstr>Calibri Light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 HUYEN</cp:lastModifiedBy>
  <cp:revision>108</cp:revision>
  <dcterms:created xsi:type="dcterms:W3CDTF">2021-06-19T10:18:58Z</dcterms:created>
  <dcterms:modified xsi:type="dcterms:W3CDTF">2024-05-08T00:52:52Z</dcterms:modified>
</cp:coreProperties>
</file>