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</p:sldMasterIdLst>
  <p:notesMasterIdLst>
    <p:notesMasterId r:id="rId10"/>
  </p:notesMasterIdLst>
  <p:sldIdLst>
    <p:sldId id="538" r:id="rId3"/>
    <p:sldId id="539" r:id="rId4"/>
    <p:sldId id="543" r:id="rId5"/>
    <p:sldId id="540" r:id="rId6"/>
    <p:sldId id="542" r:id="rId7"/>
    <p:sldId id="544" r:id="rId8"/>
    <p:sldId id="4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84" y="5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9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8" y="3113690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6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4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8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5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6" y="6322746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8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5" y="2706024"/>
            <a:ext cx="3404231" cy="677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4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8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1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8" r:id="rId11"/>
    <p:sldLayoutId id="2147483679" r:id="rId12"/>
    <p:sldLayoutId id="2147483680" r:id="rId13"/>
    <p:sldLayoutId id="2147483681" r:id="rId14"/>
    <p:sldLayoutId id="2147483683" r:id="rId15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6" y="-14084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../media/image21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249638" y="1412876"/>
            <a:ext cx="6372034" cy="2016125"/>
            <a:chOff x="2118480" y="1316166"/>
            <a:chExt cx="1806894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717037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 Display" panose="020B0004020202020204" pitchFamily="34" charset="0"/>
                  <a:ea typeface="Microsoft YaHei" panose="020B0503020204020204" charset="-122"/>
                  <a:cs typeface="Arial Rounded MT Bold" panose="020F0704030504030204" charset="0"/>
                </a:rPr>
                <a:t>  </a:t>
              </a: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 Display" panose="020B0004020202020204" pitchFamily="3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 Display" panose="020B0004020202020204" pitchFamily="34" charset="0"/>
                  <a:ea typeface="Microsoft YaHei" panose="020B0503020204020204" charset="-122"/>
                  <a:cs typeface="Arial Rounded MT Bold" panose="020F0704030504030204" charset="0"/>
                </a:rPr>
                <a:t>  5+6</a:t>
              </a:r>
              <a:r>
                <a:rPr kumimoji="0" lang="en-US" altLang="zh-CN" sz="8000" b="0" i="0" u="none" strike="noStrike" kern="1200" cap="none" spc="30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 Display" panose="020B0004020202020204" pitchFamily="3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38" y="253195"/>
            <a:ext cx="6147580" cy="9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5" y="142329"/>
            <a:ext cx="1173593" cy="1042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209" y="402188"/>
            <a:ext cx="1008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</a:rPr>
              <a:t>1.</a:t>
            </a:r>
            <a:r>
              <a:rPr lang="en-US" sz="2800"/>
              <a:t> Nói những điều em biết về một nghề nghiệp em yêu thích.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68" y="4177097"/>
            <a:ext cx="1748882" cy="2032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73" y="3975221"/>
            <a:ext cx="2873481" cy="2435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03" y="3932497"/>
            <a:ext cx="2869785" cy="2032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6" y="1108322"/>
            <a:ext cx="2131225" cy="2131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4" y="3790644"/>
            <a:ext cx="2379167" cy="2315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59" y="1108321"/>
            <a:ext cx="3107423" cy="2333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72" y="1108321"/>
            <a:ext cx="2341465" cy="2067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71" y="111049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96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13" y="4581975"/>
            <a:ext cx="2743784" cy="227602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" y="48731"/>
            <a:ext cx="4965895" cy="3819374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09947"/>
            <a:ext cx="76211" cy="3810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6" y="4881928"/>
            <a:ext cx="2532186" cy="196777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87" y="4649129"/>
            <a:ext cx="2773506" cy="210807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295471" y="3113910"/>
            <a:ext cx="6832560" cy="668283"/>
            <a:chOff x="4928518" y="2096599"/>
            <a:chExt cx="6832560" cy="6682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626">
              <a:off x="4928518" y="2096599"/>
              <a:ext cx="458777" cy="65564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89523" y="2241662"/>
              <a:ext cx="6271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Nghề đó có ích lợi gì đối với cuộc sống ?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03056" y="1909687"/>
            <a:ext cx="7095862" cy="756617"/>
            <a:chOff x="5096137" y="980479"/>
            <a:chExt cx="7095862" cy="7566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626">
              <a:off x="5096137" y="980479"/>
              <a:ext cx="458777" cy="65564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489523" y="1029210"/>
              <a:ext cx="670247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ea typeface="Palatino Linotype"/>
                  <a:cs typeface="Times New Roman" pitchFamily="18" charset="0"/>
                </a:rPr>
                <a:t>T</a:t>
              </a:r>
              <a:r>
                <a:rPr lang="vi-VN" sz="32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ea typeface="Palatino Linotype"/>
                  <a:cs typeface="Times New Roman" pitchFamily="18" charset="0"/>
                </a:rPr>
                <a:t>ại sao</a:t>
              </a:r>
              <a:r>
                <a:rPr lang="en-US" sz="32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ea typeface="Palatino Linotype"/>
                  <a:cs typeface="Times New Roman" pitchFamily="18" charset="0"/>
                </a:rPr>
                <a:t> em</a:t>
              </a:r>
              <a:r>
                <a:rPr lang="vi-VN" sz="32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ea typeface="Palatino Linotype"/>
                  <a:cs typeface="Times New Roman" pitchFamily="18" charset="0"/>
                </a:rPr>
                <a:t> lại chọn ngh</a:t>
              </a:r>
              <a:r>
                <a:rPr lang="en-US" sz="32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ea typeface="Palatino Linotype"/>
                  <a:cs typeface="Times New Roman" pitchFamily="18" charset="0"/>
                </a:rPr>
                <a:t>ề </a:t>
              </a:r>
              <a:r>
                <a:rPr lang="vi-VN" sz="32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ea typeface="Palatino Linotype"/>
                  <a:cs typeface="Times New Roman" pitchFamily="18" charset="0"/>
                </a:rPr>
                <a:t>nghiệp đó</a:t>
              </a:r>
              <a:r>
                <a:rPr lang="en-US" sz="32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ea typeface="Palatino Linotype"/>
                  <a:cs typeface="Times New Roman" pitchFamily="18" charset="0"/>
                </a:rPr>
                <a:t>? </a:t>
              </a:r>
              <a:endParaRPr lang="en-US" sz="32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993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90476" y="488016"/>
            <a:ext cx="8117285" cy="931176"/>
            <a:chOff x="1790476" y="488016"/>
            <a:chExt cx="8117285" cy="931176"/>
          </a:xfrm>
        </p:grpSpPr>
        <p:grpSp>
          <p:nvGrpSpPr>
            <p:cNvPr id="2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6" y="488016"/>
              <a:ext cx="8117285" cy="931176"/>
              <a:chOff x="603225" y="2182575"/>
              <a:chExt cx="2577800" cy="424450"/>
            </a:xfrm>
          </p:grpSpPr>
          <p:sp>
            <p:nvSpPr>
              <p:cNvPr id="3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589361" y="488016"/>
              <a:ext cx="5076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 viết đoạn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6478" y="1691818"/>
            <a:ext cx="11805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srgbClr val="FF0000"/>
                </a:solidFill>
              </a:rPr>
              <a:t>2</a:t>
            </a:r>
            <a:r>
              <a:rPr lang="en-US" sz="3200"/>
              <a:t>.  </a:t>
            </a:r>
            <a:r>
              <a:rPr lang="vi-VN" sz="3200"/>
              <a:t>Viết 4-5 câu kê v</a:t>
            </a:r>
            <a:r>
              <a:rPr lang="en-US" sz="3200"/>
              <a:t>ề</a:t>
            </a:r>
            <a:r>
              <a:rPr lang="vi-VN" sz="3200"/>
              <a:t> công việc c</a:t>
            </a:r>
            <a:r>
              <a:rPr lang="en-US" sz="3200"/>
              <a:t>ủa</a:t>
            </a:r>
            <a:r>
              <a:rPr lang="vi-VN" sz="3200"/>
              <a:t> một người mà em biết.</a:t>
            </a:r>
            <a:endParaRPr lang="en-US" sz="3200"/>
          </a:p>
        </p:txBody>
      </p:sp>
      <p:sp>
        <p:nvSpPr>
          <p:cNvPr id="9" name="Rectangle 8"/>
          <p:cNvSpPr/>
          <p:nvPr/>
        </p:nvSpPr>
        <p:spPr>
          <a:xfrm>
            <a:off x="4709685" y="2276593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Gợi 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0476" y="3390314"/>
            <a:ext cx="919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Em muốn kể về ai ? Người đó àm công việc gì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5293" y="4029035"/>
            <a:ext cx="57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Người đó làm việc ở đâu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5045" y="4724029"/>
            <a:ext cx="566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Công việc đó đem lại lọi ích gì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5677" y="5458263"/>
            <a:ext cx="7202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Em có suy nghĩ gì về công việc đó ?</a:t>
            </a:r>
          </a:p>
        </p:txBody>
      </p:sp>
      <p:pic>
        <p:nvPicPr>
          <p:cNvPr id="14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620975" y="4043102"/>
            <a:ext cx="2731786" cy="29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82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0476" y="488016"/>
            <a:ext cx="8117285" cy="931176"/>
            <a:chOff x="1790476" y="488016"/>
            <a:chExt cx="8117285" cy="931176"/>
          </a:xfrm>
        </p:grpSpPr>
        <p:grpSp>
          <p:nvGrpSpPr>
            <p:cNvPr id="3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6" y="488016"/>
              <a:ext cx="8117285" cy="931176"/>
              <a:chOff x="603225" y="2182575"/>
              <a:chExt cx="2577800" cy="424450"/>
            </a:xfrm>
          </p:grpSpPr>
          <p:sp>
            <p:nvSpPr>
              <p:cNvPr id="5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589361" y="488016"/>
              <a:ext cx="5076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 MỞ RỘNG</a:t>
              </a:r>
            </a:p>
          </p:txBody>
        </p:sp>
      </p:grpSp>
      <p:grpSp>
        <p:nvGrpSpPr>
          <p:cNvPr id="8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325021" y="4572000"/>
            <a:ext cx="11605646" cy="2190845"/>
            <a:chOff x="-53293" y="2190760"/>
            <a:chExt cx="9211855" cy="2951064"/>
          </a:xfrm>
        </p:grpSpPr>
        <p:pic>
          <p:nvPicPr>
            <p:cNvPr id="9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0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1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759208" y="2189808"/>
            <a:ext cx="10737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  <a:r>
              <a:rPr lang="en-US" sz="2800"/>
              <a:t>.</a:t>
            </a:r>
            <a:r>
              <a:rPr lang="vi-VN" sz="2800"/>
              <a:t>T</a:t>
            </a:r>
            <a:r>
              <a:rPr lang="en-US" sz="2800"/>
              <a:t>ì</a:t>
            </a:r>
            <a:r>
              <a:rPr lang="vi-VN" sz="2800"/>
              <a:t>m đọc một câu chuyện hoặc một bài thơ nói về nghề nghiệp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98507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3519055"/>
            <a:ext cx="3867292" cy="3247171"/>
          </a:xfrm>
          <a:prstGeom prst="rect">
            <a:avLst/>
          </a:prstGeom>
        </p:spPr>
      </p:pic>
      <p:grpSp>
        <p:nvGrpSpPr>
          <p:cNvPr id="3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325021" y="4572000"/>
            <a:ext cx="11605646" cy="2190845"/>
            <a:chOff x="-53293" y="2190760"/>
            <a:chExt cx="9211855" cy="2951064"/>
          </a:xfrm>
        </p:grpSpPr>
        <p:pic>
          <p:nvPicPr>
            <p:cNvPr id="4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5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6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73689" y="1819818"/>
            <a:ext cx="104328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Nói với bạn về những đi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u thú vị của nghề nghiệp được nói đến trong câu chuyện hoặc bài thơ đã đọc.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0476" y="488016"/>
            <a:ext cx="8117285" cy="931176"/>
            <a:chOff x="1790476" y="488016"/>
            <a:chExt cx="8117285" cy="931176"/>
          </a:xfrm>
        </p:grpSpPr>
        <p:grpSp>
          <p:nvGrpSpPr>
            <p:cNvPr id="9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6" y="488016"/>
              <a:ext cx="8117285" cy="931176"/>
              <a:chOff x="603225" y="2182575"/>
              <a:chExt cx="2577800" cy="424450"/>
            </a:xfrm>
          </p:grpSpPr>
          <p:sp>
            <p:nvSpPr>
              <p:cNvPr id="11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589361" y="488016"/>
              <a:ext cx="5076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 MỞ RỘNG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31257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6" y="-2667001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1" y="2197893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5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9" y="3429001"/>
            <a:ext cx="2263295" cy="382792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71DAF97-B517-8F9D-A3FE-C860C3541E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174</Words>
  <Application>Microsoft Office PowerPoint</Application>
  <PresentationFormat>Màn hình rộng</PresentationFormat>
  <Paragraphs>18</Paragraphs>
  <Slides>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20" baseType="lpstr">
      <vt:lpstr>Just Another Hand</vt:lpstr>
      <vt:lpstr>Aptos Display</vt:lpstr>
      <vt:lpstr>Arial</vt:lpstr>
      <vt:lpstr>Calibri</vt:lpstr>
      <vt:lpstr>Calibri Light</vt:lpstr>
      <vt:lpstr>Livvic</vt:lpstr>
      <vt:lpstr>Montserrat</vt:lpstr>
      <vt:lpstr>Nunito</vt:lpstr>
      <vt:lpstr>Roboto</vt:lpstr>
      <vt:lpstr>Roboto Condensed Light</vt:lpstr>
      <vt:lpstr>Times New Roman</vt:lpstr>
      <vt:lpstr>Volicy Bulletin Board Thesis by Slidesgo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 HUYEN</cp:lastModifiedBy>
  <cp:revision>97</cp:revision>
  <dcterms:created xsi:type="dcterms:W3CDTF">2021-06-19T10:18:58Z</dcterms:created>
  <dcterms:modified xsi:type="dcterms:W3CDTF">2024-05-08T00:53:39Z</dcterms:modified>
</cp:coreProperties>
</file>