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2" r:id="rId1"/>
  </p:sldMasterIdLst>
  <p:notesMasterIdLst>
    <p:notesMasterId r:id="rId29"/>
  </p:notesMasterIdLst>
  <p:handoutMasterIdLst>
    <p:handoutMasterId r:id="rId30"/>
  </p:handoutMasterIdLst>
  <p:sldIdLst>
    <p:sldId id="332" r:id="rId2"/>
    <p:sldId id="256" r:id="rId3"/>
    <p:sldId id="261" r:id="rId4"/>
    <p:sldId id="329" r:id="rId5"/>
    <p:sldId id="260" r:id="rId6"/>
    <p:sldId id="263" r:id="rId7"/>
    <p:sldId id="264" r:id="rId8"/>
    <p:sldId id="285" r:id="rId9"/>
    <p:sldId id="286" r:id="rId10"/>
    <p:sldId id="287" r:id="rId11"/>
    <p:sldId id="270" r:id="rId12"/>
    <p:sldId id="295" r:id="rId13"/>
    <p:sldId id="269" r:id="rId14"/>
    <p:sldId id="297" r:id="rId15"/>
    <p:sldId id="296" r:id="rId16"/>
    <p:sldId id="298" r:id="rId17"/>
    <p:sldId id="274" r:id="rId18"/>
    <p:sldId id="327" r:id="rId19"/>
    <p:sldId id="277" r:id="rId20"/>
    <p:sldId id="328" r:id="rId21"/>
    <p:sldId id="280" r:id="rId22"/>
    <p:sldId id="279" r:id="rId23"/>
    <p:sldId id="326" r:id="rId24"/>
    <p:sldId id="330" r:id="rId25"/>
    <p:sldId id="331" r:id="rId26"/>
    <p:sldId id="282" r:id="rId27"/>
    <p:sldId id="283" r:id="rId28"/>
  </p:sldIdLst>
  <p:sldSz cx="12192000" cy="6858000"/>
  <p:notesSz cx="6735763"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4" userDrawn="1">
          <p15:clr>
            <a:srgbClr val="A4A3A4"/>
          </p15:clr>
        </p15:guide>
        <p15:guide id="2" pos="38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006600"/>
    <a:srgbClr val="09A7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64" d="100"/>
          <a:sy n="64" d="100"/>
        </p:scale>
        <p:origin x="488" y="56"/>
      </p:cViewPr>
      <p:guideLst>
        <p:guide orient="horz" pos="2164"/>
        <p:guide pos="387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F07F8834-70E8-4DE4-A5A3-0232ADC1CAFA}" type="datetimeFigureOut">
              <a:rPr lang="en-US" smtClean="0"/>
              <a:t>4/17/2024</a:t>
            </a:fld>
            <a:endParaRPr lang="en-US"/>
          </a:p>
        </p:txBody>
      </p:sp>
      <p:sp>
        <p:nvSpPr>
          <p:cNvPr id="4" name="Footer Placeholder 3"/>
          <p:cNvSpPr>
            <a:spLocks noGrp="1"/>
          </p:cNvSpPr>
          <p:nvPr>
            <p:ph type="ftr" sz="quarter" idx="2"/>
          </p:nvPr>
        </p:nvSpPr>
        <p:spPr>
          <a:xfrm>
            <a:off x="0" y="9374188"/>
            <a:ext cx="2919413" cy="493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4763" y="9374188"/>
            <a:ext cx="2919412" cy="493712"/>
          </a:xfrm>
          <a:prstGeom prst="rect">
            <a:avLst/>
          </a:prstGeom>
        </p:spPr>
        <p:txBody>
          <a:bodyPr vert="horz" lIns="91440" tIns="45720" rIns="91440" bIns="45720" rtlCol="0" anchor="b"/>
          <a:lstStyle>
            <a:lvl1pPr algn="r">
              <a:defRPr sz="1200"/>
            </a:lvl1pPr>
          </a:lstStyle>
          <a:p>
            <a:fld id="{93CA0405-ADB2-471A-8DF1-5108C2645B98}" type="slidenum">
              <a:rPr lang="en-US" smtClean="0"/>
              <a:t>‹#›</a:t>
            </a:fld>
            <a:endParaRPr lang="en-US"/>
          </a:p>
        </p:txBody>
      </p:sp>
    </p:spTree>
    <p:extLst>
      <p:ext uri="{BB962C8B-B14F-4D97-AF65-F5344CB8AC3E}">
        <p14:creationId xmlns:p14="http://schemas.microsoft.com/office/powerpoint/2010/main" val="1256212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F09CDE6D-0B42-483C-80CF-A87C52E5C47D}" type="datetimeFigureOut">
              <a:rPr lang="en-US" smtClean="0"/>
              <a:t>4/17/2024</a:t>
            </a:fld>
            <a:endParaRPr lang="en-US"/>
          </a:p>
        </p:txBody>
      </p:sp>
      <p:sp>
        <p:nvSpPr>
          <p:cNvPr id="4" name="Slide Image Placeholder 3"/>
          <p:cNvSpPr>
            <a:spLocks noGrp="1" noRot="1" noChangeAspect="1"/>
          </p:cNvSpPr>
          <p:nvPr>
            <p:ph type="sldImg" idx="2"/>
          </p:nvPr>
        </p:nvSpPr>
        <p:spPr>
          <a:xfrm>
            <a:off x="77788" y="739775"/>
            <a:ext cx="6580187"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100" y="4687888"/>
            <a:ext cx="5389563" cy="44418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4188"/>
            <a:ext cx="2919413" cy="493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4763" y="9374188"/>
            <a:ext cx="2919412" cy="493712"/>
          </a:xfrm>
          <a:prstGeom prst="rect">
            <a:avLst/>
          </a:prstGeom>
        </p:spPr>
        <p:txBody>
          <a:bodyPr vert="horz" lIns="91440" tIns="45720" rIns="91440" bIns="45720" rtlCol="0" anchor="b"/>
          <a:lstStyle>
            <a:lvl1pPr algn="r">
              <a:defRPr sz="1200"/>
            </a:lvl1pPr>
          </a:lstStyle>
          <a:p>
            <a:fld id="{94E1AB47-1C56-45AF-B7F8-129B12ABDB2C}" type="slidenum">
              <a:rPr lang="en-US" smtClean="0"/>
              <a:t>‹#›</a:t>
            </a:fld>
            <a:endParaRPr lang="en-US"/>
          </a:p>
        </p:txBody>
      </p:sp>
    </p:spTree>
    <p:extLst>
      <p:ext uri="{BB962C8B-B14F-4D97-AF65-F5344CB8AC3E}">
        <p14:creationId xmlns:p14="http://schemas.microsoft.com/office/powerpoint/2010/main" val="2389177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a:t>
            </a:fld>
            <a:endParaRPr lang="en-US"/>
          </a:p>
        </p:txBody>
      </p:sp>
    </p:spTree>
    <p:extLst>
      <p:ext uri="{BB962C8B-B14F-4D97-AF65-F5344CB8AC3E}">
        <p14:creationId xmlns:p14="http://schemas.microsoft.com/office/powerpoint/2010/main" val="602799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11</a:t>
            </a:fld>
            <a:endParaRPr lang="en-US"/>
          </a:p>
        </p:txBody>
      </p:sp>
    </p:spTree>
    <p:extLst>
      <p:ext uri="{BB962C8B-B14F-4D97-AF65-F5344CB8AC3E}">
        <p14:creationId xmlns:p14="http://schemas.microsoft.com/office/powerpoint/2010/main" val="3804296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12</a:t>
            </a:fld>
            <a:endParaRPr lang="en-US"/>
          </a:p>
        </p:txBody>
      </p:sp>
    </p:spTree>
    <p:extLst>
      <p:ext uri="{BB962C8B-B14F-4D97-AF65-F5344CB8AC3E}">
        <p14:creationId xmlns:p14="http://schemas.microsoft.com/office/powerpoint/2010/main" val="1885149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13</a:t>
            </a:fld>
            <a:endParaRPr lang="en-US"/>
          </a:p>
        </p:txBody>
      </p:sp>
    </p:spTree>
    <p:extLst>
      <p:ext uri="{BB962C8B-B14F-4D97-AF65-F5344CB8AC3E}">
        <p14:creationId xmlns:p14="http://schemas.microsoft.com/office/powerpoint/2010/main" val="3223140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14</a:t>
            </a:fld>
            <a:endParaRPr lang="en-US"/>
          </a:p>
        </p:txBody>
      </p:sp>
    </p:spTree>
    <p:extLst>
      <p:ext uri="{BB962C8B-B14F-4D97-AF65-F5344CB8AC3E}">
        <p14:creationId xmlns:p14="http://schemas.microsoft.com/office/powerpoint/2010/main" val="1460376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15</a:t>
            </a:fld>
            <a:endParaRPr lang="en-US"/>
          </a:p>
        </p:txBody>
      </p:sp>
    </p:spTree>
    <p:extLst>
      <p:ext uri="{BB962C8B-B14F-4D97-AF65-F5344CB8AC3E}">
        <p14:creationId xmlns:p14="http://schemas.microsoft.com/office/powerpoint/2010/main" val="2375237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16</a:t>
            </a:fld>
            <a:endParaRPr lang="en-US"/>
          </a:p>
        </p:txBody>
      </p:sp>
    </p:spTree>
    <p:extLst>
      <p:ext uri="{BB962C8B-B14F-4D97-AF65-F5344CB8AC3E}">
        <p14:creationId xmlns:p14="http://schemas.microsoft.com/office/powerpoint/2010/main" val="2992512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17</a:t>
            </a:fld>
            <a:endParaRPr lang="en-US"/>
          </a:p>
        </p:txBody>
      </p:sp>
    </p:spTree>
    <p:extLst>
      <p:ext uri="{BB962C8B-B14F-4D97-AF65-F5344CB8AC3E}">
        <p14:creationId xmlns:p14="http://schemas.microsoft.com/office/powerpoint/2010/main" val="2678494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18</a:t>
            </a:fld>
            <a:endParaRPr lang="en-US"/>
          </a:p>
        </p:txBody>
      </p:sp>
    </p:spTree>
    <p:extLst>
      <p:ext uri="{BB962C8B-B14F-4D97-AF65-F5344CB8AC3E}">
        <p14:creationId xmlns:p14="http://schemas.microsoft.com/office/powerpoint/2010/main" val="799889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19</a:t>
            </a:fld>
            <a:endParaRPr lang="en-US"/>
          </a:p>
        </p:txBody>
      </p:sp>
    </p:spTree>
    <p:extLst>
      <p:ext uri="{BB962C8B-B14F-4D97-AF65-F5344CB8AC3E}">
        <p14:creationId xmlns:p14="http://schemas.microsoft.com/office/powerpoint/2010/main" val="1583886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20</a:t>
            </a:fld>
            <a:endParaRPr lang="en-US"/>
          </a:p>
        </p:txBody>
      </p:sp>
    </p:spTree>
    <p:extLst>
      <p:ext uri="{BB962C8B-B14F-4D97-AF65-F5344CB8AC3E}">
        <p14:creationId xmlns:p14="http://schemas.microsoft.com/office/powerpoint/2010/main" val="1909772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2</a:t>
            </a:fld>
            <a:endParaRPr lang="en-US"/>
          </a:p>
        </p:txBody>
      </p:sp>
    </p:spTree>
    <p:extLst>
      <p:ext uri="{BB962C8B-B14F-4D97-AF65-F5344CB8AC3E}">
        <p14:creationId xmlns:p14="http://schemas.microsoft.com/office/powerpoint/2010/main" val="3923328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21</a:t>
            </a:fld>
            <a:endParaRPr lang="en-US"/>
          </a:p>
        </p:txBody>
      </p:sp>
    </p:spTree>
    <p:extLst>
      <p:ext uri="{BB962C8B-B14F-4D97-AF65-F5344CB8AC3E}">
        <p14:creationId xmlns:p14="http://schemas.microsoft.com/office/powerpoint/2010/main" val="4215284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22</a:t>
            </a:fld>
            <a:endParaRPr lang="en-US"/>
          </a:p>
        </p:txBody>
      </p:sp>
    </p:spTree>
    <p:extLst>
      <p:ext uri="{BB962C8B-B14F-4D97-AF65-F5344CB8AC3E}">
        <p14:creationId xmlns:p14="http://schemas.microsoft.com/office/powerpoint/2010/main" val="3826774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23</a:t>
            </a:fld>
            <a:endParaRPr lang="en-US"/>
          </a:p>
        </p:txBody>
      </p:sp>
    </p:spTree>
    <p:extLst>
      <p:ext uri="{BB962C8B-B14F-4D97-AF65-F5344CB8AC3E}">
        <p14:creationId xmlns:p14="http://schemas.microsoft.com/office/powerpoint/2010/main" val="221342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24</a:t>
            </a:fld>
            <a:endParaRPr lang="en-US"/>
          </a:p>
        </p:txBody>
      </p:sp>
    </p:spTree>
    <p:extLst>
      <p:ext uri="{BB962C8B-B14F-4D97-AF65-F5344CB8AC3E}">
        <p14:creationId xmlns:p14="http://schemas.microsoft.com/office/powerpoint/2010/main" val="1045664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25</a:t>
            </a:fld>
            <a:endParaRPr lang="en-US"/>
          </a:p>
        </p:txBody>
      </p:sp>
    </p:spTree>
    <p:extLst>
      <p:ext uri="{BB962C8B-B14F-4D97-AF65-F5344CB8AC3E}">
        <p14:creationId xmlns:p14="http://schemas.microsoft.com/office/powerpoint/2010/main" val="3501407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26</a:t>
            </a:fld>
            <a:endParaRPr lang="en-US"/>
          </a:p>
        </p:txBody>
      </p:sp>
    </p:spTree>
    <p:extLst>
      <p:ext uri="{BB962C8B-B14F-4D97-AF65-F5344CB8AC3E}">
        <p14:creationId xmlns:p14="http://schemas.microsoft.com/office/powerpoint/2010/main" val="19556207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27</a:t>
            </a:fld>
            <a:endParaRPr lang="en-US"/>
          </a:p>
        </p:txBody>
      </p:sp>
    </p:spTree>
    <p:extLst>
      <p:ext uri="{BB962C8B-B14F-4D97-AF65-F5344CB8AC3E}">
        <p14:creationId xmlns:p14="http://schemas.microsoft.com/office/powerpoint/2010/main" val="3283002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3</a:t>
            </a:fld>
            <a:endParaRPr lang="en-US"/>
          </a:p>
        </p:txBody>
      </p:sp>
    </p:spTree>
    <p:extLst>
      <p:ext uri="{BB962C8B-B14F-4D97-AF65-F5344CB8AC3E}">
        <p14:creationId xmlns:p14="http://schemas.microsoft.com/office/powerpoint/2010/main" val="268602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5</a:t>
            </a:fld>
            <a:endParaRPr lang="en-US"/>
          </a:p>
        </p:txBody>
      </p:sp>
    </p:spTree>
    <p:extLst>
      <p:ext uri="{BB962C8B-B14F-4D97-AF65-F5344CB8AC3E}">
        <p14:creationId xmlns:p14="http://schemas.microsoft.com/office/powerpoint/2010/main" val="3693504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6</a:t>
            </a:fld>
            <a:endParaRPr lang="en-US"/>
          </a:p>
        </p:txBody>
      </p:sp>
    </p:spTree>
    <p:extLst>
      <p:ext uri="{BB962C8B-B14F-4D97-AF65-F5344CB8AC3E}">
        <p14:creationId xmlns:p14="http://schemas.microsoft.com/office/powerpoint/2010/main" val="3121569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7</a:t>
            </a:fld>
            <a:endParaRPr lang="en-US"/>
          </a:p>
        </p:txBody>
      </p:sp>
    </p:spTree>
    <p:extLst>
      <p:ext uri="{BB962C8B-B14F-4D97-AF65-F5344CB8AC3E}">
        <p14:creationId xmlns:p14="http://schemas.microsoft.com/office/powerpoint/2010/main" val="3483328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8</a:t>
            </a:fld>
            <a:endParaRPr lang="en-US"/>
          </a:p>
        </p:txBody>
      </p:sp>
    </p:spTree>
    <p:extLst>
      <p:ext uri="{BB962C8B-B14F-4D97-AF65-F5344CB8AC3E}">
        <p14:creationId xmlns:p14="http://schemas.microsoft.com/office/powerpoint/2010/main" val="2135228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9</a:t>
            </a:fld>
            <a:endParaRPr lang="en-US"/>
          </a:p>
        </p:txBody>
      </p:sp>
    </p:spTree>
    <p:extLst>
      <p:ext uri="{BB962C8B-B14F-4D97-AF65-F5344CB8AC3E}">
        <p14:creationId xmlns:p14="http://schemas.microsoft.com/office/powerpoint/2010/main" val="49326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10</a:t>
            </a:fld>
            <a:endParaRPr lang="en-US"/>
          </a:p>
        </p:txBody>
      </p:sp>
    </p:spTree>
    <p:extLst>
      <p:ext uri="{BB962C8B-B14F-4D97-AF65-F5344CB8AC3E}">
        <p14:creationId xmlns:p14="http://schemas.microsoft.com/office/powerpoint/2010/main" val="1447648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B71E72-5ADB-4CCD-89B1-C65242D4EB6E}"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FA517-8954-42EB-969A-B6A43D06B40F}" type="slidenum">
              <a:rPr lang="en-US" smtClean="0"/>
              <a:t>‹#›</a:t>
            </a:fld>
            <a:endParaRPr lang="en-US"/>
          </a:p>
        </p:txBody>
      </p:sp>
    </p:spTree>
    <p:extLst>
      <p:ext uri="{BB962C8B-B14F-4D97-AF65-F5344CB8AC3E}">
        <p14:creationId xmlns:p14="http://schemas.microsoft.com/office/powerpoint/2010/main" val="3348267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B71E72-5ADB-4CCD-89B1-C65242D4EB6E}"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FA517-8954-42EB-969A-B6A43D06B40F}" type="slidenum">
              <a:rPr lang="en-US" smtClean="0"/>
              <a:t>‹#›</a:t>
            </a:fld>
            <a:endParaRPr lang="en-US"/>
          </a:p>
        </p:txBody>
      </p:sp>
    </p:spTree>
    <p:extLst>
      <p:ext uri="{BB962C8B-B14F-4D97-AF65-F5344CB8AC3E}">
        <p14:creationId xmlns:p14="http://schemas.microsoft.com/office/powerpoint/2010/main" val="3365715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B71E72-5ADB-4CCD-89B1-C65242D4EB6E}"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FA517-8954-42EB-969A-B6A43D06B40F}" type="slidenum">
              <a:rPr lang="en-US" smtClean="0"/>
              <a:t>‹#›</a:t>
            </a:fld>
            <a:endParaRPr lang="en-US"/>
          </a:p>
        </p:txBody>
      </p:sp>
    </p:spTree>
    <p:extLst>
      <p:ext uri="{BB962C8B-B14F-4D97-AF65-F5344CB8AC3E}">
        <p14:creationId xmlns:p14="http://schemas.microsoft.com/office/powerpoint/2010/main" val="3009370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B71E72-5ADB-4CCD-89B1-C65242D4EB6E}"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FA517-8954-42EB-969A-B6A43D06B40F}"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73804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B71E72-5ADB-4CCD-89B1-C65242D4EB6E}"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FA517-8954-42EB-969A-B6A43D06B40F}" type="slidenum">
              <a:rPr lang="en-US" smtClean="0"/>
              <a:t>‹#›</a:t>
            </a:fld>
            <a:endParaRPr lang="en-US"/>
          </a:p>
        </p:txBody>
      </p:sp>
    </p:spTree>
    <p:extLst>
      <p:ext uri="{BB962C8B-B14F-4D97-AF65-F5344CB8AC3E}">
        <p14:creationId xmlns:p14="http://schemas.microsoft.com/office/powerpoint/2010/main" val="524905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9B71E72-5ADB-4CCD-89B1-C65242D4EB6E}" type="datetimeFigureOut">
              <a:rPr lang="en-US" smtClean="0"/>
              <a:t>4/17/2024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3FA517-8954-42EB-969A-B6A43D06B40F}" type="slidenum">
              <a:rPr lang="en-US" smtClean="0"/>
              <a:t>‹#›</a:t>
            </a:fld>
            <a:endParaRPr lang="en-US"/>
          </a:p>
        </p:txBody>
      </p:sp>
    </p:spTree>
    <p:extLst>
      <p:ext uri="{BB962C8B-B14F-4D97-AF65-F5344CB8AC3E}">
        <p14:creationId xmlns:p14="http://schemas.microsoft.com/office/powerpoint/2010/main" val="955157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9B71E72-5ADB-4CCD-89B1-C65242D4EB6E}" type="datetimeFigureOut">
              <a:rPr lang="en-US" smtClean="0"/>
              <a:t>4/17/2024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3FA517-8954-42EB-969A-B6A43D06B40F}" type="slidenum">
              <a:rPr lang="en-US" smtClean="0"/>
              <a:t>‹#›</a:t>
            </a:fld>
            <a:endParaRPr lang="en-US"/>
          </a:p>
        </p:txBody>
      </p:sp>
    </p:spTree>
    <p:extLst>
      <p:ext uri="{BB962C8B-B14F-4D97-AF65-F5344CB8AC3E}">
        <p14:creationId xmlns:p14="http://schemas.microsoft.com/office/powerpoint/2010/main" val="2515416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B71E72-5ADB-4CCD-89B1-C65242D4EB6E}"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FA517-8954-42EB-969A-B6A43D06B40F}" type="slidenum">
              <a:rPr lang="en-US" smtClean="0"/>
              <a:t>‹#›</a:t>
            </a:fld>
            <a:endParaRPr lang="en-US"/>
          </a:p>
        </p:txBody>
      </p:sp>
    </p:spTree>
    <p:extLst>
      <p:ext uri="{BB962C8B-B14F-4D97-AF65-F5344CB8AC3E}">
        <p14:creationId xmlns:p14="http://schemas.microsoft.com/office/powerpoint/2010/main" val="1185711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B71E72-5ADB-4CCD-89B1-C65242D4EB6E}"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FA517-8954-42EB-969A-B6A43D06B40F}" type="slidenum">
              <a:rPr lang="en-US" smtClean="0"/>
              <a:t>‹#›</a:t>
            </a:fld>
            <a:endParaRPr lang="en-US"/>
          </a:p>
        </p:txBody>
      </p:sp>
    </p:spTree>
    <p:extLst>
      <p:ext uri="{BB962C8B-B14F-4D97-AF65-F5344CB8AC3E}">
        <p14:creationId xmlns:p14="http://schemas.microsoft.com/office/powerpoint/2010/main" val="498541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B71E72-5ADB-4CCD-89B1-C65242D4EB6E}"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FA517-8954-42EB-969A-B6A43D06B40F}" type="slidenum">
              <a:rPr lang="en-US" smtClean="0"/>
              <a:t>‹#›</a:t>
            </a:fld>
            <a:endParaRPr lang="en-US"/>
          </a:p>
        </p:txBody>
      </p:sp>
    </p:spTree>
    <p:extLst>
      <p:ext uri="{BB962C8B-B14F-4D97-AF65-F5344CB8AC3E}">
        <p14:creationId xmlns:p14="http://schemas.microsoft.com/office/powerpoint/2010/main" val="595405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B71E72-5ADB-4CCD-89B1-C65242D4EB6E}"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FA517-8954-42EB-969A-B6A43D06B40F}" type="slidenum">
              <a:rPr lang="en-US" smtClean="0"/>
              <a:t>‹#›</a:t>
            </a:fld>
            <a:endParaRPr lang="en-US"/>
          </a:p>
        </p:txBody>
      </p:sp>
    </p:spTree>
    <p:extLst>
      <p:ext uri="{BB962C8B-B14F-4D97-AF65-F5344CB8AC3E}">
        <p14:creationId xmlns:p14="http://schemas.microsoft.com/office/powerpoint/2010/main" val="730605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B71E72-5ADB-4CCD-89B1-C65242D4EB6E}"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FA517-8954-42EB-969A-B6A43D06B40F}" type="slidenum">
              <a:rPr lang="en-US" smtClean="0"/>
              <a:t>‹#›</a:t>
            </a:fld>
            <a:endParaRPr lang="en-US"/>
          </a:p>
        </p:txBody>
      </p:sp>
    </p:spTree>
    <p:extLst>
      <p:ext uri="{BB962C8B-B14F-4D97-AF65-F5344CB8AC3E}">
        <p14:creationId xmlns:p14="http://schemas.microsoft.com/office/powerpoint/2010/main" val="784364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B71E72-5ADB-4CCD-89B1-C65242D4EB6E}" type="datetimeFigureOut">
              <a:rPr lang="en-US" smtClean="0"/>
              <a:t>4/17/2024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3FA517-8954-42EB-969A-B6A43D06B40F}" type="slidenum">
              <a:rPr lang="en-US" smtClean="0"/>
              <a:t>‹#›</a:t>
            </a:fld>
            <a:endParaRPr lang="en-US"/>
          </a:p>
        </p:txBody>
      </p:sp>
    </p:spTree>
    <p:extLst>
      <p:ext uri="{BB962C8B-B14F-4D97-AF65-F5344CB8AC3E}">
        <p14:creationId xmlns:p14="http://schemas.microsoft.com/office/powerpoint/2010/main" val="448131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B71E72-5ADB-4CCD-89B1-C65242D4EB6E}" type="datetimeFigureOut">
              <a:rPr lang="en-US" smtClean="0"/>
              <a:t>4/17/2024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3FA517-8954-42EB-969A-B6A43D06B40F}" type="slidenum">
              <a:rPr lang="en-US" smtClean="0"/>
              <a:t>‹#›</a:t>
            </a:fld>
            <a:endParaRPr lang="en-US"/>
          </a:p>
        </p:txBody>
      </p:sp>
    </p:spTree>
    <p:extLst>
      <p:ext uri="{BB962C8B-B14F-4D97-AF65-F5344CB8AC3E}">
        <p14:creationId xmlns:p14="http://schemas.microsoft.com/office/powerpoint/2010/main" val="76346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39B71E72-5ADB-4CCD-89B1-C65242D4EB6E}" type="datetimeFigureOut">
              <a:rPr lang="en-US" smtClean="0"/>
              <a:t>4/17/2024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3FA517-8954-42EB-969A-B6A43D06B40F}" type="slidenum">
              <a:rPr lang="en-US" smtClean="0"/>
              <a:t>‹#›</a:t>
            </a:fld>
            <a:endParaRPr lang="en-US"/>
          </a:p>
        </p:txBody>
      </p:sp>
    </p:spTree>
    <p:extLst>
      <p:ext uri="{BB962C8B-B14F-4D97-AF65-F5344CB8AC3E}">
        <p14:creationId xmlns:p14="http://schemas.microsoft.com/office/powerpoint/2010/main" val="659596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B71E72-5ADB-4CCD-89B1-C65242D4EB6E}"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FA517-8954-42EB-969A-B6A43D06B40F}" type="slidenum">
              <a:rPr lang="en-US" smtClean="0"/>
              <a:t>‹#›</a:t>
            </a:fld>
            <a:endParaRPr lang="en-US"/>
          </a:p>
        </p:txBody>
      </p:sp>
    </p:spTree>
    <p:extLst>
      <p:ext uri="{BB962C8B-B14F-4D97-AF65-F5344CB8AC3E}">
        <p14:creationId xmlns:p14="http://schemas.microsoft.com/office/powerpoint/2010/main" val="1937943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B71E72-5ADB-4CCD-89B1-C65242D4EB6E}"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FA517-8954-42EB-969A-B6A43D06B40F}" type="slidenum">
              <a:rPr lang="en-US" smtClean="0"/>
              <a:t>‹#›</a:t>
            </a:fld>
            <a:endParaRPr lang="en-US"/>
          </a:p>
        </p:txBody>
      </p:sp>
    </p:spTree>
    <p:extLst>
      <p:ext uri="{BB962C8B-B14F-4D97-AF65-F5344CB8AC3E}">
        <p14:creationId xmlns:p14="http://schemas.microsoft.com/office/powerpoint/2010/main" val="2253455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39B71E72-5ADB-4CCD-89B1-C65242D4EB6E}" type="datetimeFigureOut">
              <a:rPr lang="en-US" smtClean="0"/>
              <a:t>4/17/2024</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043FA517-8954-42EB-969A-B6A43D06B40F}" type="slidenum">
              <a:rPr lang="en-US" smtClean="0"/>
              <a:t>‹#›</a:t>
            </a:fld>
            <a:endParaRPr lang="en-US"/>
          </a:p>
        </p:txBody>
      </p:sp>
    </p:spTree>
    <p:extLst>
      <p:ext uri="{BB962C8B-B14F-4D97-AF65-F5344CB8AC3E}">
        <p14:creationId xmlns:p14="http://schemas.microsoft.com/office/powerpoint/2010/main" val="2811642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3.png"/><Relationship Id="rId7"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3"/>
          <p:cNvSpPr txBox="1">
            <a:spLocks noChangeArrowheads="1"/>
          </p:cNvSpPr>
          <p:nvPr/>
        </p:nvSpPr>
        <p:spPr bwMode="auto">
          <a:xfrm>
            <a:off x="4193177" y="1021079"/>
            <a:ext cx="7315200" cy="69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611" tIns="40806" rIns="81611" bIns="40806">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sz="4000" b="1" dirty="0">
                <a:solidFill>
                  <a:srgbClr val="FF0000"/>
                </a:solidFill>
                <a:latin typeface="Times New Roman" panose="02020603050405020304" pitchFamily="18" charset="0"/>
                <a:cs typeface="Times New Roman" panose="02020603050405020304" pitchFamily="18" charset="0"/>
              </a:rPr>
              <a:t>TIẾNG VIỆT</a:t>
            </a:r>
            <a:endParaRPr lang="en-US" altLang="vi-VN"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8781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0376" y="1516231"/>
            <a:ext cx="11382233" cy="7478970"/>
          </a:xfrm>
          <a:prstGeom prst="rect">
            <a:avLst/>
          </a:prstGeom>
          <a:noFill/>
        </p:spPr>
        <p:txBody>
          <a:bodyPr wrap="square" rtlCol="0">
            <a:spAutoFit/>
          </a:bodyPr>
          <a:lstStyle/>
          <a:p>
            <a:pPr algn="just"/>
            <a:r>
              <a:rPr lang="en-US" sz="3100" b="0" i="0" dirty="0">
                <a:solidFill>
                  <a:schemeClr val="bg1"/>
                </a:solidFill>
                <a:effectLst/>
                <a:latin typeface="Times New Roman" panose="02020603050405020304" pitchFamily="18" charset="0"/>
                <a:cs typeface="Times New Roman" panose="02020603050405020304" pitchFamily="18" charset="0"/>
              </a:rPr>
              <a:t>	</a:t>
            </a:r>
            <a:r>
              <a:rPr lang="vi-VN" sz="3100" dirty="0">
                <a:solidFill>
                  <a:schemeClr val="accent4">
                    <a:lumMod val="50000"/>
                  </a:schemeClr>
                </a:solidFill>
                <a:latin typeface="Times New Roman" panose="02020603050405020304" pitchFamily="18" charset="0"/>
                <a:cs typeface="Times New Roman" panose="02020603050405020304" pitchFamily="18" charset="0"/>
              </a:rPr>
              <a:t>Thi thoảng trong giấc ngủ, Ki-a lại mơ thấy mình đang ở quê ngoại. Tỉnh giấc, Ki-a chỉ muốn ngủ tiếp để lại nhìn thấy quê ngoại trong giấc mơ, được gặp những người làng Chùa, được ngắm cánh đồng, dòng sông và dãy núi tím xa. Thế mà có lúc thấy Ki-a tỉnh giấc trong đêm, mẹ không biết em vừa mơ về quê ngoại, lại bảo: “Cún con ngủ đi chứ!”. Những lúc như thế, Ki-a tự hỏi: “Mẹ có mơ về quê ngoại như mình không nhỉ?”. Và chỉ vừa đặt câu hỏi trong đầu thì Ki-a đã ngủ thiếp đi cho tới tận sáng hôm sau.</a:t>
            </a:r>
          </a:p>
          <a:p>
            <a:pPr algn="just"/>
            <a:r>
              <a:rPr lang="en-US" sz="3100" dirty="0">
                <a:solidFill>
                  <a:schemeClr val="accent4">
                    <a:lumMod val="50000"/>
                  </a:schemeClr>
                </a:solidFill>
                <a:latin typeface="Times New Roman" panose="02020603050405020304" pitchFamily="18" charset="0"/>
                <a:cs typeface="Times New Roman" panose="02020603050405020304" pitchFamily="18" charset="0"/>
              </a:rPr>
              <a:t>							</a:t>
            </a:r>
          </a:p>
          <a:p>
            <a:pPr algn="just"/>
            <a:r>
              <a:rPr lang="en-US" sz="3100" dirty="0">
                <a:solidFill>
                  <a:schemeClr val="accent4">
                    <a:lumMod val="50000"/>
                  </a:schemeClr>
                </a:solidFill>
                <a:latin typeface="Times New Roman" panose="02020603050405020304" pitchFamily="18" charset="0"/>
                <a:cs typeface="Times New Roman" panose="02020603050405020304" pitchFamily="18" charset="0"/>
              </a:rPr>
              <a:t>							</a:t>
            </a:r>
            <a:r>
              <a:rPr lang="vi-VN" sz="3100" dirty="0">
                <a:solidFill>
                  <a:schemeClr val="accent4">
                    <a:lumMod val="50000"/>
                  </a:schemeClr>
                </a:solidFill>
                <a:latin typeface="Times New Roman" panose="02020603050405020304" pitchFamily="18" charset="0"/>
                <a:cs typeface="Times New Roman" panose="02020603050405020304" pitchFamily="18" charset="0"/>
              </a:rPr>
              <a:t>(</a:t>
            </a:r>
            <a:r>
              <a:rPr lang="vi-VN" sz="3100" i="1" dirty="0">
                <a:solidFill>
                  <a:schemeClr val="accent4">
                    <a:lumMod val="50000"/>
                  </a:schemeClr>
                </a:solidFill>
                <a:latin typeface="Times New Roman" panose="02020603050405020304" pitchFamily="18" charset="0"/>
                <a:cs typeface="Times New Roman" panose="02020603050405020304" pitchFamily="18" charset="0"/>
              </a:rPr>
              <a:t>Theo</a:t>
            </a:r>
            <a:r>
              <a:rPr lang="vi-VN" sz="3100" dirty="0">
                <a:solidFill>
                  <a:schemeClr val="accent4">
                    <a:lumMod val="50000"/>
                  </a:schemeClr>
                </a:solidFill>
                <a:latin typeface="Times New Roman" panose="02020603050405020304" pitchFamily="18" charset="0"/>
                <a:cs typeface="Times New Roman" panose="02020603050405020304" pitchFamily="18" charset="0"/>
              </a:rPr>
              <a:t> Nguyễn Quang Thiều)</a:t>
            </a:r>
          </a:p>
          <a:p>
            <a:pPr algn="just"/>
            <a:br>
              <a:rPr lang="vi-VN" sz="3100" b="0" i="0" dirty="0">
                <a:solidFill>
                  <a:schemeClr val="accent4">
                    <a:lumMod val="50000"/>
                  </a:schemeClr>
                </a:solidFill>
                <a:effectLst/>
                <a:latin typeface="Times New Roman" panose="02020603050405020304" pitchFamily="18" charset="0"/>
                <a:cs typeface="Times New Roman" panose="02020603050405020304" pitchFamily="18" charset="0"/>
              </a:rPr>
            </a:br>
            <a:br>
              <a:rPr lang="vi-VN" sz="3100" b="0" i="0" dirty="0">
                <a:solidFill>
                  <a:schemeClr val="bg1"/>
                </a:solidFill>
                <a:effectLst/>
                <a:latin typeface="Times New Roman" panose="02020603050405020304" pitchFamily="18" charset="0"/>
                <a:cs typeface="Times New Roman" panose="02020603050405020304" pitchFamily="18" charset="0"/>
              </a:rPr>
            </a:br>
            <a:br>
              <a:rPr lang="vi-VN" sz="3100" b="0" i="0" dirty="0">
                <a:solidFill>
                  <a:schemeClr val="bg1"/>
                </a:solidFill>
                <a:effectLst/>
                <a:latin typeface="Times New Roman" panose="02020603050405020304" pitchFamily="18" charset="0"/>
                <a:cs typeface="Times New Roman" panose="02020603050405020304" pitchFamily="18" charset="0"/>
              </a:rPr>
            </a:br>
            <a:br>
              <a:rPr lang="vi-VN" sz="3100" b="0" i="0" dirty="0">
                <a:solidFill>
                  <a:schemeClr val="bg1"/>
                </a:solidFill>
                <a:effectLst/>
                <a:latin typeface="Times New Roman" panose="02020603050405020304" pitchFamily="18" charset="0"/>
                <a:cs typeface="Times New Roman" panose="02020603050405020304" pitchFamily="18" charset="0"/>
              </a:rPr>
            </a:br>
            <a:endParaRPr lang="vi-VN" altLang="en-US" sz="3100" dirty="0">
              <a:solidFill>
                <a:schemeClr val="bg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290181" y="524578"/>
            <a:ext cx="880742" cy="646070"/>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923" y="602499"/>
            <a:ext cx="932538" cy="483745"/>
          </a:xfrm>
          <a:prstGeom prst="rect">
            <a:avLst/>
          </a:prstGeom>
        </p:spPr>
      </p:pic>
      <p:sp>
        <p:nvSpPr>
          <p:cNvPr id="7" name="Title 3"/>
          <p:cNvSpPr txBox="1"/>
          <p:nvPr/>
        </p:nvSpPr>
        <p:spPr>
          <a:xfrm>
            <a:off x="1265066" y="635967"/>
            <a:ext cx="9756011" cy="69910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lnSpc>
                <a:spcPct val="120000"/>
              </a:lnSpc>
            </a:pPr>
            <a:r>
              <a:rPr lang="nl-NL" sz="3600" b="1" dirty="0">
                <a:solidFill>
                  <a:srgbClr val="FFFF00"/>
                </a:solidFill>
                <a:latin typeface="Times New Roman" panose="02020603050405020304" pitchFamily="18" charset="0"/>
                <a:ea typeface="Times New Roman" panose="02020603050405020304" pitchFamily="18" charset="0"/>
              </a:rPr>
              <a:t>QUÊ NGOẠI</a:t>
            </a:r>
            <a:endParaRPr lang="nl-NL" sz="3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Oval 7"/>
          <p:cNvSpPr/>
          <p:nvPr/>
        </p:nvSpPr>
        <p:spPr>
          <a:xfrm>
            <a:off x="813733" y="1640462"/>
            <a:ext cx="357190" cy="357190"/>
          </a:xfrm>
          <a:prstGeom prst="ellipse">
            <a:avLst/>
          </a:prstGeom>
          <a:solidFill>
            <a:schemeClr val="accent4">
              <a:lumMod val="20000"/>
              <a:lumOff val="80000"/>
            </a:schemeClr>
          </a:solid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Times New Roman" panose="02020603050405020304" pitchFamily="18" charset="0"/>
                <a:cs typeface="Times New Roman" panose="02020603050405020304" pitchFamily="18" charset="0"/>
                <a:sym typeface="+mn-ea"/>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408996" y="601707"/>
            <a:ext cx="5374005" cy="58913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latin typeface="Times New Roman" panose="02020603050405020304" pitchFamily="18" charset="0"/>
                <a:cs typeface="Times New Roman" panose="02020603050405020304" pitchFamily="18" charset="0"/>
              </a:rPr>
              <a:t>* GIẢI NGHĨA TỪ</a:t>
            </a:r>
          </a:p>
        </p:txBody>
      </p:sp>
      <p:sp>
        <p:nvSpPr>
          <p:cNvPr id="5" name="TextBox 4"/>
          <p:cNvSpPr>
            <a:spLocks noChangeArrowheads="1"/>
          </p:cNvSpPr>
          <p:nvPr/>
        </p:nvSpPr>
        <p:spPr bwMode="auto">
          <a:xfrm>
            <a:off x="1438910" y="3776345"/>
            <a:ext cx="1776095" cy="583565"/>
          </a:xfrm>
          <a:prstGeom prst="rect">
            <a:avLst/>
          </a:prstGeom>
          <a:solidFill>
            <a:schemeClr val="accent4">
              <a:lumMod val="20000"/>
              <a:lumOff val="80000"/>
            </a:schemeClr>
          </a:solidFill>
          <a:ln w="28575">
            <a:solidFill>
              <a:schemeClr val="tx1"/>
            </a:solidFill>
          </a:ln>
        </p:spPr>
        <p:txBody>
          <a:bodyPr vert="horz" wrap="square" numCol="1" spcCol="0" rtlCol="0" fromWordArt="0" anchor="t" anchorCtr="0" forceAA="0" compatLnSpc="0">
            <a:spAutoFit/>
          </a:bodyPr>
          <a:lstStyle/>
          <a:p>
            <a:pPr lvl="0" algn="ctr">
              <a:buClrTx/>
              <a:buSzTx/>
              <a:buFontTx/>
            </a:pPr>
            <a:r>
              <a:rPr lang="en-US" altLang="en-US" sz="3200" i="1" dirty="0" err="1">
                <a:solidFill>
                  <a:srgbClr val="FF0000"/>
                </a:solidFill>
                <a:latin typeface="Times New Roman" panose="02020603050405020304" pitchFamily="18" charset="0"/>
                <a:sym typeface="+mn-ea"/>
              </a:rPr>
              <a:t>Vô tận: </a:t>
            </a:r>
          </a:p>
        </p:txBody>
      </p:sp>
      <p:sp>
        <p:nvSpPr>
          <p:cNvPr id="6" name="TextBox 5"/>
          <p:cNvSpPr>
            <a:spLocks noChangeArrowheads="1"/>
          </p:cNvSpPr>
          <p:nvPr/>
        </p:nvSpPr>
        <p:spPr bwMode="auto">
          <a:xfrm>
            <a:off x="3215005" y="3777521"/>
            <a:ext cx="6694816" cy="583565"/>
          </a:xfrm>
          <a:prstGeom prst="rect">
            <a:avLst/>
          </a:prstGeom>
          <a:solidFill>
            <a:schemeClr val="accent4">
              <a:lumMod val="20000"/>
              <a:lumOff val="80000"/>
            </a:schemeClr>
          </a:solidFill>
          <a:ln w="28575">
            <a:solidFill>
              <a:schemeClr val="tx1"/>
            </a:solidFill>
          </a:ln>
        </p:spPr>
        <p:txBody>
          <a:bodyPr vert="horz" wrap="square" numCol="1" spcCol="0" rtlCol="0" fromWordArt="0" anchor="t" anchorCtr="0" forceAA="0" compatLnSpc="0">
            <a:spAutoFit/>
          </a:bodyPr>
          <a:lstStyle/>
          <a:p>
            <a:pPr lvl="0" algn="ctr">
              <a:buClrTx/>
              <a:buSzTx/>
              <a:buFontTx/>
            </a:pPr>
            <a:r>
              <a:rPr lang="en-US" altLang="en-US" sz="3200" i="1" dirty="0" err="1">
                <a:solidFill>
                  <a:srgbClr val="FF0000"/>
                </a:solidFill>
                <a:latin typeface="Times New Roman" panose="02020603050405020304" pitchFamily="18" charset="0"/>
                <a:sym typeface="+mn-ea"/>
              </a:rPr>
              <a:t>Tưởng như không bao giờ hết được.</a:t>
            </a:r>
          </a:p>
        </p:txBody>
      </p:sp>
      <p:sp>
        <p:nvSpPr>
          <p:cNvPr id="7" name="Rectangle 6"/>
          <p:cNvSpPr/>
          <p:nvPr/>
        </p:nvSpPr>
        <p:spPr>
          <a:xfrm>
            <a:off x="457200" y="1953144"/>
            <a:ext cx="11353800" cy="1077218"/>
          </a:xfrm>
          <a:prstGeom prst="rect">
            <a:avLst/>
          </a:prstGeom>
        </p:spPr>
        <p:txBody>
          <a:bodyPr wrap="square">
            <a:spAutoFit/>
          </a:bodyPr>
          <a:lstStyle/>
          <a:p>
            <a:pPr algn="just"/>
            <a:r>
              <a:rPr lang="en-US" sz="3200" dirty="0">
                <a:solidFill>
                  <a:schemeClr val="bg1"/>
                </a:solidFill>
                <a:latin typeface="Times New Roman" panose="02020603050405020304" pitchFamily="18" charset="0"/>
                <a:cs typeface="Times New Roman" panose="02020603050405020304" pitchFamily="18" charset="0"/>
              </a:rPr>
              <a:t>	</a:t>
            </a:r>
            <a:r>
              <a:rPr lang="vi-VN" sz="3200" i="1" dirty="0">
                <a:solidFill>
                  <a:schemeClr val="bg1"/>
                </a:solidFill>
                <a:latin typeface="Times New Roman" panose="02020603050405020304" pitchFamily="18" charset="0"/>
                <a:cs typeface="Times New Roman" panose="02020603050405020304" pitchFamily="18" charset="0"/>
              </a:rPr>
              <a:t> </a:t>
            </a:r>
            <a:r>
              <a:rPr lang="vi-VN" sz="3200" i="1" dirty="0">
                <a:solidFill>
                  <a:schemeClr val="accent4">
                    <a:lumMod val="50000"/>
                  </a:schemeClr>
                </a:solidFill>
                <a:latin typeface="Times New Roman" panose="02020603050405020304" pitchFamily="18" charset="0"/>
                <a:cs typeface="Times New Roman" panose="02020603050405020304" pitchFamily="18" charset="0"/>
              </a:rPr>
              <a:t>Những ngôi nhà nhỏ bình yên, cánh đồng lúa rộng lớn, dòng sông Đáy dài vô tận, những ao hồ nở đầy hoa sen.</a:t>
            </a:r>
            <a:endParaRPr lang="en-US" sz="3200" i="1" kern="0" dirty="0">
              <a:solidFill>
                <a:schemeClr val="accent4">
                  <a:lumMod val="50000"/>
                </a:schemeClr>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cxnSp>
        <p:nvCxnSpPr>
          <p:cNvPr id="3" name="Straight Connector 2"/>
          <p:cNvCxnSpPr/>
          <p:nvPr/>
        </p:nvCxnSpPr>
        <p:spPr>
          <a:xfrm>
            <a:off x="2726962" y="2957792"/>
            <a:ext cx="108585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ldLvl="0" animBg="1"/>
      <p:bldP spid="6" grpId="0" bldLvl="0" animBg="1"/>
      <p:bldP spid="7" grpId="0"/>
      <p:bldP spid="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408996" y="601707"/>
            <a:ext cx="5374005" cy="58913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latin typeface="Times New Roman" panose="02020603050405020304" pitchFamily="18" charset="0"/>
                <a:cs typeface="Times New Roman" panose="02020603050405020304" pitchFamily="18" charset="0"/>
              </a:rPr>
              <a:t>*GIẢI NGHĨA TỪ</a:t>
            </a:r>
          </a:p>
        </p:txBody>
      </p:sp>
      <p:sp>
        <p:nvSpPr>
          <p:cNvPr id="5" name="TextBox 4"/>
          <p:cNvSpPr txBox="1">
            <a:spLocks noChangeArrowheads="1"/>
          </p:cNvSpPr>
          <p:nvPr/>
        </p:nvSpPr>
        <p:spPr bwMode="auto">
          <a:xfrm>
            <a:off x="419100" y="4196884"/>
            <a:ext cx="1678323" cy="564193"/>
          </a:xfrm>
          <a:prstGeom prst="rect">
            <a:avLst/>
          </a:prstGeom>
          <a:solidFill>
            <a:schemeClr val="accent4">
              <a:lumMod val="20000"/>
              <a:lumOff val="80000"/>
            </a:schemeClr>
          </a:solidFill>
          <a:ln w="28575">
            <a:solidFill>
              <a:schemeClr val="tx1"/>
            </a:solidFill>
          </a:ln>
        </p:spPr>
        <p:txBody>
          <a:bodyPr vert="horz" wrap="square" numCol="1" spcCol="0" rtlCol="0" fromWordArt="0" anchor="t" anchorCtr="0" forceAA="0" compatLnSpc="0">
            <a:spAutoFit/>
          </a:bodyPr>
          <a:lstStyle>
            <a:defPPr>
              <a:defRPr lang="en-US"/>
            </a:defPPr>
            <a:lvl1pPr lvl="0" algn="ctr">
              <a:buClrTx/>
              <a:buSzTx/>
              <a:buFontTx/>
              <a:defRPr sz="3600" i="1">
                <a:solidFill>
                  <a:srgbClr val="FF0000"/>
                </a:solidFill>
                <a:latin typeface="Times New Roman" panose="02020603050405020304"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GB" altLang="en-US" sz="3200" dirty="0" err="1"/>
              <a:t>Dứa</a:t>
            </a:r>
            <a:r>
              <a:rPr lang="en-GB" altLang="en-US" sz="3200" dirty="0"/>
              <a:t> </a:t>
            </a:r>
            <a:r>
              <a:rPr lang="en-GB" altLang="en-US" sz="3200" dirty="0" err="1"/>
              <a:t>dại</a:t>
            </a:r>
            <a:r>
              <a:rPr lang="en-GB" altLang="en-US" sz="3200" dirty="0"/>
              <a:t>: </a:t>
            </a:r>
            <a:endParaRPr lang="en-US" altLang="en-US" sz="3200" dirty="0"/>
          </a:p>
        </p:txBody>
      </p:sp>
      <p:sp>
        <p:nvSpPr>
          <p:cNvPr id="6" name="TextBox 5"/>
          <p:cNvSpPr txBox="1">
            <a:spLocks noChangeArrowheads="1"/>
          </p:cNvSpPr>
          <p:nvPr/>
        </p:nvSpPr>
        <p:spPr bwMode="auto">
          <a:xfrm>
            <a:off x="2097423" y="4185552"/>
            <a:ext cx="9426920" cy="1979773"/>
          </a:xfrm>
          <a:prstGeom prst="rect">
            <a:avLst/>
          </a:prstGeom>
          <a:solidFill>
            <a:schemeClr val="accent4">
              <a:lumMod val="20000"/>
              <a:lumOff val="80000"/>
            </a:schemeClr>
          </a:solidFill>
          <a:ln w="28575">
            <a:solidFill>
              <a:schemeClr val="tx1"/>
            </a:solidFill>
          </a:ln>
        </p:spPr>
        <p:txBody>
          <a:bodyPr vert="horz" wrap="square" numCol="1" spcCol="0" rtlCol="0" fromWordArt="0" anchor="t" anchorCtr="0" forceAA="0" compatLnSpc="0">
            <a:spAutoFit/>
          </a:bodyPr>
          <a:lstStyle>
            <a:defPPr>
              <a:defRPr lang="en-US"/>
            </a:defPPr>
            <a:lvl1pPr lvl="0" algn="ctr">
              <a:buClrTx/>
              <a:buSzTx/>
              <a:buFontTx/>
              <a:defRPr sz="3600" i="1">
                <a:solidFill>
                  <a:srgbClr val="FF0000"/>
                </a:solidFill>
                <a:latin typeface="Times New Roman" panose="02020603050405020304"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just"/>
            <a:r>
              <a:rPr lang="en-US" sz="3200" dirty="0" err="1"/>
              <a:t>Cây</a:t>
            </a:r>
            <a:r>
              <a:rPr lang="en-US" sz="3200" dirty="0"/>
              <a:t> </a:t>
            </a:r>
            <a:r>
              <a:rPr lang="vi-VN" sz="3200" dirty="0"/>
              <a:t>có chiều cao từ 3 – 4m, lá mọc ở đầu nhánh. Mép lá gai sắc nhọn, hình bản, chiều dài khoảng 1 – 2m. Quả hình trứng, màu vàng cam, có cuống, bề mặt quả sần sùi.</a:t>
            </a:r>
            <a:endParaRPr lang="en-GB" sz="3200" dirty="0"/>
          </a:p>
        </p:txBody>
      </p:sp>
      <p:sp>
        <p:nvSpPr>
          <p:cNvPr id="7" name="Rectangle 6"/>
          <p:cNvSpPr/>
          <p:nvPr/>
        </p:nvSpPr>
        <p:spPr>
          <a:xfrm>
            <a:off x="419100" y="1461361"/>
            <a:ext cx="11353800" cy="2062103"/>
          </a:xfrm>
          <a:prstGeom prst="rect">
            <a:avLst/>
          </a:prstGeom>
        </p:spPr>
        <p:txBody>
          <a:bodyPr wrap="square">
            <a:spAutoFit/>
          </a:bodyPr>
          <a:lstStyle/>
          <a:p>
            <a:pPr algn="just"/>
            <a:r>
              <a:rPr lang="en-US" sz="3200" dirty="0">
                <a:solidFill>
                  <a:schemeClr val="bg1"/>
                </a:solidFill>
                <a:latin typeface="Times New Roman" panose="02020603050405020304" pitchFamily="18" charset="0"/>
                <a:cs typeface="Times New Roman" panose="02020603050405020304" pitchFamily="18" charset="0"/>
              </a:rPr>
              <a:t>	</a:t>
            </a:r>
            <a:r>
              <a:rPr lang="vi-VN" sz="3200" i="1" dirty="0">
                <a:solidFill>
                  <a:schemeClr val="accent4">
                    <a:lumMod val="50000"/>
                  </a:schemeClr>
                </a:solidFill>
                <a:latin typeface="Times New Roman" panose="02020603050405020304" pitchFamily="18" charset="0"/>
                <a:cs typeface="Times New Roman" panose="02020603050405020304" pitchFamily="18" charset="0"/>
              </a:rPr>
              <a:t> </a:t>
            </a:r>
            <a:r>
              <a:rPr lang="vi-VN" sz="3200" dirty="0">
                <a:solidFill>
                  <a:schemeClr val="accent4">
                    <a:lumMod val="50000"/>
                  </a:schemeClr>
                </a:solidFill>
                <a:latin typeface="Times New Roman" panose="02020603050405020304" pitchFamily="18" charset="0"/>
                <a:cs typeface="Times New Roman" panose="02020603050405020304" pitchFamily="18" charset="0"/>
              </a:rPr>
              <a:t>Mẹ của Ki-a kể khi mẹ còn nhỏ, cứ vào dịp nghỉ hè là mẹ lại được ông ngoại đưa ra đê thả diều, lấy lá dứa dại làm những chiếc chong chóng và những chiếc kèn thổi vang trên mặt đê trong những chiều mùa hạ.</a:t>
            </a:r>
          </a:p>
        </p:txBody>
      </p:sp>
      <p:cxnSp>
        <p:nvCxnSpPr>
          <p:cNvPr id="3" name="Straight Connector 2"/>
          <p:cNvCxnSpPr/>
          <p:nvPr/>
        </p:nvCxnSpPr>
        <p:spPr>
          <a:xfrm>
            <a:off x="7089426" y="2492412"/>
            <a:ext cx="1575603"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2" descr="D:\THANH MAI\2023-2024\KHOI\DAY TRUYEN HINH\hinh anh\cay-dua-dai-1-.jpg"/>
          <p:cNvPicPr>
            <a:picLocks noChangeAspect="1" noChangeArrowheads="1"/>
          </p:cNvPicPr>
          <p:nvPr/>
        </p:nvPicPr>
        <p:blipFill>
          <a:blip r:embed="rId3">
            <a:extLst>
              <a:ext uri="{28A0092B-C50C-407E-A947-70E740481C1C}">
                <a14:useLocalDpi xmlns:a14="http://schemas.microsoft.com/office/drawing/2010/main" val="0"/>
              </a:ext>
            </a:extLst>
          </a:blip>
          <a:srcRect l="6593" b="25307"/>
          <a:stretch>
            <a:fillRect/>
          </a:stretch>
        </p:blipFill>
        <p:spPr bwMode="auto">
          <a:xfrm>
            <a:off x="2552065" y="3769995"/>
            <a:ext cx="5865495" cy="30175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xit" presetSubtype="32" fill="hold" grpId="1" nodeType="clickEffect">
                                  <p:stCondLst>
                                    <p:cond delay="0"/>
                                  </p:stCondLst>
                                  <p:childTnLst>
                                    <p:anim calcmode="lin" valueType="num">
                                      <p:cBhvr>
                                        <p:cTn id="28" dur="500"/>
                                        <p:tgtEl>
                                          <p:spTgt spid="6"/>
                                        </p:tgtEl>
                                        <p:attrNameLst>
                                          <p:attrName>ppt_w</p:attrName>
                                        </p:attrNameLst>
                                      </p:cBhvr>
                                      <p:tavLst>
                                        <p:tav tm="0">
                                          <p:val>
                                            <p:strVal val="ppt_w"/>
                                          </p:val>
                                        </p:tav>
                                        <p:tav tm="100000">
                                          <p:val>
                                            <p:fltVal val="0"/>
                                          </p:val>
                                        </p:tav>
                                      </p:tavLst>
                                    </p:anim>
                                    <p:anim calcmode="lin" valueType="num">
                                      <p:cBhvr>
                                        <p:cTn id="29" dur="500"/>
                                        <p:tgtEl>
                                          <p:spTgt spid="6"/>
                                        </p:tgtEl>
                                        <p:attrNameLst>
                                          <p:attrName>ppt_h</p:attrName>
                                        </p:attrNameLst>
                                      </p:cBhvr>
                                      <p:tavLst>
                                        <p:tav tm="0">
                                          <p:val>
                                            <p:strVal val="ppt_h"/>
                                          </p:val>
                                        </p:tav>
                                        <p:tav tm="100000">
                                          <p:val>
                                            <p:fltVal val="0"/>
                                          </p:val>
                                        </p:tav>
                                      </p:tavLst>
                                    </p:anim>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par>
                                <p:cTn id="32" presetID="21" presetClass="entr" presetSubtype="1" fill="hold" nodeType="with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wheel(1)">
                                      <p:cBhvr>
                                        <p:cTn id="34"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6" grpId="1" animBg="1"/>
      <p:bldP spid="7" grpId="0"/>
      <p:bldP spid="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7"/>
          <p:cNvSpPr/>
          <p:nvPr/>
        </p:nvSpPr>
        <p:spPr>
          <a:xfrm>
            <a:off x="1321286" y="301691"/>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301691"/>
            <a:ext cx="827590" cy="899307"/>
          </a:xfrm>
          <a:prstGeom prst="rect">
            <a:avLst/>
          </a:prstGeom>
        </p:spPr>
      </p:pic>
      <p:sp>
        <p:nvSpPr>
          <p:cNvPr id="6" name="Rectangle 5"/>
          <p:cNvSpPr/>
          <p:nvPr/>
        </p:nvSpPr>
        <p:spPr>
          <a:xfrm>
            <a:off x="0" y="1219541"/>
            <a:ext cx="12192000" cy="646331"/>
          </a:xfrm>
          <a:prstGeom prst="rect">
            <a:avLst/>
          </a:prstGeom>
        </p:spPr>
        <p:txBody>
          <a:bodyPr wrap="square">
            <a:spAutoFit/>
          </a:bodyPr>
          <a:lstStyle/>
          <a:p>
            <a:pPr marL="0" lvl="1" algn="just"/>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Câu</a:t>
            </a:r>
            <a:r>
              <a:rPr lang="en-US" sz="3600" dirty="0">
                <a:solidFill>
                  <a:srgbClr val="FFFF00"/>
                </a:solidFill>
                <a:latin typeface="Times New Roman" panose="02020603050405020304" pitchFamily="18" charset="0"/>
                <a:cs typeface="Times New Roman" panose="02020603050405020304" pitchFamily="18" charset="0"/>
              </a:rPr>
              <a:t> 1: Ki-a </a:t>
            </a:r>
            <a:r>
              <a:rPr lang="en-US" sz="3600" dirty="0" err="1">
                <a:solidFill>
                  <a:srgbClr val="FFFF00"/>
                </a:solidFill>
                <a:latin typeface="Times New Roman" panose="02020603050405020304" pitchFamily="18" charset="0"/>
                <a:cs typeface="Times New Roman" panose="02020603050405020304" pitchFamily="18" charset="0"/>
              </a:rPr>
              <a:t>sống</a:t>
            </a:r>
            <a:r>
              <a:rPr lang="en-US" sz="3600" dirty="0">
                <a:solidFill>
                  <a:srgbClr val="FFFF00"/>
                </a:solidFill>
                <a:latin typeface="Times New Roman" panose="02020603050405020304" pitchFamily="18" charset="0"/>
                <a:cs typeface="Times New Roman" panose="02020603050405020304" pitchFamily="18" charset="0"/>
              </a:rPr>
              <a:t> ở </a:t>
            </a:r>
            <a:r>
              <a:rPr lang="en-US" sz="3600" dirty="0" err="1">
                <a:solidFill>
                  <a:srgbClr val="FFFF00"/>
                </a:solidFill>
                <a:latin typeface="Times New Roman" panose="02020603050405020304" pitchFamily="18" charset="0"/>
                <a:cs typeface="Times New Roman" panose="02020603050405020304" pitchFamily="18" charset="0"/>
              </a:rPr>
              <a:t>đâu</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và</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quê</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ngoại</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của</a:t>
            </a:r>
            <a:r>
              <a:rPr lang="en-US" sz="3600" dirty="0">
                <a:solidFill>
                  <a:srgbClr val="FFFF00"/>
                </a:solidFill>
                <a:latin typeface="Times New Roman" panose="02020603050405020304" pitchFamily="18" charset="0"/>
                <a:cs typeface="Times New Roman" panose="02020603050405020304" pitchFamily="18" charset="0"/>
              </a:rPr>
              <a:t> Ki-a ở </a:t>
            </a:r>
            <a:r>
              <a:rPr lang="en-US" sz="3600" dirty="0" err="1">
                <a:solidFill>
                  <a:srgbClr val="FFFF00"/>
                </a:solidFill>
                <a:latin typeface="Times New Roman" panose="02020603050405020304" pitchFamily="18" charset="0"/>
                <a:cs typeface="Times New Roman" panose="02020603050405020304" pitchFamily="18" charset="0"/>
              </a:rPr>
              <a:t>đâu</a:t>
            </a:r>
            <a:r>
              <a:rPr lang="en-US" sz="3600" kern="0" dirty="0">
                <a:solidFill>
                  <a:srgbClr val="FFFF00"/>
                </a:solidFill>
                <a:latin typeface="Times New Roman" panose="02020603050405020304" pitchFamily="18" charset="0"/>
                <a:cs typeface="Times New Roman" panose="02020603050405020304" pitchFamily="18" charset="0"/>
                <a:sym typeface="+mn-ea"/>
              </a:rPr>
              <a:t>?</a:t>
            </a:r>
            <a:endParaRPr lang="en-US" sz="3600" kern="0" dirty="0">
              <a:solidFill>
                <a:srgbClr val="FFFF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7" name="Rectangle 6"/>
          <p:cNvSpPr/>
          <p:nvPr/>
        </p:nvSpPr>
        <p:spPr>
          <a:xfrm>
            <a:off x="493696" y="2612792"/>
            <a:ext cx="10526714" cy="646331"/>
          </a:xfrm>
          <a:prstGeom prst="rect">
            <a:avLst/>
          </a:prstGeom>
        </p:spPr>
        <p:txBody>
          <a:bodyPr wrap="square">
            <a:spAutoFit/>
          </a:bodyPr>
          <a:lstStyle/>
          <a:p>
            <a:pPr algn="just"/>
            <a:r>
              <a:rPr lang="en-US" sz="3600" dirty="0">
                <a:solidFill>
                  <a:srgbClr val="FFFFFF"/>
                </a:solidFill>
                <a:latin typeface="Times New Roman" panose="02020603050405020304" pitchFamily="18" charset="0"/>
                <a:cs typeface="Times New Roman" panose="02020603050405020304" pitchFamily="18" charset="0"/>
              </a:rPr>
              <a:t>	</a:t>
            </a:r>
            <a:endParaRPr lang="en-US" sz="3600" b="1" kern="0" dirty="0">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9" name="Rectangle 8"/>
          <p:cNvSpPr/>
          <p:nvPr/>
        </p:nvSpPr>
        <p:spPr>
          <a:xfrm>
            <a:off x="708801" y="1905000"/>
            <a:ext cx="10774398" cy="5139869"/>
          </a:xfrm>
          <a:prstGeom prst="rect">
            <a:avLst/>
          </a:prstGeom>
        </p:spPr>
        <p:txBody>
          <a:bodyPr wrap="square">
            <a:spAutoFit/>
          </a:bodyPr>
          <a:lstStyle/>
          <a:p>
            <a:pPr algn="just"/>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vi-VN" sz="3200" dirty="0">
                <a:solidFill>
                  <a:schemeClr val="accent4">
                    <a:lumMod val="50000"/>
                  </a:schemeClr>
                </a:solidFill>
                <a:latin typeface="Times New Roman" panose="02020603050405020304" pitchFamily="18" charset="0"/>
                <a:cs typeface="Times New Roman" panose="02020603050405020304" pitchFamily="18" charset="0"/>
              </a:rPr>
              <a:t>Làng Chùa là quê ngoại của Ki-a. Ki-a không bao giờ hình dung ra quê ngoại như vậy. Những ngôi nhà nhỏ bình yên, cánh đồng lúa rộng lớn, dòng sông Đáy dài vô tận, những ao hồ nở đầy hoa sen. Có một điều Ki-a không thể nào quên là ai ở đó cũng tươi cười và yêu quý em.</a:t>
            </a:r>
            <a:endParaRPr lang="en-US" sz="3200" dirty="0">
              <a:solidFill>
                <a:schemeClr val="accent4">
                  <a:lumMod val="50000"/>
                </a:schemeClr>
              </a:solidFill>
              <a:latin typeface="Times New Roman" panose="02020603050405020304" pitchFamily="18" charset="0"/>
              <a:cs typeface="Times New Roman" panose="02020603050405020304" pitchFamily="18" charset="0"/>
            </a:endParaRPr>
          </a:p>
          <a:p>
            <a:pPr algn="just"/>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vi-VN" sz="3200" dirty="0">
                <a:solidFill>
                  <a:schemeClr val="accent4">
                    <a:lumMod val="50000"/>
                  </a:schemeClr>
                </a:solidFill>
                <a:latin typeface="Times New Roman" panose="02020603050405020304" pitchFamily="18" charset="0"/>
                <a:cs typeface="Times New Roman" panose="02020603050405020304" pitchFamily="18" charset="0"/>
              </a:rPr>
              <a:t>Sau chuyến thăm quê ngoại trở về nước Mỹ, Ki-a cảm thấy mình thật giàu có vì có thêm một quê hương. Em kể cho các bạn biết mình vừa có một chuyến đi rất xa để đến một ngôi làng ở Việt Nam. Ngôi làng đó là quê ngoại của em đấy.</a:t>
            </a:r>
            <a:endParaRPr lang="en-US" sz="3200" dirty="0">
              <a:solidFill>
                <a:schemeClr val="accent4">
                  <a:lumMod val="50000"/>
                </a:schemeClr>
              </a:solidFill>
              <a:latin typeface="Times New Roman" panose="02020603050405020304" pitchFamily="18" charset="0"/>
              <a:cs typeface="Times New Roman" panose="02020603050405020304" pitchFamily="18" charset="0"/>
            </a:endParaRPr>
          </a:p>
          <a:p>
            <a:pPr algn="just"/>
            <a:endParaRPr lang="vi-VN" sz="36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6" grpId="1"/>
      <p:bldP spid="7" grpId="0"/>
      <p:bldP spid="9" grpId="0"/>
      <p:bldP spid="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7"/>
          <p:cNvSpPr/>
          <p:nvPr/>
        </p:nvSpPr>
        <p:spPr>
          <a:xfrm>
            <a:off x="1321286" y="301691"/>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301691"/>
            <a:ext cx="827590" cy="899307"/>
          </a:xfrm>
          <a:prstGeom prst="rect">
            <a:avLst/>
          </a:prstGeom>
        </p:spPr>
      </p:pic>
      <p:sp>
        <p:nvSpPr>
          <p:cNvPr id="6" name="Rectangle 5"/>
          <p:cNvSpPr/>
          <p:nvPr/>
        </p:nvSpPr>
        <p:spPr>
          <a:xfrm>
            <a:off x="0" y="1219541"/>
            <a:ext cx="12192000" cy="646331"/>
          </a:xfrm>
          <a:prstGeom prst="rect">
            <a:avLst/>
          </a:prstGeom>
        </p:spPr>
        <p:txBody>
          <a:bodyPr wrap="square">
            <a:spAutoFit/>
          </a:bodyPr>
          <a:lstStyle/>
          <a:p>
            <a:pPr marL="0" lvl="1" algn="just"/>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Câu</a:t>
            </a:r>
            <a:r>
              <a:rPr lang="en-US" sz="3600" dirty="0">
                <a:solidFill>
                  <a:srgbClr val="FFFF00"/>
                </a:solidFill>
                <a:latin typeface="Times New Roman" panose="02020603050405020304" pitchFamily="18" charset="0"/>
                <a:cs typeface="Times New Roman" panose="02020603050405020304" pitchFamily="18" charset="0"/>
              </a:rPr>
              <a:t> 1: Ki-a </a:t>
            </a:r>
            <a:r>
              <a:rPr lang="en-US" sz="3600" dirty="0" err="1">
                <a:solidFill>
                  <a:srgbClr val="FFFF00"/>
                </a:solidFill>
                <a:latin typeface="Times New Roman" panose="02020603050405020304" pitchFamily="18" charset="0"/>
                <a:cs typeface="Times New Roman" panose="02020603050405020304" pitchFamily="18" charset="0"/>
              </a:rPr>
              <a:t>sống</a:t>
            </a:r>
            <a:r>
              <a:rPr lang="en-US" sz="3600" dirty="0">
                <a:solidFill>
                  <a:srgbClr val="FFFF00"/>
                </a:solidFill>
                <a:latin typeface="Times New Roman" panose="02020603050405020304" pitchFamily="18" charset="0"/>
                <a:cs typeface="Times New Roman" panose="02020603050405020304" pitchFamily="18" charset="0"/>
              </a:rPr>
              <a:t> ở </a:t>
            </a:r>
            <a:r>
              <a:rPr lang="en-US" sz="3600" dirty="0" err="1">
                <a:solidFill>
                  <a:srgbClr val="FFFF00"/>
                </a:solidFill>
                <a:latin typeface="Times New Roman" panose="02020603050405020304" pitchFamily="18" charset="0"/>
                <a:cs typeface="Times New Roman" panose="02020603050405020304" pitchFamily="18" charset="0"/>
              </a:rPr>
              <a:t>đâu</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và</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quê</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ngoại</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của</a:t>
            </a:r>
            <a:r>
              <a:rPr lang="en-US" sz="3600" dirty="0">
                <a:solidFill>
                  <a:srgbClr val="FFFF00"/>
                </a:solidFill>
                <a:latin typeface="Times New Roman" panose="02020603050405020304" pitchFamily="18" charset="0"/>
                <a:cs typeface="Times New Roman" panose="02020603050405020304" pitchFamily="18" charset="0"/>
              </a:rPr>
              <a:t> Ki-a ở </a:t>
            </a:r>
            <a:r>
              <a:rPr lang="en-US" sz="3600" dirty="0" err="1">
                <a:solidFill>
                  <a:srgbClr val="FFFF00"/>
                </a:solidFill>
                <a:latin typeface="Times New Roman" panose="02020603050405020304" pitchFamily="18" charset="0"/>
                <a:cs typeface="Times New Roman" panose="02020603050405020304" pitchFamily="18" charset="0"/>
              </a:rPr>
              <a:t>đâu</a:t>
            </a:r>
            <a:r>
              <a:rPr lang="en-US" sz="3600" kern="0" dirty="0">
                <a:solidFill>
                  <a:srgbClr val="FFFF00"/>
                </a:solidFill>
                <a:latin typeface="Times New Roman" panose="02020603050405020304" pitchFamily="18" charset="0"/>
                <a:cs typeface="Times New Roman" panose="02020603050405020304" pitchFamily="18" charset="0"/>
                <a:sym typeface="+mn-ea"/>
              </a:rPr>
              <a:t>?</a:t>
            </a:r>
            <a:endParaRPr lang="en-US" sz="3600" kern="0" dirty="0">
              <a:solidFill>
                <a:srgbClr val="FFFF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7" name="Rectangle 6"/>
          <p:cNvSpPr/>
          <p:nvPr/>
        </p:nvSpPr>
        <p:spPr>
          <a:xfrm>
            <a:off x="493696" y="2612792"/>
            <a:ext cx="10526714" cy="646331"/>
          </a:xfrm>
          <a:prstGeom prst="rect">
            <a:avLst/>
          </a:prstGeom>
        </p:spPr>
        <p:txBody>
          <a:bodyPr wrap="square">
            <a:spAutoFit/>
          </a:bodyPr>
          <a:lstStyle/>
          <a:p>
            <a:pPr algn="just"/>
            <a:r>
              <a:rPr lang="en-US" sz="3600" dirty="0">
                <a:solidFill>
                  <a:srgbClr val="FFFFFF"/>
                </a:solidFill>
                <a:latin typeface="Times New Roman" panose="02020603050405020304" pitchFamily="18" charset="0"/>
                <a:cs typeface="Times New Roman" panose="02020603050405020304" pitchFamily="18" charset="0"/>
              </a:rPr>
              <a:t>	</a:t>
            </a:r>
            <a:endParaRPr lang="en-US" sz="3600" b="1" kern="0" dirty="0">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2" name="Rounded Rectangle 1"/>
          <p:cNvSpPr/>
          <p:nvPr/>
        </p:nvSpPr>
        <p:spPr bwMode="auto">
          <a:xfrm>
            <a:off x="666087" y="2185061"/>
            <a:ext cx="4530027" cy="1037274"/>
          </a:xfrm>
          <a:prstGeom prst="roundRect">
            <a:avLst/>
          </a:prstGeom>
          <a:solidFill>
            <a:schemeClr val="accent4">
              <a:lumMod val="20000"/>
              <a:lumOff val="80000"/>
            </a:schemeClr>
          </a:solidFill>
          <a:ln w="28575">
            <a:solidFill>
              <a:schemeClr val="tx1"/>
            </a:solidFill>
          </a:ln>
        </p:spPr>
        <p:txBody>
          <a:bodyPr vert="horz" wrap="square" numCol="1" spcCol="0" rtlCol="0" fromWordArt="0" anchor="t" anchorCtr="0" forceAA="0" compatLnSpc="0">
            <a:spAutoFit/>
          </a:bodyPr>
          <a:lstStyle/>
          <a:p>
            <a:pPr lvl="0" algn="ctr">
              <a:buClrTx/>
              <a:buSzTx/>
              <a:buFontTx/>
            </a:pPr>
            <a:r>
              <a:rPr lang="en-US" altLang="en-US" sz="3600" i="1" dirty="0" err="1">
                <a:solidFill>
                  <a:srgbClr val="FF0000"/>
                </a:solidFill>
                <a:latin typeface="Times New Roman" panose="02020603050405020304" pitchFamily="18" charset="0"/>
                <a:sym typeface="+mn-ea"/>
              </a:rPr>
              <a:t>Ki-a sống ở Mĩ </a:t>
            </a:r>
          </a:p>
          <a:p>
            <a:pPr lvl="0" algn="ctr">
              <a:buClrTx/>
              <a:buSzTx/>
              <a:buFontTx/>
            </a:pPr>
            <a:endParaRPr lang="en-US" altLang="en-US" sz="3600" i="1" dirty="0" err="1">
              <a:solidFill>
                <a:srgbClr val="FF0000"/>
              </a:solidFill>
              <a:latin typeface="Times New Roman" panose="02020603050405020304" pitchFamily="18" charset="0"/>
              <a:sym typeface="+mn-ea"/>
            </a:endParaRPr>
          </a:p>
        </p:txBody>
      </p:sp>
      <p:sp>
        <p:nvSpPr>
          <p:cNvPr id="10" name="Rounded Rectangle 9"/>
          <p:cNvSpPr/>
          <p:nvPr/>
        </p:nvSpPr>
        <p:spPr bwMode="auto">
          <a:xfrm>
            <a:off x="6502400" y="2190115"/>
            <a:ext cx="4789805" cy="1214755"/>
          </a:xfrm>
          <a:prstGeom prst="roundRect">
            <a:avLst/>
          </a:prstGeom>
          <a:solidFill>
            <a:schemeClr val="accent4">
              <a:lumMod val="20000"/>
              <a:lumOff val="80000"/>
            </a:schemeClr>
          </a:solidFill>
          <a:ln w="28575">
            <a:solidFill>
              <a:schemeClr val="tx1"/>
            </a:solidFill>
          </a:ln>
        </p:spPr>
        <p:txBody>
          <a:bodyPr vert="horz" wrap="square" numCol="1" spcCol="0" rtlCol="0" fromWordArt="0" anchor="t" anchorCtr="0" forceAA="0" compatLnSpc="0">
            <a:noAutofit/>
          </a:bodyPr>
          <a:lstStyle/>
          <a:p>
            <a:pPr lvl="0" algn="ctr">
              <a:buClrTx/>
              <a:buSzTx/>
              <a:buFontTx/>
            </a:pPr>
            <a:r>
              <a:rPr lang="en-US" altLang="en-US" sz="3600" i="1" dirty="0" err="1">
                <a:solidFill>
                  <a:srgbClr val="FF0000"/>
                </a:solidFill>
                <a:latin typeface="Times New Roman" panose="02020603050405020304" pitchFamily="18" charset="0"/>
                <a:sym typeface="+mn-ea"/>
              </a:rPr>
              <a:t>Quê ngoại của Ki-a ở làng Chùa Việt Nam</a:t>
            </a:r>
          </a:p>
          <a:p>
            <a:pPr lvl="0" algn="ctr">
              <a:buClrTx/>
              <a:buSzTx/>
              <a:buFontTx/>
            </a:pPr>
            <a:endParaRPr lang="en-US" altLang="en-US" sz="3600" i="1" dirty="0" err="1">
              <a:solidFill>
                <a:srgbClr val="FF0000"/>
              </a:solidFill>
              <a:latin typeface="Times New Roman" panose="02020603050405020304" pitchFamily="18" charset="0"/>
              <a:sym typeface="+mn-ea"/>
            </a:endParaRPr>
          </a:p>
        </p:txBody>
      </p:sp>
      <p:sp>
        <p:nvSpPr>
          <p:cNvPr id="11" name="Rounded Rectangle 10"/>
          <p:cNvSpPr/>
          <p:nvPr/>
        </p:nvSpPr>
        <p:spPr>
          <a:xfrm>
            <a:off x="666087" y="3724574"/>
            <a:ext cx="4530027" cy="2821368"/>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6502401" y="3724573"/>
            <a:ext cx="4920342" cy="2821369"/>
          </a:xfrm>
          <a:prstGeom prst="round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2" grpId="0" bldLvl="0" animBg="1"/>
      <p:bldP spid="10" grpId="0" bldLvl="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8005" y="1083795"/>
            <a:ext cx="11538859" cy="523220"/>
          </a:xfrm>
          <a:prstGeom prst="rect">
            <a:avLst/>
          </a:prstGeom>
        </p:spPr>
        <p:txBody>
          <a:bodyPr wrap="square">
            <a:spAutoFit/>
          </a:bodyPr>
          <a:lstStyle/>
          <a:p>
            <a:pPr marL="0" lvl="1" algn="just"/>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Câu</a:t>
            </a:r>
            <a:r>
              <a:rPr lang="en-US" sz="2800" dirty="0">
                <a:solidFill>
                  <a:srgbClr val="FFFF00"/>
                </a:solidFill>
                <a:latin typeface="Times New Roman" panose="02020603050405020304" pitchFamily="18" charset="0"/>
                <a:cs typeface="Times New Roman" panose="02020603050405020304" pitchFamily="18" charset="0"/>
              </a:rPr>
              <a:t> 2: </a:t>
            </a:r>
            <a:r>
              <a:rPr lang="en-US" sz="2800" dirty="0" err="1">
                <a:solidFill>
                  <a:srgbClr val="FFFF00"/>
                </a:solidFill>
                <a:latin typeface="Times New Roman" panose="02020603050405020304" pitchFamily="18" charset="0"/>
                <a:cs typeface="Times New Roman" panose="02020603050405020304" pitchFamily="18" charset="0"/>
              </a:rPr>
              <a:t>Những</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hình</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ảnh</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nào</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trong</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bài</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cho</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thấy</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quê</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ngoại</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của</a:t>
            </a:r>
            <a:r>
              <a:rPr lang="en-US" sz="2800" dirty="0">
                <a:solidFill>
                  <a:srgbClr val="FFFF00"/>
                </a:solidFill>
                <a:latin typeface="Times New Roman" panose="02020603050405020304" pitchFamily="18" charset="0"/>
                <a:cs typeface="Times New Roman" panose="02020603050405020304" pitchFamily="18" charset="0"/>
              </a:rPr>
              <a:t> Ki-a </a:t>
            </a:r>
            <a:r>
              <a:rPr lang="en-US" sz="2800" dirty="0" err="1">
                <a:solidFill>
                  <a:srgbClr val="FFFF00"/>
                </a:solidFill>
                <a:latin typeface="Times New Roman" panose="02020603050405020304" pitchFamily="18" charset="0"/>
                <a:cs typeface="Times New Roman" panose="02020603050405020304" pitchFamily="18" charset="0"/>
              </a:rPr>
              <a:t>rất</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đẹp</a:t>
            </a:r>
            <a:r>
              <a:rPr lang="en-US" sz="2800" dirty="0">
                <a:solidFill>
                  <a:srgbClr val="FFFF00"/>
                </a:solidFill>
                <a:latin typeface="Times New Roman" panose="02020603050405020304" pitchFamily="18" charset="0"/>
                <a:cs typeface="Times New Roman" panose="02020603050405020304" pitchFamily="18" charset="0"/>
              </a:rPr>
              <a:t>? </a:t>
            </a:r>
            <a:endParaRPr lang="en-US" sz="2800" kern="0" dirty="0">
              <a:solidFill>
                <a:srgbClr val="FFFF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5" name="Rectangle 4"/>
          <p:cNvSpPr/>
          <p:nvPr/>
        </p:nvSpPr>
        <p:spPr>
          <a:xfrm>
            <a:off x="247377" y="1677685"/>
            <a:ext cx="11669487" cy="5000625"/>
          </a:xfrm>
          <a:prstGeom prst="rect">
            <a:avLst/>
          </a:prstGeom>
        </p:spPr>
        <p:txBody>
          <a:bodyPr wrap="square">
            <a:spAutoFit/>
          </a:bodyPr>
          <a:lstStyle/>
          <a:p>
            <a:pPr algn="just"/>
            <a:r>
              <a:rPr lang="en-US" sz="2900" dirty="0">
                <a:solidFill>
                  <a:schemeClr val="bg1"/>
                </a:solidFill>
                <a:latin typeface="Times New Roman" panose="02020603050405020304" pitchFamily="18" charset="0"/>
                <a:cs typeface="Times New Roman" panose="02020603050405020304" pitchFamily="18" charset="0"/>
              </a:rPr>
              <a:t>	</a:t>
            </a:r>
            <a:r>
              <a:rPr lang="vi-VN" sz="2900" dirty="0">
                <a:solidFill>
                  <a:schemeClr val="accent4">
                    <a:lumMod val="50000"/>
                  </a:schemeClr>
                </a:solidFill>
                <a:latin typeface="Times New Roman" panose="02020603050405020304" pitchFamily="18" charset="0"/>
                <a:cs typeface="Times New Roman" panose="02020603050405020304" pitchFamily="18" charset="0"/>
              </a:rPr>
              <a:t>Làng Chùa là quê ngoại của Ki-a. Ki-a không bao giờ hình dung ra quê ngoại như vậy. Những ngôi nhà nhỏ bình yên, cánh đồng lúa rộng lớn, dòng sông Đáy dài vô tận, những ao hồ nở đầy hoa sen. Có một điều Ki-a không thể nào quên là ai ở đó cũng tươi cười và yêu quý em.</a:t>
            </a:r>
            <a:endParaRPr lang="en-US" sz="2900" dirty="0">
              <a:solidFill>
                <a:schemeClr val="accent4">
                  <a:lumMod val="50000"/>
                </a:schemeClr>
              </a:solidFill>
              <a:latin typeface="Times New Roman" panose="02020603050405020304" pitchFamily="18" charset="0"/>
              <a:cs typeface="Times New Roman" panose="02020603050405020304" pitchFamily="18" charset="0"/>
            </a:endParaRPr>
          </a:p>
          <a:p>
            <a:pPr algn="just"/>
            <a:r>
              <a:rPr lang="en-US" sz="2900" dirty="0">
                <a:solidFill>
                  <a:schemeClr val="accent4">
                    <a:lumMod val="50000"/>
                  </a:schemeClr>
                </a:solidFill>
                <a:latin typeface="Times New Roman" panose="02020603050405020304" pitchFamily="18" charset="0"/>
                <a:cs typeface="Times New Roman" panose="02020603050405020304" pitchFamily="18" charset="0"/>
              </a:rPr>
              <a:t>	</a:t>
            </a:r>
            <a:r>
              <a:rPr lang="vi-VN" sz="2900" dirty="0">
                <a:solidFill>
                  <a:schemeClr val="accent4">
                    <a:lumMod val="50000"/>
                  </a:schemeClr>
                </a:solidFill>
                <a:latin typeface="Times New Roman" panose="02020603050405020304" pitchFamily="18" charset="0"/>
                <a:cs typeface="Times New Roman" panose="02020603050405020304" pitchFamily="18" charset="0"/>
              </a:rPr>
              <a:t>Thi thoảng trong giấc ngủ, Ki-a lại mơ thấy mình đang ở quê ngoại. Tỉnh giấc, Ki-a chỉ muốn ngủ tiếp để lại nhìn thấy quê ngoại trong giấc mơ, được gặp những người làng Chùa, được ngắm cánh đồng, dòng sông và dãy núi tím xa. Thế mà có lúc thấy Ki-a tỉnh giấc trong đêm, mẹ không biết em vừa mơ về quê ngoại, lại bảo: “Cún con ngủ đi chứ!”. Những lúc như thế, Ki-a tự hỏi: “Mẹ có mơ về quê ngoại như mình không nhỉ?”. Và chỉ vừa đặt câu hỏi trong đầu thì Ki-a đã ngủ thiếp đi cho tới tận sáng hôm sau</a:t>
            </a:r>
            <a:r>
              <a:rPr lang="en-US" altLang="vi-VN" sz="2900" dirty="0">
                <a:solidFill>
                  <a:schemeClr val="accent4">
                    <a:lumMod val="50000"/>
                  </a:schemeClr>
                </a:solidFill>
                <a:latin typeface="Times New Roman" panose="02020603050405020304" pitchFamily="18" charset="0"/>
                <a:cs typeface="Times New Roman" panose="02020603050405020304" pitchFamily="18" charset="0"/>
              </a:rPr>
              <a:t>.</a:t>
            </a:r>
          </a:p>
        </p:txBody>
      </p:sp>
      <p:sp>
        <p:nvSpPr>
          <p:cNvPr id="6" name="Rounded Rectangle 17"/>
          <p:cNvSpPr/>
          <p:nvPr/>
        </p:nvSpPr>
        <p:spPr>
          <a:xfrm>
            <a:off x="1321286" y="113005"/>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113005"/>
            <a:ext cx="827590" cy="8993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7370" y="1073483"/>
            <a:ext cx="11538859" cy="1076325"/>
          </a:xfrm>
          <a:prstGeom prst="rect">
            <a:avLst/>
          </a:prstGeom>
        </p:spPr>
        <p:txBody>
          <a:bodyPr wrap="square">
            <a:spAutoFit/>
          </a:bodyPr>
          <a:lstStyle/>
          <a:p>
            <a:pPr marL="0" lvl="1" algn="just"/>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Câu</a:t>
            </a:r>
            <a:r>
              <a:rPr lang="en-US" sz="3200" dirty="0">
                <a:solidFill>
                  <a:srgbClr val="FFFF00"/>
                </a:solidFill>
                <a:latin typeface="Times New Roman" panose="02020603050405020304" pitchFamily="18" charset="0"/>
                <a:cs typeface="Times New Roman" panose="02020603050405020304" pitchFamily="18" charset="0"/>
              </a:rPr>
              <a:t> 2: </a:t>
            </a:r>
            <a:r>
              <a:rPr lang="en-US" sz="3200" dirty="0" err="1">
                <a:solidFill>
                  <a:srgbClr val="FFFF00"/>
                </a:solidFill>
                <a:latin typeface="Times New Roman" panose="02020603050405020304" pitchFamily="18" charset="0"/>
                <a:cs typeface="Times New Roman" panose="02020603050405020304" pitchFamily="18" charset="0"/>
              </a:rPr>
              <a:t>Những</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hình</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ảnh</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nào</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trong</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bài</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cho</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thấy</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quê</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ngoại</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của</a:t>
            </a:r>
            <a:r>
              <a:rPr lang="en-US" sz="3200" dirty="0">
                <a:solidFill>
                  <a:srgbClr val="FFFF00"/>
                </a:solidFill>
                <a:latin typeface="Times New Roman" panose="02020603050405020304" pitchFamily="18" charset="0"/>
                <a:cs typeface="Times New Roman" panose="02020603050405020304" pitchFamily="18" charset="0"/>
              </a:rPr>
              <a:t> Ki-a </a:t>
            </a:r>
            <a:r>
              <a:rPr lang="en-US" sz="3200" dirty="0" err="1">
                <a:solidFill>
                  <a:srgbClr val="FFFF00"/>
                </a:solidFill>
                <a:latin typeface="Times New Roman" panose="02020603050405020304" pitchFamily="18" charset="0"/>
                <a:cs typeface="Times New Roman" panose="02020603050405020304" pitchFamily="18" charset="0"/>
              </a:rPr>
              <a:t>rất</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đẹp</a:t>
            </a:r>
            <a:r>
              <a:rPr lang="en-US" sz="3200" dirty="0">
                <a:solidFill>
                  <a:srgbClr val="FFFF00"/>
                </a:solidFill>
                <a:latin typeface="Times New Roman" panose="02020603050405020304" pitchFamily="18" charset="0"/>
                <a:cs typeface="Times New Roman" panose="02020603050405020304" pitchFamily="18" charset="0"/>
              </a:rPr>
              <a:t>? </a:t>
            </a:r>
            <a:endParaRPr lang="en-US" sz="3200" kern="0" dirty="0">
              <a:solidFill>
                <a:srgbClr val="FFFF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6" name="Rounded Rectangle 17"/>
          <p:cNvSpPr/>
          <p:nvPr/>
        </p:nvSpPr>
        <p:spPr>
          <a:xfrm>
            <a:off x="1321286" y="113005"/>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113005"/>
            <a:ext cx="827590" cy="899307"/>
          </a:xfrm>
          <a:prstGeom prst="rect">
            <a:avLst/>
          </a:prstGeom>
        </p:spPr>
      </p:pic>
      <p:sp>
        <p:nvSpPr>
          <p:cNvPr id="2" name="Rounded Rectangle 1"/>
          <p:cNvSpPr/>
          <p:nvPr/>
        </p:nvSpPr>
        <p:spPr bwMode="auto">
          <a:xfrm>
            <a:off x="377190" y="3869690"/>
            <a:ext cx="2743200" cy="1030605"/>
          </a:xfrm>
          <a:prstGeom prst="roundRect">
            <a:avLst/>
          </a:prstGeom>
          <a:solidFill>
            <a:schemeClr val="accent4">
              <a:lumMod val="20000"/>
              <a:lumOff val="80000"/>
            </a:schemeClr>
          </a:solidFill>
          <a:ln w="28575">
            <a:solidFill>
              <a:schemeClr val="tx1"/>
            </a:solidFill>
          </a:ln>
        </p:spPr>
        <p:txBody>
          <a:bodyPr vert="horz" wrap="square" numCol="1" spcCol="0" rtlCol="0" fromWordArt="0" anchor="ctr" anchorCtr="0" forceAA="0" compatLnSpc="0">
            <a:noAutofit/>
          </a:bodyPr>
          <a:lstStyle/>
          <a:p>
            <a:pPr lvl="0" algn="ctr">
              <a:buClrTx/>
              <a:buSzTx/>
              <a:buFontTx/>
            </a:pPr>
            <a:r>
              <a:rPr lang="en-US" altLang="en-US" sz="2800" i="1" dirty="0" err="1">
                <a:solidFill>
                  <a:srgbClr val="FF0000"/>
                </a:solidFill>
                <a:latin typeface="Times New Roman" panose="02020603050405020304" pitchFamily="18" charset="0"/>
                <a:sym typeface="+mn-ea"/>
              </a:rPr>
              <a:t>Cánh đồng lúa rộng lớn</a:t>
            </a:r>
          </a:p>
        </p:txBody>
      </p:sp>
      <p:sp>
        <p:nvSpPr>
          <p:cNvPr id="9" name="Rounded Rectangle 8"/>
          <p:cNvSpPr/>
          <p:nvPr/>
        </p:nvSpPr>
        <p:spPr bwMode="auto">
          <a:xfrm>
            <a:off x="377190" y="2211705"/>
            <a:ext cx="2743200" cy="1033272"/>
          </a:xfrm>
          <a:prstGeom prst="roundRect">
            <a:avLst/>
          </a:prstGeom>
          <a:solidFill>
            <a:schemeClr val="accent4">
              <a:lumMod val="20000"/>
              <a:lumOff val="80000"/>
            </a:schemeClr>
          </a:solidFill>
          <a:ln w="28575">
            <a:solidFill>
              <a:schemeClr val="tx1"/>
            </a:solidFill>
          </a:ln>
        </p:spPr>
        <p:txBody>
          <a:bodyPr vert="horz" wrap="square" numCol="1" spcCol="0" rtlCol="0" fromWordArt="0" anchor="ctr" anchorCtr="0" forceAA="0" compatLnSpc="0">
            <a:noAutofit/>
          </a:bodyPr>
          <a:lstStyle/>
          <a:p>
            <a:pPr lvl="0" algn="ctr">
              <a:buClrTx/>
              <a:buSzTx/>
              <a:buFontTx/>
            </a:pPr>
            <a:r>
              <a:rPr lang="en-US" altLang="en-US" sz="2800" i="1" dirty="0" err="1">
                <a:solidFill>
                  <a:srgbClr val="FF0000"/>
                </a:solidFill>
                <a:latin typeface="Times New Roman" panose="02020603050405020304" pitchFamily="18" charset="0"/>
                <a:sym typeface="+mn-ea"/>
              </a:rPr>
              <a:t>Những ngôi nhà nhỏ bình yên</a:t>
            </a:r>
          </a:p>
        </p:txBody>
      </p:sp>
      <p:sp>
        <p:nvSpPr>
          <p:cNvPr id="11" name="Rounded Rectangle 10"/>
          <p:cNvSpPr/>
          <p:nvPr/>
        </p:nvSpPr>
        <p:spPr bwMode="auto">
          <a:xfrm>
            <a:off x="9057005" y="2703195"/>
            <a:ext cx="2743200" cy="1033272"/>
          </a:xfrm>
          <a:prstGeom prst="roundRect">
            <a:avLst/>
          </a:prstGeom>
          <a:solidFill>
            <a:schemeClr val="accent4">
              <a:lumMod val="20000"/>
              <a:lumOff val="80000"/>
            </a:schemeClr>
          </a:solidFill>
          <a:ln w="28575">
            <a:solidFill>
              <a:schemeClr val="tx1"/>
            </a:solidFill>
          </a:ln>
        </p:spPr>
        <p:txBody>
          <a:bodyPr vert="horz" wrap="square" numCol="1" spcCol="0" rtlCol="0" fromWordArt="0" anchor="ctr" anchorCtr="0" forceAA="0" compatLnSpc="0">
            <a:noAutofit/>
          </a:bodyPr>
          <a:lstStyle/>
          <a:p>
            <a:pPr lvl="0" algn="ctr">
              <a:buClrTx/>
              <a:buSzTx/>
              <a:buFontTx/>
            </a:pPr>
            <a:r>
              <a:rPr lang="en-US" altLang="en-US" sz="2800" i="1" dirty="0" err="1">
                <a:solidFill>
                  <a:srgbClr val="FF0000"/>
                </a:solidFill>
                <a:latin typeface="Times New Roman" panose="02020603050405020304" pitchFamily="18" charset="0"/>
                <a:sym typeface="+mn-ea"/>
              </a:rPr>
              <a:t>Ao hồ nở </a:t>
            </a:r>
          </a:p>
          <a:p>
            <a:pPr lvl="0" algn="ctr">
              <a:buClrTx/>
              <a:buSzTx/>
              <a:buFontTx/>
            </a:pPr>
            <a:r>
              <a:rPr lang="en-US" altLang="en-US" sz="2800" i="1" dirty="0" err="1">
                <a:solidFill>
                  <a:srgbClr val="FF0000"/>
                </a:solidFill>
                <a:latin typeface="Times New Roman" panose="02020603050405020304" pitchFamily="18" charset="0"/>
                <a:sym typeface="+mn-ea"/>
              </a:rPr>
              <a:t>đầy hoa sen</a:t>
            </a:r>
          </a:p>
        </p:txBody>
      </p:sp>
      <p:sp>
        <p:nvSpPr>
          <p:cNvPr id="12" name="Rounded Rectangle 11"/>
          <p:cNvSpPr/>
          <p:nvPr/>
        </p:nvSpPr>
        <p:spPr bwMode="auto">
          <a:xfrm>
            <a:off x="9050020" y="4531360"/>
            <a:ext cx="2743200" cy="1030605"/>
          </a:xfrm>
          <a:prstGeom prst="roundRect">
            <a:avLst/>
          </a:prstGeom>
          <a:solidFill>
            <a:schemeClr val="accent4">
              <a:lumMod val="20000"/>
              <a:lumOff val="80000"/>
            </a:schemeClr>
          </a:solidFill>
          <a:ln w="28575">
            <a:solidFill>
              <a:schemeClr val="tx1"/>
            </a:solidFill>
          </a:ln>
        </p:spPr>
        <p:txBody>
          <a:bodyPr vert="horz" wrap="square" numCol="1" spcCol="0" rtlCol="0" fromWordArt="0" anchor="ctr" anchorCtr="0" forceAA="0" compatLnSpc="0">
            <a:noAutofit/>
          </a:bodyPr>
          <a:lstStyle/>
          <a:p>
            <a:pPr lvl="0" algn="ctr">
              <a:buClrTx/>
              <a:buSzTx/>
              <a:buFontTx/>
            </a:pPr>
            <a:r>
              <a:rPr lang="en-US" altLang="en-US" sz="2800" i="1" dirty="0" err="1">
                <a:solidFill>
                  <a:srgbClr val="FF0000"/>
                </a:solidFill>
                <a:latin typeface="Times New Roman" panose="02020603050405020304" pitchFamily="18" charset="0"/>
                <a:sym typeface="+mn-ea"/>
              </a:rPr>
              <a:t>Dãy núi tím xa</a:t>
            </a:r>
          </a:p>
        </p:txBody>
      </p:sp>
      <p:sp>
        <p:nvSpPr>
          <p:cNvPr id="13" name="Rounded Rectangle 12"/>
          <p:cNvSpPr/>
          <p:nvPr/>
        </p:nvSpPr>
        <p:spPr bwMode="auto">
          <a:xfrm>
            <a:off x="377190" y="5426710"/>
            <a:ext cx="2743200" cy="1033272"/>
          </a:xfrm>
          <a:prstGeom prst="roundRect">
            <a:avLst/>
          </a:prstGeom>
          <a:solidFill>
            <a:schemeClr val="accent4">
              <a:lumMod val="20000"/>
              <a:lumOff val="80000"/>
            </a:schemeClr>
          </a:solidFill>
          <a:ln w="28575">
            <a:solidFill>
              <a:schemeClr val="tx1"/>
            </a:solidFill>
          </a:ln>
        </p:spPr>
        <p:txBody>
          <a:bodyPr vert="horz" wrap="square" numCol="1" spcCol="0" rtlCol="0" fromWordArt="0" anchor="ctr" anchorCtr="0" forceAA="0" compatLnSpc="0">
            <a:noAutofit/>
          </a:bodyPr>
          <a:lstStyle/>
          <a:p>
            <a:pPr lvl="0" algn="ctr">
              <a:buClrTx/>
              <a:buSzTx/>
              <a:buFontTx/>
            </a:pPr>
            <a:r>
              <a:rPr lang="en-US" altLang="en-US" sz="2800" i="1" dirty="0" err="1">
                <a:solidFill>
                  <a:srgbClr val="FF0000"/>
                </a:solidFill>
                <a:latin typeface="Times New Roman" panose="02020603050405020304" pitchFamily="18" charset="0"/>
                <a:sym typeface="+mn-ea"/>
              </a:rPr>
              <a:t>Dòng sông Đáy dài vô tận</a:t>
            </a:r>
          </a:p>
        </p:txBody>
      </p:sp>
      <p:sp>
        <p:nvSpPr>
          <p:cNvPr id="3" name="Rounded Rectangle 2"/>
          <p:cNvSpPr/>
          <p:nvPr/>
        </p:nvSpPr>
        <p:spPr>
          <a:xfrm>
            <a:off x="3614060" y="1966472"/>
            <a:ext cx="2481941" cy="1469571"/>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614059" y="3649890"/>
            <a:ext cx="2481941" cy="1469571"/>
          </a:xfrm>
          <a:prstGeom prst="round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614058" y="5244175"/>
            <a:ext cx="2481941" cy="1469571"/>
          </a:xfrm>
          <a:prstGeom prst="roundRect">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6371771" y="2556114"/>
            <a:ext cx="2474687" cy="1469571"/>
          </a:xfrm>
          <a:prstGeom prst="roundRect">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371770" y="4239532"/>
            <a:ext cx="2474687" cy="1469571"/>
          </a:xfrm>
          <a:prstGeom prst="roundRect">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1000" fill="hold"/>
                                        <p:tgtEl>
                                          <p:spTgt spid="12"/>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000"/>
                                        <p:tgtEl>
                                          <p:spTgt spid="17"/>
                                        </p:tgtEl>
                                      </p:cBhvr>
                                    </p:animEffect>
                                    <p:anim calcmode="lin" valueType="num">
                                      <p:cBhvr>
                                        <p:cTn id="61" dur="1000" fill="hold"/>
                                        <p:tgtEl>
                                          <p:spTgt spid="17"/>
                                        </p:tgtEl>
                                        <p:attrNameLst>
                                          <p:attrName>ppt_x</p:attrName>
                                        </p:attrNameLst>
                                      </p:cBhvr>
                                      <p:tavLst>
                                        <p:tav tm="0">
                                          <p:val>
                                            <p:strVal val="#ppt_x"/>
                                          </p:val>
                                        </p:tav>
                                        <p:tav tm="100000">
                                          <p:val>
                                            <p:strVal val="#ppt_x"/>
                                          </p:val>
                                        </p:tav>
                                      </p:tavLst>
                                    </p:anim>
                                    <p:anim calcmode="lin" valueType="num">
                                      <p:cBhvr>
                                        <p:cTn id="6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2" grpId="0" bldLvl="0" animBg="1"/>
      <p:bldP spid="9" grpId="0" bldLvl="0" animBg="1"/>
      <p:bldP spid="11" grpId="0" bldLvl="0" animBg="1"/>
      <p:bldP spid="12" grpId="0" bldLvl="0" animBg="1"/>
      <p:bldP spid="13" grpId="0" bldLvl="0" animBg="1"/>
      <p:bldP spid="3" grpId="0" bldLvl="0" animBg="1"/>
      <p:bldP spid="14" grpId="0" bldLvl="0" animBg="1"/>
      <p:bldP spid="15" grpId="0" bldLvl="0" animBg="1"/>
      <p:bldP spid="16" grpId="0" bldLvl="0" animBg="1"/>
      <p:bldP spid="17"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7"/>
          <p:cNvSpPr/>
          <p:nvPr/>
        </p:nvSpPr>
        <p:spPr>
          <a:xfrm>
            <a:off x="1321286" y="301691"/>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301691"/>
            <a:ext cx="827590" cy="899307"/>
          </a:xfrm>
          <a:prstGeom prst="rect">
            <a:avLst/>
          </a:prstGeom>
        </p:spPr>
      </p:pic>
      <p:sp>
        <p:nvSpPr>
          <p:cNvPr id="6" name="Rectangle 5"/>
          <p:cNvSpPr/>
          <p:nvPr/>
        </p:nvSpPr>
        <p:spPr>
          <a:xfrm>
            <a:off x="455519" y="1368145"/>
            <a:ext cx="11280962" cy="1077218"/>
          </a:xfrm>
          <a:prstGeom prst="rect">
            <a:avLst/>
          </a:prstGeom>
        </p:spPr>
        <p:txBody>
          <a:bodyPr wrap="square">
            <a:spAutoFit/>
          </a:bodyPr>
          <a:lstStyle/>
          <a:p>
            <a:pPr marL="0" lvl="1" algn="just"/>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Câu</a:t>
            </a:r>
            <a:r>
              <a:rPr lang="en-US" sz="3200" dirty="0">
                <a:solidFill>
                  <a:srgbClr val="FFFF00"/>
                </a:solidFill>
                <a:latin typeface="Times New Roman" panose="02020603050405020304" pitchFamily="18" charset="0"/>
                <a:cs typeface="Times New Roman" panose="02020603050405020304" pitchFamily="18" charset="0"/>
              </a:rPr>
              <a:t> 3: Ki-a </a:t>
            </a:r>
            <a:r>
              <a:rPr lang="en-US" sz="3200" dirty="0" err="1">
                <a:solidFill>
                  <a:srgbClr val="FFFF00"/>
                </a:solidFill>
                <a:latin typeface="Times New Roman" panose="02020603050405020304" pitchFamily="18" charset="0"/>
                <a:cs typeface="Times New Roman" panose="02020603050405020304" pitchFamily="18" charset="0"/>
              </a:rPr>
              <a:t>được</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mẹ</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kể</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cho</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nghe</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những</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kỉ</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niệm</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nào</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về</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tuổi</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thơ</a:t>
            </a:r>
            <a:r>
              <a:rPr lang="en-US" sz="3200" dirty="0">
                <a:solidFill>
                  <a:srgbClr val="FFFF00"/>
                </a:solidFill>
                <a:latin typeface="Times New Roman" panose="02020603050405020304" pitchFamily="18" charset="0"/>
                <a:cs typeface="Times New Roman" panose="02020603050405020304" pitchFamily="18" charset="0"/>
              </a:rPr>
              <a:t> ở </a:t>
            </a:r>
            <a:r>
              <a:rPr lang="en-US" sz="3200" dirty="0" err="1">
                <a:solidFill>
                  <a:srgbClr val="FFFF00"/>
                </a:solidFill>
                <a:latin typeface="Times New Roman" panose="02020603050405020304" pitchFamily="18" charset="0"/>
                <a:cs typeface="Times New Roman" panose="02020603050405020304" pitchFamily="18" charset="0"/>
              </a:rPr>
              <a:t>làng</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Chùa</a:t>
            </a:r>
            <a:r>
              <a:rPr lang="en-US" sz="3200" dirty="0">
                <a:solidFill>
                  <a:srgbClr val="FFFF00"/>
                </a:solidFill>
                <a:latin typeface="Times New Roman" panose="02020603050405020304" pitchFamily="18" charset="0"/>
                <a:cs typeface="Times New Roman" panose="02020603050405020304" pitchFamily="18" charset="0"/>
              </a:rPr>
              <a:t>?</a:t>
            </a:r>
            <a:endParaRPr lang="en-US" sz="3200" kern="0" dirty="0">
              <a:solidFill>
                <a:srgbClr val="FFFF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7" name="Rectangle 6"/>
          <p:cNvSpPr/>
          <p:nvPr/>
        </p:nvSpPr>
        <p:spPr>
          <a:xfrm>
            <a:off x="493695" y="2666815"/>
            <a:ext cx="11242785" cy="2062103"/>
          </a:xfrm>
          <a:prstGeom prst="rect">
            <a:avLst/>
          </a:prstGeom>
        </p:spPr>
        <p:txBody>
          <a:bodyPr wrap="square">
            <a:spAutoFit/>
          </a:bodyPr>
          <a:lstStyle/>
          <a:p>
            <a:pPr algn="just"/>
            <a:r>
              <a:rPr lang="en-US" sz="3200" kern="0" dirty="0">
                <a:solidFill>
                  <a:schemeClr val="bg1"/>
                </a:solidFill>
                <a:latin typeface="Times New Roman" panose="02020603050405020304" pitchFamily="18" charset="0"/>
                <a:cs typeface="Times New Roman" panose="02020603050405020304" pitchFamily="18" charset="0"/>
                <a:sym typeface="+mn-ea"/>
              </a:rPr>
              <a:t>	</a:t>
            </a:r>
            <a:r>
              <a:rPr lang="vi-VN" sz="3200" dirty="0">
                <a:solidFill>
                  <a:schemeClr val="accent4">
                    <a:lumMod val="50000"/>
                  </a:schemeClr>
                </a:solidFill>
                <a:latin typeface="Times New Roman" panose="02020603050405020304" pitchFamily="18" charset="0"/>
                <a:cs typeface="Times New Roman" panose="02020603050405020304" pitchFamily="18" charset="0"/>
              </a:rPr>
              <a:t> Mẹ của Ki-a kể khi mẹ còn nhỏ, cứ vào dịp nghỉ hè là mẹ lại được ông ngoại đưa ra đê thả diều, lấy lá dứa dại làm những chiếc chong chóng và những chiếc kèn thổi vang trên mặt đê trong những chiều mùa hạ.</a:t>
            </a:r>
            <a:endParaRPr lang="en-US" sz="3200" kern="0" dirty="0">
              <a:solidFill>
                <a:schemeClr val="accent4">
                  <a:lumMod val="50000"/>
                </a:schemeClr>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7"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7"/>
          <p:cNvSpPr/>
          <p:nvPr/>
        </p:nvSpPr>
        <p:spPr>
          <a:xfrm>
            <a:off x="1321286" y="301691"/>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301691"/>
            <a:ext cx="827590" cy="899307"/>
          </a:xfrm>
          <a:prstGeom prst="rect">
            <a:avLst/>
          </a:prstGeom>
        </p:spPr>
      </p:pic>
      <p:sp>
        <p:nvSpPr>
          <p:cNvPr id="6" name="Rectangle 5"/>
          <p:cNvSpPr/>
          <p:nvPr/>
        </p:nvSpPr>
        <p:spPr>
          <a:xfrm>
            <a:off x="455519" y="1368145"/>
            <a:ext cx="11280962" cy="1077218"/>
          </a:xfrm>
          <a:prstGeom prst="rect">
            <a:avLst/>
          </a:prstGeom>
        </p:spPr>
        <p:txBody>
          <a:bodyPr wrap="square">
            <a:spAutoFit/>
          </a:bodyPr>
          <a:lstStyle/>
          <a:p>
            <a:pPr marL="0" lvl="1" algn="just"/>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Câu</a:t>
            </a:r>
            <a:r>
              <a:rPr lang="en-US" sz="3200" dirty="0">
                <a:solidFill>
                  <a:srgbClr val="FFFF00"/>
                </a:solidFill>
                <a:latin typeface="Times New Roman" panose="02020603050405020304" pitchFamily="18" charset="0"/>
                <a:cs typeface="Times New Roman" panose="02020603050405020304" pitchFamily="18" charset="0"/>
              </a:rPr>
              <a:t> 3: Ki-a </a:t>
            </a:r>
            <a:r>
              <a:rPr lang="en-US" sz="3200" dirty="0" err="1">
                <a:solidFill>
                  <a:srgbClr val="FFFF00"/>
                </a:solidFill>
                <a:latin typeface="Times New Roman" panose="02020603050405020304" pitchFamily="18" charset="0"/>
                <a:cs typeface="Times New Roman" panose="02020603050405020304" pitchFamily="18" charset="0"/>
              </a:rPr>
              <a:t>được</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mẹ</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kể</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cho</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nghe</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những</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kỉ</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niệm</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nào</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về</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tuổi</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thơ</a:t>
            </a:r>
            <a:r>
              <a:rPr lang="en-US" sz="3200" dirty="0">
                <a:solidFill>
                  <a:srgbClr val="FFFF00"/>
                </a:solidFill>
                <a:latin typeface="Times New Roman" panose="02020603050405020304" pitchFamily="18" charset="0"/>
                <a:cs typeface="Times New Roman" panose="02020603050405020304" pitchFamily="18" charset="0"/>
              </a:rPr>
              <a:t> ở </a:t>
            </a:r>
            <a:r>
              <a:rPr lang="en-US" sz="3200" dirty="0" err="1">
                <a:solidFill>
                  <a:srgbClr val="FFFF00"/>
                </a:solidFill>
                <a:latin typeface="Times New Roman" panose="02020603050405020304" pitchFamily="18" charset="0"/>
                <a:cs typeface="Times New Roman" panose="02020603050405020304" pitchFamily="18" charset="0"/>
              </a:rPr>
              <a:t>làng</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Chùa</a:t>
            </a:r>
            <a:r>
              <a:rPr lang="en-US" sz="3200" dirty="0">
                <a:solidFill>
                  <a:srgbClr val="FFFF00"/>
                </a:solidFill>
                <a:latin typeface="Times New Roman" panose="02020603050405020304" pitchFamily="18" charset="0"/>
                <a:cs typeface="Times New Roman" panose="02020603050405020304" pitchFamily="18" charset="0"/>
              </a:rPr>
              <a:t>?</a:t>
            </a:r>
            <a:endParaRPr lang="en-US" sz="3200" kern="0" dirty="0">
              <a:solidFill>
                <a:srgbClr val="FFFF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7" name="Rectangle 6"/>
          <p:cNvSpPr/>
          <p:nvPr/>
        </p:nvSpPr>
        <p:spPr>
          <a:xfrm>
            <a:off x="493696" y="2835636"/>
            <a:ext cx="6414209" cy="2554545"/>
          </a:xfrm>
          <a:prstGeom prst="rect">
            <a:avLst/>
          </a:prstGeom>
        </p:spPr>
        <p:txBody>
          <a:bodyPr wrap="square">
            <a:spAutoFit/>
          </a:bodyPr>
          <a:lstStyle/>
          <a:p>
            <a:pPr algn="just"/>
            <a:r>
              <a:rPr lang="en-US" sz="32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Những</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kỉ</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niệm</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tuổi</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thơ</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của</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mẹ</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mùa</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hè</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mẹ</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được</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ông</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ngoại</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đưa</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ra</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đê</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thả</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diều</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lấy</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lá</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dứa</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dại</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làm</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chong</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chóng</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và</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kèn</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thổi</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vang</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trên</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mặt</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đê</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trong</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những</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chiều</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mùa</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hạ</a:t>
            </a:r>
            <a:r>
              <a:rPr lang="en-US" sz="3200" dirty="0">
                <a:solidFill>
                  <a:schemeClr val="accent4">
                    <a:lumMod val="50000"/>
                  </a:schemeClr>
                </a:solidFill>
                <a:latin typeface="Times New Roman" panose="02020603050405020304" pitchFamily="18" charset="0"/>
                <a:cs typeface="Times New Roman" panose="02020603050405020304" pitchFamily="18" charset="0"/>
              </a:rPr>
              <a:t>.</a:t>
            </a:r>
            <a:endParaRPr lang="en-US" sz="3200" kern="0" dirty="0">
              <a:solidFill>
                <a:schemeClr val="accent4">
                  <a:lumMod val="50000"/>
                </a:schemeClr>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2" name="Rectangles 1"/>
          <p:cNvSpPr/>
          <p:nvPr/>
        </p:nvSpPr>
        <p:spPr>
          <a:xfrm>
            <a:off x="7460342" y="2133600"/>
            <a:ext cx="3962401" cy="4513943"/>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742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7" grpId="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7"/>
          <p:cNvSpPr/>
          <p:nvPr/>
        </p:nvSpPr>
        <p:spPr>
          <a:xfrm>
            <a:off x="1321286" y="301691"/>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301691"/>
            <a:ext cx="827590" cy="899307"/>
          </a:xfrm>
          <a:prstGeom prst="rect">
            <a:avLst/>
          </a:prstGeom>
        </p:spPr>
      </p:pic>
      <p:sp>
        <p:nvSpPr>
          <p:cNvPr id="7" name="Rectangle 6"/>
          <p:cNvSpPr/>
          <p:nvPr/>
        </p:nvSpPr>
        <p:spPr>
          <a:xfrm>
            <a:off x="456866" y="1200998"/>
            <a:ext cx="11280962" cy="1077218"/>
          </a:xfrm>
          <a:prstGeom prst="rect">
            <a:avLst/>
          </a:prstGeom>
        </p:spPr>
        <p:txBody>
          <a:bodyPr wrap="square">
            <a:spAutoFit/>
          </a:bodyPr>
          <a:lstStyle/>
          <a:p>
            <a:pPr marL="0" lvl="1" algn="just"/>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Câu</a:t>
            </a:r>
            <a:r>
              <a:rPr lang="en-US" sz="3200" dirty="0">
                <a:solidFill>
                  <a:srgbClr val="FFFF00"/>
                </a:solidFill>
                <a:latin typeface="Times New Roman" panose="02020603050405020304" pitchFamily="18" charset="0"/>
                <a:cs typeface="Times New Roman" panose="02020603050405020304" pitchFamily="18" charset="0"/>
              </a:rPr>
              <a:t> 4: Ki-a </a:t>
            </a:r>
            <a:r>
              <a:rPr lang="en-US" sz="3200" dirty="0" err="1">
                <a:solidFill>
                  <a:srgbClr val="FFFF00"/>
                </a:solidFill>
                <a:latin typeface="Times New Roman" panose="02020603050405020304" pitchFamily="18" charset="0"/>
                <a:cs typeface="Times New Roman" panose="02020603050405020304" pitchFamily="18" charset="0"/>
              </a:rPr>
              <a:t>thường</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mơ</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thấy</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những</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gì</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về</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quê</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ngoại</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Những</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giấc</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mơ</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đó</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nói</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lên</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điều</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gì</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về</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tình</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cảm</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của</a:t>
            </a:r>
            <a:r>
              <a:rPr lang="en-US" sz="3200" dirty="0">
                <a:solidFill>
                  <a:srgbClr val="FFFF00"/>
                </a:solidFill>
                <a:latin typeface="Times New Roman" panose="02020603050405020304" pitchFamily="18" charset="0"/>
                <a:cs typeface="Times New Roman" panose="02020603050405020304" pitchFamily="18" charset="0"/>
              </a:rPr>
              <a:t> Ki-a </a:t>
            </a:r>
            <a:r>
              <a:rPr lang="en-US" sz="3200" dirty="0" err="1">
                <a:solidFill>
                  <a:srgbClr val="FFFF00"/>
                </a:solidFill>
                <a:latin typeface="Times New Roman" panose="02020603050405020304" pitchFamily="18" charset="0"/>
                <a:cs typeface="Times New Roman" panose="02020603050405020304" pitchFamily="18" charset="0"/>
              </a:rPr>
              <a:t>với</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quê</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hương</a:t>
            </a:r>
            <a:r>
              <a:rPr lang="en-US" sz="3200" dirty="0">
                <a:solidFill>
                  <a:srgbClr val="FFFF00"/>
                </a:solidFill>
                <a:latin typeface="Times New Roman" panose="02020603050405020304" pitchFamily="18" charset="0"/>
                <a:cs typeface="Times New Roman" panose="02020603050405020304" pitchFamily="18" charset="0"/>
              </a:rPr>
              <a:t>? </a:t>
            </a:r>
            <a:endParaRPr lang="en-US" sz="3200" kern="0" dirty="0">
              <a:solidFill>
                <a:srgbClr val="FFFF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8" name="Rectangle 7"/>
          <p:cNvSpPr/>
          <p:nvPr/>
        </p:nvSpPr>
        <p:spPr>
          <a:xfrm>
            <a:off x="455519" y="3139989"/>
            <a:ext cx="11280962" cy="1200329"/>
          </a:xfrm>
          <a:prstGeom prst="rect">
            <a:avLst/>
          </a:prstGeom>
        </p:spPr>
        <p:txBody>
          <a:bodyPr wrap="square">
            <a:spAutoFit/>
          </a:bodyPr>
          <a:lstStyle/>
          <a:p>
            <a:pPr algn="just"/>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p>
          <a:p>
            <a:pPr marL="571500" indent="-571500" algn="just">
              <a:buFontTx/>
              <a:buChar char="-"/>
            </a:pPr>
            <a:endPar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9" name="Rectangle 8"/>
          <p:cNvSpPr/>
          <p:nvPr/>
        </p:nvSpPr>
        <p:spPr>
          <a:xfrm>
            <a:off x="455519" y="2990185"/>
            <a:ext cx="11280962" cy="1200329"/>
          </a:xfrm>
          <a:prstGeom prst="rect">
            <a:avLst/>
          </a:prstGeom>
        </p:spPr>
        <p:txBody>
          <a:bodyPr wrap="square">
            <a:spAutoFit/>
          </a:bodyPr>
          <a:lstStyle/>
          <a:p>
            <a:pPr algn="just"/>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p>
          <a:p>
            <a:pPr marL="571500" indent="-571500" algn="just">
              <a:buFontTx/>
              <a:buChar char="-"/>
            </a:pPr>
            <a:endPar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10" name="Rectangle 9"/>
          <p:cNvSpPr/>
          <p:nvPr/>
        </p:nvSpPr>
        <p:spPr>
          <a:xfrm>
            <a:off x="493696" y="2467943"/>
            <a:ext cx="11280962" cy="4031873"/>
          </a:xfrm>
          <a:prstGeom prst="rect">
            <a:avLst/>
          </a:prstGeom>
        </p:spPr>
        <p:txBody>
          <a:bodyPr wrap="square">
            <a:spAutoFit/>
          </a:bodyPr>
          <a:lstStyle/>
          <a:p>
            <a:pPr indent="457200" algn="just"/>
            <a:r>
              <a:rPr lang="vi-VN" sz="3200" dirty="0">
                <a:solidFill>
                  <a:schemeClr val="accent4">
                    <a:lumMod val="50000"/>
                  </a:schemeClr>
                </a:solidFill>
                <a:latin typeface="Times New Roman" panose="02020603050405020304" pitchFamily="18" charset="0"/>
                <a:cs typeface="Times New Roman" panose="02020603050405020304" pitchFamily="18" charset="0"/>
              </a:rPr>
              <a:t>Thi thoảng trong giấc ngủ, Ki-a lại mơ thấy mình đang ở quê ngoại. Tỉnh giấc, Ki-a chỉ muốn ngủ tiếp để lại nhìn thấy quê ngoại trong giấc mơ, được gặp những người làng Chùa, được ngắm cánh đồng, dòng sông và dãy núi tím xa. Thế mà có lúc thấy Ki-a tỉnh giấc trong đêm, mẹ không biết em vừa mơ về quê ngoại, lại bảo: “Cún con ngủ đi chứ!”. Những lúc như thế, Ki-a tự hỏi: “Mẹ có mơ về quê ngoại như mình không nhỉ?”. Và chỉ vừa đặt câu hỏi trong đầu thì Ki-a đã ngủ thiếp đi cho tới tận sáng hôm sau</a:t>
            </a:r>
            <a:r>
              <a:rPr lang="en-US" sz="3200" dirty="0">
                <a:solidFill>
                  <a:schemeClr val="accent4">
                    <a:lumMod val="50000"/>
                  </a:schemeClr>
                </a:solidFill>
                <a:latin typeface="Times New Roman" panose="02020603050405020304" pitchFamily="18" charset="0"/>
                <a:cs typeface="Times New Roman" panose="02020603050405020304" pitchFamily="18" charset="0"/>
              </a:rPr>
              <a:t>.</a:t>
            </a:r>
            <a:endParaRPr lang="en-US" sz="3200" kern="0" dirty="0">
              <a:solidFill>
                <a:schemeClr val="accent4">
                  <a:lumMod val="50000"/>
                </a:schemeClr>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10" grpId="0"/>
      <p:bldP spid="1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99"/>
          <p:cNvPicPr/>
          <p:nvPr/>
        </p:nvPicPr>
        <p:blipFill>
          <a:blip r:embed="rId3"/>
          <a:stretch>
            <a:fillRect/>
          </a:stretch>
        </p:blipFill>
        <p:spPr>
          <a:xfrm>
            <a:off x="0" y="1021079"/>
            <a:ext cx="5303520" cy="5718720"/>
          </a:xfrm>
          <a:prstGeom prst="rect">
            <a:avLst/>
          </a:prstGeom>
          <a:noFill/>
          <a:ln w="9525">
            <a:noFill/>
          </a:ln>
        </p:spPr>
      </p:pic>
      <p:sp>
        <p:nvSpPr>
          <p:cNvPr id="5" name="Text Box 13"/>
          <p:cNvSpPr txBox="1">
            <a:spLocks noChangeArrowheads="1"/>
          </p:cNvSpPr>
          <p:nvPr/>
        </p:nvSpPr>
        <p:spPr bwMode="auto">
          <a:xfrm>
            <a:off x="4193177" y="1021079"/>
            <a:ext cx="7315200" cy="69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611" tIns="40806" rIns="81611" bIns="40806">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sz="4000" b="1" dirty="0">
                <a:solidFill>
                  <a:srgbClr val="FF0000"/>
                </a:solidFill>
                <a:latin typeface="Times New Roman" panose="02020603050405020304" pitchFamily="18" charset="0"/>
                <a:cs typeface="Times New Roman" panose="02020603050405020304" pitchFamily="18" charset="0"/>
              </a:rPr>
              <a:t>TIẾNG VIỆT</a:t>
            </a:r>
            <a:endParaRPr lang="en-US" altLang="vi-VN" sz="4000" b="1" dirty="0">
              <a:solidFill>
                <a:srgbClr val="FF0000"/>
              </a:solidFill>
              <a:latin typeface="Times New Roman" panose="02020603050405020304" pitchFamily="18" charset="0"/>
              <a:cs typeface="Times New Roman" panose="02020603050405020304" pitchFamily="18" charset="0"/>
            </a:endParaRPr>
          </a:p>
        </p:txBody>
      </p:sp>
      <p:sp>
        <p:nvSpPr>
          <p:cNvPr id="6" name="Horizontal Scroll 2"/>
          <p:cNvSpPr/>
          <p:nvPr/>
        </p:nvSpPr>
        <p:spPr>
          <a:xfrm>
            <a:off x="5545714" y="6006226"/>
            <a:ext cx="2860234" cy="73357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0000"/>
                </a:solidFill>
                <a:latin typeface="Times New Roman" panose="02020603050405020304" pitchFamily="18" charset="0"/>
                <a:cs typeface="Times New Roman" panose="02020603050405020304" pitchFamily="18" charset="0"/>
              </a:rPr>
              <a:t>Trang</a:t>
            </a:r>
            <a:r>
              <a:rPr lang="en-US" sz="2400" dirty="0">
                <a:solidFill>
                  <a:srgbClr val="FF0000"/>
                </a:solidFill>
                <a:latin typeface="Times New Roman" panose="02020603050405020304" pitchFamily="18" charset="0"/>
                <a:cs typeface="Times New Roman" panose="02020603050405020304" pitchFamily="18" charset="0"/>
              </a:rPr>
              <a:t> 109, 110</a:t>
            </a:r>
            <a:endParaRPr lang="vi-VN" altLang="en-US" sz="2400"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5736921" y="2530258"/>
            <a:ext cx="6250487" cy="769441"/>
          </a:xfrm>
          <a:prstGeom prst="rect">
            <a:avLst/>
          </a:prstGeom>
          <a:noFill/>
        </p:spPr>
        <p:txBody>
          <a:bodyPr wrap="square" rtlCol="0">
            <a:spAutoFit/>
          </a:bodyPr>
          <a:lstStyle/>
          <a:p>
            <a:r>
              <a:rPr lang="en-US" sz="4400" dirty="0">
                <a:latin typeface="Times New Roman" pitchFamily="18" charset="0"/>
                <a:cs typeface="Times New Roman" pitchFamily="18" charset="0"/>
              </a:rPr>
              <a:t>ĐỌC : QUÊ NGOẠI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7"/>
          <p:cNvSpPr/>
          <p:nvPr/>
        </p:nvSpPr>
        <p:spPr>
          <a:xfrm>
            <a:off x="1321286" y="301691"/>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301691"/>
            <a:ext cx="827590" cy="899307"/>
          </a:xfrm>
          <a:prstGeom prst="rect">
            <a:avLst/>
          </a:prstGeom>
        </p:spPr>
      </p:pic>
      <p:sp>
        <p:nvSpPr>
          <p:cNvPr id="7" name="Rectangle 6"/>
          <p:cNvSpPr/>
          <p:nvPr/>
        </p:nvSpPr>
        <p:spPr>
          <a:xfrm>
            <a:off x="456866" y="1385822"/>
            <a:ext cx="11280962" cy="1754326"/>
          </a:xfrm>
          <a:prstGeom prst="rect">
            <a:avLst/>
          </a:prstGeom>
        </p:spPr>
        <p:txBody>
          <a:bodyPr wrap="square">
            <a:spAutoFit/>
          </a:bodyPr>
          <a:lstStyle/>
          <a:p>
            <a:pPr marL="0" lvl="1" algn="just"/>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Câu</a:t>
            </a:r>
            <a:r>
              <a:rPr lang="en-US" sz="3600" dirty="0">
                <a:solidFill>
                  <a:srgbClr val="FF0000"/>
                </a:solidFill>
                <a:latin typeface="Times New Roman" panose="02020603050405020304" pitchFamily="18" charset="0"/>
                <a:cs typeface="Times New Roman" panose="02020603050405020304" pitchFamily="18" charset="0"/>
              </a:rPr>
              <a:t> 4: Ki-a </a:t>
            </a:r>
            <a:r>
              <a:rPr lang="en-US" sz="3600" dirty="0" err="1">
                <a:solidFill>
                  <a:srgbClr val="FF0000"/>
                </a:solidFill>
                <a:latin typeface="Times New Roman" panose="02020603050405020304" pitchFamily="18" charset="0"/>
                <a:cs typeface="Times New Roman" panose="02020603050405020304" pitchFamily="18" charset="0"/>
              </a:rPr>
              <a:t>thường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mơ</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thấy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những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gì</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về</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quê</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ngoại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Những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giấc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mơ</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đó</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nói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lên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điều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gì</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về</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tình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cảm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của</a:t>
            </a:r>
            <a:r>
              <a:rPr lang="en-US" sz="3600" dirty="0">
                <a:solidFill>
                  <a:srgbClr val="FF0000"/>
                </a:solidFill>
                <a:latin typeface="Times New Roman" panose="02020603050405020304" pitchFamily="18" charset="0"/>
                <a:cs typeface="Times New Roman" panose="02020603050405020304" pitchFamily="18" charset="0"/>
              </a:rPr>
              <a:t> Ki-a </a:t>
            </a:r>
            <a:r>
              <a:rPr lang="en-US" sz="3600" dirty="0" err="1">
                <a:solidFill>
                  <a:srgbClr val="FF0000"/>
                </a:solidFill>
                <a:latin typeface="Times New Roman" panose="02020603050405020304" pitchFamily="18" charset="0"/>
                <a:cs typeface="Times New Roman" panose="02020603050405020304" pitchFamily="18" charset="0"/>
              </a:rPr>
              <a:t>với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quê</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hương</a:t>
            </a:r>
            <a:r>
              <a:rPr lang="en-US" sz="3600" dirty="0">
                <a:solidFill>
                  <a:srgbClr val="FF0000"/>
                </a:solidFill>
                <a:latin typeface="Times New Roman" panose="02020603050405020304" pitchFamily="18" charset="0"/>
                <a:cs typeface="Times New Roman" panose="02020603050405020304" pitchFamily="18" charset="0"/>
              </a:rPr>
              <a:t>? </a:t>
            </a:r>
            <a:endParaRPr lang="en-US" sz="3600"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8" name="Rectangle 7"/>
          <p:cNvSpPr/>
          <p:nvPr/>
        </p:nvSpPr>
        <p:spPr>
          <a:xfrm>
            <a:off x="455519" y="3139989"/>
            <a:ext cx="11280962" cy="1200329"/>
          </a:xfrm>
          <a:prstGeom prst="rect">
            <a:avLst/>
          </a:prstGeom>
        </p:spPr>
        <p:txBody>
          <a:bodyPr wrap="square">
            <a:spAutoFit/>
          </a:bodyPr>
          <a:lstStyle/>
          <a:p>
            <a:pPr algn="just"/>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p>
          <a:p>
            <a:pPr marL="571500" indent="-571500" algn="just">
              <a:buFontTx/>
              <a:buChar char="-"/>
            </a:pPr>
            <a:endPar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9" name="Rectangle 8"/>
          <p:cNvSpPr/>
          <p:nvPr/>
        </p:nvSpPr>
        <p:spPr>
          <a:xfrm>
            <a:off x="455519" y="2990185"/>
            <a:ext cx="11280962" cy="1200329"/>
          </a:xfrm>
          <a:prstGeom prst="rect">
            <a:avLst/>
          </a:prstGeom>
        </p:spPr>
        <p:txBody>
          <a:bodyPr wrap="square">
            <a:spAutoFit/>
          </a:bodyPr>
          <a:lstStyle/>
          <a:p>
            <a:pPr algn="just"/>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p>
          <a:p>
            <a:pPr marL="571500" indent="-571500" algn="just">
              <a:buFontTx/>
              <a:buChar char="-"/>
            </a:pPr>
            <a:endPar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10" name="Rectangle 9"/>
          <p:cNvSpPr/>
          <p:nvPr/>
        </p:nvSpPr>
        <p:spPr>
          <a:xfrm>
            <a:off x="493696" y="3139989"/>
            <a:ext cx="11280962" cy="1198880"/>
          </a:xfrm>
          <a:prstGeom prst="rect">
            <a:avLst/>
          </a:prstGeom>
        </p:spPr>
        <p:txBody>
          <a:bodyPr wrap="square">
            <a:spAutoFit/>
          </a:bodyPr>
          <a:lstStyle/>
          <a:p>
            <a:pPr indent="457200" algn="just"/>
            <a:r>
              <a:rPr lang="en-US" sz="3600" dirty="0">
                <a:solidFill>
                  <a:schemeClr val="accent4">
                    <a:lumMod val="50000"/>
                  </a:schemeClr>
                </a:solidFill>
                <a:latin typeface="Times New Roman" panose="02020603050405020304" pitchFamily="18" charset="0"/>
                <a:cs typeface="Times New Roman" panose="02020603050405020304" pitchFamily="18" charset="0"/>
              </a:rPr>
              <a:t>Ki-a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thường</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mơ</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thấy</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được</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gặp</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những</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người</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làng</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Chùa</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được</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ngắm</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cánh</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đồng</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dòng</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sông</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và</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dãy</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núi</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tím</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xa</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endParaRPr lang="en-US" sz="3600" kern="0" dirty="0">
              <a:solidFill>
                <a:schemeClr val="accent4">
                  <a:lumMod val="50000"/>
                </a:schemeClr>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3" name="Rectangle 9"/>
          <p:cNvSpPr/>
          <p:nvPr/>
        </p:nvSpPr>
        <p:spPr>
          <a:xfrm>
            <a:off x="494966" y="4435389"/>
            <a:ext cx="11280962" cy="1198880"/>
          </a:xfrm>
          <a:prstGeom prst="rect">
            <a:avLst/>
          </a:prstGeom>
        </p:spPr>
        <p:txBody>
          <a:bodyPr wrap="square">
            <a:spAutoFit/>
          </a:bodyPr>
          <a:lstStyle/>
          <a:p>
            <a:pPr indent="457200" algn="just"/>
            <a:r>
              <a:rPr lang="en-US" sz="3600" dirty="0" err="1">
                <a:latin typeface="Times New Roman" panose="02020603050405020304" pitchFamily="18" charset="0"/>
                <a:cs typeface="Times New Roman" panose="02020603050405020304" pitchFamily="18" charset="0"/>
                <a:sym typeface="+mn-ea"/>
              </a:rPr>
              <a:t>Những</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giấc</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mơ</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đó</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nói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lên</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tình</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yêu</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và</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nỗi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nhớ</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quê</a:t>
            </a:r>
            <a:r>
              <a:rPr lang="en-US" sz="3600" dirty="0">
                <a:latin typeface="Times New Roman" panose="02020603050405020304" pitchFamily="18" charset="0"/>
                <a:cs typeface="Times New Roman" panose="02020603050405020304" pitchFamily="18" charset="0"/>
                <a:sym typeface="+mn-ea"/>
              </a:rPr>
              <a:t> da </a:t>
            </a:r>
            <a:r>
              <a:rPr lang="en-US" sz="3600" dirty="0" err="1">
                <a:latin typeface="Times New Roman" panose="02020603050405020304" pitchFamily="18" charset="0"/>
                <a:cs typeface="Times New Roman" panose="02020603050405020304" pitchFamily="18" charset="0"/>
                <a:sym typeface="+mn-ea"/>
              </a:rPr>
              <a:t>diết</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của</a:t>
            </a:r>
            <a:r>
              <a:rPr lang="en-US" sz="3600" dirty="0">
                <a:latin typeface="Times New Roman" panose="02020603050405020304" pitchFamily="18" charset="0"/>
                <a:cs typeface="Times New Roman" panose="02020603050405020304" pitchFamily="18" charset="0"/>
                <a:sym typeface="+mn-ea"/>
              </a:rPr>
              <a:t> Ki-a.</a:t>
            </a:r>
            <a:endParaRPr lang="en-US" sz="3600" kern="0" dirty="0">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Tree>
    <p:extLst>
      <p:ext uri="{BB962C8B-B14F-4D97-AF65-F5344CB8AC3E}">
        <p14:creationId xmlns:p14="http://schemas.microsoft.com/office/powerpoint/2010/main" val="13800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10" grpId="0"/>
      <p:bldP spid="10" grpId="1"/>
      <p:bldP spid="3" grpId="0"/>
      <p:bldP spid="3"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7"/>
          <p:cNvSpPr/>
          <p:nvPr/>
        </p:nvSpPr>
        <p:spPr>
          <a:xfrm>
            <a:off x="1321286" y="301691"/>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301691"/>
            <a:ext cx="827590" cy="899307"/>
          </a:xfrm>
          <a:prstGeom prst="rect">
            <a:avLst/>
          </a:prstGeom>
        </p:spPr>
      </p:pic>
      <p:sp>
        <p:nvSpPr>
          <p:cNvPr id="8" name="Rectangle 7"/>
          <p:cNvSpPr/>
          <p:nvPr/>
        </p:nvSpPr>
        <p:spPr>
          <a:xfrm>
            <a:off x="233097" y="4696240"/>
            <a:ext cx="11280962" cy="646331"/>
          </a:xfrm>
          <a:prstGeom prst="rect">
            <a:avLst/>
          </a:prstGeom>
        </p:spPr>
        <p:txBody>
          <a:bodyPr wrap="square">
            <a:spAutoFit/>
          </a:bodyPr>
          <a:lstStyle/>
          <a:p>
            <a:pPr algn="just"/>
            <a:r>
              <a:rPr lang="en-US" sz="3600" kern="0" dirty="0">
                <a:solidFill>
                  <a:schemeClr val="bg1"/>
                </a:solidFill>
                <a:latin typeface="Times New Roman" panose="02020603050405020304" pitchFamily="18" charset="0"/>
                <a:cs typeface="Times New Roman" panose="02020603050405020304" pitchFamily="18" charset="0"/>
                <a:sym typeface="+mn-ea"/>
              </a:rPr>
              <a:t>	</a:t>
            </a:r>
            <a:endPar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9" name="Rectangle 8"/>
          <p:cNvSpPr/>
          <p:nvPr/>
        </p:nvSpPr>
        <p:spPr>
          <a:xfrm>
            <a:off x="493694" y="1428999"/>
            <a:ext cx="11242785" cy="1077218"/>
          </a:xfrm>
          <a:prstGeom prst="rect">
            <a:avLst/>
          </a:prstGeom>
        </p:spPr>
        <p:txBody>
          <a:bodyPr wrap="square">
            <a:spAutoFit/>
          </a:bodyPr>
          <a:lstStyle/>
          <a:p>
            <a:pPr marL="0" lvl="1" algn="just"/>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Câu</a:t>
            </a:r>
            <a:r>
              <a:rPr lang="en-US" sz="3200" dirty="0">
                <a:solidFill>
                  <a:srgbClr val="FF66CC"/>
                </a:solidFill>
                <a:latin typeface="Times New Roman" panose="02020603050405020304" pitchFamily="18" charset="0"/>
                <a:cs typeface="Times New Roman" panose="02020603050405020304" pitchFamily="18" charset="0"/>
              </a:rPr>
              <a:t> 5: </a:t>
            </a:r>
            <a:r>
              <a:rPr lang="en-US" sz="3200" dirty="0" err="1">
                <a:solidFill>
                  <a:srgbClr val="FF66CC"/>
                </a:solidFill>
                <a:latin typeface="Times New Roman" panose="02020603050405020304" pitchFamily="18" charset="0"/>
                <a:cs typeface="Times New Roman" panose="02020603050405020304" pitchFamily="18" charset="0"/>
              </a:rPr>
              <a:t>Câu</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chuyện</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Quê</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ngoại</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gợi</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cho</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em</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cảm</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nghĩ</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gì</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về</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tình</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cảm</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của</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mỗi</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người</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đối</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với</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quê</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hương</a:t>
            </a:r>
            <a:r>
              <a:rPr lang="en-US" sz="3200" dirty="0">
                <a:solidFill>
                  <a:srgbClr val="FF66CC"/>
                </a:solidFill>
                <a:latin typeface="Times New Roman" panose="02020603050405020304" pitchFamily="18" charset="0"/>
                <a:cs typeface="Times New Roman" panose="02020603050405020304" pitchFamily="18" charset="0"/>
              </a:rPr>
              <a:t>?</a:t>
            </a:r>
            <a:endParaRPr lang="en-US" sz="32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2" name="Pentagon 1"/>
          <p:cNvSpPr/>
          <p:nvPr/>
        </p:nvSpPr>
        <p:spPr>
          <a:xfrm>
            <a:off x="525064" y="3556000"/>
            <a:ext cx="3538937" cy="1786571"/>
          </a:xfrm>
          <a:prstGeom prst="homePlat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itchFamily="18" charset="0"/>
                <a:cs typeface="Times New Roman" pitchFamily="18" charset="0"/>
              </a:rPr>
              <a:t>Nỗi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nhớ</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những</a:t>
            </a:r>
            <a:r>
              <a:rPr lang="en-US" sz="2800" dirty="0">
                <a:solidFill>
                  <a:schemeClr val="tx1"/>
                </a:solidFill>
                <a:latin typeface="Times New Roman" pitchFamily="18" charset="0"/>
                <a:cs typeface="Times New Roman" pitchFamily="18" charset="0"/>
              </a:rPr>
              <a:t> </a:t>
            </a:r>
          </a:p>
          <a:p>
            <a:pPr algn="ctr"/>
            <a:r>
              <a:rPr lang="en-US" sz="2800" dirty="0" err="1">
                <a:solidFill>
                  <a:schemeClr val="tx1"/>
                </a:solidFill>
                <a:latin typeface="Times New Roman" pitchFamily="18" charset="0"/>
                <a:cs typeface="Times New Roman" pitchFamily="18" charset="0"/>
              </a:rPr>
              <a:t>hình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ảnh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đẹp</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của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quê</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hương</a:t>
            </a:r>
            <a:endParaRPr lang="en-US" sz="2800" dirty="0">
              <a:solidFill>
                <a:schemeClr val="tx1"/>
              </a:solidFill>
              <a:latin typeface="Times New Roman" pitchFamily="18" charset="0"/>
              <a:cs typeface="Times New Roman" pitchFamily="18" charset="0"/>
            </a:endParaRPr>
          </a:p>
        </p:txBody>
      </p:sp>
      <p:sp>
        <p:nvSpPr>
          <p:cNvPr id="10" name="Pentagon 9"/>
          <p:cNvSpPr/>
          <p:nvPr/>
        </p:nvSpPr>
        <p:spPr>
          <a:xfrm>
            <a:off x="7975122" y="3435349"/>
            <a:ext cx="3538937" cy="1786571"/>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itchFamily="18" charset="0"/>
                <a:cs typeface="Times New Roman" pitchFamily="18" charset="0"/>
              </a:rPr>
              <a:t>Tình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yêu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quê</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hương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sâu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nặng</a:t>
            </a:r>
            <a:endParaRPr lang="en-US" sz="2800" dirty="0">
              <a:solidFill>
                <a:schemeClr val="tx1"/>
              </a:solidFill>
              <a:latin typeface="Times New Roman" pitchFamily="18" charset="0"/>
              <a:cs typeface="Times New Roman" pitchFamily="18" charset="0"/>
            </a:endParaRPr>
          </a:p>
        </p:txBody>
      </p:sp>
      <p:sp>
        <p:nvSpPr>
          <p:cNvPr id="11" name="Pentagon 10"/>
          <p:cNvSpPr/>
          <p:nvPr/>
        </p:nvSpPr>
        <p:spPr>
          <a:xfrm>
            <a:off x="4238171" y="3435350"/>
            <a:ext cx="3538937" cy="1786571"/>
          </a:xfrm>
          <a:prstGeom prst="homePlate">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itchFamily="18" charset="0"/>
                <a:cs typeface="Times New Roman" pitchFamily="18" charset="0"/>
              </a:rPr>
              <a:t>Nỗi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nhớ</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những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người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thân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thiết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ruột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thịt</a:t>
            </a:r>
            <a:endParaRPr lang="en-US" sz="28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8" grpId="1"/>
      <p:bldP spid="9" grpId="0"/>
      <p:bldP spid="2"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9"/>
          <p:cNvSpPr>
            <a:spLocks noGrp="1"/>
          </p:cNvSpPr>
          <p:nvPr>
            <p:ph type="title"/>
          </p:nvPr>
        </p:nvSpPr>
        <p:spPr>
          <a:xfrm>
            <a:off x="487875" y="796425"/>
            <a:ext cx="10515600" cy="646331"/>
          </a:xfrm>
          <a:prstGeom prst="rect">
            <a:avLst/>
          </a:prstGeom>
        </p:spPr>
        <p:txBody>
          <a:bodyPr wrap="square">
            <a:spAutoFit/>
          </a:bodyPr>
          <a:lstStyle/>
          <a:p>
            <a:pPr algn="ctr" eaLnBrk="1" hangingPunct="1"/>
            <a:r>
              <a:rPr lang="en-US" altLang="en-US" sz="4000" b="1" dirty="0">
                <a:solidFill>
                  <a:srgbClr val="FF66CC"/>
                </a:solidFill>
                <a:latin typeface="Times New Roman" panose="02020603050405020304" pitchFamily="18" charset="0"/>
                <a:cs typeface="Times New Roman" panose="02020603050405020304" pitchFamily="18" charset="0"/>
              </a:rPr>
              <a:t>NỘI DUNG </a:t>
            </a:r>
          </a:p>
        </p:txBody>
      </p:sp>
      <p:sp>
        <p:nvSpPr>
          <p:cNvPr id="10" name="Rectangle 9"/>
          <p:cNvSpPr/>
          <p:nvPr/>
        </p:nvSpPr>
        <p:spPr>
          <a:xfrm>
            <a:off x="487875" y="1801504"/>
            <a:ext cx="11244580" cy="2183852"/>
          </a:xfrm>
          <a:prstGeom prst="rect">
            <a:avLst/>
          </a:prstGeom>
          <a:solidFill>
            <a:schemeClr val="accent4">
              <a:lumMod val="20000"/>
              <a:lumOff val="80000"/>
            </a:schemeClr>
          </a:solid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endParaRPr lang="en-US" sz="3600" dirty="0" err="1">
              <a:solidFill>
                <a:schemeClr val="tx1"/>
              </a:solidFill>
              <a:latin typeface="Times New Roman" panose="02020603050405020304" pitchFamily="18" charset="0"/>
              <a:cs typeface="Times New Roman" panose="02020603050405020304" pitchFamily="18" charset="0"/>
            </a:endParaRPr>
          </a:p>
          <a:p>
            <a:pPr indent="457200" algn="just"/>
            <a:r>
              <a:rPr lang="en-US" sz="3600" dirty="0" err="1">
                <a:solidFill>
                  <a:schemeClr val="tx1"/>
                </a:solidFill>
                <a:latin typeface="Times New Roman" panose="02020603050405020304" pitchFamily="18" charset="0"/>
                <a:cs typeface="Times New Roman" panose="02020603050405020304" pitchFamily="18" charset="0"/>
              </a:rPr>
              <a:t>Chúng</a:t>
            </a:r>
            <a:r>
              <a:rPr lang="en-US" sz="3600" dirty="0">
                <a:solidFill>
                  <a:schemeClr val="tx1"/>
                </a:solidFill>
                <a:latin typeface="Times New Roman" panose="02020603050405020304" pitchFamily="18" charset="0"/>
                <a:cs typeface="Times New Roman" panose="02020603050405020304" pitchFamily="18" charset="0"/>
              </a:rPr>
              <a:t> ta </a:t>
            </a:r>
            <a:r>
              <a:rPr lang="en-US" sz="3600" dirty="0" err="1">
                <a:solidFill>
                  <a:schemeClr val="tx1"/>
                </a:solidFill>
                <a:latin typeface="Times New Roman" panose="02020603050405020304" pitchFamily="18" charset="0"/>
                <a:cs typeface="Times New Roman" panose="02020603050405020304" pitchFamily="18" charset="0"/>
              </a:rPr>
              <a:t>ai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ai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cũng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có</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quê</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hương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Những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kỉ</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niệm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về</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quê</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hương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bao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giờ</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cũng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đẹp</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Đặc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biệt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khi</a:t>
            </a:r>
            <a:r>
              <a:rPr lang="en-US" sz="3600" dirty="0">
                <a:solidFill>
                  <a:schemeClr val="tx1"/>
                </a:solidFill>
                <a:latin typeface="Times New Roman" panose="02020603050405020304" pitchFamily="18" charset="0"/>
                <a:cs typeface="Times New Roman" panose="02020603050405020304" pitchFamily="18" charset="0"/>
              </a:rPr>
              <a:t> ta </a:t>
            </a:r>
            <a:r>
              <a:rPr lang="en-US" sz="3600" dirty="0" err="1">
                <a:solidFill>
                  <a:schemeClr val="tx1"/>
                </a:solidFill>
                <a:latin typeface="Times New Roman" panose="02020603050405020304" pitchFamily="18" charset="0"/>
                <a:cs typeface="Times New Roman" panose="02020603050405020304" pitchFamily="18" charset="0"/>
              </a:rPr>
              <a:t>đi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xa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thì</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nỗi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nhớ</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về</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quê</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hương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càng</a:t>
            </a:r>
            <a:r>
              <a:rPr lang="en-US" sz="3600" dirty="0">
                <a:solidFill>
                  <a:schemeClr val="tx1"/>
                </a:solidFill>
                <a:latin typeface="Times New Roman" panose="02020603050405020304" pitchFamily="18" charset="0"/>
                <a:cs typeface="Times New Roman" panose="02020603050405020304" pitchFamily="18" charset="0"/>
              </a:rPr>
              <a:t> da </a:t>
            </a:r>
            <a:r>
              <a:rPr lang="en-US" sz="3600" dirty="0" err="1">
                <a:solidFill>
                  <a:schemeClr val="tx1"/>
                </a:solidFill>
                <a:latin typeface="Times New Roman" panose="02020603050405020304" pitchFamily="18" charset="0"/>
                <a:cs typeface="Times New Roman" panose="02020603050405020304" pitchFamily="18" charset="0"/>
              </a:rPr>
              <a:t>diết</a:t>
            </a:r>
            <a:r>
              <a:rPr lang="en-GB" sz="3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3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3"/>
          </p:nvPr>
        </p:nvSpPr>
        <p:spPr>
          <a:xfrm>
            <a:off x="425037" y="1463523"/>
            <a:ext cx="10960925" cy="6010109"/>
          </a:xfrm>
        </p:spPr>
        <p:txBody>
          <a:bodyPr>
            <a:noAutofit/>
          </a:bodyPr>
          <a:lstStyle/>
          <a:p>
            <a:pPr marL="0" indent="457200" algn="just">
              <a:buNone/>
            </a:pPr>
            <a:r>
              <a:rPr lang="vi-VN" sz="3200" dirty="0">
                <a:solidFill>
                  <a:schemeClr val="accent4">
                    <a:lumMod val="50000"/>
                  </a:schemeClr>
                </a:solidFill>
                <a:latin typeface="Times New Roman" panose="02020603050405020304" pitchFamily="18" charset="0"/>
                <a:cs typeface="Times New Roman" panose="02020603050405020304" pitchFamily="18" charset="0"/>
                <a:sym typeface="+mn-ea"/>
              </a:rPr>
              <a:t>Sau chuyến thăm quê ngoại </a:t>
            </a:r>
            <a:r>
              <a:rPr lang="vi-VN" sz="3200" dirty="0">
                <a:solidFill>
                  <a:srgbClr val="FF66CC"/>
                </a:solidFill>
                <a:latin typeface="Times New Roman" panose="02020603050405020304" pitchFamily="18" charset="0"/>
                <a:cs typeface="Times New Roman" panose="02020603050405020304" pitchFamily="18" charset="0"/>
                <a:sym typeface="+mn-ea"/>
              </a:rPr>
              <a:t>trở về </a:t>
            </a:r>
            <a:r>
              <a:rPr lang="vi-VN" sz="3200" dirty="0">
                <a:solidFill>
                  <a:schemeClr val="accent4">
                    <a:lumMod val="50000"/>
                  </a:schemeClr>
                </a:solidFill>
                <a:latin typeface="Times New Roman" panose="02020603050405020304" pitchFamily="18" charset="0"/>
                <a:cs typeface="Times New Roman" panose="02020603050405020304" pitchFamily="18" charset="0"/>
                <a:sym typeface="+mn-ea"/>
              </a:rPr>
              <a:t>nước Mỹ</a:t>
            </a:r>
            <a:r>
              <a:rPr lang="vi-VN" sz="3200" dirty="0">
                <a:solidFill>
                  <a:schemeClr val="bg1"/>
                </a:solidFill>
                <a:latin typeface="Times New Roman" panose="02020603050405020304" pitchFamily="18" charset="0"/>
                <a:cs typeface="Times New Roman" panose="02020603050405020304" pitchFamily="18" charset="0"/>
                <a:sym typeface="+mn-ea"/>
              </a:rPr>
              <a:t>,</a:t>
            </a:r>
            <a:r>
              <a:rPr lang="vi-VN" altLang="en-US" sz="3200" b="1" dirty="0">
                <a:solidFill>
                  <a:srgbClr val="FF66CC"/>
                </a:solidFill>
                <a:latin typeface="Times New Roman" panose="02020603050405020304" pitchFamily="18" charset="0"/>
                <a:ea typeface="Times New Roman" panose="02020603050405020304" pitchFamily="18" charset="0"/>
                <a:sym typeface="+mn-ea"/>
              </a:rPr>
              <a:t>/</a:t>
            </a:r>
            <a:r>
              <a:rPr lang="vi-VN" sz="3200" dirty="0">
                <a:solidFill>
                  <a:srgbClr val="FF66CC"/>
                </a:solidFill>
                <a:latin typeface="Times New Roman" panose="02020603050405020304" pitchFamily="18" charset="0"/>
                <a:cs typeface="Times New Roman" panose="02020603050405020304" pitchFamily="18" charset="0"/>
                <a:sym typeface="+mn-ea"/>
              </a:rPr>
              <a:t> </a:t>
            </a:r>
            <a:r>
              <a:rPr lang="vi-VN" sz="3200" dirty="0">
                <a:solidFill>
                  <a:schemeClr val="accent4">
                    <a:lumMod val="50000"/>
                  </a:schemeClr>
                </a:solidFill>
                <a:latin typeface="Times New Roman" panose="02020603050405020304" pitchFamily="18" charset="0"/>
                <a:cs typeface="Times New Roman" panose="02020603050405020304" pitchFamily="18" charset="0"/>
                <a:sym typeface="+mn-ea"/>
              </a:rPr>
              <a:t>Ki-a cảm thấy mình </a:t>
            </a:r>
            <a:r>
              <a:rPr lang="vi-VN" sz="3200" dirty="0">
                <a:solidFill>
                  <a:srgbClr val="FF66CC"/>
                </a:solidFill>
                <a:latin typeface="Times New Roman" panose="02020603050405020304" pitchFamily="18" charset="0"/>
                <a:cs typeface="Times New Roman" panose="02020603050405020304" pitchFamily="18" charset="0"/>
                <a:sym typeface="+mn-ea"/>
              </a:rPr>
              <a:t>thật giàu có</a:t>
            </a:r>
            <a:r>
              <a:rPr lang="vi-VN" altLang="en-US" sz="3200" b="1" dirty="0">
                <a:solidFill>
                  <a:srgbClr val="FF66CC"/>
                </a:solidFill>
                <a:latin typeface="Times New Roman" panose="02020603050405020304" pitchFamily="18" charset="0"/>
                <a:ea typeface="Times New Roman" panose="02020603050405020304" pitchFamily="18" charset="0"/>
                <a:sym typeface="+mn-ea"/>
              </a:rPr>
              <a:t>/</a:t>
            </a:r>
            <a:r>
              <a:rPr lang="vi-VN" sz="3200" dirty="0">
                <a:solidFill>
                  <a:srgbClr val="FF66CC"/>
                </a:solidFill>
                <a:latin typeface="Times New Roman" panose="02020603050405020304" pitchFamily="18" charset="0"/>
                <a:cs typeface="Times New Roman" panose="02020603050405020304" pitchFamily="18" charset="0"/>
                <a:sym typeface="+mn-ea"/>
              </a:rPr>
              <a:t> </a:t>
            </a:r>
            <a:r>
              <a:rPr lang="vi-VN" sz="3200" dirty="0">
                <a:solidFill>
                  <a:schemeClr val="accent4">
                    <a:lumMod val="50000"/>
                  </a:schemeClr>
                </a:solidFill>
                <a:latin typeface="Times New Roman" panose="02020603050405020304" pitchFamily="18" charset="0"/>
                <a:cs typeface="Times New Roman" panose="02020603050405020304" pitchFamily="18" charset="0"/>
                <a:sym typeface="+mn-ea"/>
              </a:rPr>
              <a:t>vì có thêm một quê hương.</a:t>
            </a:r>
            <a:r>
              <a:rPr lang="vi-VN" altLang="en-US" sz="3200" b="1" dirty="0">
                <a:solidFill>
                  <a:srgbClr val="FF66CC"/>
                </a:solidFill>
                <a:latin typeface="Times New Roman" panose="02020603050405020304" pitchFamily="18" charset="0"/>
                <a:ea typeface="Times New Roman" panose="02020603050405020304" pitchFamily="18" charset="0"/>
                <a:sym typeface="+mn-ea"/>
              </a:rPr>
              <a:t>//</a:t>
            </a:r>
            <a:r>
              <a:rPr lang="vi-VN" sz="3200" dirty="0">
                <a:solidFill>
                  <a:schemeClr val="accent4">
                    <a:lumMod val="50000"/>
                  </a:schemeClr>
                </a:solidFill>
                <a:latin typeface="Times New Roman" panose="02020603050405020304" pitchFamily="18" charset="0"/>
                <a:cs typeface="Times New Roman" panose="02020603050405020304" pitchFamily="18" charset="0"/>
                <a:sym typeface="+mn-ea"/>
              </a:rPr>
              <a:t> Em kể cho các bạn biết</a:t>
            </a:r>
            <a:r>
              <a:rPr lang="vi-VN" altLang="en-US" sz="3200" b="1" dirty="0">
                <a:solidFill>
                  <a:srgbClr val="FF66CC"/>
                </a:solidFill>
                <a:latin typeface="Times New Roman" panose="02020603050405020304" pitchFamily="18" charset="0"/>
                <a:ea typeface="Times New Roman" panose="02020603050405020304" pitchFamily="18" charset="0"/>
                <a:sym typeface="+mn-ea"/>
              </a:rPr>
              <a:t>/</a:t>
            </a:r>
            <a:r>
              <a:rPr lang="vi-VN" sz="3200" dirty="0">
                <a:solidFill>
                  <a:schemeClr val="bg1"/>
                </a:solidFill>
                <a:latin typeface="Times New Roman" panose="02020603050405020304" pitchFamily="18" charset="0"/>
                <a:cs typeface="Times New Roman" panose="02020603050405020304" pitchFamily="18" charset="0"/>
                <a:sym typeface="+mn-ea"/>
              </a:rPr>
              <a:t> </a:t>
            </a:r>
            <a:r>
              <a:rPr lang="vi-VN" sz="3200" dirty="0">
                <a:solidFill>
                  <a:schemeClr val="accent4">
                    <a:lumMod val="50000"/>
                  </a:schemeClr>
                </a:solidFill>
                <a:latin typeface="Times New Roman" panose="02020603050405020304" pitchFamily="18" charset="0"/>
                <a:cs typeface="Times New Roman" panose="02020603050405020304" pitchFamily="18" charset="0"/>
                <a:sym typeface="+mn-ea"/>
              </a:rPr>
              <a:t>mình vừa có một chuyến đi</a:t>
            </a:r>
            <a:r>
              <a:rPr lang="vi-VN" sz="3200" dirty="0">
                <a:solidFill>
                  <a:schemeClr val="bg1"/>
                </a:solidFill>
                <a:latin typeface="Times New Roman" panose="02020603050405020304" pitchFamily="18" charset="0"/>
                <a:cs typeface="Times New Roman" panose="02020603050405020304" pitchFamily="18" charset="0"/>
                <a:sym typeface="+mn-ea"/>
              </a:rPr>
              <a:t> </a:t>
            </a:r>
            <a:r>
              <a:rPr lang="vi-VN" sz="3200" dirty="0">
                <a:solidFill>
                  <a:srgbClr val="FF66CC"/>
                </a:solidFill>
                <a:latin typeface="Times New Roman" panose="02020603050405020304" pitchFamily="18" charset="0"/>
                <a:cs typeface="Times New Roman" panose="02020603050405020304" pitchFamily="18" charset="0"/>
                <a:sym typeface="+mn-ea"/>
              </a:rPr>
              <a:t>rất xa</a:t>
            </a:r>
            <a:r>
              <a:rPr lang="vi-VN" altLang="en-US" sz="3200" b="1" dirty="0">
                <a:solidFill>
                  <a:srgbClr val="FF66CC"/>
                </a:solidFill>
                <a:latin typeface="Times New Roman" panose="02020603050405020304" pitchFamily="18" charset="0"/>
                <a:ea typeface="Times New Roman" panose="02020603050405020304" pitchFamily="18" charset="0"/>
                <a:sym typeface="+mn-ea"/>
              </a:rPr>
              <a:t>/</a:t>
            </a:r>
            <a:r>
              <a:rPr lang="en-US" altLang="vi-VN" sz="3200" b="1" dirty="0">
                <a:solidFill>
                  <a:srgbClr val="FF66CC"/>
                </a:solidFill>
                <a:latin typeface="Times New Roman" panose="02020603050405020304" pitchFamily="18" charset="0"/>
                <a:ea typeface="Times New Roman" panose="02020603050405020304" pitchFamily="18" charset="0"/>
                <a:sym typeface="+mn-ea"/>
              </a:rPr>
              <a:t> </a:t>
            </a:r>
            <a:r>
              <a:rPr lang="vi-VN" sz="3200" dirty="0">
                <a:solidFill>
                  <a:schemeClr val="accent4">
                    <a:lumMod val="50000"/>
                  </a:schemeClr>
                </a:solidFill>
                <a:latin typeface="Times New Roman" panose="02020603050405020304" pitchFamily="18" charset="0"/>
                <a:cs typeface="Times New Roman" panose="02020603050405020304" pitchFamily="18" charset="0"/>
                <a:sym typeface="+mn-ea"/>
              </a:rPr>
              <a:t>để đến một ngôi làng ở Việt Nam.</a:t>
            </a:r>
            <a:r>
              <a:rPr lang="vi-VN" altLang="en-US" sz="3200" b="1" dirty="0">
                <a:solidFill>
                  <a:srgbClr val="FF66CC"/>
                </a:solidFill>
                <a:latin typeface="Times New Roman" panose="02020603050405020304" pitchFamily="18" charset="0"/>
                <a:ea typeface="Times New Roman" panose="02020603050405020304" pitchFamily="18" charset="0"/>
                <a:sym typeface="+mn-ea"/>
              </a:rPr>
              <a:t>//</a:t>
            </a:r>
            <a:r>
              <a:rPr lang="vi-VN" sz="3200" dirty="0">
                <a:solidFill>
                  <a:schemeClr val="accent4">
                    <a:lumMod val="50000"/>
                  </a:schemeClr>
                </a:solidFill>
                <a:latin typeface="Times New Roman" panose="02020603050405020304" pitchFamily="18" charset="0"/>
                <a:cs typeface="Times New Roman" panose="02020603050405020304" pitchFamily="18" charset="0"/>
                <a:sym typeface="+mn-ea"/>
              </a:rPr>
              <a:t> Ngôi làng đó là </a:t>
            </a:r>
            <a:r>
              <a:rPr lang="vi-VN" sz="3200" dirty="0">
                <a:solidFill>
                  <a:srgbClr val="FF66CC"/>
                </a:solidFill>
                <a:latin typeface="Times New Roman" panose="02020603050405020304" pitchFamily="18" charset="0"/>
                <a:cs typeface="Times New Roman" panose="02020603050405020304" pitchFamily="18" charset="0"/>
                <a:sym typeface="+mn-ea"/>
              </a:rPr>
              <a:t>quê ngoại </a:t>
            </a:r>
            <a:r>
              <a:rPr lang="vi-VN" sz="3200" dirty="0">
                <a:solidFill>
                  <a:schemeClr val="accent4">
                    <a:lumMod val="50000"/>
                  </a:schemeClr>
                </a:solidFill>
                <a:latin typeface="Times New Roman" panose="02020603050405020304" pitchFamily="18" charset="0"/>
                <a:cs typeface="Times New Roman" panose="02020603050405020304" pitchFamily="18" charset="0"/>
                <a:sym typeface="+mn-ea"/>
              </a:rPr>
              <a:t>của em đấy</a:t>
            </a:r>
            <a:r>
              <a:rPr lang="vi-VN" sz="3200" dirty="0">
                <a:solidFill>
                  <a:srgbClr val="FF66CC"/>
                </a:solidFill>
                <a:latin typeface="Times New Roman" panose="02020603050405020304" pitchFamily="18" charset="0"/>
                <a:cs typeface="Times New Roman" panose="02020603050405020304" pitchFamily="18" charset="0"/>
                <a:sym typeface="+mn-ea"/>
              </a:rPr>
              <a:t>.</a:t>
            </a:r>
            <a:r>
              <a:rPr lang="vi-VN" altLang="en-US" sz="3200" b="1" dirty="0">
                <a:solidFill>
                  <a:srgbClr val="FF66CC"/>
                </a:solidFill>
                <a:latin typeface="Times New Roman" panose="02020603050405020304" pitchFamily="18" charset="0"/>
                <a:ea typeface="Times New Roman" panose="02020603050405020304" pitchFamily="18" charset="0"/>
                <a:sym typeface="+mn-ea"/>
              </a:rPr>
              <a:t>//</a:t>
            </a:r>
            <a:endParaRPr lang="vi-VN" sz="3200" dirty="0">
              <a:solidFill>
                <a:srgbClr val="FF66CC"/>
              </a:solidFill>
              <a:latin typeface="Times New Roman" panose="02020603050405020304" pitchFamily="18" charset="0"/>
              <a:cs typeface="Times New Roman" panose="02020603050405020304" pitchFamily="18" charset="0"/>
            </a:endParaRPr>
          </a:p>
        </p:txBody>
      </p:sp>
      <p:sp>
        <p:nvSpPr>
          <p:cNvPr id="5" name="Rounded Rectangle 17"/>
          <p:cNvSpPr/>
          <p:nvPr/>
        </p:nvSpPr>
        <p:spPr>
          <a:xfrm>
            <a:off x="1321286" y="273115"/>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Luyện</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đọc</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lại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293370"/>
            <a:ext cx="827590" cy="864764"/>
          </a:xfrm>
          <a:prstGeom prst="rect">
            <a:avLst/>
          </a:prstGeo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7"/>
          <p:cNvSpPr/>
          <p:nvPr/>
        </p:nvSpPr>
        <p:spPr>
          <a:xfrm>
            <a:off x="1321286" y="301691"/>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Luyện</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tập</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301691"/>
            <a:ext cx="827590" cy="899307"/>
          </a:xfrm>
          <a:prstGeom prst="rect">
            <a:avLst/>
          </a:prstGeom>
        </p:spPr>
      </p:pic>
      <p:sp>
        <p:nvSpPr>
          <p:cNvPr id="7" name="Rectangle 6"/>
          <p:cNvSpPr/>
          <p:nvPr/>
        </p:nvSpPr>
        <p:spPr>
          <a:xfrm>
            <a:off x="456866" y="1385822"/>
            <a:ext cx="11280962" cy="646331"/>
          </a:xfrm>
          <a:prstGeom prst="rect">
            <a:avLst/>
          </a:prstGeom>
        </p:spPr>
        <p:txBody>
          <a:bodyPr wrap="square">
            <a:spAutoFit/>
          </a:bodyPr>
          <a:lstStyle/>
          <a:p>
            <a:pPr marL="0" lvl="1" algn="just"/>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Câu</a:t>
            </a:r>
            <a:r>
              <a:rPr lang="en-US" sz="3600" dirty="0">
                <a:solidFill>
                  <a:srgbClr val="FF0000"/>
                </a:solidFill>
                <a:latin typeface="Times New Roman" panose="02020603050405020304" pitchFamily="18" charset="0"/>
                <a:cs typeface="Times New Roman" panose="02020603050405020304" pitchFamily="18" charset="0"/>
              </a:rPr>
              <a:t> 1: </a:t>
            </a:r>
            <a:r>
              <a:rPr lang="en-US" sz="3600" dirty="0" err="1">
                <a:solidFill>
                  <a:srgbClr val="FF0000"/>
                </a:solidFill>
                <a:latin typeface="Times New Roman" panose="02020603050405020304" pitchFamily="18" charset="0"/>
                <a:cs typeface="Times New Roman" panose="02020603050405020304" pitchFamily="18" charset="0"/>
              </a:rPr>
              <a:t>Tìm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từ</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có</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nghĩa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trái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ngược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với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mỗi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từ</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dưới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đây</a:t>
            </a:r>
            <a:r>
              <a:rPr lang="en-US" sz="3600" dirty="0">
                <a:solidFill>
                  <a:srgbClr val="FF0000"/>
                </a:solidFill>
                <a:latin typeface="Times New Roman" panose="02020603050405020304" pitchFamily="18" charset="0"/>
                <a:cs typeface="Times New Roman" panose="02020603050405020304" pitchFamily="18" charset="0"/>
              </a:rPr>
              <a:t>:</a:t>
            </a:r>
            <a:endParaRPr lang="en-US" sz="3600"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8" name="Rectangle 7"/>
          <p:cNvSpPr/>
          <p:nvPr/>
        </p:nvSpPr>
        <p:spPr>
          <a:xfrm>
            <a:off x="455519" y="3139989"/>
            <a:ext cx="11280962" cy="1200329"/>
          </a:xfrm>
          <a:prstGeom prst="rect">
            <a:avLst/>
          </a:prstGeom>
        </p:spPr>
        <p:txBody>
          <a:bodyPr wrap="square">
            <a:spAutoFit/>
          </a:bodyPr>
          <a:lstStyle/>
          <a:p>
            <a:pPr algn="just"/>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p>
          <a:p>
            <a:pPr marL="571500" indent="-571500" algn="just">
              <a:buFontTx/>
              <a:buChar char="-"/>
            </a:pPr>
            <a:endPar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9" name="Rectangle 8"/>
          <p:cNvSpPr/>
          <p:nvPr/>
        </p:nvSpPr>
        <p:spPr>
          <a:xfrm>
            <a:off x="455519" y="2990185"/>
            <a:ext cx="11280962" cy="1200329"/>
          </a:xfrm>
          <a:prstGeom prst="rect">
            <a:avLst/>
          </a:prstGeom>
        </p:spPr>
        <p:txBody>
          <a:bodyPr wrap="square">
            <a:spAutoFit/>
          </a:bodyPr>
          <a:lstStyle/>
          <a:p>
            <a:pPr algn="just"/>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p>
          <a:p>
            <a:pPr marL="571500" indent="-571500" algn="just">
              <a:buFontTx/>
              <a:buChar char="-"/>
            </a:pPr>
            <a:endPar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10" name="Rectangle 9"/>
          <p:cNvSpPr/>
          <p:nvPr/>
        </p:nvSpPr>
        <p:spPr>
          <a:xfrm>
            <a:off x="493696" y="3139989"/>
            <a:ext cx="2020904" cy="646331"/>
          </a:xfrm>
          <a:prstGeom prst="rect">
            <a:avLst/>
          </a:prstGeom>
        </p:spPr>
        <p:txBody>
          <a:bodyPr wrap="square">
            <a:spAutoFit/>
          </a:bodyPr>
          <a:lstStyle/>
          <a:p>
            <a:pPr indent="457200" algn="just"/>
            <a:r>
              <a:rPr lang="en-US" sz="3600" dirty="0" err="1">
                <a:solidFill>
                  <a:schemeClr val="accent4">
                    <a:lumMod val="50000"/>
                  </a:schemeClr>
                </a:solidFill>
                <a:latin typeface="Times New Roman" panose="02020603050405020304" pitchFamily="18" charset="0"/>
                <a:cs typeface="Times New Roman" panose="02020603050405020304" pitchFamily="18" charset="0"/>
              </a:rPr>
              <a:t>xa</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xôi</a:t>
            </a:r>
            <a:endParaRPr lang="en-US" sz="3600" kern="0" dirty="0">
              <a:solidFill>
                <a:schemeClr val="accent4">
                  <a:lumMod val="50000"/>
                </a:schemeClr>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11" name="Rectangle 10">
            <a:extLst>
              <a:ext uri="{FF2B5EF4-FFF2-40B4-BE49-F238E27FC236}">
                <a16:creationId xmlns:a16="http://schemas.microsoft.com/office/drawing/2014/main" id="{E39B5DF5-243B-482D-8DEF-0E3DBA359882}"/>
              </a:ext>
            </a:extLst>
          </p:cNvPr>
          <p:cNvSpPr/>
          <p:nvPr/>
        </p:nvSpPr>
        <p:spPr>
          <a:xfrm>
            <a:off x="4094183" y="3139989"/>
            <a:ext cx="2276799" cy="646331"/>
          </a:xfrm>
          <a:prstGeom prst="rect">
            <a:avLst/>
          </a:prstGeom>
        </p:spPr>
        <p:txBody>
          <a:bodyPr wrap="square">
            <a:spAutoFit/>
          </a:bodyPr>
          <a:lstStyle/>
          <a:p>
            <a:pPr indent="457200" algn="just"/>
            <a:r>
              <a:rPr lang="en-US" sz="3600" dirty="0" err="1">
                <a:solidFill>
                  <a:schemeClr val="accent4">
                    <a:lumMod val="50000"/>
                  </a:schemeClr>
                </a:solidFill>
                <a:latin typeface="Times New Roman" panose="02020603050405020304" pitchFamily="18" charset="0"/>
                <a:cs typeface="Times New Roman" panose="02020603050405020304" pitchFamily="18" charset="0"/>
                <a:sym typeface="+mn-ea"/>
              </a:rPr>
              <a:t>rộng</a:t>
            </a:r>
            <a:r>
              <a:rPr lang="en-US" sz="3600" dirty="0">
                <a:solidFill>
                  <a:schemeClr val="accent4">
                    <a:lumMod val="50000"/>
                  </a:schemeClr>
                </a:solidFill>
                <a:latin typeface="Times New Roman" panose="02020603050405020304" pitchFamily="18" charset="0"/>
                <a:cs typeface="Times New Roman" panose="02020603050405020304" pitchFamily="18" charset="0"/>
                <a:sym typeface="+mn-ea"/>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sym typeface="+mn-ea"/>
              </a:rPr>
              <a:t>lớn</a:t>
            </a:r>
            <a:endParaRPr lang="en-US" sz="3600" kern="0" dirty="0">
              <a:solidFill>
                <a:schemeClr val="accent4">
                  <a:lumMod val="50000"/>
                </a:schemeClr>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12" name="Rectangle 11">
            <a:extLst>
              <a:ext uri="{FF2B5EF4-FFF2-40B4-BE49-F238E27FC236}">
                <a16:creationId xmlns:a16="http://schemas.microsoft.com/office/drawing/2014/main" id="{1A00D71F-997D-486F-AAB9-99BD155CCD4D}"/>
              </a:ext>
            </a:extLst>
          </p:cNvPr>
          <p:cNvSpPr/>
          <p:nvPr/>
        </p:nvSpPr>
        <p:spPr>
          <a:xfrm>
            <a:off x="8358070" y="3043350"/>
            <a:ext cx="2276799" cy="646331"/>
          </a:xfrm>
          <a:prstGeom prst="rect">
            <a:avLst/>
          </a:prstGeom>
        </p:spPr>
        <p:txBody>
          <a:bodyPr wrap="square">
            <a:spAutoFit/>
          </a:bodyPr>
          <a:lstStyle/>
          <a:p>
            <a:pPr indent="457200" algn="just"/>
            <a:r>
              <a:rPr lang="en-US" sz="3600" dirty="0" err="1">
                <a:solidFill>
                  <a:schemeClr val="accent4">
                    <a:lumMod val="50000"/>
                  </a:schemeClr>
                </a:solidFill>
                <a:latin typeface="Times New Roman" panose="02020603050405020304" pitchFamily="18" charset="0"/>
                <a:cs typeface="Times New Roman" panose="02020603050405020304" pitchFamily="18" charset="0"/>
                <a:sym typeface="+mn-ea"/>
              </a:rPr>
              <a:t>bình</a:t>
            </a:r>
            <a:r>
              <a:rPr lang="en-US" sz="3600" dirty="0">
                <a:solidFill>
                  <a:schemeClr val="accent4">
                    <a:lumMod val="50000"/>
                  </a:schemeClr>
                </a:solidFill>
                <a:latin typeface="Times New Roman" panose="02020603050405020304" pitchFamily="18" charset="0"/>
                <a:cs typeface="Times New Roman" panose="02020603050405020304" pitchFamily="18" charset="0"/>
                <a:sym typeface="+mn-ea"/>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sym typeface="+mn-ea"/>
              </a:rPr>
              <a:t>yên</a:t>
            </a:r>
            <a:endParaRPr lang="en-US" sz="3600" kern="0" dirty="0">
              <a:solidFill>
                <a:schemeClr val="accent4">
                  <a:lumMod val="50000"/>
                </a:schemeClr>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Tree>
    <p:extLst>
      <p:ext uri="{BB962C8B-B14F-4D97-AF65-F5344CB8AC3E}">
        <p14:creationId xmlns:p14="http://schemas.microsoft.com/office/powerpoint/2010/main" val="348713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10" grpId="0"/>
      <p:bldP spid="10" grpId="1"/>
      <p:bldP spid="11" grpId="0"/>
      <p:bldP spid="11" grpId="1"/>
      <p:bldP spid="12" grpId="0"/>
      <p:bldP spid="12"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7"/>
          <p:cNvSpPr/>
          <p:nvPr/>
        </p:nvSpPr>
        <p:spPr>
          <a:xfrm>
            <a:off x="1321286" y="301691"/>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Luyện</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tập</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301691"/>
            <a:ext cx="827590" cy="899307"/>
          </a:xfrm>
          <a:prstGeom prst="rect">
            <a:avLst/>
          </a:prstGeom>
        </p:spPr>
      </p:pic>
      <p:sp>
        <p:nvSpPr>
          <p:cNvPr id="7" name="Rectangle 6"/>
          <p:cNvSpPr/>
          <p:nvPr/>
        </p:nvSpPr>
        <p:spPr>
          <a:xfrm>
            <a:off x="456866" y="1385822"/>
            <a:ext cx="11280962" cy="1200329"/>
          </a:xfrm>
          <a:prstGeom prst="rect">
            <a:avLst/>
          </a:prstGeom>
        </p:spPr>
        <p:txBody>
          <a:bodyPr wrap="square">
            <a:spAutoFit/>
          </a:bodyPr>
          <a:lstStyle/>
          <a:p>
            <a:pPr marL="0" lvl="1" algn="just"/>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Câu</a:t>
            </a:r>
            <a:r>
              <a:rPr lang="en-US" sz="3600" dirty="0">
                <a:solidFill>
                  <a:srgbClr val="FF0000"/>
                </a:solidFill>
                <a:latin typeface="Times New Roman" panose="02020603050405020304" pitchFamily="18" charset="0"/>
                <a:cs typeface="Times New Roman" panose="02020603050405020304" pitchFamily="18" charset="0"/>
              </a:rPr>
              <a:t> 2: </a:t>
            </a:r>
            <a:r>
              <a:rPr lang="en-US" sz="3600" dirty="0" err="1">
                <a:solidFill>
                  <a:srgbClr val="FF0000"/>
                </a:solidFill>
                <a:latin typeface="Times New Roman" panose="02020603050405020304" pitchFamily="18" charset="0"/>
                <a:cs typeface="Times New Roman" panose="02020603050405020304" pitchFamily="18" charset="0"/>
              </a:rPr>
              <a:t>Viết</a:t>
            </a:r>
            <a:r>
              <a:rPr lang="en-US" sz="3600" dirty="0">
                <a:solidFill>
                  <a:srgbClr val="FF0000"/>
                </a:solidFill>
                <a:latin typeface="Times New Roman" panose="02020603050405020304" pitchFamily="18" charset="0"/>
                <a:cs typeface="Times New Roman" panose="02020603050405020304" pitchFamily="18" charset="0"/>
              </a:rPr>
              <a:t> 2-3 </a:t>
            </a:r>
            <a:r>
              <a:rPr lang="en-US" sz="3600" dirty="0" err="1">
                <a:solidFill>
                  <a:srgbClr val="FF0000"/>
                </a:solidFill>
                <a:latin typeface="Times New Roman" panose="02020603050405020304" pitchFamily="18" charset="0"/>
                <a:cs typeface="Times New Roman" panose="02020603050405020304" pitchFamily="18" charset="0"/>
              </a:rPr>
              <a:t>câu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về</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quê</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hương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trong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đó</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có</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sử</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dụng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một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cặp</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từ</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có</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nghĩa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trái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ngược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nhau</a:t>
            </a:r>
            <a:r>
              <a:rPr lang="en-US" sz="3600" dirty="0">
                <a:solidFill>
                  <a:srgbClr val="FF0000"/>
                </a:solidFill>
                <a:latin typeface="Times New Roman" panose="02020603050405020304" pitchFamily="18" charset="0"/>
                <a:cs typeface="Times New Roman" panose="02020603050405020304" pitchFamily="18" charset="0"/>
              </a:rPr>
              <a:t>:</a:t>
            </a:r>
            <a:endParaRPr lang="en-US" sz="3600"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8" name="Rectangle 7"/>
          <p:cNvSpPr/>
          <p:nvPr/>
        </p:nvSpPr>
        <p:spPr>
          <a:xfrm>
            <a:off x="455519" y="3139989"/>
            <a:ext cx="11280962" cy="1200329"/>
          </a:xfrm>
          <a:prstGeom prst="rect">
            <a:avLst/>
          </a:prstGeom>
        </p:spPr>
        <p:txBody>
          <a:bodyPr wrap="square">
            <a:spAutoFit/>
          </a:bodyPr>
          <a:lstStyle/>
          <a:p>
            <a:pPr algn="just"/>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p>
          <a:p>
            <a:pPr marL="571500" indent="-571500" algn="just">
              <a:buFontTx/>
              <a:buChar char="-"/>
            </a:pPr>
            <a:endPar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9" name="Rectangle 8"/>
          <p:cNvSpPr/>
          <p:nvPr/>
        </p:nvSpPr>
        <p:spPr>
          <a:xfrm>
            <a:off x="455519" y="2990185"/>
            <a:ext cx="11280962" cy="1200329"/>
          </a:xfrm>
          <a:prstGeom prst="rect">
            <a:avLst/>
          </a:prstGeom>
        </p:spPr>
        <p:txBody>
          <a:bodyPr wrap="square">
            <a:spAutoFit/>
          </a:bodyPr>
          <a:lstStyle/>
          <a:p>
            <a:pPr algn="just"/>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p>
          <a:p>
            <a:pPr marL="571500" indent="-571500" algn="just">
              <a:buFontTx/>
              <a:buChar char="-"/>
            </a:pPr>
            <a:endPar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Tree>
    <p:extLst>
      <p:ext uri="{BB962C8B-B14F-4D97-AF65-F5344CB8AC3E}">
        <p14:creationId xmlns:p14="http://schemas.microsoft.com/office/powerpoint/2010/main" val="3367596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36098" y="1711488"/>
            <a:ext cx="11451103" cy="1754326"/>
          </a:xfrm>
          <a:prstGeom prst="rect">
            <a:avLst/>
          </a:prstGeom>
        </p:spPr>
        <p:txBody>
          <a:bodyPr wrap="square">
            <a:spAutoFit/>
          </a:bodyPr>
          <a:lstStyle/>
          <a:p>
            <a:pPr algn="just"/>
            <a:r>
              <a:rPr lang="en-US" sz="3600" kern="0" dirty="0">
                <a:solidFill>
                  <a:schemeClr val="bg1"/>
                </a:solidFill>
                <a:latin typeface="Times New Roman" panose="02020603050405020304" pitchFamily="18"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cs typeface="Times New Roman" panose="02020603050405020304" pitchFamily="18" charset="0"/>
                <a:sym typeface="+mn-ea"/>
              </a:rPr>
              <a:t>Đọc</a:t>
            </a:r>
            <a:r>
              <a:rPr lang="en-US" sz="3600" kern="0" dirty="0">
                <a:solidFill>
                  <a:srgbClr val="FF66CC"/>
                </a:solidFill>
                <a:latin typeface="Times New Roman" panose="02020603050405020304" pitchFamily="18"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cs typeface="Times New Roman" panose="02020603050405020304" pitchFamily="18" charset="0"/>
                <a:sym typeface="+mn-ea"/>
              </a:rPr>
              <a:t>lại</a:t>
            </a:r>
            <a:r>
              <a:rPr lang="en-US" sz="3600" kern="0" dirty="0">
                <a:solidFill>
                  <a:srgbClr val="FF66CC"/>
                </a:solidFill>
                <a:latin typeface="Times New Roman" panose="02020603050405020304" pitchFamily="18"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cs typeface="Times New Roman" panose="02020603050405020304" pitchFamily="18" charset="0"/>
                <a:sym typeface="+mn-ea"/>
              </a:rPr>
              <a:t>bài</a:t>
            </a:r>
            <a:r>
              <a:rPr lang="en-US" sz="3600" kern="0" dirty="0">
                <a:solidFill>
                  <a:srgbClr val="FF66CC"/>
                </a:solidFill>
                <a:latin typeface="Times New Roman" panose="02020603050405020304" pitchFamily="18"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cs typeface="Times New Roman" panose="02020603050405020304" pitchFamily="18" charset="0"/>
                <a:sym typeface="+mn-ea"/>
              </a:rPr>
              <a:t>Quê</a:t>
            </a:r>
            <a:r>
              <a:rPr lang="en-US" sz="3600" kern="0" dirty="0">
                <a:solidFill>
                  <a:srgbClr val="FF66CC"/>
                </a:solidFill>
                <a:latin typeface="Times New Roman" panose="02020603050405020304" pitchFamily="18"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cs typeface="Times New Roman" panose="02020603050405020304" pitchFamily="18" charset="0"/>
                <a:sym typeface="+mn-ea"/>
              </a:rPr>
              <a:t>ngoại</a:t>
            </a:r>
            <a:r>
              <a:rPr lang="en-US" sz="3600" kern="0" dirty="0">
                <a:solidFill>
                  <a:srgbClr val="FF66CC"/>
                </a:solidFill>
                <a:latin typeface="Times New Roman" panose="02020603050405020304" pitchFamily="18"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cs typeface="Times New Roman" panose="02020603050405020304" pitchFamily="18" charset="0"/>
                <a:sym typeface="+mn-ea"/>
              </a:rPr>
              <a:t>cho</a:t>
            </a:r>
            <a:r>
              <a:rPr lang="en-US" sz="3600" kern="0" dirty="0">
                <a:solidFill>
                  <a:srgbClr val="FF66CC"/>
                </a:solidFill>
                <a:latin typeface="Times New Roman" panose="02020603050405020304" pitchFamily="18"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cs typeface="Times New Roman" panose="02020603050405020304" pitchFamily="18" charset="0"/>
                <a:sym typeface="+mn-ea"/>
              </a:rPr>
              <a:t>bạn</a:t>
            </a:r>
            <a:r>
              <a:rPr lang="en-US" sz="3600" kern="0" dirty="0">
                <a:solidFill>
                  <a:srgbClr val="FF66CC"/>
                </a:solidFill>
                <a:latin typeface="Times New Roman" panose="02020603050405020304" pitchFamily="18"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cs typeface="Times New Roman" panose="02020603050405020304" pitchFamily="18" charset="0"/>
                <a:sym typeface="+mn-ea"/>
              </a:rPr>
              <a:t>bè</a:t>
            </a:r>
            <a:r>
              <a:rPr lang="en-US" sz="3600" kern="0" dirty="0">
                <a:solidFill>
                  <a:srgbClr val="FF66CC"/>
                </a:solidFill>
                <a:latin typeface="Times New Roman" panose="02020603050405020304" pitchFamily="18"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cs typeface="Times New Roman" panose="02020603050405020304" pitchFamily="18" charset="0"/>
                <a:sym typeface="+mn-ea"/>
              </a:rPr>
              <a:t>hoặc</a:t>
            </a:r>
            <a:r>
              <a:rPr lang="en-US" sz="3600" kern="0" dirty="0">
                <a:solidFill>
                  <a:srgbClr val="FF66CC"/>
                </a:solidFill>
                <a:latin typeface="Times New Roman" panose="02020603050405020304" pitchFamily="18"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cs typeface="Times New Roman" panose="02020603050405020304" pitchFamily="18" charset="0"/>
                <a:sym typeface="+mn-ea"/>
              </a:rPr>
              <a:t>người</a:t>
            </a:r>
            <a:r>
              <a:rPr lang="en-US" sz="3600" kern="0" dirty="0">
                <a:solidFill>
                  <a:srgbClr val="FF66CC"/>
                </a:solidFill>
                <a:latin typeface="Times New Roman" panose="02020603050405020304" pitchFamily="18"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cs typeface="Times New Roman" panose="02020603050405020304" pitchFamily="18" charset="0"/>
                <a:sym typeface="+mn-ea"/>
              </a:rPr>
              <a:t>thân</a:t>
            </a:r>
            <a:r>
              <a:rPr lang="en-US" sz="3600" kern="0" dirty="0">
                <a:solidFill>
                  <a:srgbClr val="FF66CC"/>
                </a:solidFill>
                <a:latin typeface="Times New Roman" panose="02020603050405020304" pitchFamily="18"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cs typeface="Times New Roman" panose="02020603050405020304" pitchFamily="18" charset="0"/>
                <a:sym typeface="+mn-ea"/>
              </a:rPr>
              <a:t>nghe</a:t>
            </a:r>
            <a:r>
              <a:rPr lang="en-US" sz="3600" kern="0" dirty="0">
                <a:solidFill>
                  <a:srgbClr val="FF66CC"/>
                </a:solidFill>
                <a:latin typeface="Times New Roman" panose="02020603050405020304" pitchFamily="18" charset="0"/>
                <a:cs typeface="Times New Roman" panose="02020603050405020304" pitchFamily="18" charset="0"/>
                <a:sym typeface="+mn-ea"/>
              </a:rPr>
              <a:t>.</a:t>
            </a:r>
          </a:p>
          <a:p>
            <a:pPr algn="just"/>
            <a:r>
              <a:rPr lang="en-US" sz="36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Trả</a:t>
            </a:r>
            <a:r>
              <a:rPr lang="en-US" sz="36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lời</a:t>
            </a:r>
            <a:r>
              <a:rPr lang="en-US" sz="36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lại</a:t>
            </a:r>
            <a:r>
              <a:rPr lang="en-US" sz="36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những</a:t>
            </a:r>
            <a:r>
              <a:rPr lang="en-US" sz="36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câu</a:t>
            </a:r>
            <a:r>
              <a:rPr lang="en-US" sz="36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hỏi</a:t>
            </a:r>
            <a:r>
              <a:rPr lang="en-US" sz="36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trong</a:t>
            </a:r>
            <a:r>
              <a:rPr lang="en-US" sz="36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bài</a:t>
            </a:r>
            <a:r>
              <a:rPr lang="en-US" sz="36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a:t>
            </a:r>
          </a:p>
          <a:p>
            <a:pPr algn="just"/>
            <a:r>
              <a:rPr lang="en-US" sz="36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Chuẩn</a:t>
            </a:r>
            <a:r>
              <a:rPr lang="en-US" sz="36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bị</a:t>
            </a:r>
            <a:r>
              <a:rPr lang="en-US" sz="36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nội</a:t>
            </a:r>
            <a:r>
              <a:rPr lang="en-US" sz="36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 dung </a:t>
            </a:r>
            <a:r>
              <a:rPr lang="en-US" sz="3600" kern="0" dirty="0" err="1">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bài</a:t>
            </a:r>
            <a:r>
              <a:rPr lang="en-US" sz="36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học</a:t>
            </a:r>
            <a:r>
              <a:rPr lang="en-US" sz="36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hôm</a:t>
            </a:r>
            <a:r>
              <a:rPr lang="en-US" sz="36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sau</a:t>
            </a:r>
            <a:r>
              <a:rPr lang="en-US" sz="36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a:t>
            </a:r>
          </a:p>
        </p:txBody>
      </p:sp>
      <p:sp>
        <p:nvSpPr>
          <p:cNvPr id="8" name="Rounded Rectangle 17"/>
          <p:cNvSpPr/>
          <p:nvPr/>
        </p:nvSpPr>
        <p:spPr>
          <a:xfrm>
            <a:off x="3712793" y="530827"/>
            <a:ext cx="51217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HƯỚNG DẪN TỰ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12192000" cy="667789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p:nvPr/>
        </p:nvSpPr>
        <p:spPr>
          <a:xfrm>
            <a:off x="447040" y="297180"/>
            <a:ext cx="12360275" cy="739775"/>
          </a:xfrm>
          <a:prstGeom prst="rect">
            <a:avLst/>
          </a:prstGeom>
        </p:spPr>
        <p:txBody>
          <a:bodyPr vert="horz" wrap="squar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lnSpc>
                <a:spcPct val="120000"/>
              </a:lnSpc>
            </a:pPr>
            <a:endParaRPr lang="nl-NL" sz="3600" b="1" dirty="0">
              <a:solidFill>
                <a:srgbClr val="FF0000"/>
              </a:solidFill>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224" y="409119"/>
            <a:ext cx="943613" cy="1073426"/>
          </a:xfrm>
          <a:prstGeom prst="rect">
            <a:avLst/>
          </a:prstGeom>
        </p:spPr>
      </p:pic>
      <p:sp>
        <p:nvSpPr>
          <p:cNvPr id="8" name="Rounded Rectangle 7"/>
          <p:cNvSpPr/>
          <p:nvPr/>
        </p:nvSpPr>
        <p:spPr>
          <a:xfrm>
            <a:off x="1480207" y="297180"/>
            <a:ext cx="10293939" cy="144896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nhớ</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a:t>
            </a:r>
            <a:endParaRPr lang="en-US" altLang="en-US" sz="3200" b="1" dirty="0">
              <a:solidFill>
                <a:schemeClr val="bg1"/>
              </a:solidFill>
              <a:latin typeface="Times New Roman" panose="02020603050405020304" pitchFamily="18" charset="0"/>
              <a:cs typeface="Times New Roman" panose="02020603050405020304" pitchFamily="18" charset="0"/>
            </a:endParaRPr>
          </a:p>
        </p:txBody>
      </p:sp>
      <p:sp>
        <p:nvSpPr>
          <p:cNvPr id="9" name="Rectangles 6"/>
          <p:cNvSpPr/>
          <p:nvPr/>
        </p:nvSpPr>
        <p:spPr>
          <a:xfrm>
            <a:off x="711087" y="2412650"/>
            <a:ext cx="2877139" cy="3425241"/>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s 1"/>
          <p:cNvSpPr/>
          <p:nvPr/>
        </p:nvSpPr>
        <p:spPr>
          <a:xfrm>
            <a:off x="4715510" y="2347595"/>
            <a:ext cx="2877185" cy="3425190"/>
          </a:xfrm>
          <a:prstGeom prst="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pexels-photo-2131661"/>
          <p:cNvPicPr>
            <a:picLocks noChangeAspect="1"/>
          </p:cNvPicPr>
          <p:nvPr/>
        </p:nvPicPr>
        <p:blipFill>
          <a:blip r:embed="rId6"/>
          <a:srcRect l="43968" t="4298" r="3289"/>
          <a:stretch>
            <a:fillRect/>
          </a:stretch>
        </p:blipFill>
        <p:spPr>
          <a:xfrm>
            <a:off x="8368665" y="2347595"/>
            <a:ext cx="2829560" cy="34251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9" grpId="1" animBg="1"/>
      <p:bldP spid="10" grpId="0" bldLvl="0" animBg="1"/>
      <p:bldP spid="1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4" name="Picture 2" descr="D:\THANH MAI\2023-2024\KHOI\DAY TRUYEN HINH\hinh anh\3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s 1"/>
          <p:cNvSpPr/>
          <p:nvPr/>
        </p:nvSpPr>
        <p:spPr>
          <a:xfrm>
            <a:off x="4994002" y="782226"/>
            <a:ext cx="5560786" cy="802640"/>
          </a:xfrm>
          <a:prstGeom prst="rect">
            <a:avLst/>
          </a:prstGeom>
          <a:solidFill>
            <a:srgbClr val="09A727"/>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457200" indent="-457200" algn="ctr">
              <a:lnSpc>
                <a:spcPct val="120000"/>
              </a:lnSpc>
            </a:pPr>
            <a:r>
              <a:rPr lang="nl-NL" sz="3200" b="1" dirty="0">
                <a:solidFill>
                  <a:srgbClr val="FFFF00"/>
                </a:solidFill>
                <a:latin typeface="Times New Roman" panose="02020603050405020304" pitchFamily="18" charset="0"/>
                <a:ea typeface="Times New Roman" panose="02020603050405020304" pitchFamily="18" charset="0"/>
                <a:sym typeface="+mn-ea"/>
              </a:rPr>
              <a:t>Bài 24: QUÊ NGOẠI</a:t>
            </a:r>
          </a:p>
        </p:txBody>
      </p:sp>
      <p:sp>
        <p:nvSpPr>
          <p:cNvPr id="6" name="Rectangle 5"/>
          <p:cNvSpPr/>
          <p:nvPr/>
        </p:nvSpPr>
        <p:spPr>
          <a:xfrm>
            <a:off x="6121374" y="193785"/>
            <a:ext cx="2300566" cy="564257"/>
          </a:xfrm>
          <a:prstGeom prst="rect">
            <a:avLst/>
          </a:prstGeom>
        </p:spPr>
        <p:txBody>
          <a:bodyPr wrap="none">
            <a:spAutoFit/>
          </a:bodyPr>
          <a:lstStyle/>
          <a:p>
            <a:pPr marL="457200" indent="-457200" algn="ctr">
              <a:lnSpc>
                <a:spcPct val="120000"/>
              </a:lnSpc>
            </a:pPr>
            <a:r>
              <a:rPr lang="nl-NL" sz="2800" b="1" dirty="0">
                <a:solidFill>
                  <a:srgbClr val="002060"/>
                </a:solidFill>
                <a:latin typeface="Times New Roman" panose="02020603050405020304" pitchFamily="18" charset="0"/>
                <a:ea typeface="Times New Roman" panose="02020603050405020304" pitchFamily="18" charset="0"/>
              </a:rPr>
              <a:t>TIẾNG VIỆT</a:t>
            </a:r>
            <a:endParaRPr lang="en-US" sz="2800" dirty="0">
              <a:solidFill>
                <a:srgbClr val="00206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6308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p:nvPr/>
        </p:nvSpPr>
        <p:spPr>
          <a:xfrm>
            <a:off x="1201484" y="119902"/>
            <a:ext cx="9756011" cy="1421928"/>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lnSpc>
                <a:spcPct val="120000"/>
              </a:lnSpc>
            </a:pPr>
            <a:r>
              <a:rPr lang="nl-NL" sz="3600" b="1" dirty="0">
                <a:solidFill>
                  <a:schemeClr val="bg1"/>
                </a:solidFill>
                <a:latin typeface="Times New Roman" panose="02020603050405020304" pitchFamily="18" charset="0"/>
                <a:ea typeface="Times New Roman" panose="02020603050405020304" pitchFamily="18" charset="0"/>
              </a:rPr>
              <a:t>TIẾNG VIỆT</a:t>
            </a:r>
            <a:endParaRPr lang="en-US" sz="3600" dirty="0">
              <a:solidFill>
                <a:schemeClr val="bg1"/>
              </a:solidFill>
              <a:latin typeface="Times New Roman" panose="02020603050405020304" pitchFamily="18" charset="0"/>
              <a:ea typeface="Times New Roman" panose="02020603050405020304" pitchFamily="18" charset="0"/>
            </a:endParaRPr>
          </a:p>
          <a:p>
            <a:pPr marL="457200" indent="-457200" algn="ctr">
              <a:lnSpc>
                <a:spcPct val="120000"/>
              </a:lnSpc>
            </a:pPr>
            <a:r>
              <a:rPr lang="nl-NL" sz="3600" b="1" dirty="0">
                <a:solidFill>
                  <a:srgbClr val="FF0000"/>
                </a:solidFill>
                <a:latin typeface="Times New Roman" panose="02020603050405020304" pitchFamily="18" charset="0"/>
                <a:ea typeface="Times New Roman" panose="02020603050405020304" pitchFamily="18" charset="0"/>
              </a:rPr>
              <a:t>Bài 24: QUÊ NGOẠI</a:t>
            </a:r>
          </a:p>
        </p:txBody>
      </p:sp>
      <p:sp>
        <p:nvSpPr>
          <p:cNvPr id="5" name="TextBox 4"/>
          <p:cNvSpPr txBox="1"/>
          <p:nvPr/>
        </p:nvSpPr>
        <p:spPr>
          <a:xfrm>
            <a:off x="596900" y="1512570"/>
            <a:ext cx="3866515" cy="521970"/>
          </a:xfrm>
          <a:prstGeom prst="rect">
            <a:avLst/>
          </a:prstGeom>
          <a:solidFill>
            <a:srgbClr val="0070C0"/>
          </a:solidFill>
        </p:spPr>
        <p:style>
          <a:lnRef idx="1">
            <a:schemeClr val="accent3"/>
          </a:lnRef>
          <a:fillRef idx="1001">
            <a:schemeClr val="dk2"/>
          </a:fillRef>
          <a:effectRef idx="2">
            <a:schemeClr val="accent3"/>
          </a:effectRef>
          <a:fontRef idx="minor">
            <a:schemeClr val="lt1"/>
          </a:fontRef>
        </p:style>
        <p:txBody>
          <a:bodyPr wrap="square">
            <a:spAutoFit/>
          </a:bodyPr>
          <a:lstStyle/>
          <a:p>
            <a:pPr algn="ctr">
              <a:defRPr/>
            </a:pPr>
            <a:r>
              <a:rPr lang="en-US" sz="2800" b="1" dirty="0">
                <a:ln w="0"/>
                <a:solidFill>
                  <a:srgbClr val="FFFF00"/>
                </a:solidFill>
                <a:latin typeface="Times New Roman" panose="02020603050405020304" pitchFamily="18" charset="0"/>
                <a:cs typeface="Times New Roman" panose="02020603050405020304" pitchFamily="18" charset="0"/>
              </a:rPr>
              <a:t>YÊU CẦU CẦN ĐẠT</a:t>
            </a:r>
          </a:p>
        </p:txBody>
      </p:sp>
      <p:sp>
        <p:nvSpPr>
          <p:cNvPr id="7" name="TextBox 6"/>
          <p:cNvSpPr txBox="1"/>
          <p:nvPr/>
        </p:nvSpPr>
        <p:spPr>
          <a:xfrm>
            <a:off x="647681" y="2097465"/>
            <a:ext cx="10972800" cy="6554470"/>
          </a:xfrm>
          <a:prstGeom prst="rect">
            <a:avLst/>
          </a:prstGeom>
          <a:noFill/>
        </p:spPr>
        <p:txBody>
          <a:bodyPr wrap="square" rtlCol="0">
            <a:spAutoFit/>
          </a:bodyPr>
          <a:lstStyle/>
          <a:p>
            <a:pPr algn="just"/>
            <a:r>
              <a:rPr lang="en-US" sz="3000" dirty="0">
                <a:solidFill>
                  <a:srgbClr val="FF0000"/>
                </a:solidFill>
                <a:latin typeface="Times New Roman" panose="02020603050405020304" pitchFamily="18" charset="0"/>
                <a:cs typeface="Times New Roman" panose="02020603050405020304" pitchFamily="18" charset="0"/>
              </a:rPr>
              <a:t>	1. </a:t>
            </a:r>
            <a:r>
              <a:rPr lang="nl-NL" sz="3000" dirty="0">
                <a:solidFill>
                  <a:srgbClr val="FF0000"/>
                </a:solidFill>
                <a:latin typeface="Times New Roman" panose="02020603050405020304" pitchFamily="18" charset="0"/>
                <a:cs typeface="Times New Roman" panose="02020603050405020304" pitchFamily="18" charset="0"/>
              </a:rPr>
              <a:t>Đọc đúng từ ngữ, câu, đoạn và toàn bộ câu chuyện “Quê ngoại”. Biết đọc diễn cảm thể hiện tâm trạng, cảm xúc của nhân vật trong câu chuyện; biết ngắt, nghỉ hơi sau dấu câu.</a:t>
            </a:r>
            <a:endParaRPr lang="en-US" sz="3000" dirty="0">
              <a:solidFill>
                <a:srgbClr val="FF0000"/>
              </a:solidFill>
              <a:latin typeface="Times New Roman" panose="02020603050405020304" pitchFamily="18" charset="0"/>
              <a:cs typeface="Times New Roman" panose="02020603050405020304" pitchFamily="18" charset="0"/>
            </a:endParaRPr>
          </a:p>
          <a:p>
            <a:pPr algn="just"/>
            <a:r>
              <a:rPr lang="en-GB" sz="3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nl-NL" sz="3000" dirty="0">
                <a:solidFill>
                  <a:srgbClr val="FF0000"/>
                </a:solidFill>
                <a:latin typeface="Times New Roman" panose="02020603050405020304" pitchFamily="18" charset="0"/>
                <a:cs typeface="Times New Roman" panose="02020603050405020304" pitchFamily="18" charset="0"/>
              </a:rPr>
              <a:t>Nhận biết được đặc điểm của nhân vật thể hiện qua các từ ngữ, các câu trong bài đọc. Nhận biết được ý chính của mỗi đoạn trong bài.</a:t>
            </a:r>
          </a:p>
          <a:p>
            <a:pPr algn="just"/>
            <a:r>
              <a:rPr lang="en-US" altLang="en-US" sz="3000" dirty="0">
                <a:solidFill>
                  <a:srgbClr val="FF0000"/>
                </a:solidFill>
                <a:latin typeface="Times New Roman" panose="02020603050405020304" pitchFamily="18" charset="0"/>
                <a:cs typeface="Times New Roman" panose="02020603050405020304" pitchFamily="18" charset="0"/>
                <a:sym typeface="+mn-ea"/>
              </a:rPr>
              <a:t>	3. </a:t>
            </a:r>
            <a:r>
              <a:rPr lang="nl-NL" sz="3000" dirty="0">
                <a:solidFill>
                  <a:srgbClr val="FF0000"/>
                </a:solidFill>
                <a:latin typeface="Times New Roman" panose="02020603050405020304" pitchFamily="18" charset="0"/>
                <a:cs typeface="Times New Roman" panose="02020603050405020304" pitchFamily="18" charset="0"/>
                <a:sym typeface="+mn-ea"/>
              </a:rPr>
              <a:t>Hiểu điều tác giả muốn nói qua câu chuyện: Chúng ta ai ai cũng có quê hương. Những kỉ niệm về quê hương bao giờ cũng đẹp. Đặc biệt khi ta đi xa thì nỗi nhớ về quê hương càng da diết.</a:t>
            </a:r>
            <a:endParaRPr lang="nl-NL" sz="3000" dirty="0">
              <a:solidFill>
                <a:srgbClr val="FF0000"/>
              </a:solidFill>
              <a:latin typeface="Times New Roman" panose="02020603050405020304" pitchFamily="18" charset="0"/>
              <a:cs typeface="Times New Roman" panose="02020603050405020304" pitchFamily="18" charset="0"/>
            </a:endParaRPr>
          </a:p>
          <a:p>
            <a:pPr algn="just"/>
            <a:r>
              <a:rPr lang="nl-NL" sz="3000" dirty="0">
                <a:solidFill>
                  <a:srgbClr val="FF0000"/>
                </a:solidFill>
                <a:latin typeface="Times New Roman" panose="02020603050405020304" pitchFamily="18" charset="0"/>
                <a:cs typeface="Times New Roman" panose="02020603050405020304" pitchFamily="18" charset="0"/>
                <a:sym typeface="+mn-ea"/>
              </a:rPr>
              <a:t>	4. Biết trân trọng những vẻ đẹp của quê hương.</a:t>
            </a:r>
            <a:endParaRPr lang="en-US" sz="3000" dirty="0">
              <a:solidFill>
                <a:srgbClr val="FF0000"/>
              </a:solidFill>
              <a:latin typeface="Times New Roman" panose="02020603050405020304" pitchFamily="18" charset="0"/>
              <a:cs typeface="Times New Roman" panose="02020603050405020304" pitchFamily="18" charset="0"/>
            </a:endParaRPr>
          </a:p>
          <a:p>
            <a:pPr algn="just"/>
            <a:endParaRPr lang="vi-VN" altLang="en-US" sz="3000" dirty="0">
              <a:solidFill>
                <a:schemeClr val="bg1"/>
              </a:solidFill>
              <a:latin typeface="Times New Roman" panose="02020603050405020304" pitchFamily="18" charset="0"/>
              <a:cs typeface="Times New Roman" panose="02020603050405020304" pitchFamily="18" charset="0"/>
            </a:endParaRPr>
          </a:p>
          <a:p>
            <a:pPr algn="just"/>
            <a:endParaRPr lang="en-US" sz="3000" dirty="0">
              <a:solidFill>
                <a:schemeClr val="bg1"/>
              </a:solidFill>
              <a:latin typeface="Times New Roman" panose="02020603050405020304" pitchFamily="18" charset="0"/>
              <a:cs typeface="Times New Roman" panose="02020603050405020304" pitchFamily="18" charset="0"/>
            </a:endParaRPr>
          </a:p>
          <a:p>
            <a:pPr algn="just"/>
            <a:r>
              <a:rPr lang="en-US" altLang="en-US" sz="3000" dirty="0">
                <a:solidFill>
                  <a:schemeClr val="bg1"/>
                </a:solidFill>
                <a:latin typeface="Times New Roman" panose="02020603050405020304" pitchFamily="18" charset="0"/>
                <a:cs typeface="Times New Roman" panose="02020603050405020304" pitchFamily="18" charset="0"/>
              </a:rPr>
              <a:t>	</a:t>
            </a:r>
            <a:endParaRPr lang="en-US" sz="3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altLang="en-US" sz="3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90181" y="183378"/>
            <a:ext cx="880742" cy="646070"/>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923" y="261299"/>
            <a:ext cx="932538" cy="483745"/>
          </a:xfrm>
          <a:prstGeom prst="rect">
            <a:avLst/>
          </a:prstGeom>
        </p:spPr>
      </p:pic>
      <p:sp>
        <p:nvSpPr>
          <p:cNvPr id="6" name="Title 3"/>
          <p:cNvSpPr txBox="1"/>
          <p:nvPr/>
        </p:nvSpPr>
        <p:spPr>
          <a:xfrm>
            <a:off x="1265066" y="226527"/>
            <a:ext cx="9756011" cy="69910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lnSpc>
                <a:spcPct val="120000"/>
              </a:lnSpc>
            </a:pPr>
            <a:r>
              <a:rPr lang="nl-NL"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nl-NL" sz="3600" b="1" dirty="0">
                <a:solidFill>
                  <a:srgbClr val="FF0000"/>
                </a:solidFill>
                <a:latin typeface="Times New Roman" panose="02020603050405020304" pitchFamily="18" charset="0"/>
                <a:ea typeface="Times New Roman" panose="02020603050405020304" pitchFamily="18" charset="0"/>
              </a:rPr>
              <a:t>QUÊ NGOẠI</a:t>
            </a:r>
            <a:endParaRPr lang="nl-NL"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p:cNvSpPr txBox="1"/>
          <p:nvPr/>
        </p:nvSpPr>
        <p:spPr>
          <a:xfrm>
            <a:off x="290181" y="806535"/>
            <a:ext cx="11747144" cy="7248138"/>
          </a:xfrm>
          <a:prstGeom prst="rect">
            <a:avLst/>
          </a:prstGeom>
          <a:noFill/>
        </p:spPr>
        <p:txBody>
          <a:bodyPr wrap="square" rtlCol="0">
            <a:spAutoFit/>
          </a:bodyPr>
          <a:lstStyle/>
          <a:p>
            <a:pPr algn="just"/>
            <a:r>
              <a:rPr lang="en-US" sz="3100" b="0" i="0" dirty="0">
                <a:solidFill>
                  <a:schemeClr val="bg1"/>
                </a:solidFill>
                <a:effectLst/>
                <a:latin typeface="Times New Roman" panose="02020603050405020304" pitchFamily="18" charset="0"/>
                <a:cs typeface="Times New Roman" panose="02020603050405020304" pitchFamily="18" charset="0"/>
              </a:rPr>
              <a:t>	</a:t>
            </a:r>
            <a:r>
              <a:rPr lang="vi-VN" sz="3100" dirty="0">
                <a:latin typeface="Times New Roman" panose="02020603050405020304" pitchFamily="18" charset="0"/>
                <a:cs typeface="Times New Roman" panose="02020603050405020304" pitchFamily="18" charset="0"/>
              </a:rPr>
              <a:t> Làng Chùa là quê ngoại của Ki-a. Ki-a không bao giờ hình dung ra quê ngoại như vậy. Những ngôi nhà nhỏ bình yên, cánh đồng lúa rộng lớn, dòng sông Đáy dài vô tận, những ao hồ nở đầy hoa sen. Có một điều Ki-a không thể nào quên là ai ở đó cũng tươi cười và yêu quý em.</a:t>
            </a:r>
          </a:p>
          <a:p>
            <a:pPr algn="just"/>
            <a:r>
              <a:rPr lang="en-US" sz="3100" dirty="0">
                <a:latin typeface="Times New Roman" panose="02020603050405020304" pitchFamily="18" charset="0"/>
                <a:cs typeface="Times New Roman" panose="02020603050405020304" pitchFamily="18" charset="0"/>
              </a:rPr>
              <a:t>	</a:t>
            </a:r>
            <a:r>
              <a:rPr lang="vi-VN" sz="3100" dirty="0">
                <a:latin typeface="Times New Roman" panose="02020603050405020304" pitchFamily="18" charset="0"/>
                <a:cs typeface="Times New Roman" panose="02020603050405020304" pitchFamily="18" charset="0"/>
              </a:rPr>
              <a:t>Mẹ của Ki-a kể khi mẹ còn nhỏ, cứ vào dịp nghỉ hè là mẹ lại được ông ngoại đưa ra đê thả diều, lấy lá dứa dại làm những chiếc chong chóng và những chiếc kèn thổi vang trên mặt đê trong những chiều mùa hạ.</a:t>
            </a:r>
          </a:p>
          <a:p>
            <a:pPr algn="just"/>
            <a:r>
              <a:rPr lang="en-US" sz="3100" dirty="0">
                <a:latin typeface="Times New Roman" panose="02020603050405020304" pitchFamily="18" charset="0"/>
                <a:cs typeface="Times New Roman" panose="02020603050405020304" pitchFamily="18" charset="0"/>
              </a:rPr>
              <a:t>	</a:t>
            </a:r>
            <a:r>
              <a:rPr lang="vi-VN" sz="3100" dirty="0">
                <a:latin typeface="Times New Roman" panose="02020603050405020304" pitchFamily="18" charset="0"/>
                <a:cs typeface="Times New Roman" panose="02020603050405020304" pitchFamily="18" charset="0"/>
              </a:rPr>
              <a:t>Sau chuyến thăm quê ngoại trở về nước Mỹ, Ki-a cảm thấy mình thật giàu có vì có thêm một quê hương. Em kể cho các bạn biết mình vừa có một chuyến đi rất xa để đến một ngôi làng ở Việt Nam. Ngôi làng đó là quê ngoại của em đấy.</a:t>
            </a:r>
          </a:p>
          <a:p>
            <a:pPr algn="just"/>
            <a:br>
              <a:rPr lang="vi-VN" sz="3100" b="0" i="0" dirty="0">
                <a:solidFill>
                  <a:schemeClr val="bg1"/>
                </a:solidFill>
                <a:effectLst/>
                <a:latin typeface="Times New Roman" panose="02020603050405020304" pitchFamily="18" charset="0"/>
                <a:cs typeface="Times New Roman" panose="02020603050405020304" pitchFamily="18" charset="0"/>
              </a:rPr>
            </a:br>
            <a:br>
              <a:rPr lang="vi-VN" sz="3100" b="0" i="0" dirty="0">
                <a:solidFill>
                  <a:schemeClr val="bg1"/>
                </a:solidFill>
                <a:effectLst/>
                <a:latin typeface="Times New Roman" panose="02020603050405020304" pitchFamily="18" charset="0"/>
                <a:cs typeface="Times New Roman" panose="02020603050405020304" pitchFamily="18" charset="0"/>
              </a:rPr>
            </a:br>
            <a:endParaRPr lang="vi-VN" altLang="en-US" sz="31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0376" y="1516231"/>
            <a:ext cx="11382233" cy="7478970"/>
          </a:xfrm>
          <a:prstGeom prst="rect">
            <a:avLst/>
          </a:prstGeom>
          <a:noFill/>
        </p:spPr>
        <p:txBody>
          <a:bodyPr wrap="square" rtlCol="0">
            <a:spAutoFit/>
          </a:bodyPr>
          <a:lstStyle/>
          <a:p>
            <a:pPr algn="just"/>
            <a:r>
              <a:rPr lang="en-US" sz="3100" b="0" i="0" dirty="0">
                <a:solidFill>
                  <a:schemeClr val="bg1"/>
                </a:solidFill>
                <a:effectLst/>
                <a:latin typeface="Times New Roman" panose="02020603050405020304" pitchFamily="18" charset="0"/>
                <a:cs typeface="Times New Roman" panose="02020603050405020304" pitchFamily="18" charset="0"/>
              </a:rPr>
              <a:t>	</a:t>
            </a:r>
            <a:r>
              <a:rPr lang="vi-VN" sz="3100" dirty="0">
                <a:latin typeface="Times New Roman" panose="02020603050405020304" pitchFamily="18" charset="0"/>
                <a:cs typeface="Times New Roman" panose="02020603050405020304" pitchFamily="18" charset="0"/>
              </a:rPr>
              <a:t>Thi thoảng trong giấc ngủ, Ki-a lại mơ thấy mình đang ở quê ngoại. Tỉnh giấc, Ki-a chỉ muốn ngủ tiếp để lại nhìn thấy quê ngoại trong giấc mơ, được gặp những người làng Chùa, được ngắm cánh đồng, dòng sông và dãy núi tím xa. Thế mà có lúc thấy Ki-a tỉnh giấc trong đêm, mẹ không biết em vừa mơ về quê ngoại, lại bảo: “Cún con ngủ đi chứ!”. Những lúc như thế, Ki-a tự hỏi: “Mẹ có mơ về quê ngoại như mình không nhỉ?”. Và chỉ vừa đặt câu hỏi trong đầu thì Ki-a đã ngủ thiếp đi cho tới tận sáng hôm sau.</a:t>
            </a:r>
          </a:p>
          <a:p>
            <a:pPr algn="just"/>
            <a:r>
              <a:rPr lang="en-US" sz="3100" dirty="0">
                <a:latin typeface="Times New Roman" panose="02020603050405020304" pitchFamily="18" charset="0"/>
                <a:cs typeface="Times New Roman" panose="02020603050405020304" pitchFamily="18" charset="0"/>
              </a:rPr>
              <a:t>							</a:t>
            </a:r>
          </a:p>
          <a:p>
            <a:pPr algn="just"/>
            <a:r>
              <a:rPr lang="en-US" sz="3100" dirty="0">
                <a:latin typeface="Times New Roman" panose="02020603050405020304" pitchFamily="18" charset="0"/>
                <a:cs typeface="Times New Roman" panose="02020603050405020304" pitchFamily="18" charset="0"/>
              </a:rPr>
              <a:t>							</a:t>
            </a:r>
            <a:r>
              <a:rPr lang="vi-VN" sz="3100" dirty="0">
                <a:latin typeface="Times New Roman" panose="02020603050405020304" pitchFamily="18" charset="0"/>
                <a:cs typeface="Times New Roman" panose="02020603050405020304" pitchFamily="18" charset="0"/>
              </a:rPr>
              <a:t>(</a:t>
            </a:r>
            <a:r>
              <a:rPr lang="vi-VN" sz="3100" i="1" dirty="0">
                <a:latin typeface="Times New Roman" panose="02020603050405020304" pitchFamily="18" charset="0"/>
                <a:cs typeface="Times New Roman" panose="02020603050405020304" pitchFamily="18" charset="0"/>
              </a:rPr>
              <a:t>Theo</a:t>
            </a:r>
            <a:r>
              <a:rPr lang="vi-VN" sz="3100" dirty="0">
                <a:latin typeface="Times New Roman" panose="02020603050405020304" pitchFamily="18" charset="0"/>
                <a:cs typeface="Times New Roman" panose="02020603050405020304" pitchFamily="18" charset="0"/>
              </a:rPr>
              <a:t> Nguyễn Quang Thiều)</a:t>
            </a:r>
          </a:p>
          <a:p>
            <a:pPr algn="just"/>
            <a:br>
              <a:rPr lang="vi-VN" sz="3100" b="0" i="0" dirty="0">
                <a:solidFill>
                  <a:schemeClr val="bg1"/>
                </a:solidFill>
                <a:effectLst/>
                <a:latin typeface="Times New Roman" panose="02020603050405020304" pitchFamily="18" charset="0"/>
                <a:cs typeface="Times New Roman" panose="02020603050405020304" pitchFamily="18" charset="0"/>
              </a:rPr>
            </a:br>
            <a:br>
              <a:rPr lang="vi-VN" sz="3100" b="0" i="0" dirty="0">
                <a:solidFill>
                  <a:schemeClr val="bg1"/>
                </a:solidFill>
                <a:effectLst/>
                <a:latin typeface="Times New Roman" panose="02020603050405020304" pitchFamily="18" charset="0"/>
                <a:cs typeface="Times New Roman" panose="02020603050405020304" pitchFamily="18" charset="0"/>
              </a:rPr>
            </a:br>
            <a:br>
              <a:rPr lang="vi-VN" sz="3100" b="0" i="0" dirty="0">
                <a:solidFill>
                  <a:schemeClr val="bg1"/>
                </a:solidFill>
                <a:effectLst/>
                <a:latin typeface="Times New Roman" panose="02020603050405020304" pitchFamily="18" charset="0"/>
                <a:cs typeface="Times New Roman" panose="02020603050405020304" pitchFamily="18" charset="0"/>
              </a:rPr>
            </a:br>
            <a:br>
              <a:rPr lang="vi-VN" sz="3100" b="0" i="0" dirty="0">
                <a:solidFill>
                  <a:schemeClr val="bg1"/>
                </a:solidFill>
                <a:effectLst/>
                <a:latin typeface="Times New Roman" panose="02020603050405020304" pitchFamily="18" charset="0"/>
                <a:cs typeface="Times New Roman" panose="02020603050405020304" pitchFamily="18" charset="0"/>
              </a:rPr>
            </a:br>
            <a:endParaRPr lang="vi-VN" altLang="en-US" sz="3100" dirty="0">
              <a:solidFill>
                <a:schemeClr val="bg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290181" y="524578"/>
            <a:ext cx="880742" cy="646070"/>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923" y="602499"/>
            <a:ext cx="932538" cy="483745"/>
          </a:xfrm>
          <a:prstGeom prst="rect">
            <a:avLst/>
          </a:prstGeom>
        </p:spPr>
      </p:pic>
      <p:sp>
        <p:nvSpPr>
          <p:cNvPr id="7" name="Title 3"/>
          <p:cNvSpPr txBox="1"/>
          <p:nvPr/>
        </p:nvSpPr>
        <p:spPr>
          <a:xfrm>
            <a:off x="1265066" y="635967"/>
            <a:ext cx="9756011" cy="69910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lnSpc>
                <a:spcPct val="120000"/>
              </a:lnSpc>
            </a:pPr>
            <a:r>
              <a:rPr lang="nl-NL" sz="3600" b="1" dirty="0">
                <a:solidFill>
                  <a:srgbClr val="FF0000"/>
                </a:solidFill>
                <a:latin typeface="Times New Roman" panose="02020603050405020304" pitchFamily="18" charset="0"/>
                <a:ea typeface="Times New Roman" panose="02020603050405020304" pitchFamily="18" charset="0"/>
              </a:rPr>
              <a:t>QUÊ NGOẠI</a:t>
            </a:r>
            <a:endParaRPr lang="nl-NL"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90181" y="201022"/>
            <a:ext cx="880742" cy="646070"/>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923" y="363347"/>
            <a:ext cx="932538" cy="483745"/>
          </a:xfrm>
          <a:prstGeom prst="rect">
            <a:avLst/>
          </a:prstGeom>
        </p:spPr>
      </p:pic>
      <p:sp>
        <p:nvSpPr>
          <p:cNvPr id="6" name="Rounded Rectangle 3"/>
          <p:cNvSpPr/>
          <p:nvPr/>
        </p:nvSpPr>
        <p:spPr>
          <a:xfrm>
            <a:off x="3600011" y="523935"/>
            <a:ext cx="4750490" cy="58913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latin typeface="Times New Roman" panose="02020603050405020304" pitchFamily="18" charset="0"/>
                <a:cs typeface="Times New Roman" panose="02020603050405020304" pitchFamily="18" charset="0"/>
              </a:rPr>
              <a:t>* LUYỆN ĐỌC TỪ KHÓ</a:t>
            </a:r>
          </a:p>
        </p:txBody>
      </p:sp>
      <p:sp>
        <p:nvSpPr>
          <p:cNvPr id="20" name="Rounded Rectangle 3"/>
          <p:cNvSpPr/>
          <p:nvPr/>
        </p:nvSpPr>
        <p:spPr>
          <a:xfrm>
            <a:off x="3288253" y="2542290"/>
            <a:ext cx="5374005" cy="58913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latin typeface="Times New Roman" panose="02020603050405020304" pitchFamily="18" charset="0"/>
                <a:cs typeface="Times New Roman" panose="02020603050405020304" pitchFamily="18" charset="0"/>
              </a:rPr>
              <a:t>* LUYỆN ĐỌC CÂU DÀI</a:t>
            </a:r>
          </a:p>
        </p:txBody>
      </p:sp>
      <p:sp>
        <p:nvSpPr>
          <p:cNvPr id="3" name="Rectangle 6"/>
          <p:cNvSpPr/>
          <p:nvPr/>
        </p:nvSpPr>
        <p:spPr>
          <a:xfrm>
            <a:off x="462065" y="3483176"/>
            <a:ext cx="11267870" cy="3784600"/>
          </a:xfrm>
          <a:prstGeom prst="rect">
            <a:avLst/>
          </a:prstGeom>
        </p:spPr>
        <p:txBody>
          <a:bodyPr wrap="square">
            <a:spAutoFit/>
          </a:bodyPr>
          <a:lstStyle/>
          <a:p>
            <a:pPr algn="just"/>
            <a:r>
              <a:rPr lang="en-US" sz="3600" dirty="0">
                <a:solidFill>
                  <a:schemeClr val="bg1"/>
                </a:solidFill>
                <a:latin typeface="Times New Roman" panose="02020603050405020304" pitchFamily="18" charset="0"/>
                <a:cs typeface="Times New Roman" panose="02020603050405020304" pitchFamily="18" charset="0"/>
              </a:rPr>
              <a:t>	</a:t>
            </a:r>
            <a:r>
              <a:rPr lang="vi-VN" sz="3600" dirty="0">
                <a:solidFill>
                  <a:schemeClr val="bg1"/>
                </a:solidFill>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Mẹ của Ki-a kể</a:t>
            </a:r>
            <a:r>
              <a:rPr lang="vi-VN" altLang="en-US" sz="3600" b="1" dirty="0">
                <a:latin typeface="Times New Roman" panose="02020603050405020304" pitchFamily="18" charset="0"/>
                <a:ea typeface="Times New Roman" panose="02020603050405020304" pitchFamily="18" charset="0"/>
              </a:rPr>
              <a:t> </a:t>
            </a:r>
            <a:r>
              <a:rPr lang="vi-VN" altLang="en-US" sz="4800" b="1" dirty="0">
                <a:solidFill>
                  <a:srgbClr val="FF0000"/>
                </a:solidFill>
                <a:latin typeface="Times New Roman" panose="02020603050405020304" pitchFamily="18" charset="0"/>
                <a:ea typeface="Times New Roman" panose="02020603050405020304" pitchFamily="18" charset="0"/>
              </a:rPr>
              <a:t>/</a:t>
            </a:r>
            <a:r>
              <a:rPr lang="vi-VN" sz="3600" dirty="0">
                <a:latin typeface="Times New Roman" panose="02020603050405020304" pitchFamily="18" charset="0"/>
                <a:cs typeface="Times New Roman" panose="02020603050405020304" pitchFamily="18" charset="0"/>
              </a:rPr>
              <a:t> khi mẹ còn nhỏ,</a:t>
            </a:r>
            <a:r>
              <a:rPr lang="vi-VN" altLang="en-US" sz="4800" b="1" dirty="0">
                <a:solidFill>
                  <a:srgbClr val="FF0000"/>
                </a:solidFill>
                <a:latin typeface="Times New Roman" panose="02020603050405020304" pitchFamily="18" charset="0"/>
                <a:ea typeface="Times New Roman" panose="02020603050405020304" pitchFamily="18" charset="0"/>
              </a:rPr>
              <a:t>/</a:t>
            </a:r>
            <a:r>
              <a:rPr lang="vi-VN" sz="3600" dirty="0">
                <a:latin typeface="Times New Roman" panose="02020603050405020304" pitchFamily="18" charset="0"/>
                <a:cs typeface="Times New Roman" panose="02020603050405020304" pitchFamily="18" charset="0"/>
              </a:rPr>
              <a:t> cứ vào dịp nghỉ hè</a:t>
            </a:r>
            <a:r>
              <a:rPr lang="vi-VN" altLang="en-US" sz="4800" b="1" dirty="0">
                <a:latin typeface="Times New Roman" panose="02020603050405020304" pitchFamily="18" charset="0"/>
                <a:ea typeface="Times New Roman" panose="02020603050405020304" pitchFamily="18" charset="0"/>
              </a:rPr>
              <a:t>/</a:t>
            </a:r>
            <a:r>
              <a:rPr lang="vi-VN" sz="3600" dirty="0">
                <a:latin typeface="Times New Roman" panose="02020603050405020304" pitchFamily="18" charset="0"/>
                <a:cs typeface="Times New Roman" panose="02020603050405020304" pitchFamily="18" charset="0"/>
              </a:rPr>
              <a:t> là mẹ lại được ông ngoại đưa ra đê thả diều,</a:t>
            </a:r>
            <a:r>
              <a:rPr lang="vi-VN" altLang="en-US" sz="4800" b="1" dirty="0">
                <a:solidFill>
                  <a:srgbClr val="FF0000"/>
                </a:solidFill>
                <a:latin typeface="Times New Roman" panose="02020603050405020304" pitchFamily="18" charset="0"/>
                <a:ea typeface="Times New Roman" panose="02020603050405020304" pitchFamily="18" charset="0"/>
              </a:rPr>
              <a:t>/</a:t>
            </a:r>
            <a:r>
              <a:rPr lang="vi-VN" sz="3600" dirty="0">
                <a:latin typeface="Times New Roman" panose="02020603050405020304" pitchFamily="18" charset="0"/>
                <a:cs typeface="Times New Roman" panose="02020603050405020304" pitchFamily="18" charset="0"/>
              </a:rPr>
              <a:t> lấy lá dứa dại làm những chiếc chong chóng</a:t>
            </a:r>
            <a:r>
              <a:rPr lang="en-US" altLang="vi-VN" sz="3600" dirty="0">
                <a:latin typeface="Times New Roman" panose="02020603050405020304" pitchFamily="18" charset="0"/>
                <a:cs typeface="Times New Roman" panose="02020603050405020304" pitchFamily="18" charset="0"/>
              </a:rPr>
              <a:t> </a:t>
            </a:r>
            <a:r>
              <a:rPr lang="vi-VN" altLang="en-US" sz="4800" b="1" dirty="0">
                <a:solidFill>
                  <a:srgbClr val="FF0000"/>
                </a:solidFill>
                <a:latin typeface="Times New Roman" panose="02020603050405020304" pitchFamily="18" charset="0"/>
                <a:ea typeface="Times New Roman" panose="02020603050405020304" pitchFamily="18" charset="0"/>
              </a:rPr>
              <a:t>/</a:t>
            </a:r>
            <a:r>
              <a:rPr lang="vi-VN" sz="3600" dirty="0">
                <a:latin typeface="Times New Roman" panose="02020603050405020304" pitchFamily="18" charset="0"/>
                <a:cs typeface="Times New Roman" panose="02020603050405020304" pitchFamily="18" charset="0"/>
              </a:rPr>
              <a:t>và những chiếc kèn thổi vang trên mặt đê</a:t>
            </a:r>
            <a:r>
              <a:rPr lang="en-US" sz="3600" b="1" dirty="0">
                <a:latin typeface="Times New Roman" panose="02020603050405020304" pitchFamily="18" charset="0"/>
              </a:rPr>
              <a:t> </a:t>
            </a:r>
            <a:r>
              <a:rPr lang="vi-VN" altLang="en-US" sz="4800" b="1" dirty="0">
                <a:solidFill>
                  <a:srgbClr val="FF0000"/>
                </a:solidFill>
                <a:latin typeface="Times New Roman" panose="02020603050405020304" pitchFamily="18" charset="0"/>
                <a:ea typeface="Times New Roman" panose="02020603050405020304" pitchFamily="18" charset="0"/>
              </a:rPr>
              <a:t>/</a:t>
            </a:r>
            <a:r>
              <a:rPr lang="vi-VN" sz="3600" dirty="0">
                <a:latin typeface="Times New Roman" panose="02020603050405020304" pitchFamily="18" charset="0"/>
                <a:cs typeface="Times New Roman" panose="02020603050405020304" pitchFamily="18" charset="0"/>
              </a:rPr>
              <a:t> trong những chiều mùa hạ</a:t>
            </a:r>
            <a:r>
              <a:rPr lang="en-US" altLang="vi-VN" sz="3600" dirty="0">
                <a:latin typeface="Times New Roman" panose="02020603050405020304" pitchFamily="18" charset="0"/>
                <a:cs typeface="Times New Roman" panose="02020603050405020304" pitchFamily="18" charset="0"/>
              </a:rPr>
              <a:t>.</a:t>
            </a:r>
            <a:r>
              <a:rPr lang="vi-VN" altLang="en-US" sz="4800" b="1" dirty="0">
                <a:solidFill>
                  <a:srgbClr val="FF0000"/>
                </a:solidFill>
                <a:latin typeface="Times New Roman" panose="02020603050405020304" pitchFamily="18" charset="0"/>
                <a:ea typeface="Times New Roman" panose="02020603050405020304" pitchFamily="18" charset="0"/>
              </a:rPr>
              <a:t>//</a:t>
            </a:r>
            <a:endParaRPr lang="vi-VN" sz="4800" dirty="0">
              <a:solidFill>
                <a:srgbClr val="FF0000"/>
              </a:solidFill>
              <a:latin typeface="Times New Roman" panose="02020603050405020304" pitchFamily="18" charset="0"/>
              <a:cs typeface="Times New Roman" panose="02020603050405020304" pitchFamily="18" charset="0"/>
            </a:endParaRPr>
          </a:p>
          <a:p>
            <a:pPr algn="just"/>
            <a:endParaRPr lang="vi-VN" altLang="en-US" sz="4800" b="1" dirty="0">
              <a:solidFill>
                <a:schemeClr val="bg1"/>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1"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20" grpId="0" animBg="1"/>
      <p:bldP spid="20" grpId="1" animBg="1"/>
      <p:bldP spid="3" grpId="0"/>
      <p:bldP spid="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90181" y="183378"/>
            <a:ext cx="880742" cy="646070"/>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923" y="261299"/>
            <a:ext cx="932538" cy="483745"/>
          </a:xfrm>
          <a:prstGeom prst="rect">
            <a:avLst/>
          </a:prstGeom>
        </p:spPr>
      </p:pic>
      <p:sp>
        <p:nvSpPr>
          <p:cNvPr id="6" name="Title 3"/>
          <p:cNvSpPr txBox="1"/>
          <p:nvPr/>
        </p:nvSpPr>
        <p:spPr>
          <a:xfrm>
            <a:off x="1265066" y="226527"/>
            <a:ext cx="9756011" cy="69910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lnSpc>
                <a:spcPct val="120000"/>
              </a:lnSpc>
            </a:pPr>
            <a:r>
              <a:rPr lang="nl-NL"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nl-NL" sz="3600" b="1" dirty="0">
                <a:solidFill>
                  <a:srgbClr val="FFFF00"/>
                </a:solidFill>
                <a:latin typeface="Times New Roman" panose="02020603050405020304" pitchFamily="18" charset="0"/>
                <a:ea typeface="Times New Roman" panose="02020603050405020304" pitchFamily="18" charset="0"/>
              </a:rPr>
              <a:t>QUÊ NGOẠI</a:t>
            </a:r>
            <a:endParaRPr lang="nl-NL" sz="3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p:cNvSpPr txBox="1"/>
          <p:nvPr/>
        </p:nvSpPr>
        <p:spPr>
          <a:xfrm>
            <a:off x="290181" y="806535"/>
            <a:ext cx="11747144" cy="7725192"/>
          </a:xfrm>
          <a:prstGeom prst="rect">
            <a:avLst/>
          </a:prstGeom>
          <a:noFill/>
        </p:spPr>
        <p:txBody>
          <a:bodyPr wrap="square" rtlCol="0">
            <a:spAutoFit/>
          </a:bodyPr>
          <a:lstStyle/>
          <a:p>
            <a:pPr algn="just"/>
            <a:r>
              <a:rPr lang="en-US" sz="3100" b="0" i="0" dirty="0">
                <a:solidFill>
                  <a:schemeClr val="bg1"/>
                </a:solidFill>
                <a:effectLst/>
                <a:latin typeface="Times New Roman" panose="02020603050405020304" pitchFamily="18" charset="0"/>
                <a:cs typeface="Times New Roman" panose="02020603050405020304" pitchFamily="18" charset="0"/>
              </a:rPr>
              <a:t>	</a:t>
            </a:r>
            <a:r>
              <a:rPr lang="vi-VN" sz="3100" dirty="0">
                <a:solidFill>
                  <a:schemeClr val="bg1"/>
                </a:solidFill>
                <a:latin typeface="Times New Roman" panose="02020603050405020304" pitchFamily="18" charset="0"/>
                <a:cs typeface="Times New Roman" panose="02020603050405020304" pitchFamily="18" charset="0"/>
              </a:rPr>
              <a:t> </a:t>
            </a:r>
            <a:r>
              <a:rPr lang="vi-VN" sz="3100" dirty="0">
                <a:latin typeface="Times New Roman" panose="02020603050405020304" pitchFamily="18" charset="0"/>
                <a:cs typeface="Times New Roman" panose="02020603050405020304" pitchFamily="18" charset="0"/>
              </a:rPr>
              <a:t>Làng Chùa là quê ngoại của Ki-a. Ki-a không bao giờ hình dung ra quê ngoại như vậy. Những ngôi nhà nhỏ bình yên, cánh đồng lúa rộng lớn, dòng sông Đáy dài vô tận, những ao hồ nở đầy hoa sen. Có một điều Ki-a không thể nào quên là ai ở đó cũng tươi cười và yêu quý em.</a:t>
            </a:r>
          </a:p>
          <a:p>
            <a:pPr algn="just"/>
            <a:r>
              <a:rPr lang="en-US" sz="3100" dirty="0">
                <a:latin typeface="Times New Roman" panose="02020603050405020304" pitchFamily="18" charset="0"/>
                <a:cs typeface="Times New Roman" panose="02020603050405020304" pitchFamily="18" charset="0"/>
              </a:rPr>
              <a:t>	</a:t>
            </a:r>
            <a:r>
              <a:rPr lang="vi-VN" sz="3100" dirty="0">
                <a:solidFill>
                  <a:schemeClr val="accent3">
                    <a:lumMod val="50000"/>
                  </a:schemeClr>
                </a:solidFill>
                <a:latin typeface="Times New Roman" panose="02020603050405020304" pitchFamily="18" charset="0"/>
                <a:cs typeface="Times New Roman" panose="02020603050405020304" pitchFamily="18" charset="0"/>
              </a:rPr>
              <a:t>Mẹ của Ki-a kể khi mẹ còn nhỏ, cứ vào dịp nghỉ hè là mẹ lại được ông ngoại đưa ra đê thả diều, lấy lá dứa dại làm những chiếc chong chóng và những chiếc kèn thổi vang trên mặt đê trong những chiều mùa hạ.</a:t>
            </a:r>
          </a:p>
          <a:p>
            <a:pPr algn="just"/>
            <a:r>
              <a:rPr lang="en-US" sz="3100" dirty="0">
                <a:latin typeface="Times New Roman" panose="02020603050405020304" pitchFamily="18" charset="0"/>
                <a:cs typeface="Times New Roman" panose="02020603050405020304" pitchFamily="18" charset="0"/>
              </a:rPr>
              <a:t>	</a:t>
            </a:r>
            <a:r>
              <a:rPr lang="vi-VN" sz="3100" dirty="0">
                <a:solidFill>
                  <a:schemeClr val="accent4">
                    <a:lumMod val="50000"/>
                  </a:schemeClr>
                </a:solidFill>
                <a:latin typeface="Times New Roman" panose="02020603050405020304" pitchFamily="18" charset="0"/>
                <a:cs typeface="Times New Roman" panose="02020603050405020304" pitchFamily="18" charset="0"/>
              </a:rPr>
              <a:t>Sau chuyến thăm quê ngoại trở về nước Mỹ, Ki-a cảm thấy mình thật giàu có vì có thêm một quê hương. Em kể cho các bạn biết mình vừa có một chuyến đi rất xa để đến một ngôi làng ở Việt Nam. Ngôi làng đó là quê ngoại của em đấy.</a:t>
            </a:r>
            <a:endParaRPr lang="en-US" sz="3100" dirty="0">
              <a:solidFill>
                <a:schemeClr val="accent4">
                  <a:lumMod val="50000"/>
                </a:schemeClr>
              </a:solidFill>
              <a:latin typeface="Times New Roman" panose="02020603050405020304" pitchFamily="18" charset="0"/>
              <a:cs typeface="Times New Roman" panose="02020603050405020304" pitchFamily="18" charset="0"/>
            </a:endParaRPr>
          </a:p>
          <a:p>
            <a:pPr algn="just"/>
            <a:endParaRPr lang="vi-VN" sz="3100" dirty="0">
              <a:solidFill>
                <a:schemeClr val="bg1"/>
              </a:solidFill>
              <a:latin typeface="Times New Roman" panose="02020603050405020304" pitchFamily="18" charset="0"/>
              <a:cs typeface="Times New Roman" panose="02020603050405020304" pitchFamily="18" charset="0"/>
            </a:endParaRPr>
          </a:p>
          <a:p>
            <a:pPr algn="just"/>
            <a:br>
              <a:rPr lang="vi-VN" sz="3100" b="0" i="0" dirty="0">
                <a:solidFill>
                  <a:schemeClr val="bg1"/>
                </a:solidFill>
                <a:effectLst/>
                <a:latin typeface="Times New Roman" panose="02020603050405020304" pitchFamily="18" charset="0"/>
                <a:cs typeface="Times New Roman" panose="02020603050405020304" pitchFamily="18" charset="0"/>
              </a:rPr>
            </a:br>
            <a:br>
              <a:rPr lang="vi-VN" sz="3100" b="0" i="0" dirty="0">
                <a:solidFill>
                  <a:schemeClr val="bg1"/>
                </a:solidFill>
                <a:effectLst/>
                <a:latin typeface="Times New Roman" panose="02020603050405020304" pitchFamily="18" charset="0"/>
                <a:cs typeface="Times New Roman" panose="02020603050405020304" pitchFamily="18" charset="0"/>
              </a:rPr>
            </a:br>
            <a:endParaRPr lang="vi-VN" altLang="en-US" sz="3100" dirty="0">
              <a:solidFill>
                <a:schemeClr val="bg1"/>
              </a:solidFill>
              <a:latin typeface="Times New Roman" panose="02020603050405020304" pitchFamily="18" charset="0"/>
              <a:cs typeface="Times New Roman" panose="02020603050405020304" pitchFamily="18" charset="0"/>
            </a:endParaRPr>
          </a:p>
        </p:txBody>
      </p:sp>
      <p:sp>
        <p:nvSpPr>
          <p:cNvPr id="8" name="Oval 7"/>
          <p:cNvSpPr/>
          <p:nvPr/>
        </p:nvSpPr>
        <p:spPr>
          <a:xfrm>
            <a:off x="883748" y="925629"/>
            <a:ext cx="357190" cy="357190"/>
          </a:xfrm>
          <a:prstGeom prst="ellipse">
            <a:avLst/>
          </a:prstGeom>
          <a:solidFill>
            <a:schemeClr val="accent4">
              <a:lumMod val="20000"/>
              <a:lumOff val="80000"/>
            </a:schemeClr>
          </a:solid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Times New Roman" panose="02020603050405020304" pitchFamily="18" charset="0"/>
                <a:cs typeface="Times New Roman" panose="02020603050405020304" pitchFamily="18" charset="0"/>
                <a:sym typeface="+mn-ea"/>
              </a:rPr>
              <a:t>1</a:t>
            </a:r>
          </a:p>
        </p:txBody>
      </p:sp>
      <p:sp>
        <p:nvSpPr>
          <p:cNvPr id="9" name="Oval 8"/>
          <p:cNvSpPr/>
          <p:nvPr/>
        </p:nvSpPr>
        <p:spPr>
          <a:xfrm>
            <a:off x="835584" y="2780085"/>
            <a:ext cx="357190" cy="357190"/>
          </a:xfrm>
          <a:prstGeom prst="ellipse">
            <a:avLst/>
          </a:prstGeom>
          <a:solidFill>
            <a:schemeClr val="accent4">
              <a:lumMod val="20000"/>
              <a:lumOff val="80000"/>
            </a:schemeClr>
          </a:solid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Times New Roman" panose="02020603050405020304" pitchFamily="18" charset="0"/>
                <a:cs typeface="Times New Roman" panose="02020603050405020304" pitchFamily="18" charset="0"/>
                <a:sym typeface="+mn-ea"/>
              </a:rPr>
              <a:t>2</a:t>
            </a:r>
          </a:p>
        </p:txBody>
      </p:sp>
      <p:sp>
        <p:nvSpPr>
          <p:cNvPr id="10" name="Oval 9"/>
          <p:cNvSpPr/>
          <p:nvPr/>
        </p:nvSpPr>
        <p:spPr>
          <a:xfrm>
            <a:off x="773869" y="4695775"/>
            <a:ext cx="357190" cy="357190"/>
          </a:xfrm>
          <a:prstGeom prst="ellipse">
            <a:avLst/>
          </a:prstGeom>
          <a:solidFill>
            <a:schemeClr val="accent4">
              <a:lumMod val="20000"/>
              <a:lumOff val="80000"/>
            </a:schemeClr>
          </a:solid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Times New Roman" panose="02020603050405020304" pitchFamily="18" charset="0"/>
                <a:cs typeface="Times New Roman" panose="02020603050405020304" pitchFamily="18" charset="0"/>
                <a:sym typeface="+mn-ea"/>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TotalTime>
  <Words>2206</Words>
  <Application>Microsoft Office PowerPoint</Application>
  <PresentationFormat>Widescreen</PresentationFormat>
  <Paragraphs>145</Paragraphs>
  <Slides>27</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AvantGarde</vt:lpstr>
      <vt:lpstr>Calibri</vt:lpstr>
      <vt:lpstr>Times New Roman</vt:lpstr>
      <vt:lpstr>Tw Cen MT</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NỘI DUNG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NGUYỄN THỊ KHÁNH HẠ</cp:lastModifiedBy>
  <cp:revision>253</cp:revision>
  <cp:lastPrinted>2023-11-26T05:51:39Z</cp:lastPrinted>
  <dcterms:created xsi:type="dcterms:W3CDTF">2023-08-29T00:47:00Z</dcterms:created>
  <dcterms:modified xsi:type="dcterms:W3CDTF">2024-04-17T01:49:14Z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A229417762E347C2948C0EF163436D2D_12</vt:lpwstr>
  </property>
  <property fmtid="{D5CDD505-2E9C-101B-9397-08002B2CF9AE}" pid="3" name="KSOProductBuildVer">
    <vt:lpwstr>1033-12.2.0.13306</vt:lpwstr>
  </property>
</Properties>
</file>