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973" r:id="rId3"/>
  </p:sldMasterIdLst>
  <p:sldIdLst>
    <p:sldId id="314" r:id="rId4"/>
    <p:sldId id="258" r:id="rId5"/>
    <p:sldId id="306" r:id="rId6"/>
    <p:sldId id="298" r:id="rId7"/>
    <p:sldId id="318" r:id="rId8"/>
    <p:sldId id="319" r:id="rId9"/>
    <p:sldId id="317" r:id="rId10"/>
    <p:sldId id="283" r:id="rId11"/>
    <p:sldId id="321" r:id="rId12"/>
    <p:sldId id="303" r:id="rId13"/>
    <p:sldId id="300" r:id="rId14"/>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CC00"/>
    <a:srgbClr val="66FF66"/>
    <a:srgbClr val="CCECFF"/>
    <a:srgbClr val="FFFFCC"/>
    <a:srgbClr val="FF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2" autoAdjust="0"/>
    <p:restoredTop sz="94660"/>
  </p:normalViewPr>
  <p:slideViewPr>
    <p:cSldViewPr>
      <p:cViewPr varScale="1">
        <p:scale>
          <a:sx n="60" d="100"/>
          <a:sy n="60" d="100"/>
        </p:scale>
        <p:origin x="140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62823A5-16AE-44CD-B48B-46CE00B825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F62C48-8B2E-4B70-8C0F-CFE2D6E12A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DA957B-376C-46FE-9832-5599AABF2947}"/>
              </a:ext>
            </a:extLst>
          </p:cNvPr>
          <p:cNvSpPr>
            <a:spLocks noGrp="1" noChangeArrowheads="1"/>
          </p:cNvSpPr>
          <p:nvPr>
            <p:ph type="sldNum" sz="quarter" idx="12"/>
          </p:nvPr>
        </p:nvSpPr>
        <p:spPr>
          <a:ln/>
        </p:spPr>
        <p:txBody>
          <a:bodyPr/>
          <a:lstStyle>
            <a:lvl1pPr>
              <a:defRPr/>
            </a:lvl1pPr>
          </a:lstStyle>
          <a:p>
            <a:fld id="{E9D3397C-886A-4180-8958-1D2A4DF372F8}" type="slidenum">
              <a:rPr lang="en-US" altLang="en-US"/>
              <a:pPr/>
              <a:t>‹#›</a:t>
            </a:fld>
            <a:endParaRPr lang="en-US" altLang="en-US"/>
          </a:p>
        </p:txBody>
      </p:sp>
    </p:spTree>
    <p:extLst>
      <p:ext uri="{BB962C8B-B14F-4D97-AF65-F5344CB8AC3E}">
        <p14:creationId xmlns:p14="http://schemas.microsoft.com/office/powerpoint/2010/main" val="426290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0317F4-8251-4375-A537-8BAA5C5435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C28FE7-8305-4B2C-9ECD-4B96546DED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183ACF-B682-40A4-AB11-D63F083E2018}"/>
              </a:ext>
            </a:extLst>
          </p:cNvPr>
          <p:cNvSpPr>
            <a:spLocks noGrp="1" noChangeArrowheads="1"/>
          </p:cNvSpPr>
          <p:nvPr>
            <p:ph type="sldNum" sz="quarter" idx="12"/>
          </p:nvPr>
        </p:nvSpPr>
        <p:spPr>
          <a:ln/>
        </p:spPr>
        <p:txBody>
          <a:bodyPr/>
          <a:lstStyle>
            <a:lvl1pPr>
              <a:defRPr/>
            </a:lvl1pPr>
          </a:lstStyle>
          <a:p>
            <a:fld id="{122F4DD0-F08F-44E7-B8E0-BE3C801A2220}" type="slidenum">
              <a:rPr lang="en-US" altLang="en-US"/>
              <a:pPr/>
              <a:t>‹#›</a:t>
            </a:fld>
            <a:endParaRPr lang="en-US" altLang="en-US"/>
          </a:p>
        </p:txBody>
      </p:sp>
    </p:spTree>
    <p:extLst>
      <p:ext uri="{BB962C8B-B14F-4D97-AF65-F5344CB8AC3E}">
        <p14:creationId xmlns:p14="http://schemas.microsoft.com/office/powerpoint/2010/main" val="349670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385199-1CC9-41A6-A3C7-0007587CA4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D3DB99-1832-49AB-83DE-94BABC30F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38A4F8-3EE0-458E-B29A-1547F12DC6C0}"/>
              </a:ext>
            </a:extLst>
          </p:cNvPr>
          <p:cNvSpPr>
            <a:spLocks noGrp="1" noChangeArrowheads="1"/>
          </p:cNvSpPr>
          <p:nvPr>
            <p:ph type="sldNum" sz="quarter" idx="12"/>
          </p:nvPr>
        </p:nvSpPr>
        <p:spPr>
          <a:ln/>
        </p:spPr>
        <p:txBody>
          <a:bodyPr/>
          <a:lstStyle>
            <a:lvl1pPr>
              <a:defRPr/>
            </a:lvl1pPr>
          </a:lstStyle>
          <a:p>
            <a:fld id="{F197F73A-FD00-47C4-ADCF-7B1EEAB8BFB7}" type="slidenum">
              <a:rPr lang="en-US" altLang="en-US"/>
              <a:pPr/>
              <a:t>‹#›</a:t>
            </a:fld>
            <a:endParaRPr lang="en-US" altLang="en-US"/>
          </a:p>
        </p:txBody>
      </p:sp>
    </p:spTree>
    <p:extLst>
      <p:ext uri="{BB962C8B-B14F-4D97-AF65-F5344CB8AC3E}">
        <p14:creationId xmlns:p14="http://schemas.microsoft.com/office/powerpoint/2010/main" val="125049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95808FF-DE72-4161-A6E1-DBCE6363364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0FC915-6926-4931-8D1F-8D46490EC6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AB68653-6925-4965-9CCE-DA00C33A930B}"/>
              </a:ext>
            </a:extLst>
          </p:cNvPr>
          <p:cNvSpPr>
            <a:spLocks noGrp="1" noChangeArrowheads="1"/>
          </p:cNvSpPr>
          <p:nvPr>
            <p:ph type="sldNum" sz="quarter" idx="12"/>
          </p:nvPr>
        </p:nvSpPr>
        <p:spPr>
          <a:ln/>
        </p:spPr>
        <p:txBody>
          <a:bodyPr/>
          <a:lstStyle>
            <a:lvl1pPr>
              <a:defRPr/>
            </a:lvl1pPr>
          </a:lstStyle>
          <a:p>
            <a:fld id="{30F2CABE-F6C2-45AA-8EE7-1E3255908EEA}" type="slidenum">
              <a:rPr lang="en-US" altLang="en-US"/>
              <a:pPr/>
              <a:t>‹#›</a:t>
            </a:fld>
            <a:endParaRPr lang="en-US" altLang="en-US"/>
          </a:p>
        </p:txBody>
      </p:sp>
    </p:spTree>
    <p:extLst>
      <p:ext uri="{BB962C8B-B14F-4D97-AF65-F5344CB8AC3E}">
        <p14:creationId xmlns:p14="http://schemas.microsoft.com/office/powerpoint/2010/main" val="1598810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5974EBEE-6582-4F90-9A16-F623FB62D8EF}"/>
              </a:ext>
            </a:extLst>
          </p:cNvPr>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a:extLst>
              <a:ext uri="{FF2B5EF4-FFF2-40B4-BE49-F238E27FC236}">
                <a16:creationId xmlns:a16="http://schemas.microsoft.com/office/drawing/2014/main" id="{E7F77010-4C3F-4528-9DF6-1125E1D3D99A}"/>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B0DE05E8-F269-44AD-B740-BB81BF53F463}"/>
                </a:ext>
              </a:extLst>
            </p:cNvPr>
            <p:cNvSpPr>
              <a:spLocks/>
            </p:cNvSpPr>
            <p:nvPr userDrawn="1"/>
          </p:nvSpPr>
          <p:spPr bwMode="auto">
            <a:xfrm>
              <a:off x="177" y="177"/>
              <a:ext cx="2250" cy="1017"/>
            </a:xfrm>
            <a:custGeom>
              <a:avLst/>
              <a:gdLst>
                <a:gd name="T0" fmla="*/ 1709583146 w 794"/>
                <a:gd name="T1" fmla="*/ 115072248 h 414"/>
                <a:gd name="T2" fmla="*/ 1528876213 w 794"/>
                <a:gd name="T3" fmla="*/ 92666539 h 414"/>
                <a:gd name="T4" fmla="*/ 1197511090 w 794"/>
                <a:gd name="T5" fmla="*/ 61231109 h 414"/>
                <a:gd name="T6" fmla="*/ 152827569 w 794"/>
                <a:gd name="T7" fmla="*/ 0 h 414"/>
                <a:gd name="T8" fmla="*/ 49289971 w 794"/>
                <a:gd name="T9" fmla="*/ 5801295 h 414"/>
                <a:gd name="T10" fmla="*/ 0 w 794"/>
                <a:gd name="T11" fmla="*/ 24200972 h 414"/>
                <a:gd name="T12" fmla="*/ 60067782 w 794"/>
                <a:gd name="T13" fmla="*/ 45194728 h 414"/>
                <a:gd name="T14" fmla="*/ 1227229359 w 794"/>
                <a:gd name="T15" fmla="*/ 119225010 h 414"/>
                <a:gd name="T16" fmla="*/ 1482956490 w 794"/>
                <a:gd name="T17" fmla="*/ 114484439 h 414"/>
                <a:gd name="T18" fmla="*/ 1689715221 w 794"/>
                <a:gd name="T19" fmla="*/ 120616028 h 414"/>
                <a:gd name="T20" fmla="*/ 1709583146 w 794"/>
                <a:gd name="T21" fmla="*/ 115072248 h 414"/>
                <a:gd name="T22" fmla="*/ 1709583146 w 794"/>
                <a:gd name="T23" fmla="*/ 115072248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a:extLst>
                <a:ext uri="{FF2B5EF4-FFF2-40B4-BE49-F238E27FC236}">
                  <a16:creationId xmlns:a16="http://schemas.microsoft.com/office/drawing/2014/main" id="{0B3F8F01-0714-4DF2-A9B5-AD2D09A8F27C}"/>
                </a:ext>
              </a:extLst>
            </p:cNvPr>
            <p:cNvSpPr>
              <a:spLocks/>
            </p:cNvSpPr>
            <p:nvPr userDrawn="1"/>
          </p:nvSpPr>
          <p:spPr bwMode="auto">
            <a:xfrm>
              <a:off x="166" y="261"/>
              <a:ext cx="2244" cy="1007"/>
            </a:xfrm>
            <a:custGeom>
              <a:avLst/>
              <a:gdLst>
                <a:gd name="T0" fmla="*/ 17655 w 1586"/>
                <a:gd name="T1" fmla="*/ 0 h 821"/>
                <a:gd name="T2" fmla="*/ 171483 w 1586"/>
                <a:gd name="T3" fmla="*/ 9051 h 821"/>
                <a:gd name="T4" fmla="*/ 183970 w 1586"/>
                <a:gd name="T5" fmla="*/ 11127 h 821"/>
                <a:gd name="T6" fmla="*/ 204354 w 1586"/>
                <a:gd name="T7" fmla="*/ 13811 h 821"/>
                <a:gd name="T8" fmla="*/ 201650 w 1586"/>
                <a:gd name="T9" fmla="*/ 14319 h 821"/>
                <a:gd name="T10" fmla="*/ 173900 w 1586"/>
                <a:gd name="T11" fmla="*/ 13724 h 821"/>
                <a:gd name="T12" fmla="*/ 147498 w 1586"/>
                <a:gd name="T13" fmla="*/ 14145 h 821"/>
                <a:gd name="T14" fmla="*/ 5333 w 1586"/>
                <a:gd name="T15" fmla="*/ 5212 h 821"/>
                <a:gd name="T16" fmla="*/ 0 w 1586"/>
                <a:gd name="T17" fmla="*/ 2617 h 821"/>
                <a:gd name="T18" fmla="*/ 5914 w 1586"/>
                <a:gd name="T19" fmla="*/ 552 h 821"/>
                <a:gd name="T20" fmla="*/ 17655 w 1586"/>
                <a:gd name="T21" fmla="*/ 0 h 821"/>
                <a:gd name="T22" fmla="*/ 176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a:extLst>
                <a:ext uri="{FF2B5EF4-FFF2-40B4-BE49-F238E27FC236}">
                  <a16:creationId xmlns:a16="http://schemas.microsoft.com/office/drawing/2014/main" id="{295272DD-298B-44D2-A36D-A7829DF3DA40}"/>
                </a:ext>
              </a:extLst>
            </p:cNvPr>
            <p:cNvSpPr>
              <a:spLocks/>
            </p:cNvSpPr>
            <p:nvPr userDrawn="1"/>
          </p:nvSpPr>
          <p:spPr bwMode="auto">
            <a:xfrm>
              <a:off x="474" y="344"/>
              <a:ext cx="1488" cy="919"/>
            </a:xfrm>
            <a:custGeom>
              <a:avLst/>
              <a:gdLst>
                <a:gd name="T0" fmla="*/ 0 w 1049"/>
                <a:gd name="T1" fmla="*/ 5909 h 747"/>
                <a:gd name="T2" fmla="*/ 123098 w 1049"/>
                <a:gd name="T3" fmla="*/ 13593 h 747"/>
                <a:gd name="T4" fmla="*/ 125388 w 1049"/>
                <a:gd name="T5" fmla="*/ 9718 h 747"/>
                <a:gd name="T6" fmla="*/ 140072 w 1049"/>
                <a:gd name="T7" fmla="*/ 7683 h 747"/>
                <a:gd name="T8" fmla="*/ 10413 w 1049"/>
                <a:gd name="T9" fmla="*/ 0 h 747"/>
                <a:gd name="T10" fmla="*/ 0 w 1049"/>
                <a:gd name="T11" fmla="*/ 2302 h 747"/>
                <a:gd name="T12" fmla="*/ 0 w 1049"/>
                <a:gd name="T13" fmla="*/ 5909 h 747"/>
                <a:gd name="T14" fmla="*/ 0 w 1049"/>
                <a:gd name="T15" fmla="*/ 5909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a:extLst>
                <a:ext uri="{FF2B5EF4-FFF2-40B4-BE49-F238E27FC236}">
                  <a16:creationId xmlns:a16="http://schemas.microsoft.com/office/drawing/2014/main" id="{F6F1E908-A252-40AA-B368-820EE02E3D1A}"/>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610A4C9E-E192-4DD1-A268-B139ED1C1978}"/>
                  </a:ext>
                </a:extLst>
              </p:cNvPr>
              <p:cNvSpPr>
                <a:spLocks/>
              </p:cNvSpPr>
              <p:nvPr userDrawn="1"/>
            </p:nvSpPr>
            <p:spPr bwMode="auto">
              <a:xfrm>
                <a:off x="2005" y="934"/>
                <a:ext cx="212" cy="214"/>
              </a:xfrm>
              <a:custGeom>
                <a:avLst/>
                <a:gdLst>
                  <a:gd name="T0" fmla="*/ 13933 w 150"/>
                  <a:gd name="T1" fmla="*/ 0 h 173"/>
                  <a:gd name="T2" fmla="*/ 5128 w 150"/>
                  <a:gd name="T3" fmla="*/ 1304 h 173"/>
                  <a:gd name="T4" fmla="*/ 0 w 150"/>
                  <a:gd name="T5" fmla="*/ 3402 h 173"/>
                  <a:gd name="T6" fmla="*/ 10138 w 150"/>
                  <a:gd name="T7" fmla="*/ 3144 h 173"/>
                  <a:gd name="T8" fmla="*/ 13059 w 150"/>
                  <a:gd name="T9" fmla="*/ 1661 h 173"/>
                  <a:gd name="T10" fmla="*/ 19056 w 150"/>
                  <a:gd name="T11" fmla="*/ 527 h 173"/>
                  <a:gd name="T12" fmla="*/ 13933 w 150"/>
                  <a:gd name="T13" fmla="*/ 0 h 173"/>
                  <a:gd name="T14" fmla="*/ 1393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a:extLst>
                  <a:ext uri="{FF2B5EF4-FFF2-40B4-BE49-F238E27FC236}">
                    <a16:creationId xmlns:a16="http://schemas.microsoft.com/office/drawing/2014/main" id="{75D13A37-3255-413A-96BA-D7C1AB08BD73}"/>
                  </a:ext>
                </a:extLst>
              </p:cNvPr>
              <p:cNvSpPr>
                <a:spLocks/>
              </p:cNvSpPr>
              <p:nvPr userDrawn="1"/>
            </p:nvSpPr>
            <p:spPr bwMode="auto">
              <a:xfrm>
                <a:off x="123" y="148"/>
                <a:ext cx="2386" cy="1081"/>
              </a:xfrm>
              <a:custGeom>
                <a:avLst/>
                <a:gdLst>
                  <a:gd name="T0" fmla="*/ 20489 w 1684"/>
                  <a:gd name="T1" fmla="*/ 0 h 880"/>
                  <a:gd name="T2" fmla="*/ 8284 w 1684"/>
                  <a:gd name="T3" fmla="*/ 927 h 880"/>
                  <a:gd name="T4" fmla="*/ 0 w 1684"/>
                  <a:gd name="T5" fmla="*/ 3707 h 880"/>
                  <a:gd name="T6" fmla="*/ 8836 w 1684"/>
                  <a:gd name="T7" fmla="*/ 6394 h 880"/>
                  <a:gd name="T8" fmla="*/ 155303 w 1684"/>
                  <a:gd name="T9" fmla="*/ 15445 h 880"/>
                  <a:gd name="T10" fmla="*/ 186855 w 1684"/>
                  <a:gd name="T11" fmla="*/ 14882 h 880"/>
                  <a:gd name="T12" fmla="*/ 212422 w 1684"/>
                  <a:gd name="T13" fmla="*/ 15679 h 880"/>
                  <a:gd name="T14" fmla="*/ 221293 w 1684"/>
                  <a:gd name="T15" fmla="*/ 14413 h 880"/>
                  <a:gd name="T16" fmla="*/ 197354 w 1684"/>
                  <a:gd name="T17" fmla="*/ 11826 h 880"/>
                  <a:gd name="T18" fmla="*/ 187627 w 1684"/>
                  <a:gd name="T19" fmla="*/ 9132 h 880"/>
                  <a:gd name="T20" fmla="*/ 179950 w 1684"/>
                  <a:gd name="T21" fmla="*/ 9390 h 880"/>
                  <a:gd name="T22" fmla="*/ 189071 w 1684"/>
                  <a:gd name="T23" fmla="*/ 11826 h 880"/>
                  <a:gd name="T24" fmla="*/ 207357 w 1684"/>
                  <a:gd name="T25" fmla="*/ 14423 h 880"/>
                  <a:gd name="T26" fmla="*/ 185696 w 1684"/>
                  <a:gd name="T27" fmla="*/ 14024 h 880"/>
                  <a:gd name="T28" fmla="*/ 160155 w 1684"/>
                  <a:gd name="T29" fmla="*/ 14488 h 880"/>
                  <a:gd name="T30" fmla="*/ 164882 w 1684"/>
                  <a:gd name="T31" fmla="*/ 11573 h 880"/>
                  <a:gd name="T32" fmla="*/ 175833 w 1684"/>
                  <a:gd name="T33" fmla="*/ 9587 h 880"/>
                  <a:gd name="T34" fmla="*/ 163013 w 1684"/>
                  <a:gd name="T35" fmla="*/ 9835 h 880"/>
                  <a:gd name="T36" fmla="*/ 153074 w 1684"/>
                  <a:gd name="T37" fmla="*/ 11733 h 880"/>
                  <a:gd name="T38" fmla="*/ 149696 w 1684"/>
                  <a:gd name="T39" fmla="*/ 14098 h 880"/>
                  <a:gd name="T40" fmla="*/ 14077 w 1684"/>
                  <a:gd name="T41" fmla="*/ 5522 h 880"/>
                  <a:gd name="T42" fmla="*/ 10481 w 1684"/>
                  <a:gd name="T43" fmla="*/ 3825 h 880"/>
                  <a:gd name="T44" fmla="*/ 13528 w 1684"/>
                  <a:gd name="T45" fmla="*/ 1703 h 880"/>
                  <a:gd name="T46" fmla="*/ 28469 w 1684"/>
                  <a:gd name="T47" fmla="*/ 0 h 880"/>
                  <a:gd name="T48" fmla="*/ 20489 w 1684"/>
                  <a:gd name="T49" fmla="*/ 0 h 880"/>
                  <a:gd name="T50" fmla="*/ 20489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a:extLst>
                  <a:ext uri="{FF2B5EF4-FFF2-40B4-BE49-F238E27FC236}">
                    <a16:creationId xmlns:a16="http://schemas.microsoft.com/office/drawing/2014/main" id="{731685A8-D675-4238-A31F-505458788A48}"/>
                  </a:ext>
                </a:extLst>
              </p:cNvPr>
              <p:cNvSpPr>
                <a:spLocks/>
              </p:cNvSpPr>
              <p:nvPr userDrawn="1"/>
            </p:nvSpPr>
            <p:spPr bwMode="auto">
              <a:xfrm>
                <a:off x="324" y="158"/>
                <a:ext cx="1686" cy="614"/>
              </a:xfrm>
              <a:custGeom>
                <a:avLst/>
                <a:gdLst>
                  <a:gd name="T0" fmla="*/ 13151 w 1190"/>
                  <a:gd name="T1" fmla="*/ 0 h 500"/>
                  <a:gd name="T2" fmla="*/ 156309 w 1190"/>
                  <a:gd name="T3" fmla="*/ 8688 h 500"/>
                  <a:gd name="T4" fmla="*/ 141239 w 1190"/>
                  <a:gd name="T5" fmla="*/ 8864 h 500"/>
                  <a:gd name="T6" fmla="*/ 0 w 1190"/>
                  <a:gd name="T7" fmla="*/ 478 h 500"/>
                  <a:gd name="T8" fmla="*/ 13151 w 1190"/>
                  <a:gd name="T9" fmla="*/ 0 h 500"/>
                  <a:gd name="T10" fmla="*/ 1315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a:extLst>
                  <a:ext uri="{FF2B5EF4-FFF2-40B4-BE49-F238E27FC236}">
                    <a16:creationId xmlns:a16="http://schemas.microsoft.com/office/drawing/2014/main" id="{51C48A1C-8BC2-425E-B576-2725CA62A2EE}"/>
                  </a:ext>
                </a:extLst>
              </p:cNvPr>
              <p:cNvSpPr>
                <a:spLocks/>
              </p:cNvSpPr>
              <p:nvPr userDrawn="1"/>
            </p:nvSpPr>
            <p:spPr bwMode="auto">
              <a:xfrm>
                <a:off x="409" y="251"/>
                <a:ext cx="227" cy="410"/>
              </a:xfrm>
              <a:custGeom>
                <a:avLst/>
                <a:gdLst>
                  <a:gd name="T0" fmla="*/ 15561 w 160"/>
                  <a:gd name="T1" fmla="*/ 0 h 335"/>
                  <a:gd name="T2" fmla="*/ 2548 w 160"/>
                  <a:gd name="T3" fmla="*/ 1804 h 335"/>
                  <a:gd name="T4" fmla="*/ 0 w 160"/>
                  <a:gd name="T5" fmla="*/ 3885 h 335"/>
                  <a:gd name="T6" fmla="*/ 4465 w 160"/>
                  <a:gd name="T7" fmla="*/ 5312 h 335"/>
                  <a:gd name="T8" fmla="*/ 12547 w 160"/>
                  <a:gd name="T9" fmla="*/ 5663 h 335"/>
                  <a:gd name="T10" fmla="*/ 10187 w 160"/>
                  <a:gd name="T11" fmla="*/ 2593 h 335"/>
                  <a:gd name="T12" fmla="*/ 21405 w 160"/>
                  <a:gd name="T13" fmla="*/ 296 h 335"/>
                  <a:gd name="T14" fmla="*/ 15561 w 160"/>
                  <a:gd name="T15" fmla="*/ 0 h 335"/>
                  <a:gd name="T16" fmla="*/ 1556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a:extLst>
                  <a:ext uri="{FF2B5EF4-FFF2-40B4-BE49-F238E27FC236}">
                    <a16:creationId xmlns:a16="http://schemas.microsoft.com/office/drawing/2014/main" id="{03463924-3C03-43AE-B262-9ECBBEA98E36}"/>
                  </a:ext>
                </a:extLst>
              </p:cNvPr>
              <p:cNvSpPr>
                <a:spLocks/>
              </p:cNvSpPr>
              <p:nvPr userDrawn="1"/>
            </p:nvSpPr>
            <p:spPr bwMode="auto">
              <a:xfrm>
                <a:off x="846" y="536"/>
                <a:ext cx="691" cy="364"/>
              </a:xfrm>
              <a:custGeom>
                <a:avLst/>
                <a:gdLst>
                  <a:gd name="T0" fmla="*/ 1814 w 489"/>
                  <a:gd name="T1" fmla="*/ 621 h 296"/>
                  <a:gd name="T2" fmla="*/ 20214 w 489"/>
                  <a:gd name="T3" fmla="*/ 1200 h 296"/>
                  <a:gd name="T4" fmla="*/ 41016 w 489"/>
                  <a:gd name="T5" fmla="*/ 2483 h 296"/>
                  <a:gd name="T6" fmla="*/ 55704 w 489"/>
                  <a:gd name="T7" fmla="*/ 4402 h 296"/>
                  <a:gd name="T8" fmla="*/ 41264 w 489"/>
                  <a:gd name="T9" fmla="*/ 4163 h 296"/>
                  <a:gd name="T10" fmla="*/ 17546 w 489"/>
                  <a:gd name="T11" fmla="*/ 2645 h 296"/>
                  <a:gd name="T12" fmla="*/ 6314 w 489"/>
                  <a:gd name="T13" fmla="*/ 1447 h 296"/>
                  <a:gd name="T14" fmla="*/ 13505 w 489"/>
                  <a:gd name="T15" fmla="*/ 2949 h 296"/>
                  <a:gd name="T16" fmla="*/ 34421 w 489"/>
                  <a:gd name="T17" fmla="*/ 4880 h 296"/>
                  <a:gd name="T18" fmla="*/ 58958 w 489"/>
                  <a:gd name="T19" fmla="*/ 5369 h 296"/>
                  <a:gd name="T20" fmla="*/ 61882 w 489"/>
                  <a:gd name="T21" fmla="*/ 4053 h 296"/>
                  <a:gd name="T22" fmla="*/ 49876 w 489"/>
                  <a:gd name="T23" fmla="*/ 2179 h 296"/>
                  <a:gd name="T24" fmla="*/ 21492 w 489"/>
                  <a:gd name="T25" fmla="*/ 314 h 296"/>
                  <a:gd name="T26" fmla="*/ 0 w 489"/>
                  <a:gd name="T27" fmla="*/ 0 h 296"/>
                  <a:gd name="T28" fmla="*/ 1814 w 489"/>
                  <a:gd name="T29" fmla="*/ 621 h 296"/>
                  <a:gd name="T30" fmla="*/ 1814 w 489"/>
                  <a:gd name="T31" fmla="*/ 62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a:extLst>
              <a:ext uri="{FF2B5EF4-FFF2-40B4-BE49-F238E27FC236}">
                <a16:creationId xmlns:a16="http://schemas.microsoft.com/office/drawing/2014/main" id="{BE70EE80-E8EE-4781-89E2-ACC1D5B9B626}"/>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8B536854-7DA4-484E-9C8C-DBDBDEAEE29B}"/>
                </a:ext>
              </a:extLst>
            </p:cNvPr>
            <p:cNvSpPr>
              <a:spLocks/>
            </p:cNvSpPr>
            <p:nvPr userDrawn="1"/>
          </p:nvSpPr>
          <p:spPr bwMode="auto">
            <a:xfrm rot="7320404">
              <a:off x="4909" y="2936"/>
              <a:ext cx="629" cy="293"/>
            </a:xfrm>
            <a:custGeom>
              <a:avLst/>
              <a:gdLst>
                <a:gd name="T0" fmla="*/ 30 w 794"/>
                <a:gd name="T1" fmla="*/ 3 h 414"/>
                <a:gd name="T2" fmla="*/ 28 w 794"/>
                <a:gd name="T3" fmla="*/ 3 h 414"/>
                <a:gd name="T4" fmla="*/ 21 w 794"/>
                <a:gd name="T5" fmla="*/ 1 h 414"/>
                <a:gd name="T6" fmla="*/ 2 w 794"/>
                <a:gd name="T7" fmla="*/ 0 h 414"/>
                <a:gd name="T8" fmla="*/ 2 w 794"/>
                <a:gd name="T9" fmla="*/ 1 h 414"/>
                <a:gd name="T10" fmla="*/ 0 w 794"/>
                <a:gd name="T11" fmla="*/ 1 h 414"/>
                <a:gd name="T12" fmla="*/ 2 w 794"/>
                <a:gd name="T13" fmla="*/ 1 h 414"/>
                <a:gd name="T14" fmla="*/ 22 w 794"/>
                <a:gd name="T15" fmla="*/ 3 h 414"/>
                <a:gd name="T16" fmla="*/ 26 w 794"/>
                <a:gd name="T17" fmla="*/ 3 h 414"/>
                <a:gd name="T18" fmla="*/ 30 w 794"/>
                <a:gd name="T19" fmla="*/ 3 h 414"/>
                <a:gd name="T20" fmla="*/ 30 w 794"/>
                <a:gd name="T21" fmla="*/ 3 h 414"/>
                <a:gd name="T22" fmla="*/ 30 w 794"/>
                <a:gd name="T23" fmla="*/ 3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a:extLst>
                <a:ext uri="{FF2B5EF4-FFF2-40B4-BE49-F238E27FC236}">
                  <a16:creationId xmlns:a16="http://schemas.microsoft.com/office/drawing/2014/main" id="{A5831E2D-0B2D-4C1E-A942-25DB8F1A5562}"/>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a:extLst>
                <a:ext uri="{FF2B5EF4-FFF2-40B4-BE49-F238E27FC236}">
                  <a16:creationId xmlns:a16="http://schemas.microsoft.com/office/drawing/2014/main" id="{E2C7297B-8B4C-4D57-9E13-F981A13BA601}"/>
                </a:ext>
              </a:extLst>
            </p:cNvPr>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a:extLst>
                <a:ext uri="{FF2B5EF4-FFF2-40B4-BE49-F238E27FC236}">
                  <a16:creationId xmlns:a16="http://schemas.microsoft.com/office/drawing/2014/main" id="{F61006C9-0196-43ED-9F9B-7E75CABBFAFB}"/>
                </a:ext>
              </a:extLst>
            </p:cNvPr>
            <p:cNvGrpSpPr>
              <a:grpSpLocks/>
            </p:cNvGrpSpPr>
            <p:nvPr userDrawn="1"/>
          </p:nvGrpSpPr>
          <p:grpSpPr bwMode="auto">
            <a:xfrm>
              <a:off x="4986" y="2752"/>
              <a:ext cx="469" cy="667"/>
              <a:chOff x="4986" y="2752"/>
              <a:chExt cx="469" cy="667"/>
            </a:xfrm>
          </p:grpSpPr>
          <p:sp>
            <p:nvSpPr>
              <p:cNvPr id="20" name="Freeform 23">
                <a:extLst>
                  <a:ext uri="{FF2B5EF4-FFF2-40B4-BE49-F238E27FC236}">
                    <a16:creationId xmlns:a16="http://schemas.microsoft.com/office/drawing/2014/main" id="{63F146E4-F100-4F6C-8DFE-D9B7CB626741}"/>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a:extLst>
                  <a:ext uri="{FF2B5EF4-FFF2-40B4-BE49-F238E27FC236}">
                    <a16:creationId xmlns:a16="http://schemas.microsoft.com/office/drawing/2014/main" id="{572ABB8B-350D-4A7C-A38E-4747A0263BBC}"/>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a:extLst>
                  <a:ext uri="{FF2B5EF4-FFF2-40B4-BE49-F238E27FC236}">
                    <a16:creationId xmlns:a16="http://schemas.microsoft.com/office/drawing/2014/main" id="{BD48A45F-C6B2-4C40-9C81-2E452A0CFE43}"/>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a:extLst>
                  <a:ext uri="{FF2B5EF4-FFF2-40B4-BE49-F238E27FC236}">
                    <a16:creationId xmlns:a16="http://schemas.microsoft.com/office/drawing/2014/main" id="{046E8388-2129-4795-9A9C-351796D658EF}"/>
                  </a:ext>
                </a:extLst>
              </p:cNvPr>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a:extLst>
                  <a:ext uri="{FF2B5EF4-FFF2-40B4-BE49-F238E27FC236}">
                    <a16:creationId xmlns:a16="http://schemas.microsoft.com/office/drawing/2014/main" id="{C5789C6C-C448-42E2-8A9E-E298B218E385}"/>
                  </a:ext>
                </a:extLst>
              </p:cNvPr>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a:extLst>
              <a:ext uri="{FF2B5EF4-FFF2-40B4-BE49-F238E27FC236}">
                <a16:creationId xmlns:a16="http://schemas.microsoft.com/office/drawing/2014/main" id="{3F533D44-8C8D-4721-9815-6E6859E9320F}"/>
              </a:ext>
            </a:extLst>
          </p:cNvPr>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9">
            <a:extLst>
              <a:ext uri="{FF2B5EF4-FFF2-40B4-BE49-F238E27FC236}">
                <a16:creationId xmlns:a16="http://schemas.microsoft.com/office/drawing/2014/main" id="{AAB3762B-5384-4B47-A2C0-F0B68C090791}"/>
              </a:ext>
            </a:extLst>
          </p:cNvPr>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717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a:extLst>
              <a:ext uri="{FF2B5EF4-FFF2-40B4-BE49-F238E27FC236}">
                <a16:creationId xmlns:a16="http://schemas.microsoft.com/office/drawing/2014/main" id="{B833104F-2AF2-4041-ADAA-97387150D6DC}"/>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a:extLst>
              <a:ext uri="{FF2B5EF4-FFF2-40B4-BE49-F238E27FC236}">
                <a16:creationId xmlns:a16="http://schemas.microsoft.com/office/drawing/2014/main" id="{C68BE7B0-FE6F-4A93-A83A-80737D60B5AA}"/>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A71DF460-3461-4220-A213-8C44CA29C717}"/>
              </a:ext>
            </a:extLst>
          </p:cNvPr>
          <p:cNvSpPr>
            <a:spLocks noGrp="1" noChangeArrowheads="1"/>
          </p:cNvSpPr>
          <p:nvPr>
            <p:ph type="sldNum" sz="quarter" idx="12"/>
          </p:nvPr>
        </p:nvSpPr>
        <p:spPr>
          <a:xfrm>
            <a:off x="6553200" y="6248400"/>
            <a:ext cx="1905000" cy="457200"/>
          </a:xfrm>
        </p:spPr>
        <p:txBody>
          <a:bodyPr/>
          <a:lstStyle>
            <a:lvl1pPr>
              <a:defRPr/>
            </a:lvl1pPr>
          </a:lstStyle>
          <a:p>
            <a:fld id="{15B48CE5-D5E6-4F28-AAF5-96D20BDDAE19}" type="slidenum">
              <a:rPr lang="en-US" altLang="en-US"/>
              <a:pPr/>
              <a:t>‹#›</a:t>
            </a:fld>
            <a:endParaRPr lang="en-US" altLang="en-US"/>
          </a:p>
        </p:txBody>
      </p:sp>
    </p:spTree>
    <p:extLst>
      <p:ext uri="{BB962C8B-B14F-4D97-AF65-F5344CB8AC3E}">
        <p14:creationId xmlns:p14="http://schemas.microsoft.com/office/powerpoint/2010/main" val="77640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5842C2F-9A39-40C0-ACD4-904F7B33F1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9EF3AA0-164F-4036-93FD-91D7A2E852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20D123C-CFFE-47F1-98B9-E2642E474462}"/>
              </a:ext>
            </a:extLst>
          </p:cNvPr>
          <p:cNvSpPr>
            <a:spLocks noGrp="1" noChangeArrowheads="1"/>
          </p:cNvSpPr>
          <p:nvPr>
            <p:ph type="sldNum" sz="quarter" idx="12"/>
          </p:nvPr>
        </p:nvSpPr>
        <p:spPr>
          <a:ln/>
        </p:spPr>
        <p:txBody>
          <a:bodyPr/>
          <a:lstStyle>
            <a:lvl1pPr>
              <a:defRPr/>
            </a:lvl1pPr>
          </a:lstStyle>
          <a:p>
            <a:fld id="{7F58A6E0-2D2C-4F9A-8E9C-E9C145AA347E}" type="slidenum">
              <a:rPr lang="en-US" altLang="en-US"/>
              <a:pPr/>
              <a:t>‹#›</a:t>
            </a:fld>
            <a:endParaRPr lang="en-US" altLang="en-US"/>
          </a:p>
        </p:txBody>
      </p:sp>
    </p:spTree>
    <p:extLst>
      <p:ext uri="{BB962C8B-B14F-4D97-AF65-F5344CB8AC3E}">
        <p14:creationId xmlns:p14="http://schemas.microsoft.com/office/powerpoint/2010/main" val="304607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99FEC98-72EF-40DD-B31C-FC24705797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20ABFE2-2EC2-430A-92D2-63C6F7B518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78B2078-F7ED-42A6-AE53-C09664957207}"/>
              </a:ext>
            </a:extLst>
          </p:cNvPr>
          <p:cNvSpPr>
            <a:spLocks noGrp="1" noChangeArrowheads="1"/>
          </p:cNvSpPr>
          <p:nvPr>
            <p:ph type="sldNum" sz="quarter" idx="12"/>
          </p:nvPr>
        </p:nvSpPr>
        <p:spPr>
          <a:ln/>
        </p:spPr>
        <p:txBody>
          <a:bodyPr/>
          <a:lstStyle>
            <a:lvl1pPr>
              <a:defRPr/>
            </a:lvl1pPr>
          </a:lstStyle>
          <a:p>
            <a:fld id="{5F2B4E4E-2C89-4492-A883-0B0F1A86E8AD}" type="slidenum">
              <a:rPr lang="en-US" altLang="en-US"/>
              <a:pPr/>
              <a:t>‹#›</a:t>
            </a:fld>
            <a:endParaRPr lang="en-US" altLang="en-US"/>
          </a:p>
        </p:txBody>
      </p:sp>
    </p:spTree>
    <p:extLst>
      <p:ext uri="{BB962C8B-B14F-4D97-AF65-F5344CB8AC3E}">
        <p14:creationId xmlns:p14="http://schemas.microsoft.com/office/powerpoint/2010/main" val="1971495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71B08033-2524-4B6B-8D73-E4D3908702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ED9446-DBC7-475F-9652-9823E3CD89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7CF0C8B4-7477-45B7-8EBC-444B17E07EBF}"/>
              </a:ext>
            </a:extLst>
          </p:cNvPr>
          <p:cNvSpPr>
            <a:spLocks noGrp="1" noChangeArrowheads="1"/>
          </p:cNvSpPr>
          <p:nvPr>
            <p:ph type="sldNum" sz="quarter" idx="12"/>
          </p:nvPr>
        </p:nvSpPr>
        <p:spPr>
          <a:ln/>
        </p:spPr>
        <p:txBody>
          <a:bodyPr/>
          <a:lstStyle>
            <a:lvl1pPr>
              <a:defRPr/>
            </a:lvl1pPr>
          </a:lstStyle>
          <a:p>
            <a:fld id="{94E06EBF-7089-404D-9F77-CCFF2B6A7B2F}" type="slidenum">
              <a:rPr lang="en-US" altLang="en-US"/>
              <a:pPr/>
              <a:t>‹#›</a:t>
            </a:fld>
            <a:endParaRPr lang="en-US" altLang="en-US"/>
          </a:p>
        </p:txBody>
      </p:sp>
    </p:spTree>
    <p:extLst>
      <p:ext uri="{BB962C8B-B14F-4D97-AF65-F5344CB8AC3E}">
        <p14:creationId xmlns:p14="http://schemas.microsoft.com/office/powerpoint/2010/main" val="295337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27B368A-BD74-4E99-8868-734FDC771B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14B0818-7F7E-4155-8E04-ABB28C491C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27348E08-5C80-48FB-8AD4-3DD8EB638948}"/>
              </a:ext>
            </a:extLst>
          </p:cNvPr>
          <p:cNvSpPr>
            <a:spLocks noGrp="1" noChangeArrowheads="1"/>
          </p:cNvSpPr>
          <p:nvPr>
            <p:ph type="sldNum" sz="quarter" idx="12"/>
          </p:nvPr>
        </p:nvSpPr>
        <p:spPr>
          <a:ln/>
        </p:spPr>
        <p:txBody>
          <a:bodyPr/>
          <a:lstStyle>
            <a:lvl1pPr>
              <a:defRPr/>
            </a:lvl1pPr>
          </a:lstStyle>
          <a:p>
            <a:fld id="{5ED08231-2300-48CC-846B-95F05456683F}" type="slidenum">
              <a:rPr lang="en-US" altLang="en-US"/>
              <a:pPr/>
              <a:t>‹#›</a:t>
            </a:fld>
            <a:endParaRPr lang="en-US" altLang="en-US"/>
          </a:p>
        </p:txBody>
      </p:sp>
    </p:spTree>
    <p:extLst>
      <p:ext uri="{BB962C8B-B14F-4D97-AF65-F5344CB8AC3E}">
        <p14:creationId xmlns:p14="http://schemas.microsoft.com/office/powerpoint/2010/main" val="69335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FA564710-F825-463F-AE65-B48A1509E5A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A40019-10E3-45FC-865F-0402515575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249C84D-A177-4EFC-90B4-688F676018D2}"/>
              </a:ext>
            </a:extLst>
          </p:cNvPr>
          <p:cNvSpPr>
            <a:spLocks noGrp="1" noChangeArrowheads="1"/>
          </p:cNvSpPr>
          <p:nvPr>
            <p:ph type="sldNum" sz="quarter" idx="12"/>
          </p:nvPr>
        </p:nvSpPr>
        <p:spPr>
          <a:ln/>
        </p:spPr>
        <p:txBody>
          <a:bodyPr/>
          <a:lstStyle>
            <a:lvl1pPr>
              <a:defRPr/>
            </a:lvl1pPr>
          </a:lstStyle>
          <a:p>
            <a:fld id="{3125AD7B-378A-45D1-86A0-99A05C649911}" type="slidenum">
              <a:rPr lang="en-US" altLang="en-US"/>
              <a:pPr/>
              <a:t>‹#›</a:t>
            </a:fld>
            <a:endParaRPr lang="en-US" altLang="en-US"/>
          </a:p>
        </p:txBody>
      </p:sp>
    </p:spTree>
    <p:extLst>
      <p:ext uri="{BB962C8B-B14F-4D97-AF65-F5344CB8AC3E}">
        <p14:creationId xmlns:p14="http://schemas.microsoft.com/office/powerpoint/2010/main" val="40862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AAB9181-D7C7-43A8-8FF0-932B1EF5A4E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87E5F6BF-787C-4E93-B171-7BF8F7283A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680920A6-7C4A-440C-912F-4C23F52AF0FC}"/>
              </a:ext>
            </a:extLst>
          </p:cNvPr>
          <p:cNvSpPr>
            <a:spLocks noGrp="1" noChangeArrowheads="1"/>
          </p:cNvSpPr>
          <p:nvPr>
            <p:ph type="sldNum" sz="quarter" idx="12"/>
          </p:nvPr>
        </p:nvSpPr>
        <p:spPr>
          <a:ln/>
        </p:spPr>
        <p:txBody>
          <a:bodyPr/>
          <a:lstStyle>
            <a:lvl1pPr>
              <a:defRPr/>
            </a:lvl1pPr>
          </a:lstStyle>
          <a:p>
            <a:fld id="{2199EEEE-6EC2-486F-B2FC-B426391E0E32}" type="slidenum">
              <a:rPr lang="en-US" altLang="en-US"/>
              <a:pPr/>
              <a:t>‹#›</a:t>
            </a:fld>
            <a:endParaRPr lang="en-US" altLang="en-US"/>
          </a:p>
        </p:txBody>
      </p:sp>
    </p:spTree>
    <p:extLst>
      <p:ext uri="{BB962C8B-B14F-4D97-AF65-F5344CB8AC3E}">
        <p14:creationId xmlns:p14="http://schemas.microsoft.com/office/powerpoint/2010/main" val="286037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75EC69-FA48-4348-84F2-6D1CF2DEB8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B6578B-E804-4912-8358-46A988A7B4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167D64-60F5-46E9-B6FB-7EE7FD600DC7}"/>
              </a:ext>
            </a:extLst>
          </p:cNvPr>
          <p:cNvSpPr>
            <a:spLocks noGrp="1" noChangeArrowheads="1"/>
          </p:cNvSpPr>
          <p:nvPr>
            <p:ph type="sldNum" sz="quarter" idx="12"/>
          </p:nvPr>
        </p:nvSpPr>
        <p:spPr>
          <a:ln/>
        </p:spPr>
        <p:txBody>
          <a:bodyPr/>
          <a:lstStyle>
            <a:lvl1pPr>
              <a:defRPr/>
            </a:lvl1pPr>
          </a:lstStyle>
          <a:p>
            <a:fld id="{A13B68D4-1879-4C3C-A84B-A346A506B2BC}" type="slidenum">
              <a:rPr lang="en-US" altLang="en-US"/>
              <a:pPr/>
              <a:t>‹#›</a:t>
            </a:fld>
            <a:endParaRPr lang="en-US" altLang="en-US"/>
          </a:p>
        </p:txBody>
      </p:sp>
    </p:spTree>
    <p:extLst>
      <p:ext uri="{BB962C8B-B14F-4D97-AF65-F5344CB8AC3E}">
        <p14:creationId xmlns:p14="http://schemas.microsoft.com/office/powerpoint/2010/main" val="3239797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086A78A-099D-488B-9A27-9F94397A47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5E2729-5D9F-42C2-B5FE-88C1514F09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F92C933-8388-4E35-AE13-647CE2A8A03F}"/>
              </a:ext>
            </a:extLst>
          </p:cNvPr>
          <p:cNvSpPr>
            <a:spLocks noGrp="1" noChangeArrowheads="1"/>
          </p:cNvSpPr>
          <p:nvPr>
            <p:ph type="sldNum" sz="quarter" idx="12"/>
          </p:nvPr>
        </p:nvSpPr>
        <p:spPr>
          <a:ln/>
        </p:spPr>
        <p:txBody>
          <a:bodyPr/>
          <a:lstStyle>
            <a:lvl1pPr>
              <a:defRPr/>
            </a:lvl1pPr>
          </a:lstStyle>
          <a:p>
            <a:fld id="{B52326A2-D889-44BA-A39F-AEF028AC72DC}" type="slidenum">
              <a:rPr lang="en-US" altLang="en-US"/>
              <a:pPr/>
              <a:t>‹#›</a:t>
            </a:fld>
            <a:endParaRPr lang="en-US" altLang="en-US"/>
          </a:p>
        </p:txBody>
      </p:sp>
    </p:spTree>
    <p:extLst>
      <p:ext uri="{BB962C8B-B14F-4D97-AF65-F5344CB8AC3E}">
        <p14:creationId xmlns:p14="http://schemas.microsoft.com/office/powerpoint/2010/main" val="2673161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6C72251-B387-41B8-A59B-B80D4851F9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0E172B-6043-48F5-ADAB-A14D32195A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D4D9AF33-A26C-4450-9F93-987890F3621E}"/>
              </a:ext>
            </a:extLst>
          </p:cNvPr>
          <p:cNvSpPr>
            <a:spLocks noGrp="1" noChangeArrowheads="1"/>
          </p:cNvSpPr>
          <p:nvPr>
            <p:ph type="sldNum" sz="quarter" idx="12"/>
          </p:nvPr>
        </p:nvSpPr>
        <p:spPr>
          <a:ln/>
        </p:spPr>
        <p:txBody>
          <a:bodyPr/>
          <a:lstStyle>
            <a:lvl1pPr>
              <a:defRPr/>
            </a:lvl1pPr>
          </a:lstStyle>
          <a:p>
            <a:fld id="{365C8C91-656F-43B9-81B3-D95FE4227533}" type="slidenum">
              <a:rPr lang="en-US" altLang="en-US"/>
              <a:pPr/>
              <a:t>‹#›</a:t>
            </a:fld>
            <a:endParaRPr lang="en-US" altLang="en-US"/>
          </a:p>
        </p:txBody>
      </p:sp>
    </p:spTree>
    <p:extLst>
      <p:ext uri="{BB962C8B-B14F-4D97-AF65-F5344CB8AC3E}">
        <p14:creationId xmlns:p14="http://schemas.microsoft.com/office/powerpoint/2010/main" val="308466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D32C9E4-FABF-4997-8AE5-8B85DB770E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745322E-78DF-4E2E-812E-4DEC3E55EC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761DD90-57A3-4122-AF64-6A8CC45EDBF3}"/>
              </a:ext>
            </a:extLst>
          </p:cNvPr>
          <p:cNvSpPr>
            <a:spLocks noGrp="1" noChangeArrowheads="1"/>
          </p:cNvSpPr>
          <p:nvPr>
            <p:ph type="sldNum" sz="quarter" idx="12"/>
          </p:nvPr>
        </p:nvSpPr>
        <p:spPr>
          <a:ln/>
        </p:spPr>
        <p:txBody>
          <a:bodyPr/>
          <a:lstStyle>
            <a:lvl1pPr>
              <a:defRPr/>
            </a:lvl1pPr>
          </a:lstStyle>
          <a:p>
            <a:fld id="{892EB3A4-7C13-4552-87DB-6F8F86B88974}" type="slidenum">
              <a:rPr lang="en-US" altLang="en-US"/>
              <a:pPr/>
              <a:t>‹#›</a:t>
            </a:fld>
            <a:endParaRPr lang="en-US" altLang="en-US"/>
          </a:p>
        </p:txBody>
      </p:sp>
    </p:spTree>
    <p:extLst>
      <p:ext uri="{BB962C8B-B14F-4D97-AF65-F5344CB8AC3E}">
        <p14:creationId xmlns:p14="http://schemas.microsoft.com/office/powerpoint/2010/main" val="3376881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3E1F677-05E9-4F14-BCA7-F13C9A82AC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CA8F49F-F170-469D-BB9E-CAF7B89052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4F39A09-05C0-48E7-90A4-2FDB9B90BBC8}"/>
              </a:ext>
            </a:extLst>
          </p:cNvPr>
          <p:cNvSpPr>
            <a:spLocks noGrp="1" noChangeArrowheads="1"/>
          </p:cNvSpPr>
          <p:nvPr>
            <p:ph type="sldNum" sz="quarter" idx="12"/>
          </p:nvPr>
        </p:nvSpPr>
        <p:spPr>
          <a:ln/>
        </p:spPr>
        <p:txBody>
          <a:bodyPr/>
          <a:lstStyle>
            <a:lvl1pPr>
              <a:defRPr/>
            </a:lvl1pPr>
          </a:lstStyle>
          <a:p>
            <a:fld id="{3EBCF878-8B65-488A-8735-B315F3DD6C7E}" type="slidenum">
              <a:rPr lang="en-US" altLang="en-US"/>
              <a:pPr/>
              <a:t>‹#›</a:t>
            </a:fld>
            <a:endParaRPr lang="en-US" altLang="en-US"/>
          </a:p>
        </p:txBody>
      </p:sp>
    </p:spTree>
    <p:extLst>
      <p:ext uri="{BB962C8B-B14F-4D97-AF65-F5344CB8AC3E}">
        <p14:creationId xmlns:p14="http://schemas.microsoft.com/office/powerpoint/2010/main" val="220967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8DF51C-81FE-4DC7-8438-E5CC7B212D01}"/>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0E2717D7-868F-4FDE-A015-7B6E36EC2A39}"/>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DB441D74-CCB0-43FB-A0F4-5356D7FBF071}"/>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CCBB30BA-C4ED-46F5-AA79-319E8AFA80F5}"/>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9">
            <a:extLst>
              <a:ext uri="{FF2B5EF4-FFF2-40B4-BE49-F238E27FC236}">
                <a16:creationId xmlns:a16="http://schemas.microsoft.com/office/drawing/2014/main" id="{7C80584B-B40F-40A1-9F43-98E417DC2DE9}"/>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1" name="Straight Connector 10">
            <a:extLst>
              <a:ext uri="{FF2B5EF4-FFF2-40B4-BE49-F238E27FC236}">
                <a16:creationId xmlns:a16="http://schemas.microsoft.com/office/drawing/2014/main" id="{D1A884D3-0E2E-494E-8A31-11AD86F85BF7}"/>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2" name="Straight Connector 11">
            <a:extLst>
              <a:ext uri="{FF2B5EF4-FFF2-40B4-BE49-F238E27FC236}">
                <a16:creationId xmlns:a16="http://schemas.microsoft.com/office/drawing/2014/main" id="{88ED885A-905B-4C28-ACEA-B857F6525046}"/>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3" name="Straight Connector 12">
            <a:extLst>
              <a:ext uri="{FF2B5EF4-FFF2-40B4-BE49-F238E27FC236}">
                <a16:creationId xmlns:a16="http://schemas.microsoft.com/office/drawing/2014/main" id="{8C6360F5-7E64-4DE4-9635-BC822C93BDAC}"/>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4" name="Straight Connector 13">
            <a:extLst>
              <a:ext uri="{FF2B5EF4-FFF2-40B4-BE49-F238E27FC236}">
                <a16:creationId xmlns:a16="http://schemas.microsoft.com/office/drawing/2014/main" id="{8A234149-D5CC-4FF7-8E67-B7499924A25C}"/>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5" name="Straight Connector 14">
            <a:extLst>
              <a:ext uri="{FF2B5EF4-FFF2-40B4-BE49-F238E27FC236}">
                <a16:creationId xmlns:a16="http://schemas.microsoft.com/office/drawing/2014/main" id="{FE6EDE59-C381-4608-9B0B-AE7470DFE814}"/>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6" name="Rectangle 15">
            <a:extLst>
              <a:ext uri="{FF2B5EF4-FFF2-40B4-BE49-F238E27FC236}">
                <a16:creationId xmlns:a16="http://schemas.microsoft.com/office/drawing/2014/main" id="{254DD2E1-0DB3-40B2-8B93-D70D44C5870C}"/>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a:extLst>
              <a:ext uri="{FF2B5EF4-FFF2-40B4-BE49-F238E27FC236}">
                <a16:creationId xmlns:a16="http://schemas.microsoft.com/office/drawing/2014/main" id="{29304665-17CE-408F-9721-7275532BCDFD}"/>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a:extLst>
              <a:ext uri="{FF2B5EF4-FFF2-40B4-BE49-F238E27FC236}">
                <a16:creationId xmlns:a16="http://schemas.microsoft.com/office/drawing/2014/main" id="{4F32ADEB-7C30-4C64-96D0-F56FD9990167}"/>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Oval 18">
            <a:extLst>
              <a:ext uri="{FF2B5EF4-FFF2-40B4-BE49-F238E27FC236}">
                <a16:creationId xmlns:a16="http://schemas.microsoft.com/office/drawing/2014/main" id="{7796B57F-2A38-4DDA-ACC8-5CF4FC08CF18}"/>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Oval 19">
            <a:extLst>
              <a:ext uri="{FF2B5EF4-FFF2-40B4-BE49-F238E27FC236}">
                <a16:creationId xmlns:a16="http://schemas.microsoft.com/office/drawing/2014/main" id="{49200BFC-6971-47B6-87BE-46EFB3243D01}"/>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val 20">
            <a:extLst>
              <a:ext uri="{FF2B5EF4-FFF2-40B4-BE49-F238E27FC236}">
                <a16:creationId xmlns:a16="http://schemas.microsoft.com/office/drawing/2014/main" id="{A9882BA3-57AD-4B5D-AE50-7815737C4788}"/>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055D25E9-689A-4032-8863-3812BDBC6012}"/>
              </a:ext>
            </a:extLst>
          </p:cNvPr>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a:extLst>
              <a:ext uri="{FF2B5EF4-FFF2-40B4-BE49-F238E27FC236}">
                <a16:creationId xmlns:a16="http://schemas.microsoft.com/office/drawing/2014/main" id="{4FDD80FD-DD6A-42B7-A805-5E110DD7AB4F}"/>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a:extLst>
              <a:ext uri="{FF2B5EF4-FFF2-40B4-BE49-F238E27FC236}">
                <a16:creationId xmlns:a16="http://schemas.microsoft.com/office/drawing/2014/main" id="{A663ADF6-66B8-4261-8020-C34880BC4181}"/>
              </a:ext>
            </a:extLst>
          </p:cNvPr>
          <p:cNvSpPr>
            <a:spLocks noGrp="1"/>
          </p:cNvSpPr>
          <p:nvPr>
            <p:ph type="sldNum" sz="quarter" idx="12"/>
          </p:nvPr>
        </p:nvSpPr>
        <p:spPr bwMode="auto">
          <a:xfrm>
            <a:off x="1325563" y="4929188"/>
            <a:ext cx="609600" cy="517525"/>
          </a:xfrm>
        </p:spPr>
        <p:txBody>
          <a:bodyPr/>
          <a:lstStyle>
            <a:lvl1pPr>
              <a:defRPr/>
            </a:lvl1pPr>
          </a:lstStyle>
          <a:p>
            <a:fld id="{D9015E49-591B-4C77-B3DC-03E2624E047D}" type="slidenum">
              <a:rPr lang="en-US" altLang="en-US"/>
              <a:pPr/>
              <a:t>‹#›</a:t>
            </a:fld>
            <a:endParaRPr lang="en-US" altLang="en-US"/>
          </a:p>
        </p:txBody>
      </p:sp>
    </p:spTree>
    <p:extLst>
      <p:ext uri="{BB962C8B-B14F-4D97-AF65-F5344CB8AC3E}">
        <p14:creationId xmlns:p14="http://schemas.microsoft.com/office/powerpoint/2010/main" val="324395787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EBE1561C-9697-4D73-9934-D9EA8A834E04}"/>
              </a:ext>
            </a:extLst>
          </p:cNvPr>
          <p:cNvSpPr>
            <a:spLocks noGrp="1"/>
          </p:cNvSpPr>
          <p:nvPr>
            <p:ph type="dt" sz="half" idx="10"/>
          </p:nvPr>
        </p:nvSpPr>
        <p:spPr/>
        <p:txBody>
          <a:bodyPr rtlCol="0"/>
          <a:lstStyle>
            <a:lvl1pPr>
              <a:defRPr/>
            </a:lvl1pPr>
          </a:lstStyle>
          <a:p>
            <a:pPr>
              <a:defRPr/>
            </a:pPr>
            <a:endParaRPr lang="en-US"/>
          </a:p>
        </p:txBody>
      </p:sp>
      <p:sp>
        <p:nvSpPr>
          <p:cNvPr id="5" name="Slide Number Placeholder 8">
            <a:extLst>
              <a:ext uri="{FF2B5EF4-FFF2-40B4-BE49-F238E27FC236}">
                <a16:creationId xmlns:a16="http://schemas.microsoft.com/office/drawing/2014/main" id="{6122A07E-B595-45CB-A40C-9CA577E3625E}"/>
              </a:ext>
            </a:extLst>
          </p:cNvPr>
          <p:cNvSpPr>
            <a:spLocks noGrp="1"/>
          </p:cNvSpPr>
          <p:nvPr>
            <p:ph type="sldNum" sz="quarter" idx="11"/>
          </p:nvPr>
        </p:nvSpPr>
        <p:spPr/>
        <p:txBody>
          <a:bodyPr/>
          <a:lstStyle>
            <a:lvl1pPr>
              <a:defRPr/>
            </a:lvl1pPr>
          </a:lstStyle>
          <a:p>
            <a:fld id="{3ED31364-9927-4B57-9901-260555C04321}" type="slidenum">
              <a:rPr lang="en-US" altLang="en-US"/>
              <a:pPr/>
              <a:t>‹#›</a:t>
            </a:fld>
            <a:endParaRPr lang="en-US" altLang="en-US"/>
          </a:p>
        </p:txBody>
      </p:sp>
      <p:sp>
        <p:nvSpPr>
          <p:cNvPr id="6" name="Footer Placeholder 9">
            <a:extLst>
              <a:ext uri="{FF2B5EF4-FFF2-40B4-BE49-F238E27FC236}">
                <a16:creationId xmlns:a16="http://schemas.microsoft.com/office/drawing/2014/main" id="{63520007-3DA0-48CE-8558-D996AB961559}"/>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172496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2627C-A614-4C16-B3A5-625711855CB0}"/>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FDA47871-86AF-49B2-986A-A2D9F05C6074}"/>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E747DFAF-D5A6-4CBA-92EE-456046387D8E}"/>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63C61E67-5550-4C41-A007-A94EAABE07BB}"/>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Straight Connector 7">
            <a:extLst>
              <a:ext uri="{FF2B5EF4-FFF2-40B4-BE49-F238E27FC236}">
                <a16:creationId xmlns:a16="http://schemas.microsoft.com/office/drawing/2014/main" id="{C343FB60-B002-4A93-8AB2-622480C2500A}"/>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9" name="Straight Connector 8">
            <a:extLst>
              <a:ext uri="{FF2B5EF4-FFF2-40B4-BE49-F238E27FC236}">
                <a16:creationId xmlns:a16="http://schemas.microsoft.com/office/drawing/2014/main" id="{A15B9A43-7178-4939-B845-DF9F0D79DDC6}"/>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0" name="Straight Connector 9">
            <a:extLst>
              <a:ext uri="{FF2B5EF4-FFF2-40B4-BE49-F238E27FC236}">
                <a16:creationId xmlns:a16="http://schemas.microsoft.com/office/drawing/2014/main" id="{E254EEF2-B98D-4F16-8945-366055C2A54E}"/>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1" name="Straight Connector 10">
            <a:extLst>
              <a:ext uri="{FF2B5EF4-FFF2-40B4-BE49-F238E27FC236}">
                <a16:creationId xmlns:a16="http://schemas.microsoft.com/office/drawing/2014/main" id="{45AB1723-AE14-43DA-ABE9-EA664F15CEAB}"/>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2" name="Straight Connector 11">
            <a:extLst>
              <a:ext uri="{FF2B5EF4-FFF2-40B4-BE49-F238E27FC236}">
                <a16:creationId xmlns:a16="http://schemas.microsoft.com/office/drawing/2014/main" id="{365ACD4E-B1C1-4220-9F67-459F18EF4F5E}"/>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3" name="Rectangle 12">
            <a:extLst>
              <a:ext uri="{FF2B5EF4-FFF2-40B4-BE49-F238E27FC236}">
                <a16:creationId xmlns:a16="http://schemas.microsoft.com/office/drawing/2014/main" id="{7A6C3536-AF32-48F2-9018-5819460351E0}"/>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a:extLst>
              <a:ext uri="{FF2B5EF4-FFF2-40B4-BE49-F238E27FC236}">
                <a16:creationId xmlns:a16="http://schemas.microsoft.com/office/drawing/2014/main" id="{F79E440C-AC33-4F75-BA0F-5118A42CBBEB}"/>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a:extLst>
              <a:ext uri="{FF2B5EF4-FFF2-40B4-BE49-F238E27FC236}">
                <a16:creationId xmlns:a16="http://schemas.microsoft.com/office/drawing/2014/main" id="{25167BE1-D24C-40AD-9639-D0AB971F2829}"/>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val 15">
            <a:extLst>
              <a:ext uri="{FF2B5EF4-FFF2-40B4-BE49-F238E27FC236}">
                <a16:creationId xmlns:a16="http://schemas.microsoft.com/office/drawing/2014/main" id="{A4C72F0A-84E8-4C2E-A5B2-6132C0279937}"/>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a:extLst>
              <a:ext uri="{FF2B5EF4-FFF2-40B4-BE49-F238E27FC236}">
                <a16:creationId xmlns:a16="http://schemas.microsoft.com/office/drawing/2014/main" id="{5D7ED3CC-2315-44A0-A160-0B9581AF5E36}"/>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a:extLst>
              <a:ext uri="{FF2B5EF4-FFF2-40B4-BE49-F238E27FC236}">
                <a16:creationId xmlns:a16="http://schemas.microsoft.com/office/drawing/2014/main" id="{439CF90C-0F65-44C1-A840-B5639C9D882A}"/>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traight Connector 18">
            <a:extLst>
              <a:ext uri="{FF2B5EF4-FFF2-40B4-BE49-F238E27FC236}">
                <a16:creationId xmlns:a16="http://schemas.microsoft.com/office/drawing/2014/main" id="{274E46D9-C6B6-4AB5-A529-A57D2BE22543}"/>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53C3AFED-69F0-46A7-AC04-E28D529EC500}"/>
              </a:ext>
            </a:extLst>
          </p:cNvPr>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a:extLst>
              <a:ext uri="{FF2B5EF4-FFF2-40B4-BE49-F238E27FC236}">
                <a16:creationId xmlns:a16="http://schemas.microsoft.com/office/drawing/2014/main" id="{F5AD7D4F-1014-4D10-B372-0135A0FF9EA9}"/>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8F005A4C-92D5-4991-88E7-5B67AC17876A}"/>
              </a:ext>
            </a:extLst>
          </p:cNvPr>
          <p:cNvSpPr>
            <a:spLocks noGrp="1"/>
          </p:cNvSpPr>
          <p:nvPr>
            <p:ph type="sldNum" sz="quarter" idx="12"/>
          </p:nvPr>
        </p:nvSpPr>
        <p:spPr bwMode="auto">
          <a:xfrm>
            <a:off x="1339850" y="4929188"/>
            <a:ext cx="609600" cy="517525"/>
          </a:xfrm>
        </p:spPr>
        <p:txBody>
          <a:bodyPr/>
          <a:lstStyle>
            <a:lvl1pPr>
              <a:defRPr/>
            </a:lvl1pPr>
          </a:lstStyle>
          <a:p>
            <a:fld id="{375A61D2-C0C1-487E-B51B-F133279DDE24}" type="slidenum">
              <a:rPr lang="en-US" altLang="en-US"/>
              <a:pPr/>
              <a:t>‹#›</a:t>
            </a:fld>
            <a:endParaRPr lang="en-US" altLang="en-US"/>
          </a:p>
        </p:txBody>
      </p:sp>
    </p:spTree>
    <p:extLst>
      <p:ext uri="{BB962C8B-B14F-4D97-AF65-F5344CB8AC3E}">
        <p14:creationId xmlns:p14="http://schemas.microsoft.com/office/powerpoint/2010/main" val="161074908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7205148-DA4D-4D59-85BE-55E467254098}"/>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13711BB9-087A-40CB-A733-AFC2359120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8DF209A7-427F-4914-BF59-E792988BBD30}"/>
              </a:ext>
            </a:extLst>
          </p:cNvPr>
          <p:cNvSpPr>
            <a:spLocks noGrp="1"/>
          </p:cNvSpPr>
          <p:nvPr>
            <p:ph type="sldNum" sz="quarter" idx="12"/>
          </p:nvPr>
        </p:nvSpPr>
        <p:spPr/>
        <p:txBody>
          <a:bodyPr/>
          <a:lstStyle>
            <a:lvl1pPr>
              <a:defRPr/>
            </a:lvl1pPr>
          </a:lstStyle>
          <a:p>
            <a:fld id="{85357D94-6582-4E61-84FC-85B550E94E7D}" type="slidenum">
              <a:rPr lang="en-US" altLang="en-US"/>
              <a:pPr/>
              <a:t>‹#›</a:t>
            </a:fld>
            <a:endParaRPr lang="en-US" altLang="en-US"/>
          </a:p>
        </p:txBody>
      </p:sp>
    </p:spTree>
    <p:extLst>
      <p:ext uri="{BB962C8B-B14F-4D97-AF65-F5344CB8AC3E}">
        <p14:creationId xmlns:p14="http://schemas.microsoft.com/office/powerpoint/2010/main" val="725882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E15B6A7D-22E2-4450-AB16-3269B0068098}"/>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id="{C8E5CEA0-D130-455A-B41E-0E460BAAA8F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C516E46C-BD64-424A-9449-FC0EFB595751}"/>
              </a:ext>
            </a:extLst>
          </p:cNvPr>
          <p:cNvSpPr>
            <a:spLocks noGrp="1"/>
          </p:cNvSpPr>
          <p:nvPr>
            <p:ph type="sldNum" sz="quarter" idx="12"/>
          </p:nvPr>
        </p:nvSpPr>
        <p:spPr/>
        <p:txBody>
          <a:bodyPr/>
          <a:lstStyle>
            <a:lvl1pPr>
              <a:defRPr/>
            </a:lvl1pPr>
          </a:lstStyle>
          <a:p>
            <a:fld id="{76EE8295-65BE-491E-A85D-E76B8CF7990E}" type="slidenum">
              <a:rPr lang="en-US" altLang="en-US"/>
              <a:pPr/>
              <a:t>‹#›</a:t>
            </a:fld>
            <a:endParaRPr lang="en-US" altLang="en-US"/>
          </a:p>
        </p:txBody>
      </p:sp>
    </p:spTree>
    <p:extLst>
      <p:ext uri="{BB962C8B-B14F-4D97-AF65-F5344CB8AC3E}">
        <p14:creationId xmlns:p14="http://schemas.microsoft.com/office/powerpoint/2010/main" val="2019880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217D8BDE-2581-4FEE-AFCD-530911AFD2EA}"/>
              </a:ext>
            </a:extLst>
          </p:cNvPr>
          <p:cNvSpPr>
            <a:spLocks noGrp="1"/>
          </p:cNvSpPr>
          <p:nvPr>
            <p:ph type="dt" sz="half" idx="10"/>
          </p:nvPr>
        </p:nvSpPr>
        <p:spPr/>
        <p:txBody>
          <a:bodyPr rtlCol="0"/>
          <a:lstStyle>
            <a:lvl1pPr>
              <a:defRPr/>
            </a:lvl1pPr>
          </a:lstStyle>
          <a:p>
            <a:pPr>
              <a:defRPr/>
            </a:pPr>
            <a:endParaRPr lang="en-US"/>
          </a:p>
        </p:txBody>
      </p:sp>
      <p:sp>
        <p:nvSpPr>
          <p:cNvPr id="4" name="Slide Number Placeholder 6">
            <a:extLst>
              <a:ext uri="{FF2B5EF4-FFF2-40B4-BE49-F238E27FC236}">
                <a16:creationId xmlns:a16="http://schemas.microsoft.com/office/drawing/2014/main" id="{C70CEB9F-53C4-4767-A345-4C835CCAF3F0}"/>
              </a:ext>
            </a:extLst>
          </p:cNvPr>
          <p:cNvSpPr>
            <a:spLocks noGrp="1"/>
          </p:cNvSpPr>
          <p:nvPr>
            <p:ph type="sldNum" sz="quarter" idx="11"/>
          </p:nvPr>
        </p:nvSpPr>
        <p:spPr/>
        <p:txBody>
          <a:bodyPr/>
          <a:lstStyle>
            <a:lvl1pPr>
              <a:defRPr/>
            </a:lvl1pPr>
          </a:lstStyle>
          <a:p>
            <a:fld id="{0F2CCD51-ABF6-43FD-AB0D-D836114FD4AE}" type="slidenum">
              <a:rPr lang="en-US" altLang="en-US"/>
              <a:pPr/>
              <a:t>‹#›</a:t>
            </a:fld>
            <a:endParaRPr lang="en-US" altLang="en-US"/>
          </a:p>
        </p:txBody>
      </p:sp>
      <p:sp>
        <p:nvSpPr>
          <p:cNvPr id="5" name="Footer Placeholder 7">
            <a:extLst>
              <a:ext uri="{FF2B5EF4-FFF2-40B4-BE49-F238E27FC236}">
                <a16:creationId xmlns:a16="http://schemas.microsoft.com/office/drawing/2014/main" id="{5C8D03BE-E944-402C-BD09-80732F0C9FC5}"/>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29558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59D0BC0-C1CA-4673-A7B3-052889BEEF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6FCEA3-A352-4BB6-808A-38C578B4AD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9E3707-99A2-4CDB-BB80-BC7F86C5DFE8}"/>
              </a:ext>
            </a:extLst>
          </p:cNvPr>
          <p:cNvSpPr>
            <a:spLocks noGrp="1" noChangeArrowheads="1"/>
          </p:cNvSpPr>
          <p:nvPr>
            <p:ph type="sldNum" sz="quarter" idx="12"/>
          </p:nvPr>
        </p:nvSpPr>
        <p:spPr>
          <a:ln/>
        </p:spPr>
        <p:txBody>
          <a:bodyPr/>
          <a:lstStyle>
            <a:lvl1pPr>
              <a:defRPr/>
            </a:lvl1pPr>
          </a:lstStyle>
          <a:p>
            <a:fld id="{622AA864-B536-42E0-ADB4-B9D45FFC43DB}" type="slidenum">
              <a:rPr lang="en-US" altLang="en-US"/>
              <a:pPr/>
              <a:t>‹#›</a:t>
            </a:fld>
            <a:endParaRPr lang="en-US" altLang="en-US"/>
          </a:p>
        </p:txBody>
      </p:sp>
    </p:spTree>
    <p:extLst>
      <p:ext uri="{BB962C8B-B14F-4D97-AF65-F5344CB8AC3E}">
        <p14:creationId xmlns:p14="http://schemas.microsoft.com/office/powerpoint/2010/main" val="186280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9C0E3CCC-2E1E-485B-9F28-3BBE039F0EE3}"/>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6DB9C90D-E77F-4CF6-ACE9-4B152B7EA24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15BABB2A-B24D-4890-87CD-43287C55DD1B}"/>
              </a:ext>
            </a:extLst>
          </p:cNvPr>
          <p:cNvSpPr>
            <a:spLocks noGrp="1"/>
          </p:cNvSpPr>
          <p:nvPr>
            <p:ph type="sldNum" sz="quarter" idx="12"/>
          </p:nvPr>
        </p:nvSpPr>
        <p:spPr/>
        <p:txBody>
          <a:bodyPr/>
          <a:lstStyle>
            <a:lvl1pPr>
              <a:defRPr/>
            </a:lvl1pPr>
          </a:lstStyle>
          <a:p>
            <a:fld id="{32529597-839C-409A-9E2D-327229ACF20D}" type="slidenum">
              <a:rPr lang="en-US" altLang="en-US"/>
              <a:pPr/>
              <a:t>‹#›</a:t>
            </a:fld>
            <a:endParaRPr lang="en-US" altLang="en-US"/>
          </a:p>
        </p:txBody>
      </p:sp>
    </p:spTree>
    <p:extLst>
      <p:ext uri="{BB962C8B-B14F-4D97-AF65-F5344CB8AC3E}">
        <p14:creationId xmlns:p14="http://schemas.microsoft.com/office/powerpoint/2010/main" val="3965591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06B5DE76-8FAB-420C-8EA7-A350A3ACE0A9}"/>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6" name="Straight Connector 5">
            <a:extLst>
              <a:ext uri="{FF2B5EF4-FFF2-40B4-BE49-F238E27FC236}">
                <a16:creationId xmlns:a16="http://schemas.microsoft.com/office/drawing/2014/main" id="{256124A4-AA0D-44CA-A833-3872EB2E9789}"/>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7" name="Straight Connector 16">
            <a:extLst>
              <a:ext uri="{FF2B5EF4-FFF2-40B4-BE49-F238E27FC236}">
                <a16:creationId xmlns:a16="http://schemas.microsoft.com/office/drawing/2014/main" id="{E76DCF1B-959D-4CAF-961C-E5F28C230652}"/>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DC043DB5-B8AA-4CE2-800A-68414977207E}"/>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33D0717C-695B-427A-B44C-724E161D33CE}"/>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19">
            <a:extLst>
              <a:ext uri="{FF2B5EF4-FFF2-40B4-BE49-F238E27FC236}">
                <a16:creationId xmlns:a16="http://schemas.microsoft.com/office/drawing/2014/main" id="{23185569-F357-4FF6-9C8A-E9B47690D877}"/>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5C298566-6C25-4B2F-A391-2766C93B66C0}"/>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45EFD737-03D6-40E8-85B2-20C03896BDFE}"/>
              </a:ext>
            </a:extLst>
          </p:cNvPr>
          <p:cNvSpPr>
            <a:spLocks noGrp="1"/>
          </p:cNvSpPr>
          <p:nvPr>
            <p:ph type="dt" sz="half" idx="10"/>
          </p:nvPr>
        </p:nvSpPr>
        <p:spPr/>
        <p:txBody>
          <a:bodyPr rtlCol="0"/>
          <a:lstStyle>
            <a:lvl1pPr>
              <a:defRPr/>
            </a:lvl1pPr>
          </a:lstStyle>
          <a:p>
            <a:pPr>
              <a:defRPr/>
            </a:pPr>
            <a:endParaRPr lang="en-US"/>
          </a:p>
        </p:txBody>
      </p:sp>
      <p:sp>
        <p:nvSpPr>
          <p:cNvPr id="13" name="Slide Number Placeholder 21">
            <a:extLst>
              <a:ext uri="{FF2B5EF4-FFF2-40B4-BE49-F238E27FC236}">
                <a16:creationId xmlns:a16="http://schemas.microsoft.com/office/drawing/2014/main" id="{81CBE7E1-9E74-4ACD-A6FF-91D807B34BFE}"/>
              </a:ext>
            </a:extLst>
          </p:cNvPr>
          <p:cNvSpPr>
            <a:spLocks noGrp="1"/>
          </p:cNvSpPr>
          <p:nvPr>
            <p:ph type="sldNum" sz="quarter" idx="11"/>
          </p:nvPr>
        </p:nvSpPr>
        <p:spPr/>
        <p:txBody>
          <a:bodyPr/>
          <a:lstStyle>
            <a:lvl1pPr>
              <a:defRPr/>
            </a:lvl1pPr>
          </a:lstStyle>
          <a:p>
            <a:fld id="{50F28A45-F515-48EF-9FC8-FE0FDD8AAD12}" type="slidenum">
              <a:rPr lang="en-US" altLang="en-US"/>
              <a:pPr/>
              <a:t>‹#›</a:t>
            </a:fld>
            <a:endParaRPr lang="en-US" altLang="en-US"/>
          </a:p>
        </p:txBody>
      </p:sp>
      <p:sp>
        <p:nvSpPr>
          <p:cNvPr id="14" name="Footer Placeholder 22">
            <a:extLst>
              <a:ext uri="{FF2B5EF4-FFF2-40B4-BE49-F238E27FC236}">
                <a16:creationId xmlns:a16="http://schemas.microsoft.com/office/drawing/2014/main" id="{93D77B06-0D8E-4E15-BF4A-1C8C30C62009}"/>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5559511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1BD9383E-6FCA-4883-B481-2CE4295A722F}"/>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6" name="Oval 5">
            <a:extLst>
              <a:ext uri="{FF2B5EF4-FFF2-40B4-BE49-F238E27FC236}">
                <a16:creationId xmlns:a16="http://schemas.microsoft.com/office/drawing/2014/main" id="{8E02FAB3-1A61-47BA-BA9D-8C7EEC2E3EA3}"/>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16">
            <a:extLst>
              <a:ext uri="{FF2B5EF4-FFF2-40B4-BE49-F238E27FC236}">
                <a16:creationId xmlns:a16="http://schemas.microsoft.com/office/drawing/2014/main" id="{97D92CD1-22EB-40EC-B14D-DB3E0F6CEEE4}"/>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D92F2B72-1F25-476C-98C1-6AD6109FE7D3}"/>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traight Connector 18">
            <a:extLst>
              <a:ext uri="{FF2B5EF4-FFF2-40B4-BE49-F238E27FC236}">
                <a16:creationId xmlns:a16="http://schemas.microsoft.com/office/drawing/2014/main" id="{37A41C53-D7B6-4AE5-ADAF-AA0EA4220E05}"/>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BA6DA0EB-8D99-4257-9025-79AD1859FE61}"/>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11" name="Straight Connector 20">
            <a:extLst>
              <a:ext uri="{FF2B5EF4-FFF2-40B4-BE49-F238E27FC236}">
                <a16:creationId xmlns:a16="http://schemas.microsoft.com/office/drawing/2014/main" id="{82E1058C-A97B-48C3-A576-26E301C1C779}"/>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5B6FC3FD-F289-483A-891A-550C130863E0}"/>
              </a:ext>
            </a:extLst>
          </p:cNvPr>
          <p:cNvSpPr>
            <a:spLocks noGrp="1"/>
          </p:cNvSpPr>
          <p:nvPr>
            <p:ph type="dt" sz="half" idx="10"/>
          </p:nvPr>
        </p:nvSpPr>
        <p:spPr/>
        <p:txBody>
          <a:bodyPr rtlCol="0"/>
          <a:lstStyle>
            <a:lvl1pPr>
              <a:defRPr/>
            </a:lvl1pPr>
          </a:lstStyle>
          <a:p>
            <a:pPr>
              <a:defRPr/>
            </a:pPr>
            <a:endParaRPr lang="en-US"/>
          </a:p>
        </p:txBody>
      </p:sp>
      <p:sp>
        <p:nvSpPr>
          <p:cNvPr id="13" name="Slide Number Placeholder 17">
            <a:extLst>
              <a:ext uri="{FF2B5EF4-FFF2-40B4-BE49-F238E27FC236}">
                <a16:creationId xmlns:a16="http://schemas.microsoft.com/office/drawing/2014/main" id="{C28AD22B-3F98-48AE-B193-73CBAD0B92AF}"/>
              </a:ext>
            </a:extLst>
          </p:cNvPr>
          <p:cNvSpPr>
            <a:spLocks noGrp="1"/>
          </p:cNvSpPr>
          <p:nvPr>
            <p:ph type="sldNum" sz="quarter" idx="11"/>
          </p:nvPr>
        </p:nvSpPr>
        <p:spPr/>
        <p:txBody>
          <a:bodyPr/>
          <a:lstStyle>
            <a:lvl1pPr>
              <a:defRPr/>
            </a:lvl1pPr>
          </a:lstStyle>
          <a:p>
            <a:fld id="{F8659EEF-7472-460C-8ECF-0E4FA6C040AD}" type="slidenum">
              <a:rPr lang="en-US" altLang="en-US"/>
              <a:pPr/>
              <a:t>‹#›</a:t>
            </a:fld>
            <a:endParaRPr lang="en-US" altLang="en-US"/>
          </a:p>
        </p:txBody>
      </p:sp>
      <p:sp>
        <p:nvSpPr>
          <p:cNvPr id="14" name="Footer Placeholder 20">
            <a:extLst>
              <a:ext uri="{FF2B5EF4-FFF2-40B4-BE49-F238E27FC236}">
                <a16:creationId xmlns:a16="http://schemas.microsoft.com/office/drawing/2014/main" id="{102F4533-138E-4BC8-8C56-8AA400BA6273}"/>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537671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601A953-CB33-41A4-892D-14522C79CF83}"/>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AA560901-2C94-4174-BB24-2E5F437B4E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30771DE2-2D88-417D-8464-D82F9C6B9440}"/>
              </a:ext>
            </a:extLst>
          </p:cNvPr>
          <p:cNvSpPr>
            <a:spLocks noGrp="1"/>
          </p:cNvSpPr>
          <p:nvPr>
            <p:ph type="sldNum" sz="quarter" idx="12"/>
          </p:nvPr>
        </p:nvSpPr>
        <p:spPr/>
        <p:txBody>
          <a:bodyPr/>
          <a:lstStyle>
            <a:lvl1pPr>
              <a:defRPr/>
            </a:lvl1pPr>
          </a:lstStyle>
          <a:p>
            <a:fld id="{7B16C459-589A-4A38-BDD8-42FC8D0729C8}" type="slidenum">
              <a:rPr lang="en-US" altLang="en-US"/>
              <a:pPr/>
              <a:t>‹#›</a:t>
            </a:fld>
            <a:endParaRPr lang="en-US" altLang="en-US"/>
          </a:p>
        </p:txBody>
      </p:sp>
    </p:spTree>
    <p:extLst>
      <p:ext uri="{BB962C8B-B14F-4D97-AF65-F5344CB8AC3E}">
        <p14:creationId xmlns:p14="http://schemas.microsoft.com/office/powerpoint/2010/main" val="1916950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6326BD4-73C6-4438-8173-38530F03E05B}"/>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E32253F8-88A2-4455-960E-9D9B277B69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CB2B422-3DE1-41F9-B990-8451B57849E0}"/>
              </a:ext>
            </a:extLst>
          </p:cNvPr>
          <p:cNvSpPr>
            <a:spLocks noGrp="1"/>
          </p:cNvSpPr>
          <p:nvPr>
            <p:ph type="sldNum" sz="quarter" idx="12"/>
          </p:nvPr>
        </p:nvSpPr>
        <p:spPr/>
        <p:txBody>
          <a:bodyPr/>
          <a:lstStyle>
            <a:lvl1pPr>
              <a:defRPr/>
            </a:lvl1pPr>
          </a:lstStyle>
          <a:p>
            <a:fld id="{270CBFC2-79C0-4BE6-86BA-AFE33C48E9A2}" type="slidenum">
              <a:rPr lang="en-US" altLang="en-US"/>
              <a:pPr/>
              <a:t>‹#›</a:t>
            </a:fld>
            <a:endParaRPr lang="en-US" altLang="en-US"/>
          </a:p>
        </p:txBody>
      </p:sp>
    </p:spTree>
    <p:extLst>
      <p:ext uri="{BB962C8B-B14F-4D97-AF65-F5344CB8AC3E}">
        <p14:creationId xmlns:p14="http://schemas.microsoft.com/office/powerpoint/2010/main" val="165562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83720B-8CA7-47E6-9C7A-CA7DEFE4D3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E433FE-217E-4B70-A721-40B25F9204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CFCD94-1198-44DC-9F65-8E2AF71DEBAD}"/>
              </a:ext>
            </a:extLst>
          </p:cNvPr>
          <p:cNvSpPr>
            <a:spLocks noGrp="1" noChangeArrowheads="1"/>
          </p:cNvSpPr>
          <p:nvPr>
            <p:ph type="sldNum" sz="quarter" idx="12"/>
          </p:nvPr>
        </p:nvSpPr>
        <p:spPr>
          <a:ln/>
        </p:spPr>
        <p:txBody>
          <a:bodyPr/>
          <a:lstStyle>
            <a:lvl1pPr>
              <a:defRPr/>
            </a:lvl1pPr>
          </a:lstStyle>
          <a:p>
            <a:fld id="{AFD032D0-DE05-4609-8E27-DFF5CD58259A}" type="slidenum">
              <a:rPr lang="en-US" altLang="en-US"/>
              <a:pPr/>
              <a:t>‹#›</a:t>
            </a:fld>
            <a:endParaRPr lang="en-US" altLang="en-US"/>
          </a:p>
        </p:txBody>
      </p:sp>
    </p:spTree>
    <p:extLst>
      <p:ext uri="{BB962C8B-B14F-4D97-AF65-F5344CB8AC3E}">
        <p14:creationId xmlns:p14="http://schemas.microsoft.com/office/powerpoint/2010/main" val="397300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DF6129C-74A4-4820-B547-78F47CE5BD4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BAEC514-4A86-477E-81FE-A50F59D373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76645EC-EF26-4787-8794-6CF31695D9E5}"/>
              </a:ext>
            </a:extLst>
          </p:cNvPr>
          <p:cNvSpPr>
            <a:spLocks noGrp="1" noChangeArrowheads="1"/>
          </p:cNvSpPr>
          <p:nvPr>
            <p:ph type="sldNum" sz="quarter" idx="12"/>
          </p:nvPr>
        </p:nvSpPr>
        <p:spPr>
          <a:ln/>
        </p:spPr>
        <p:txBody>
          <a:bodyPr/>
          <a:lstStyle>
            <a:lvl1pPr>
              <a:defRPr/>
            </a:lvl1pPr>
          </a:lstStyle>
          <a:p>
            <a:fld id="{69D97DE4-215B-49FB-B813-89EE30D1F0FC}" type="slidenum">
              <a:rPr lang="en-US" altLang="en-US"/>
              <a:pPr/>
              <a:t>‹#›</a:t>
            </a:fld>
            <a:endParaRPr lang="en-US" altLang="en-US"/>
          </a:p>
        </p:txBody>
      </p:sp>
    </p:spTree>
    <p:extLst>
      <p:ext uri="{BB962C8B-B14F-4D97-AF65-F5344CB8AC3E}">
        <p14:creationId xmlns:p14="http://schemas.microsoft.com/office/powerpoint/2010/main" val="712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E1AAC92-D834-47A8-979D-92598759D12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8428F2-937A-45B0-B3DD-27F305EDEF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C2B1093-AAFF-482C-8882-8A703102C5B6}"/>
              </a:ext>
            </a:extLst>
          </p:cNvPr>
          <p:cNvSpPr>
            <a:spLocks noGrp="1" noChangeArrowheads="1"/>
          </p:cNvSpPr>
          <p:nvPr>
            <p:ph type="sldNum" sz="quarter" idx="12"/>
          </p:nvPr>
        </p:nvSpPr>
        <p:spPr>
          <a:ln/>
        </p:spPr>
        <p:txBody>
          <a:bodyPr/>
          <a:lstStyle>
            <a:lvl1pPr>
              <a:defRPr/>
            </a:lvl1pPr>
          </a:lstStyle>
          <a:p>
            <a:fld id="{B80E7FD8-B5AE-428B-9402-0A1CCE359FBA}" type="slidenum">
              <a:rPr lang="en-US" altLang="en-US"/>
              <a:pPr/>
              <a:t>‹#›</a:t>
            </a:fld>
            <a:endParaRPr lang="en-US" altLang="en-US"/>
          </a:p>
        </p:txBody>
      </p:sp>
    </p:spTree>
    <p:extLst>
      <p:ext uri="{BB962C8B-B14F-4D97-AF65-F5344CB8AC3E}">
        <p14:creationId xmlns:p14="http://schemas.microsoft.com/office/powerpoint/2010/main" val="41833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6D066A-C941-4B4A-9EBE-D1CD1ED92E3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F4C6AC6-820B-4A15-A07E-3D886AD369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84AABF7-205B-440C-B69B-85D54B10995D}"/>
              </a:ext>
            </a:extLst>
          </p:cNvPr>
          <p:cNvSpPr>
            <a:spLocks noGrp="1" noChangeArrowheads="1"/>
          </p:cNvSpPr>
          <p:nvPr>
            <p:ph type="sldNum" sz="quarter" idx="12"/>
          </p:nvPr>
        </p:nvSpPr>
        <p:spPr>
          <a:ln/>
        </p:spPr>
        <p:txBody>
          <a:bodyPr/>
          <a:lstStyle>
            <a:lvl1pPr>
              <a:defRPr/>
            </a:lvl1pPr>
          </a:lstStyle>
          <a:p>
            <a:fld id="{D0F582AE-6893-4767-8ABB-21FA55F8FD17}" type="slidenum">
              <a:rPr lang="en-US" altLang="en-US"/>
              <a:pPr/>
              <a:t>‹#›</a:t>
            </a:fld>
            <a:endParaRPr lang="en-US" altLang="en-US"/>
          </a:p>
        </p:txBody>
      </p:sp>
    </p:spTree>
    <p:extLst>
      <p:ext uri="{BB962C8B-B14F-4D97-AF65-F5344CB8AC3E}">
        <p14:creationId xmlns:p14="http://schemas.microsoft.com/office/powerpoint/2010/main" val="108348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10B631-2672-4138-A1A0-CEE616E64B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6107FA-B90A-4234-B96A-1E86BB818E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E93C12-79D4-4ED5-B50B-71667C477855}"/>
              </a:ext>
            </a:extLst>
          </p:cNvPr>
          <p:cNvSpPr>
            <a:spLocks noGrp="1" noChangeArrowheads="1"/>
          </p:cNvSpPr>
          <p:nvPr>
            <p:ph type="sldNum" sz="quarter" idx="12"/>
          </p:nvPr>
        </p:nvSpPr>
        <p:spPr>
          <a:ln/>
        </p:spPr>
        <p:txBody>
          <a:bodyPr/>
          <a:lstStyle>
            <a:lvl1pPr>
              <a:defRPr/>
            </a:lvl1pPr>
          </a:lstStyle>
          <a:p>
            <a:fld id="{4C330650-AAC1-41ED-92E4-716BCCFFE7E4}" type="slidenum">
              <a:rPr lang="en-US" altLang="en-US"/>
              <a:pPr/>
              <a:t>‹#›</a:t>
            </a:fld>
            <a:endParaRPr lang="en-US" altLang="en-US"/>
          </a:p>
        </p:txBody>
      </p:sp>
    </p:spTree>
    <p:extLst>
      <p:ext uri="{BB962C8B-B14F-4D97-AF65-F5344CB8AC3E}">
        <p14:creationId xmlns:p14="http://schemas.microsoft.com/office/powerpoint/2010/main" val="25812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6A7275-1292-47E6-9758-5217BC8927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72907C-3DD9-4D2B-9444-02AD205AFF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DA56BD-6E1A-4CAC-A8FD-768B1F189389}"/>
              </a:ext>
            </a:extLst>
          </p:cNvPr>
          <p:cNvSpPr>
            <a:spLocks noGrp="1" noChangeArrowheads="1"/>
          </p:cNvSpPr>
          <p:nvPr>
            <p:ph type="sldNum" sz="quarter" idx="12"/>
          </p:nvPr>
        </p:nvSpPr>
        <p:spPr>
          <a:ln/>
        </p:spPr>
        <p:txBody>
          <a:bodyPr/>
          <a:lstStyle>
            <a:lvl1pPr>
              <a:defRPr/>
            </a:lvl1pPr>
          </a:lstStyle>
          <a:p>
            <a:fld id="{95B8D9FD-F838-44BA-8C70-30D1125846FD}" type="slidenum">
              <a:rPr lang="en-US" altLang="en-US"/>
              <a:pPr/>
              <a:t>‹#›</a:t>
            </a:fld>
            <a:endParaRPr lang="en-US" altLang="en-US"/>
          </a:p>
        </p:txBody>
      </p:sp>
    </p:spTree>
    <p:extLst>
      <p:ext uri="{BB962C8B-B14F-4D97-AF65-F5344CB8AC3E}">
        <p14:creationId xmlns:p14="http://schemas.microsoft.com/office/powerpoint/2010/main" val="340284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C394D8-C5C2-4F97-B3EB-7DC09002072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88C36B7-109C-4DD3-B583-4AE64CEA746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49DE244-60C9-42E5-BCA6-6C7EE65007B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A7B00C2-9AFE-4671-AB6C-B24C0A23F60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54142B70-B92C-4EE5-8AE6-525DE16128D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6BF1FBD-6AE3-46DC-97BC-4D82B8B171B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 id="21474848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2">
            <a:extLst>
              <a:ext uri="{FF2B5EF4-FFF2-40B4-BE49-F238E27FC236}">
                <a16:creationId xmlns:a16="http://schemas.microsoft.com/office/drawing/2014/main" id="{BFA087BF-32E3-48B3-AA97-A3269FD0ED7B}"/>
              </a:ext>
            </a:extLst>
          </p:cNvPr>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1" name="Rectangle 3">
            <a:extLst>
              <a:ext uri="{FF2B5EF4-FFF2-40B4-BE49-F238E27FC236}">
                <a16:creationId xmlns:a16="http://schemas.microsoft.com/office/drawing/2014/main" id="{BB19978D-E18D-4727-90F9-F2B63968C064}"/>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57C6AD65-202E-4F51-ACC6-5B343F14E596}"/>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9" name="Rectangle 5">
            <a:extLst>
              <a:ext uri="{FF2B5EF4-FFF2-40B4-BE49-F238E27FC236}">
                <a16:creationId xmlns:a16="http://schemas.microsoft.com/office/drawing/2014/main" id="{757DDC25-EEA3-4B1B-BADF-F8A17C671EB0}"/>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p>
        </p:txBody>
      </p:sp>
      <p:sp>
        <p:nvSpPr>
          <p:cNvPr id="6150" name="Rectangle 6">
            <a:extLst>
              <a:ext uri="{FF2B5EF4-FFF2-40B4-BE49-F238E27FC236}">
                <a16:creationId xmlns:a16="http://schemas.microsoft.com/office/drawing/2014/main" id="{70EFB0B0-A7B9-4941-8196-C43556DECFC8}"/>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p>
        </p:txBody>
      </p:sp>
      <p:sp>
        <p:nvSpPr>
          <p:cNvPr id="6151" name="Rectangle 7">
            <a:extLst>
              <a:ext uri="{FF2B5EF4-FFF2-40B4-BE49-F238E27FC236}">
                <a16:creationId xmlns:a16="http://schemas.microsoft.com/office/drawing/2014/main" id="{8A6F1351-DF55-4568-8F27-62B37E3AABD0}"/>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defRPr>
            </a:lvl1pPr>
          </a:lstStyle>
          <a:p>
            <a:fld id="{CB24794A-D03E-4505-8492-E06488D3658D}" type="slidenum">
              <a:rPr lang="en-US" altLang="en-US"/>
              <a:pPr/>
              <a:t>‹#›</a:t>
            </a:fld>
            <a:endParaRPr lang="en-US" altLang="en-US"/>
          </a:p>
        </p:txBody>
      </p:sp>
      <p:sp>
        <p:nvSpPr>
          <p:cNvPr id="2056" name="Freeform 8">
            <a:extLst>
              <a:ext uri="{FF2B5EF4-FFF2-40B4-BE49-F238E27FC236}">
                <a16:creationId xmlns:a16="http://schemas.microsoft.com/office/drawing/2014/main" id="{AE016A47-4F09-468F-B54A-1ABABB4E612A}"/>
              </a:ext>
            </a:extLst>
          </p:cNvPr>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9">
            <a:extLst>
              <a:ext uri="{FF2B5EF4-FFF2-40B4-BE49-F238E27FC236}">
                <a16:creationId xmlns:a16="http://schemas.microsoft.com/office/drawing/2014/main" id="{23DB247C-FAAF-45E9-850A-1CBAD11333DB}"/>
              </a:ext>
            </a:extLst>
          </p:cNvPr>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8" name="Group 10">
            <a:extLst>
              <a:ext uri="{FF2B5EF4-FFF2-40B4-BE49-F238E27FC236}">
                <a16:creationId xmlns:a16="http://schemas.microsoft.com/office/drawing/2014/main" id="{976EF1EB-5E26-4317-8207-48E5042E8294}"/>
              </a:ext>
            </a:extLst>
          </p:cNvPr>
          <p:cNvGrpSpPr>
            <a:grpSpLocks/>
          </p:cNvGrpSpPr>
          <p:nvPr/>
        </p:nvGrpSpPr>
        <p:grpSpPr bwMode="auto">
          <a:xfrm>
            <a:off x="7938" y="5540375"/>
            <a:ext cx="1784350" cy="1246188"/>
            <a:chOff x="5" y="3490"/>
            <a:chExt cx="1124" cy="785"/>
          </a:xfrm>
        </p:grpSpPr>
        <p:sp>
          <p:nvSpPr>
            <p:cNvPr id="2075" name="Freeform 11">
              <a:extLst>
                <a:ext uri="{FF2B5EF4-FFF2-40B4-BE49-F238E27FC236}">
                  <a16:creationId xmlns:a16="http://schemas.microsoft.com/office/drawing/2014/main" id="{C0AFA439-185C-46EE-9A80-C0FB429D8CD0}"/>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12">
              <a:extLst>
                <a:ext uri="{FF2B5EF4-FFF2-40B4-BE49-F238E27FC236}">
                  <a16:creationId xmlns:a16="http://schemas.microsoft.com/office/drawing/2014/main" id="{45DC9E76-F57B-4CFE-97CB-B95AD9738E21}"/>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13">
              <a:extLst>
                <a:ext uri="{FF2B5EF4-FFF2-40B4-BE49-F238E27FC236}">
                  <a16:creationId xmlns:a16="http://schemas.microsoft.com/office/drawing/2014/main" id="{15DE62F4-BC69-44B5-A1A1-16B752D3DAFA}"/>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14">
              <a:extLst>
                <a:ext uri="{FF2B5EF4-FFF2-40B4-BE49-F238E27FC236}">
                  <a16:creationId xmlns:a16="http://schemas.microsoft.com/office/drawing/2014/main" id="{5F9F551B-2D6F-466B-A659-3A5F618DDBC4}"/>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15">
              <a:extLst>
                <a:ext uri="{FF2B5EF4-FFF2-40B4-BE49-F238E27FC236}">
                  <a16:creationId xmlns:a16="http://schemas.microsoft.com/office/drawing/2014/main" id="{98F66DA4-8F74-44D7-836F-578B421111D6}"/>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16">
              <a:extLst>
                <a:ext uri="{FF2B5EF4-FFF2-40B4-BE49-F238E27FC236}">
                  <a16:creationId xmlns:a16="http://schemas.microsoft.com/office/drawing/2014/main" id="{0D60206D-C182-4A0B-9BBE-CE5B9ACBA431}"/>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17">
              <a:extLst>
                <a:ext uri="{FF2B5EF4-FFF2-40B4-BE49-F238E27FC236}">
                  <a16:creationId xmlns:a16="http://schemas.microsoft.com/office/drawing/2014/main" id="{777AE1F5-8D5B-492D-BD96-0B358AC3A703}"/>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18">
              <a:extLst>
                <a:ext uri="{FF2B5EF4-FFF2-40B4-BE49-F238E27FC236}">
                  <a16:creationId xmlns:a16="http://schemas.microsoft.com/office/drawing/2014/main" id="{D562B20D-69E5-49F6-9F05-09ED471CC406}"/>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3" name="Freeform 19">
              <a:extLst>
                <a:ext uri="{FF2B5EF4-FFF2-40B4-BE49-F238E27FC236}">
                  <a16:creationId xmlns:a16="http://schemas.microsoft.com/office/drawing/2014/main" id="{55135065-631B-48A7-ACFB-6DFB1E7968D3}"/>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84" name="Group 20">
              <a:extLst>
                <a:ext uri="{FF2B5EF4-FFF2-40B4-BE49-F238E27FC236}">
                  <a16:creationId xmlns:a16="http://schemas.microsoft.com/office/drawing/2014/main" id="{37F91AEF-D33D-40A5-AE02-72E920F41D42}"/>
                </a:ext>
              </a:extLst>
            </p:cNvPr>
            <p:cNvGrpSpPr>
              <a:grpSpLocks/>
            </p:cNvGrpSpPr>
            <p:nvPr userDrawn="1"/>
          </p:nvGrpSpPr>
          <p:grpSpPr bwMode="auto">
            <a:xfrm>
              <a:off x="5" y="3490"/>
              <a:ext cx="1124" cy="780"/>
              <a:chOff x="5" y="3490"/>
              <a:chExt cx="1124" cy="780"/>
            </a:xfrm>
          </p:grpSpPr>
          <p:grpSp>
            <p:nvGrpSpPr>
              <p:cNvPr id="2085" name="Group 21">
                <a:extLst>
                  <a:ext uri="{FF2B5EF4-FFF2-40B4-BE49-F238E27FC236}">
                    <a16:creationId xmlns:a16="http://schemas.microsoft.com/office/drawing/2014/main" id="{AB88340F-B0FC-4152-B31D-C6074B87DF20}"/>
                  </a:ext>
                </a:extLst>
              </p:cNvPr>
              <p:cNvGrpSpPr>
                <a:grpSpLocks/>
              </p:cNvGrpSpPr>
              <p:nvPr userDrawn="1"/>
            </p:nvGrpSpPr>
            <p:grpSpPr bwMode="auto">
              <a:xfrm>
                <a:off x="499" y="3562"/>
                <a:ext cx="548" cy="708"/>
                <a:chOff x="499" y="3562"/>
                <a:chExt cx="548" cy="708"/>
              </a:xfrm>
            </p:grpSpPr>
            <p:sp>
              <p:nvSpPr>
                <p:cNvPr id="2098" name="Freeform 22">
                  <a:extLst>
                    <a:ext uri="{FF2B5EF4-FFF2-40B4-BE49-F238E27FC236}">
                      <a16:creationId xmlns:a16="http://schemas.microsoft.com/office/drawing/2014/main" id="{5105AD92-DBE9-4F43-8EF0-3D60833ECE75}"/>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9" name="Freeform 23">
                  <a:extLst>
                    <a:ext uri="{FF2B5EF4-FFF2-40B4-BE49-F238E27FC236}">
                      <a16:creationId xmlns:a16="http://schemas.microsoft.com/office/drawing/2014/main" id="{351625F3-7E88-4487-AB2B-BA155F50B491}"/>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 name="Freeform 24">
                  <a:extLst>
                    <a:ext uri="{FF2B5EF4-FFF2-40B4-BE49-F238E27FC236}">
                      <a16:creationId xmlns:a16="http://schemas.microsoft.com/office/drawing/2014/main" id="{B08E5BBD-EEEF-40A3-AAEE-E2A62C1A89D9}"/>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86" name="Freeform 25">
                <a:extLst>
                  <a:ext uri="{FF2B5EF4-FFF2-40B4-BE49-F238E27FC236}">
                    <a16:creationId xmlns:a16="http://schemas.microsoft.com/office/drawing/2014/main" id="{3EA83DE0-4316-41C3-987F-5FC8D80F01B1}"/>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26">
                <a:extLst>
                  <a:ext uri="{FF2B5EF4-FFF2-40B4-BE49-F238E27FC236}">
                    <a16:creationId xmlns:a16="http://schemas.microsoft.com/office/drawing/2014/main" id="{851128F4-2181-402C-9428-E764C3B59A1C}"/>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27">
                <a:extLst>
                  <a:ext uri="{FF2B5EF4-FFF2-40B4-BE49-F238E27FC236}">
                    <a16:creationId xmlns:a16="http://schemas.microsoft.com/office/drawing/2014/main" id="{8B1C46B1-9776-494D-A51A-ECAEA482ED77}"/>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89" name="Group 28">
                <a:extLst>
                  <a:ext uri="{FF2B5EF4-FFF2-40B4-BE49-F238E27FC236}">
                    <a16:creationId xmlns:a16="http://schemas.microsoft.com/office/drawing/2014/main" id="{4C314132-F0ED-4472-A2F8-F0F36835A717}"/>
                  </a:ext>
                </a:extLst>
              </p:cNvPr>
              <p:cNvGrpSpPr>
                <a:grpSpLocks/>
              </p:cNvGrpSpPr>
              <p:nvPr userDrawn="1"/>
            </p:nvGrpSpPr>
            <p:grpSpPr bwMode="auto">
              <a:xfrm>
                <a:off x="5" y="3490"/>
                <a:ext cx="1124" cy="678"/>
                <a:chOff x="5" y="3490"/>
                <a:chExt cx="1124" cy="678"/>
              </a:xfrm>
            </p:grpSpPr>
            <p:sp>
              <p:nvSpPr>
                <p:cNvPr id="2090" name="Freeform 29">
                  <a:extLst>
                    <a:ext uri="{FF2B5EF4-FFF2-40B4-BE49-F238E27FC236}">
                      <a16:creationId xmlns:a16="http://schemas.microsoft.com/office/drawing/2014/main" id="{6B2AF6B1-A5BD-47BE-A10D-531639A866CB}"/>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1" name="Freeform 30">
                  <a:extLst>
                    <a:ext uri="{FF2B5EF4-FFF2-40B4-BE49-F238E27FC236}">
                      <a16:creationId xmlns:a16="http://schemas.microsoft.com/office/drawing/2014/main" id="{ECB726D7-72B3-4CD8-AD87-31E47AC904A9}"/>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31">
                  <a:extLst>
                    <a:ext uri="{FF2B5EF4-FFF2-40B4-BE49-F238E27FC236}">
                      <a16:creationId xmlns:a16="http://schemas.microsoft.com/office/drawing/2014/main" id="{AE023136-D69D-4851-8CC8-4EE61234C7AC}"/>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32">
                  <a:extLst>
                    <a:ext uri="{FF2B5EF4-FFF2-40B4-BE49-F238E27FC236}">
                      <a16:creationId xmlns:a16="http://schemas.microsoft.com/office/drawing/2014/main" id="{9EB47A5C-9AF4-420B-923B-55F513D8FECD}"/>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33">
                  <a:extLst>
                    <a:ext uri="{FF2B5EF4-FFF2-40B4-BE49-F238E27FC236}">
                      <a16:creationId xmlns:a16="http://schemas.microsoft.com/office/drawing/2014/main" id="{CFAD8081-3917-42E0-9FD1-BFF6F269FA75}"/>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 name="Freeform 34">
                  <a:extLst>
                    <a:ext uri="{FF2B5EF4-FFF2-40B4-BE49-F238E27FC236}">
                      <a16:creationId xmlns:a16="http://schemas.microsoft.com/office/drawing/2014/main" id="{CA84E0E8-B818-4FDB-8852-A264A4B2792E}"/>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35">
                  <a:extLst>
                    <a:ext uri="{FF2B5EF4-FFF2-40B4-BE49-F238E27FC236}">
                      <a16:creationId xmlns:a16="http://schemas.microsoft.com/office/drawing/2014/main" id="{7C41F0E8-4280-4CC5-9F89-7AA290F2FC9A}"/>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36">
                  <a:extLst>
                    <a:ext uri="{FF2B5EF4-FFF2-40B4-BE49-F238E27FC236}">
                      <a16:creationId xmlns:a16="http://schemas.microsoft.com/office/drawing/2014/main" id="{20F72A7D-A698-4870-A34F-E2B3B06493F1}"/>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2059" name="Group 37">
            <a:extLst>
              <a:ext uri="{FF2B5EF4-FFF2-40B4-BE49-F238E27FC236}">
                <a16:creationId xmlns:a16="http://schemas.microsoft.com/office/drawing/2014/main" id="{0CDC8AD0-498F-4386-8DE8-906199907E51}"/>
              </a:ext>
            </a:extLst>
          </p:cNvPr>
          <p:cNvGrpSpPr>
            <a:grpSpLocks/>
          </p:cNvGrpSpPr>
          <p:nvPr/>
        </p:nvGrpSpPr>
        <p:grpSpPr bwMode="auto">
          <a:xfrm>
            <a:off x="8680450" y="2116138"/>
            <a:ext cx="385763" cy="4308475"/>
            <a:chOff x="5468" y="1333"/>
            <a:chExt cx="243" cy="2714"/>
          </a:xfrm>
        </p:grpSpPr>
        <p:sp>
          <p:nvSpPr>
            <p:cNvPr id="2073" name="Freeform 38">
              <a:extLst>
                <a:ext uri="{FF2B5EF4-FFF2-40B4-BE49-F238E27FC236}">
                  <a16:creationId xmlns:a16="http://schemas.microsoft.com/office/drawing/2014/main" id="{D5C15535-0C65-4CF4-83E3-D35BF3BE59DA}"/>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39">
              <a:extLst>
                <a:ext uri="{FF2B5EF4-FFF2-40B4-BE49-F238E27FC236}">
                  <a16:creationId xmlns:a16="http://schemas.microsoft.com/office/drawing/2014/main" id="{0B859524-9074-455F-85EB-9FDC3A6A6A1F}"/>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0" name="Group 40">
            <a:extLst>
              <a:ext uri="{FF2B5EF4-FFF2-40B4-BE49-F238E27FC236}">
                <a16:creationId xmlns:a16="http://schemas.microsoft.com/office/drawing/2014/main" id="{B5A20A5B-DA45-4D43-A190-113DB0879D5B}"/>
              </a:ext>
            </a:extLst>
          </p:cNvPr>
          <p:cNvGrpSpPr>
            <a:grpSpLocks/>
          </p:cNvGrpSpPr>
          <p:nvPr/>
        </p:nvGrpSpPr>
        <p:grpSpPr bwMode="auto">
          <a:xfrm>
            <a:off x="7318375" y="90488"/>
            <a:ext cx="2133600" cy="1911350"/>
            <a:chOff x="4610" y="57"/>
            <a:chExt cx="1344" cy="1204"/>
          </a:xfrm>
        </p:grpSpPr>
        <p:grpSp>
          <p:nvGrpSpPr>
            <p:cNvPr id="2061" name="Group 41">
              <a:extLst>
                <a:ext uri="{FF2B5EF4-FFF2-40B4-BE49-F238E27FC236}">
                  <a16:creationId xmlns:a16="http://schemas.microsoft.com/office/drawing/2014/main" id="{6F621E47-3671-4679-ABC2-84512C96700C}"/>
                </a:ext>
              </a:extLst>
            </p:cNvPr>
            <p:cNvGrpSpPr>
              <a:grpSpLocks/>
            </p:cNvGrpSpPr>
            <p:nvPr userDrawn="1"/>
          </p:nvGrpSpPr>
          <p:grpSpPr bwMode="auto">
            <a:xfrm>
              <a:off x="4610" y="57"/>
              <a:ext cx="1344" cy="1204"/>
              <a:chOff x="4610" y="57"/>
              <a:chExt cx="1344" cy="1204"/>
            </a:xfrm>
          </p:grpSpPr>
          <p:sp>
            <p:nvSpPr>
              <p:cNvPr id="2063" name="Freeform 42">
                <a:extLst>
                  <a:ext uri="{FF2B5EF4-FFF2-40B4-BE49-F238E27FC236}">
                    <a16:creationId xmlns:a16="http://schemas.microsoft.com/office/drawing/2014/main" id="{0ED26C54-EE32-4386-BFA5-504A51996DAD}"/>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64" name="Group 43">
                <a:extLst>
                  <a:ext uri="{FF2B5EF4-FFF2-40B4-BE49-F238E27FC236}">
                    <a16:creationId xmlns:a16="http://schemas.microsoft.com/office/drawing/2014/main" id="{E3A7ACAA-4E78-4F6E-9DFA-9A3ABB9F837C}"/>
                  </a:ext>
                </a:extLst>
              </p:cNvPr>
              <p:cNvGrpSpPr>
                <a:grpSpLocks/>
              </p:cNvGrpSpPr>
              <p:nvPr userDrawn="1"/>
            </p:nvGrpSpPr>
            <p:grpSpPr bwMode="auto">
              <a:xfrm>
                <a:off x="4610" y="57"/>
                <a:ext cx="1344" cy="985"/>
                <a:chOff x="4610" y="57"/>
                <a:chExt cx="1344" cy="985"/>
              </a:xfrm>
            </p:grpSpPr>
            <p:sp>
              <p:nvSpPr>
                <p:cNvPr id="2065" name="Freeform 44">
                  <a:extLst>
                    <a:ext uri="{FF2B5EF4-FFF2-40B4-BE49-F238E27FC236}">
                      <a16:creationId xmlns:a16="http://schemas.microsoft.com/office/drawing/2014/main" id="{EF913FDC-2A5C-43F5-BD4A-133775B5A2DF}"/>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45">
                  <a:extLst>
                    <a:ext uri="{FF2B5EF4-FFF2-40B4-BE49-F238E27FC236}">
                      <a16:creationId xmlns:a16="http://schemas.microsoft.com/office/drawing/2014/main" id="{8842188F-858F-41AD-9253-CB755BF89FCB}"/>
                    </a:ext>
                  </a:extLst>
                </p:cNvPr>
                <p:cNvSpPr>
                  <a:spLocks/>
                </p:cNvSpPr>
                <p:nvPr userDrawn="1"/>
              </p:nvSpPr>
              <p:spPr bwMode="auto">
                <a:xfrm rot="-3172564">
                  <a:off x="5062" y="318"/>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46">
                  <a:extLst>
                    <a:ext uri="{FF2B5EF4-FFF2-40B4-BE49-F238E27FC236}">
                      <a16:creationId xmlns:a16="http://schemas.microsoft.com/office/drawing/2014/main" id="{D35758F7-1512-4EBE-80BE-AD06D9BF1630}"/>
                    </a:ext>
                  </a:extLst>
                </p:cNvPr>
                <p:cNvSpPr>
                  <a:spLocks/>
                </p:cNvSpPr>
                <p:nvPr userDrawn="1"/>
              </p:nvSpPr>
              <p:spPr bwMode="auto">
                <a:xfrm rot="-3172564">
                  <a:off x="4872" y="168"/>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47">
                  <a:extLst>
                    <a:ext uri="{FF2B5EF4-FFF2-40B4-BE49-F238E27FC236}">
                      <a16:creationId xmlns:a16="http://schemas.microsoft.com/office/drawing/2014/main" id="{47242586-950A-4CE6-933C-53BCE031E5D4}"/>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48">
                  <a:extLst>
                    <a:ext uri="{FF2B5EF4-FFF2-40B4-BE49-F238E27FC236}">
                      <a16:creationId xmlns:a16="http://schemas.microsoft.com/office/drawing/2014/main" id="{C73658EC-1DAD-412B-ABBE-C250851C27A2}"/>
                    </a:ext>
                  </a:extLst>
                </p:cNvPr>
                <p:cNvSpPr>
                  <a:spLocks/>
                </p:cNvSpPr>
                <p:nvPr userDrawn="1"/>
              </p:nvSpPr>
              <p:spPr bwMode="auto">
                <a:xfrm rot="-3172564">
                  <a:off x="5311" y="883"/>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49">
                  <a:extLst>
                    <a:ext uri="{FF2B5EF4-FFF2-40B4-BE49-F238E27FC236}">
                      <a16:creationId xmlns:a16="http://schemas.microsoft.com/office/drawing/2014/main" id="{542C3711-12AC-4D94-A650-CDFFBE0A5A16}"/>
                    </a:ext>
                  </a:extLst>
                </p:cNvPr>
                <p:cNvSpPr>
                  <a:spLocks/>
                </p:cNvSpPr>
                <p:nvPr userDrawn="1"/>
              </p:nvSpPr>
              <p:spPr bwMode="auto">
                <a:xfrm rot="-3172564">
                  <a:off x="5253" y="792"/>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50">
                  <a:extLst>
                    <a:ext uri="{FF2B5EF4-FFF2-40B4-BE49-F238E27FC236}">
                      <a16:creationId xmlns:a16="http://schemas.microsoft.com/office/drawing/2014/main" id="{68E2A815-572F-4695-BC40-B83801A02B0F}"/>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51">
                  <a:extLst>
                    <a:ext uri="{FF2B5EF4-FFF2-40B4-BE49-F238E27FC236}">
                      <a16:creationId xmlns:a16="http://schemas.microsoft.com/office/drawing/2014/main" id="{057F8569-4D17-4CE7-9DB7-70678ABBE4FD}"/>
                    </a:ext>
                  </a:extLst>
                </p:cNvPr>
                <p:cNvSpPr>
                  <a:spLocks/>
                </p:cNvSpPr>
                <p:nvPr userDrawn="1"/>
              </p:nvSpPr>
              <p:spPr bwMode="auto">
                <a:xfrm rot="-3172564">
                  <a:off x="4961" y="128"/>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062" name="Line 52">
              <a:extLst>
                <a:ext uri="{FF2B5EF4-FFF2-40B4-BE49-F238E27FC236}">
                  <a16:creationId xmlns:a16="http://schemas.microsoft.com/office/drawing/2014/main" id="{BF2EC851-66B4-4904-B6D7-F1CE7AE83C6E}"/>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4839"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F8DAF2F8-384B-4135-8C74-36DB09981E24}"/>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hangingPunct="1">
              <a:defRPr/>
            </a:pPr>
            <a:endParaRPr lang="en-US" dirty="0">
              <a:latin typeface="Arial" charset="0"/>
              <a:cs typeface="Arial" charset="0"/>
            </a:endParaRPr>
          </a:p>
        </p:txBody>
      </p:sp>
      <p:sp>
        <p:nvSpPr>
          <p:cNvPr id="22" name="Title Placeholder 21">
            <a:extLst>
              <a:ext uri="{FF2B5EF4-FFF2-40B4-BE49-F238E27FC236}">
                <a16:creationId xmlns:a16="http://schemas.microsoft.com/office/drawing/2014/main" id="{25DC6C14-8D0E-4DCC-919B-C2D3A38C2A93}"/>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3076" name="Text Placeholder 12">
            <a:extLst>
              <a:ext uri="{FF2B5EF4-FFF2-40B4-BE49-F238E27FC236}">
                <a16:creationId xmlns:a16="http://schemas.microsoft.com/office/drawing/2014/main" id="{AAD68FCE-6BDB-473D-94E0-8AD3982A10E5}"/>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5F5D38D-2873-429E-B1D3-514E4881CD5E}"/>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cs typeface="Arial" charset="0"/>
              </a:defRPr>
            </a:lvl1pPr>
          </a:lstStyle>
          <a:p>
            <a:pPr>
              <a:defRPr/>
            </a:pPr>
            <a:endParaRPr lang="en-US"/>
          </a:p>
        </p:txBody>
      </p:sp>
      <p:sp>
        <p:nvSpPr>
          <p:cNvPr id="3" name="Footer Placeholder 2">
            <a:extLst>
              <a:ext uri="{FF2B5EF4-FFF2-40B4-BE49-F238E27FC236}">
                <a16:creationId xmlns:a16="http://schemas.microsoft.com/office/drawing/2014/main" id="{D95727E3-8F7C-4C18-BE33-3B48A706C72D}"/>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cs typeface="Arial" charset="0"/>
              </a:defRPr>
            </a:lvl1pPr>
          </a:lstStyle>
          <a:p>
            <a:pPr>
              <a:defRPr/>
            </a:pPr>
            <a:endParaRPr lang="en-US"/>
          </a:p>
        </p:txBody>
      </p:sp>
      <p:sp>
        <p:nvSpPr>
          <p:cNvPr id="7" name="Straight Connector 6">
            <a:extLst>
              <a:ext uri="{FF2B5EF4-FFF2-40B4-BE49-F238E27FC236}">
                <a16:creationId xmlns:a16="http://schemas.microsoft.com/office/drawing/2014/main" id="{A9880898-274B-481A-AFBB-E8487BD133E0}"/>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3080" name="Straight Connector 8">
            <a:extLst>
              <a:ext uri="{FF2B5EF4-FFF2-40B4-BE49-F238E27FC236}">
                <a16:creationId xmlns:a16="http://schemas.microsoft.com/office/drawing/2014/main" id="{E0CB6E7C-FF3B-4B80-BE57-4617058EDA1F}"/>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E11E96D6-8DB4-47E9-A55A-EDDC3F3FF3AD}"/>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82" name="Straight Connector 10">
            <a:extLst>
              <a:ext uri="{FF2B5EF4-FFF2-40B4-BE49-F238E27FC236}">
                <a16:creationId xmlns:a16="http://schemas.microsoft.com/office/drawing/2014/main" id="{2123C7C3-E140-4ADE-B929-BC6BB0EB104E}"/>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DFBDB95C-EF1F-456E-BF63-DFE27C3ADB98}"/>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a:extLst>
              <a:ext uri="{FF2B5EF4-FFF2-40B4-BE49-F238E27FC236}">
                <a16:creationId xmlns:a16="http://schemas.microsoft.com/office/drawing/2014/main" id="{19D69A5A-E6B0-4E8D-B30A-D5F870DFBBC8}"/>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fld id="{70A35348-847B-43CB-B470-3149839344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34" r:id="rId4"/>
    <p:sldLayoutId id="2147484835" r:id="rId5"/>
    <p:sldLayoutId id="2147484843" r:id="rId6"/>
    <p:sldLayoutId id="2147484836" r:id="rId7"/>
    <p:sldLayoutId id="2147484844" r:id="rId8"/>
    <p:sldLayoutId id="2147484845" r:id="rId9"/>
    <p:sldLayoutId id="2147484837" r:id="rId10"/>
    <p:sldLayoutId id="2147484838"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0">
            <a:extLst>
              <a:ext uri="{FF2B5EF4-FFF2-40B4-BE49-F238E27FC236}">
                <a16:creationId xmlns:a16="http://schemas.microsoft.com/office/drawing/2014/main" id="{874BBEFB-D24E-48D0-99E4-7BAC68DEA7D0}"/>
              </a:ext>
            </a:extLst>
          </p:cNvPr>
          <p:cNvSpPr>
            <a:spLocks noChangeArrowheads="1" noChangeShapeType="1" noTextEdit="1"/>
          </p:cNvSpPr>
          <p:nvPr/>
        </p:nvSpPr>
        <p:spPr bwMode="auto">
          <a:xfrm>
            <a:off x="3990975" y="1828800"/>
            <a:ext cx="3887788" cy="6350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từ và câu</a:t>
            </a:r>
          </a:p>
        </p:txBody>
      </p:sp>
      <p:sp>
        <p:nvSpPr>
          <p:cNvPr id="2052" name="WordArt 21">
            <a:extLst>
              <a:ext uri="{FF2B5EF4-FFF2-40B4-BE49-F238E27FC236}">
                <a16:creationId xmlns:a16="http://schemas.microsoft.com/office/drawing/2014/main" id="{17C7FFE1-BA43-42B4-88A2-B6EBD4E301F4}"/>
              </a:ext>
            </a:extLst>
          </p:cNvPr>
          <p:cNvSpPr>
            <a:spLocks noChangeArrowheads="1" noChangeShapeType="1" noTextEdit="1"/>
          </p:cNvSpPr>
          <p:nvPr/>
        </p:nvSpPr>
        <p:spPr bwMode="auto">
          <a:xfrm>
            <a:off x="1678021" y="2600577"/>
            <a:ext cx="6171804" cy="2300908"/>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Câu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kể</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Ai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thế</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nào</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p:txBody>
      </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1">
            <a:extLst>
              <a:ext uri="{FF2B5EF4-FFF2-40B4-BE49-F238E27FC236}">
                <a16:creationId xmlns:a16="http://schemas.microsoft.com/office/drawing/2014/main" id="{28F18AF6-199A-4599-B63C-5216DEC50E05}"/>
              </a:ext>
            </a:extLst>
          </p:cNvPr>
          <p:cNvSpPr txBox="1">
            <a:spLocks noChangeArrowheads="1"/>
          </p:cNvSpPr>
          <p:nvPr/>
        </p:nvSpPr>
        <p:spPr bwMode="auto">
          <a:xfrm>
            <a:off x="0" y="2127250"/>
            <a:ext cx="8915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sz="2400" b="1">
                <a:latin typeface="Times New Roman" panose="02020603050405020304" pitchFamily="18" charset="0"/>
                <a:cs typeface="Times New Roman" panose="02020603050405020304" pitchFamily="18" charset="0"/>
              </a:rPr>
              <a:t>Bài 1: Đọc đoạn văn sau, tìm các câu kể </a:t>
            </a:r>
            <a:r>
              <a:rPr lang="en-US" altLang="en-US" sz="2400" b="1" i="1">
                <a:latin typeface="Times New Roman" panose="02020603050405020304" pitchFamily="18" charset="0"/>
                <a:cs typeface="Times New Roman" panose="02020603050405020304" pitchFamily="18" charset="0"/>
              </a:rPr>
              <a:t>Ai thế nào?. </a:t>
            </a:r>
            <a:r>
              <a:rPr lang="en-US" altLang="en-US" sz="2400" b="1">
                <a:latin typeface="Times New Roman" panose="02020603050405020304" pitchFamily="18" charset="0"/>
                <a:cs typeface="Times New Roman" panose="02020603050405020304" pitchFamily="18" charset="0"/>
              </a:rPr>
              <a:t>Gạch 1 gạch dưới chủ ngữ, gạch 2 gạch dưới vị ngữ trong các câu vừa tìm được:</a:t>
            </a:r>
            <a:endParaRPr lang="en-US" altLang="en-US" sz="2400" b="1" i="1">
              <a:solidFill>
                <a:srgbClr val="FF0066"/>
              </a:solidFill>
              <a:latin typeface="Times New Roman" panose="02020603050405020304" pitchFamily="18" charset="0"/>
              <a:cs typeface="Times New Roman" panose="02020603050405020304" pitchFamily="18" charset="0"/>
            </a:endParaRPr>
          </a:p>
          <a:p>
            <a:pPr eaLnBrk="1" hangingPunct="1"/>
            <a:endParaRPr lang="en-US" altLang="en-US" b="1" i="1">
              <a:solidFill>
                <a:srgbClr val="FF0066"/>
              </a:solidFill>
              <a:latin typeface="Times New Roman" panose="02020603050405020304" pitchFamily="18" charset="0"/>
              <a:cs typeface="Times New Roman" panose="02020603050405020304" pitchFamily="18" charset="0"/>
            </a:endParaRPr>
          </a:p>
        </p:txBody>
      </p:sp>
      <p:sp>
        <p:nvSpPr>
          <p:cNvPr id="11269" name="TextBox 6">
            <a:extLst>
              <a:ext uri="{FF2B5EF4-FFF2-40B4-BE49-F238E27FC236}">
                <a16:creationId xmlns:a16="http://schemas.microsoft.com/office/drawing/2014/main" id="{73221E37-D100-403C-9346-DF50DF1D1D7D}"/>
              </a:ext>
            </a:extLst>
          </p:cNvPr>
          <p:cNvSpPr txBox="1">
            <a:spLocks noChangeArrowheads="1"/>
          </p:cNvSpPr>
          <p:nvPr/>
        </p:nvSpPr>
        <p:spPr bwMode="auto">
          <a:xfrm>
            <a:off x="0" y="15240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III. Luyện tập</a:t>
            </a:r>
          </a:p>
        </p:txBody>
      </p:sp>
      <p:cxnSp>
        <p:nvCxnSpPr>
          <p:cNvPr id="7" name="Straight Connector 6">
            <a:extLst>
              <a:ext uri="{FF2B5EF4-FFF2-40B4-BE49-F238E27FC236}">
                <a16:creationId xmlns:a16="http://schemas.microsoft.com/office/drawing/2014/main" id="{1AB666A6-D431-430B-8EB2-EBA085BE2AD2}"/>
              </a:ext>
            </a:extLst>
          </p:cNvPr>
          <p:cNvCxnSpPr/>
          <p:nvPr/>
        </p:nvCxnSpPr>
        <p:spPr>
          <a:xfrm>
            <a:off x="4495800" y="2514600"/>
            <a:ext cx="19812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00F841-09AE-4430-AC0D-5E65C7D7CACA}"/>
              </a:ext>
            </a:extLst>
          </p:cNvPr>
          <p:cNvCxnSpPr/>
          <p:nvPr/>
        </p:nvCxnSpPr>
        <p:spPr>
          <a:xfrm>
            <a:off x="7772400" y="2514600"/>
            <a:ext cx="6858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20654D-E3F3-4A8C-8766-16E337EC3760}"/>
              </a:ext>
            </a:extLst>
          </p:cNvPr>
          <p:cNvCxnSpPr/>
          <p:nvPr/>
        </p:nvCxnSpPr>
        <p:spPr>
          <a:xfrm>
            <a:off x="852488" y="2922588"/>
            <a:ext cx="914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4A92BA-45F4-4025-825C-7AE1489BB1D2}"/>
              </a:ext>
            </a:extLst>
          </p:cNvPr>
          <p:cNvCxnSpPr/>
          <p:nvPr/>
        </p:nvCxnSpPr>
        <p:spPr>
          <a:xfrm>
            <a:off x="2667000" y="28956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403342-3283-4B40-80C2-5F0B4B277F75}"/>
              </a:ext>
            </a:extLst>
          </p:cNvPr>
          <p:cNvCxnSpPr/>
          <p:nvPr/>
        </p:nvCxnSpPr>
        <p:spPr>
          <a:xfrm>
            <a:off x="2693988" y="2938463"/>
            <a:ext cx="762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E184B4-0E67-4436-AE12-850736C125E9}"/>
              </a:ext>
            </a:extLst>
          </p:cNvPr>
          <p:cNvCxnSpPr/>
          <p:nvPr/>
        </p:nvCxnSpPr>
        <p:spPr>
          <a:xfrm>
            <a:off x="4302125" y="2909888"/>
            <a:ext cx="762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4EEE47-70FE-4A08-A1F8-9024A072DAB5}"/>
              </a:ext>
            </a:extLst>
          </p:cNvPr>
          <p:cNvCxnSpPr/>
          <p:nvPr/>
        </p:nvCxnSpPr>
        <p:spPr>
          <a:xfrm>
            <a:off x="4329113" y="2951163"/>
            <a:ext cx="762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1516" name="TextBox 16">
            <a:extLst>
              <a:ext uri="{FF2B5EF4-FFF2-40B4-BE49-F238E27FC236}">
                <a16:creationId xmlns:a16="http://schemas.microsoft.com/office/drawing/2014/main" id="{8474BE5C-3B26-4D06-8585-5BD26B8E13BF}"/>
              </a:ext>
            </a:extLst>
          </p:cNvPr>
          <p:cNvSpPr txBox="1">
            <a:spLocks noChangeArrowheads="1"/>
          </p:cNvSpPr>
          <p:nvPr/>
        </p:nvSpPr>
        <p:spPr bwMode="auto">
          <a:xfrm>
            <a:off x="228600" y="3505200"/>
            <a:ext cx="8534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a:solidFill>
                  <a:srgbClr val="0033CC"/>
                </a:solidFill>
                <a:latin typeface="Times New Roman" panose="02020603050405020304" pitchFamily="18" charset="0"/>
                <a:cs typeface="Times New Roman" panose="02020603050405020304" pitchFamily="18" charset="0"/>
              </a:rPr>
              <a:t>Rồi những người con cũng lớn lên và lần lượt lên đường. Căn nhà trống vắng. Những đêm không ngủ, mẹ lại nghĩ về họ. Anh Khoa hồn nhiên, xởi lởi. Anh Đức lầm lì, ít nói. Còn anh Tịnh thì đĩnh đạc, chu đáo.</a:t>
            </a:r>
          </a:p>
        </p:txBody>
      </p:sp>
      <p:cxnSp>
        <p:nvCxnSpPr>
          <p:cNvPr id="19" name="Straight Connector 18">
            <a:extLst>
              <a:ext uri="{FF2B5EF4-FFF2-40B4-BE49-F238E27FC236}">
                <a16:creationId xmlns:a16="http://schemas.microsoft.com/office/drawing/2014/main" id="{E913589D-FB07-4A94-BF37-B92FF6F92CA5}"/>
              </a:ext>
            </a:extLst>
          </p:cNvPr>
          <p:cNvCxnSpPr/>
          <p:nvPr/>
        </p:nvCxnSpPr>
        <p:spPr>
          <a:xfrm>
            <a:off x="990600" y="3900488"/>
            <a:ext cx="2362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468A7C-529B-41B5-B09C-77D9BACA755A}"/>
              </a:ext>
            </a:extLst>
          </p:cNvPr>
          <p:cNvCxnSpPr/>
          <p:nvPr/>
        </p:nvCxnSpPr>
        <p:spPr>
          <a:xfrm>
            <a:off x="3581400" y="3886200"/>
            <a:ext cx="495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B43D5A-F9CB-4B97-B86F-74DCF0F110DB}"/>
              </a:ext>
            </a:extLst>
          </p:cNvPr>
          <p:cNvCxnSpPr/>
          <p:nvPr/>
        </p:nvCxnSpPr>
        <p:spPr>
          <a:xfrm>
            <a:off x="3595688" y="3941763"/>
            <a:ext cx="4953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070A9F-C3DE-4440-90B6-0116B4DFB2D9}"/>
              </a:ext>
            </a:extLst>
          </p:cNvPr>
          <p:cNvCxnSpPr/>
          <p:nvPr/>
        </p:nvCxnSpPr>
        <p:spPr>
          <a:xfrm>
            <a:off x="457200" y="4316413"/>
            <a:ext cx="990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AB743A-432B-4ACB-94D6-1E53C6866C4B}"/>
              </a:ext>
            </a:extLst>
          </p:cNvPr>
          <p:cNvCxnSpPr/>
          <p:nvPr/>
        </p:nvCxnSpPr>
        <p:spPr>
          <a:xfrm>
            <a:off x="1676400" y="4308475"/>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6BFC14-42D6-4705-9566-EDAA814B2AB4}"/>
              </a:ext>
            </a:extLst>
          </p:cNvPr>
          <p:cNvCxnSpPr/>
          <p:nvPr/>
        </p:nvCxnSpPr>
        <p:spPr>
          <a:xfrm>
            <a:off x="1676400" y="434975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9C8794-68EC-4594-82B5-BB9F9424B09E}"/>
              </a:ext>
            </a:extLst>
          </p:cNvPr>
          <p:cNvCxnSpPr/>
          <p:nvPr/>
        </p:nvCxnSpPr>
        <p:spPr>
          <a:xfrm>
            <a:off x="914400" y="4716463"/>
            <a:ext cx="1371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B98FE9-5CA0-4B92-8204-310934B81E61}"/>
              </a:ext>
            </a:extLst>
          </p:cNvPr>
          <p:cNvCxnSpPr/>
          <p:nvPr/>
        </p:nvCxnSpPr>
        <p:spPr>
          <a:xfrm>
            <a:off x="2514600" y="4675188"/>
            <a:ext cx="2590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A64228-2076-47B7-BAD9-C93978E7D70F}"/>
              </a:ext>
            </a:extLst>
          </p:cNvPr>
          <p:cNvCxnSpPr/>
          <p:nvPr/>
        </p:nvCxnSpPr>
        <p:spPr>
          <a:xfrm>
            <a:off x="2541588" y="4730750"/>
            <a:ext cx="2590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4E714AB-EDFE-49B1-BA77-8859363CAB53}"/>
              </a:ext>
            </a:extLst>
          </p:cNvPr>
          <p:cNvCxnSpPr/>
          <p:nvPr/>
        </p:nvCxnSpPr>
        <p:spPr>
          <a:xfrm>
            <a:off x="5410200" y="4697413"/>
            <a:ext cx="1143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1B2ED15-9C0D-42E0-8DFA-4A01DB6E9816}"/>
              </a:ext>
            </a:extLst>
          </p:cNvPr>
          <p:cNvCxnSpPr/>
          <p:nvPr/>
        </p:nvCxnSpPr>
        <p:spPr>
          <a:xfrm>
            <a:off x="6816725" y="4683125"/>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24DEE87-7CD5-4AA2-8B8A-A611ED046F24}"/>
              </a:ext>
            </a:extLst>
          </p:cNvPr>
          <p:cNvCxnSpPr/>
          <p:nvPr/>
        </p:nvCxnSpPr>
        <p:spPr>
          <a:xfrm>
            <a:off x="6843713" y="4724400"/>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BB4E8AE-A100-4FBF-859B-F29C80C501E0}"/>
              </a:ext>
            </a:extLst>
          </p:cNvPr>
          <p:cNvCxnSpPr/>
          <p:nvPr/>
        </p:nvCxnSpPr>
        <p:spPr>
          <a:xfrm>
            <a:off x="1066800" y="51181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9E1C7E-9632-4954-9D4E-D8BAFB490309}"/>
              </a:ext>
            </a:extLst>
          </p:cNvPr>
          <p:cNvCxnSpPr/>
          <p:nvPr/>
        </p:nvCxnSpPr>
        <p:spPr>
          <a:xfrm>
            <a:off x="2362200" y="5091113"/>
            <a:ext cx="29718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32B9E2-9E47-4197-844A-60E164753CB8}"/>
              </a:ext>
            </a:extLst>
          </p:cNvPr>
          <p:cNvCxnSpPr/>
          <p:nvPr/>
        </p:nvCxnSpPr>
        <p:spPr>
          <a:xfrm>
            <a:off x="2389188" y="5132388"/>
            <a:ext cx="29718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0507" name="Rectangle 30">
            <a:extLst>
              <a:ext uri="{FF2B5EF4-FFF2-40B4-BE49-F238E27FC236}">
                <a16:creationId xmlns:a16="http://schemas.microsoft.com/office/drawing/2014/main" id="{D6D3AA07-5221-4B3A-8490-B7B034A88A71}"/>
              </a:ext>
            </a:extLst>
          </p:cNvPr>
          <p:cNvSpPr>
            <a:spLocks noChangeArrowheads="1"/>
          </p:cNvSpPr>
          <p:nvPr/>
        </p:nvSpPr>
        <p:spPr bwMode="auto">
          <a:xfrm>
            <a:off x="609600" y="0"/>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en-US" altLang="en-US" sz="2400" b="1" u="sng">
                <a:solidFill>
                  <a:srgbClr val="0000CC"/>
                </a:solidFill>
                <a:latin typeface="Times New Roman" panose="02020603050405020304" pitchFamily="18" charset="0"/>
                <a:cs typeface="Times New Roman" panose="02020603050405020304" pitchFamily="18" charset="0"/>
              </a:rPr>
              <a:t>L</a:t>
            </a:r>
            <a:r>
              <a:rPr lang="vi-VN" altLang="en-US" sz="2400" b="1" u="sng">
                <a:solidFill>
                  <a:srgbClr val="0000CC"/>
                </a:solidFill>
                <a:latin typeface="Times New Roman" panose="02020603050405020304" pitchFamily="18" charset="0"/>
                <a:cs typeface="Times New Roman" panose="02020603050405020304" pitchFamily="18" charset="0"/>
              </a:rPr>
              <a:t>uyện từ và câu</a:t>
            </a:r>
            <a:r>
              <a:rPr lang="en-US" altLang="en-US" sz="2400" b="1" u="sng">
                <a:solidFill>
                  <a:srgbClr val="0000CC"/>
                </a:solidFill>
                <a:latin typeface="Times New Roman" panose="02020603050405020304" pitchFamily="18" charset="0"/>
                <a:cs typeface="Times New Roman" panose="02020603050405020304" pitchFamily="18" charset="0"/>
              </a:rPr>
              <a:t>:</a:t>
            </a:r>
            <a:endParaRPr lang="vi-VN" altLang="en-US" sz="2400" b="1" u="sng">
              <a:solidFill>
                <a:srgbClr val="0000CC"/>
              </a:solidFill>
              <a:latin typeface="Times New Roman" panose="02020603050405020304" pitchFamily="18" charset="0"/>
              <a:cs typeface="Times New Roman" panose="02020603050405020304" pitchFamily="18" charset="0"/>
            </a:endParaRPr>
          </a:p>
          <a:p>
            <a:pPr algn="ctr"/>
            <a:r>
              <a:rPr lang="en-US" altLang="en-US" b="1">
                <a:solidFill>
                  <a:srgbClr val="FF0000"/>
                </a:solidFill>
                <a:latin typeface="Times New Roman" panose="02020603050405020304" pitchFamily="18" charset="0"/>
                <a:cs typeface="Times New Roman" panose="02020603050405020304" pitchFamily="18" charset="0"/>
              </a:rPr>
              <a:t>    CÂU KỂ </a:t>
            </a:r>
            <a:r>
              <a:rPr lang="en-US" altLang="en-US" b="1" i="1">
                <a:solidFill>
                  <a:srgbClr val="FF0000"/>
                </a:solidFill>
                <a:latin typeface="Times New Roman" panose="02020603050405020304" pitchFamily="18" charset="0"/>
                <a:cs typeface="Times New Roman" panose="02020603050405020304" pitchFamily="18" charset="0"/>
              </a:rPr>
              <a:t>AI THẾ NÀO?</a:t>
            </a:r>
          </a:p>
        </p:txBody>
      </p:sp>
      <p:sp>
        <p:nvSpPr>
          <p:cNvPr id="28" name="TextBox 27">
            <a:extLst>
              <a:ext uri="{FF2B5EF4-FFF2-40B4-BE49-F238E27FC236}">
                <a16:creationId xmlns:a16="http://schemas.microsoft.com/office/drawing/2014/main" id="{4DC6C56D-DB03-4E7A-8849-05654F3C478D}"/>
              </a:ext>
            </a:extLst>
          </p:cNvPr>
          <p:cNvSpPr txBox="1">
            <a:spLocks noChangeArrowheads="1"/>
          </p:cNvSpPr>
          <p:nvPr/>
        </p:nvSpPr>
        <p:spPr bwMode="auto">
          <a:xfrm>
            <a:off x="8458200" y="36576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(1)</a:t>
            </a:r>
          </a:p>
        </p:txBody>
      </p:sp>
      <p:sp>
        <p:nvSpPr>
          <p:cNvPr id="30" name="TextBox 29">
            <a:extLst>
              <a:ext uri="{FF2B5EF4-FFF2-40B4-BE49-F238E27FC236}">
                <a16:creationId xmlns:a16="http://schemas.microsoft.com/office/drawing/2014/main" id="{0B4E4C5F-93BE-4CC9-8368-797BE991ADF7}"/>
              </a:ext>
            </a:extLst>
          </p:cNvPr>
          <p:cNvSpPr txBox="1">
            <a:spLocks noChangeArrowheads="1"/>
          </p:cNvSpPr>
          <p:nvPr/>
        </p:nvSpPr>
        <p:spPr bwMode="auto">
          <a:xfrm>
            <a:off x="3048000" y="39624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(2)</a:t>
            </a:r>
          </a:p>
        </p:txBody>
      </p:sp>
      <p:sp>
        <p:nvSpPr>
          <p:cNvPr id="33" name="TextBox 32">
            <a:extLst>
              <a:ext uri="{FF2B5EF4-FFF2-40B4-BE49-F238E27FC236}">
                <a16:creationId xmlns:a16="http://schemas.microsoft.com/office/drawing/2014/main" id="{E943D355-BE15-46BF-9EEB-06ABCFA2F779}"/>
              </a:ext>
            </a:extLst>
          </p:cNvPr>
          <p:cNvSpPr txBox="1">
            <a:spLocks noChangeArrowheads="1"/>
          </p:cNvSpPr>
          <p:nvPr/>
        </p:nvSpPr>
        <p:spPr bwMode="auto">
          <a:xfrm>
            <a:off x="5029200" y="44196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(4)</a:t>
            </a:r>
          </a:p>
        </p:txBody>
      </p:sp>
      <p:sp>
        <p:nvSpPr>
          <p:cNvPr id="35" name="TextBox 34">
            <a:extLst>
              <a:ext uri="{FF2B5EF4-FFF2-40B4-BE49-F238E27FC236}">
                <a16:creationId xmlns:a16="http://schemas.microsoft.com/office/drawing/2014/main" id="{E778F4AC-30A9-4408-81ED-42385BD10AE3}"/>
              </a:ext>
            </a:extLst>
          </p:cNvPr>
          <p:cNvSpPr txBox="1">
            <a:spLocks noChangeArrowheads="1"/>
          </p:cNvSpPr>
          <p:nvPr/>
        </p:nvSpPr>
        <p:spPr bwMode="auto">
          <a:xfrm>
            <a:off x="8534400" y="4419600"/>
            <a:ext cx="54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(5)</a:t>
            </a:r>
          </a:p>
        </p:txBody>
      </p:sp>
      <p:sp>
        <p:nvSpPr>
          <p:cNvPr id="38" name="TextBox 37">
            <a:extLst>
              <a:ext uri="{FF2B5EF4-FFF2-40B4-BE49-F238E27FC236}">
                <a16:creationId xmlns:a16="http://schemas.microsoft.com/office/drawing/2014/main" id="{4C6C6DB3-F077-43E6-AC2D-F2650101C3EC}"/>
              </a:ext>
            </a:extLst>
          </p:cNvPr>
          <p:cNvSpPr txBox="1">
            <a:spLocks noChangeArrowheads="1"/>
          </p:cNvSpPr>
          <p:nvPr/>
        </p:nvSpPr>
        <p:spPr bwMode="auto">
          <a:xfrm>
            <a:off x="609600" y="44196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(3)</a:t>
            </a:r>
          </a:p>
        </p:txBody>
      </p:sp>
      <p:sp>
        <p:nvSpPr>
          <p:cNvPr id="40" name="TextBox 39">
            <a:extLst>
              <a:ext uri="{FF2B5EF4-FFF2-40B4-BE49-F238E27FC236}">
                <a16:creationId xmlns:a16="http://schemas.microsoft.com/office/drawing/2014/main" id="{E6A8E891-A429-47B8-BA4E-0C48C10B4909}"/>
              </a:ext>
            </a:extLst>
          </p:cNvPr>
          <p:cNvSpPr txBox="1">
            <a:spLocks noChangeArrowheads="1"/>
          </p:cNvSpPr>
          <p:nvPr/>
        </p:nvSpPr>
        <p:spPr bwMode="auto">
          <a:xfrm>
            <a:off x="5410200" y="4876800"/>
            <a:ext cx="54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(6)</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1000" fill="hold"/>
                                        <p:tgtEl>
                                          <p:spTgt spid="11269"/>
                                        </p:tgtEl>
                                        <p:attrNameLst>
                                          <p:attrName>ppt_x</p:attrName>
                                        </p:attrNameLst>
                                      </p:cBhvr>
                                      <p:tavLst>
                                        <p:tav tm="0">
                                          <p:val>
                                            <p:strVal val="0-#ppt_w/2"/>
                                          </p:val>
                                        </p:tav>
                                        <p:tav tm="100000">
                                          <p:val>
                                            <p:strVal val="#ppt_x"/>
                                          </p:val>
                                        </p:tav>
                                      </p:tavLst>
                                    </p:anim>
                                    <p:anim calcmode="lin" valueType="num">
                                      <p:cBhvr additive="base">
                                        <p:cTn id="8" dur="10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strips(downRight)">
                                      <p:cBhvr>
                                        <p:cTn id="13" dur="1000"/>
                                        <p:tgtEl>
                                          <p:spTgt spid="112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Right)">
                                      <p:cBhvr>
                                        <p:cTn id="23" dur="500"/>
                                        <p:tgtEl>
                                          <p:spTgt spid="9"/>
                                        </p:tgtEl>
                                      </p:cBhvr>
                                    </p:animEffect>
                                  </p:childTnLst>
                                </p:cTn>
                              </p:par>
                              <p:par>
                                <p:cTn id="24" presetID="12" presetClass="entr" presetSubtype="2"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Right)">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lide(fromTop)">
                                      <p:cBhvr>
                                        <p:cTn id="31" dur="500"/>
                                        <p:tgtEl>
                                          <p:spTgt spid="15"/>
                                        </p:tgtEl>
                                      </p:cBhvr>
                                    </p:animEffect>
                                  </p:childTnLst>
                                </p:cTn>
                              </p:par>
                              <p:par>
                                <p:cTn id="32" presetID="1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lide(fromTop)">
                                      <p:cBhvr>
                                        <p:cTn id="34" dur="500"/>
                                        <p:tgtEl>
                                          <p:spTgt spid="16"/>
                                        </p:tgtEl>
                                      </p:cBhvr>
                                    </p:animEffect>
                                  </p:childTnLst>
                                </p:cTn>
                              </p:par>
                              <p:par>
                                <p:cTn id="35" presetID="12" presetClass="entr" presetSubtype="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Top)">
                                      <p:cBhvr>
                                        <p:cTn id="37" dur="500"/>
                                        <p:tgtEl>
                                          <p:spTgt spid="13"/>
                                        </p:tgtEl>
                                      </p:cBhvr>
                                    </p:animEffect>
                                  </p:childTnLst>
                                </p:cTn>
                              </p:par>
                              <p:par>
                                <p:cTn id="38" presetID="1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lide(fromTop)">
                                      <p:cBhvr>
                                        <p:cTn id="40" dur="500"/>
                                        <p:tgtEl>
                                          <p:spTgt spid="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21516"/>
                                        </p:tgtEl>
                                        <p:attrNameLst>
                                          <p:attrName>style.visibility</p:attrName>
                                        </p:attrNameLst>
                                      </p:cBhvr>
                                      <p:to>
                                        <p:strVal val="visible"/>
                                      </p:to>
                                    </p:set>
                                    <p:animEffect transition="in" filter="wedge">
                                      <p:cBhvr>
                                        <p:cTn id="45" dur="1000"/>
                                        <p:tgtEl>
                                          <p:spTgt spid="215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arn(inVertical)">
                                      <p:cBhvr>
                                        <p:cTn id="62" dur="500"/>
                                        <p:tgtEl>
                                          <p:spTgt spid="3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inVertical)">
                                      <p:cBhvr>
                                        <p:cTn id="65" dur="500"/>
                                        <p:tgtEl>
                                          <p:spTgt spid="4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xit" presetSubtype="4" fill="hold" grpId="1" nodeType="clickEffect">
                                  <p:stCondLst>
                                    <p:cond delay="0"/>
                                  </p:stCondLst>
                                  <p:childTnLst>
                                    <p:anim calcmode="lin" valueType="num">
                                      <p:cBhvr additive="base">
                                        <p:cTn id="69" dur="500"/>
                                        <p:tgtEl>
                                          <p:spTgt spid="38"/>
                                        </p:tgtEl>
                                        <p:attrNameLst>
                                          <p:attrName>ppt_x</p:attrName>
                                        </p:attrNameLst>
                                      </p:cBhvr>
                                      <p:tavLst>
                                        <p:tav tm="0">
                                          <p:val>
                                            <p:strVal val="ppt_x"/>
                                          </p:val>
                                        </p:tav>
                                        <p:tav tm="100000">
                                          <p:val>
                                            <p:strVal val="ppt_x"/>
                                          </p:val>
                                        </p:tav>
                                      </p:tavLst>
                                    </p:anim>
                                    <p:anim calcmode="lin" valueType="num">
                                      <p:cBhvr additive="base">
                                        <p:cTn id="70" dur="500"/>
                                        <p:tgtEl>
                                          <p:spTgt spid="38"/>
                                        </p:tgtEl>
                                        <p:attrNameLst>
                                          <p:attrName>ppt_y</p:attrName>
                                        </p:attrNameLst>
                                      </p:cBhvr>
                                      <p:tavLst>
                                        <p:tav tm="0">
                                          <p:val>
                                            <p:strVal val="ppt_y"/>
                                          </p:val>
                                        </p:tav>
                                        <p:tav tm="100000">
                                          <p:val>
                                            <p:strVal val="1+ppt_h/2"/>
                                          </p:val>
                                        </p:tav>
                                      </p:tavLst>
                                    </p:anim>
                                    <p:set>
                                      <p:cBhvr>
                                        <p:cTn id="71" dur="1" fill="hold">
                                          <p:stCondLst>
                                            <p:cond delay="499"/>
                                          </p:stCondLst>
                                        </p:cTn>
                                        <p:tgtEl>
                                          <p:spTgt spid="3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2" presetClass="entr" presetSubtype="8"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lide(fromLeft)">
                                      <p:cBhvr>
                                        <p:cTn id="76" dur="500"/>
                                        <p:tgtEl>
                                          <p:spTgt spid="1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2" presetClass="entr" presetSubtype="8"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lide(fromLeft)">
                                      <p:cBhvr>
                                        <p:cTn id="81" dur="500"/>
                                        <p:tgtEl>
                                          <p:spTgt spid="21"/>
                                        </p:tgtEl>
                                      </p:cBhvr>
                                    </p:animEffect>
                                  </p:childTnLst>
                                </p:cTn>
                              </p:par>
                              <p:par>
                                <p:cTn id="82" presetID="12" presetClass="entr" presetSubtype="8"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slide(fromLeft)">
                                      <p:cBhvr>
                                        <p:cTn id="84" dur="500"/>
                                        <p:tgtEl>
                                          <p:spTgt spid="2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8"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slide(fromLeft)">
                                      <p:cBhvr>
                                        <p:cTn id="89" dur="500"/>
                                        <p:tgtEl>
                                          <p:spTgt spid="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2" presetClass="entr" presetSubtype="8"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slide(fromLeft)">
                                      <p:cBhvr>
                                        <p:cTn id="94" dur="500"/>
                                        <p:tgtEl>
                                          <p:spTgt spid="27"/>
                                        </p:tgtEl>
                                      </p:cBhvr>
                                    </p:animEffect>
                                  </p:childTnLst>
                                </p:cTn>
                              </p:par>
                              <p:par>
                                <p:cTn id="95" presetID="12" presetClass="entr" presetSubtype="8"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slide(fromLeft)">
                                      <p:cBhvr>
                                        <p:cTn id="97" dur="500"/>
                                        <p:tgtEl>
                                          <p:spTgt spid="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2" presetClass="entr" presetSubtype="8"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slide(fromLeft)">
                                      <p:cBhvr>
                                        <p:cTn id="102" dur="500"/>
                                        <p:tgtEl>
                                          <p:spTgt spid="2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2" presetClass="entr" presetSubtype="8"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slide(fromLeft)">
                                      <p:cBhvr>
                                        <p:cTn id="107" dur="500"/>
                                        <p:tgtEl>
                                          <p:spTgt spid="31"/>
                                        </p:tgtEl>
                                      </p:cBhvr>
                                    </p:animEffect>
                                  </p:childTnLst>
                                </p:cTn>
                              </p:par>
                              <p:par>
                                <p:cTn id="108" presetID="12" presetClass="entr" presetSubtype="8"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slide(fromLeft)">
                                      <p:cBhvr>
                                        <p:cTn id="110" dur="500"/>
                                        <p:tgtEl>
                                          <p:spTgt spid="32"/>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2" presetClass="entr" presetSubtype="8"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slide(fromLeft)">
                                      <p:cBhvr>
                                        <p:cTn id="115" dur="500"/>
                                        <p:tgtEl>
                                          <p:spTgt spid="34"/>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2" presetClass="entr" presetSubtype="8" fill="hold"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slide(fromLeft)">
                                      <p:cBhvr>
                                        <p:cTn id="120" dur="500"/>
                                        <p:tgtEl>
                                          <p:spTgt spid="36"/>
                                        </p:tgtEl>
                                      </p:cBhvr>
                                    </p:animEffect>
                                  </p:childTnLst>
                                </p:cTn>
                              </p:par>
                              <p:par>
                                <p:cTn id="121" presetID="12" presetClass="entr" presetSubtype="8" fill="hold" nodeType="with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slide(fromLeft)">
                                      <p:cBhvr>
                                        <p:cTn id="123" dur="500"/>
                                        <p:tgtEl>
                                          <p:spTgt spid="37"/>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2" presetClass="entr" presetSubtype="8" fill="hold" nodeType="click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slide(fromLeft)">
                                      <p:cBhvr>
                                        <p:cTn id="128" dur="500"/>
                                        <p:tgtEl>
                                          <p:spTgt spid="39"/>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2" presetClass="entr" presetSubtype="8" fill="hold" nodeType="click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slide(fromLeft)">
                                      <p:cBhvr>
                                        <p:cTn id="133" dur="500"/>
                                        <p:tgtEl>
                                          <p:spTgt spid="41"/>
                                        </p:tgtEl>
                                      </p:cBhvr>
                                    </p:animEffect>
                                  </p:childTnLst>
                                </p:cTn>
                              </p:par>
                              <p:par>
                                <p:cTn id="134" presetID="12" presetClass="entr" presetSubtype="8" fill="hold" nodeType="with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slide(fromLeft)">
                                      <p:cBhvr>
                                        <p:cTn id="1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21516" grpId="0"/>
      <p:bldP spid="28" grpId="0"/>
      <p:bldP spid="30" grpId="0"/>
      <p:bldP spid="33" grpId="0"/>
      <p:bldP spid="35" grpId="0"/>
      <p:bldP spid="38" grpId="0"/>
      <p:bldP spid="38" grpId="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41">
            <a:extLst>
              <a:ext uri="{FF2B5EF4-FFF2-40B4-BE49-F238E27FC236}">
                <a16:creationId xmlns:a16="http://schemas.microsoft.com/office/drawing/2014/main" id="{E061F0E8-0E12-4BF7-AEA0-4B621A2AA11F}"/>
              </a:ext>
            </a:extLst>
          </p:cNvPr>
          <p:cNvSpPr txBox="1">
            <a:spLocks noChangeArrowheads="1"/>
          </p:cNvSpPr>
          <p:nvPr/>
        </p:nvSpPr>
        <p:spPr bwMode="auto">
          <a:xfrm>
            <a:off x="0" y="213360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	Bài 2: Kể về các bạn trong tổ em, trong lời kể có sử dụng một số câu kể </a:t>
            </a:r>
            <a:r>
              <a:rPr lang="en-US" altLang="en-US" b="1" i="1">
                <a:latin typeface="Times New Roman" panose="02020603050405020304" pitchFamily="18" charset="0"/>
                <a:cs typeface="Times New Roman" panose="02020603050405020304" pitchFamily="18" charset="0"/>
              </a:rPr>
              <a:t>Ai thế nào?.</a:t>
            </a:r>
            <a:endParaRPr lang="en-US" altLang="en-US" b="1" i="1">
              <a:solidFill>
                <a:srgbClr val="FF0066"/>
              </a:solidFill>
              <a:latin typeface="Times New Roman" panose="02020603050405020304" pitchFamily="18" charset="0"/>
              <a:cs typeface="Times New Roman" panose="02020603050405020304" pitchFamily="18" charset="0"/>
            </a:endParaRPr>
          </a:p>
          <a:p>
            <a:pPr eaLnBrk="1" hangingPunct="1"/>
            <a:endParaRPr lang="en-US" altLang="en-US" b="1" i="1">
              <a:solidFill>
                <a:srgbClr val="FF0066"/>
              </a:solidFill>
              <a:latin typeface="Times New Roman" panose="02020603050405020304" pitchFamily="18" charset="0"/>
              <a:cs typeface="Times New Roman" panose="02020603050405020304" pitchFamily="18" charset="0"/>
            </a:endParaRPr>
          </a:p>
        </p:txBody>
      </p:sp>
      <p:sp>
        <p:nvSpPr>
          <p:cNvPr id="21507" name="TextBox 6">
            <a:extLst>
              <a:ext uri="{FF2B5EF4-FFF2-40B4-BE49-F238E27FC236}">
                <a16:creationId xmlns:a16="http://schemas.microsoft.com/office/drawing/2014/main" id="{51BA93B6-0F8B-4BD9-94C4-DEBA5BC7FF9C}"/>
              </a:ext>
            </a:extLst>
          </p:cNvPr>
          <p:cNvSpPr txBox="1">
            <a:spLocks noChangeArrowheads="1"/>
          </p:cNvSpPr>
          <p:nvPr/>
        </p:nvSpPr>
        <p:spPr bwMode="auto">
          <a:xfrm>
            <a:off x="0" y="15240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III. Luyện tập</a:t>
            </a:r>
          </a:p>
        </p:txBody>
      </p:sp>
      <p:sp>
        <p:nvSpPr>
          <p:cNvPr id="21508" name="Rectangle 30">
            <a:extLst>
              <a:ext uri="{FF2B5EF4-FFF2-40B4-BE49-F238E27FC236}">
                <a16:creationId xmlns:a16="http://schemas.microsoft.com/office/drawing/2014/main" id="{43130023-627F-41A3-A51A-8FDAC5B644AB}"/>
              </a:ext>
            </a:extLst>
          </p:cNvPr>
          <p:cNvSpPr>
            <a:spLocks noChangeArrowheads="1"/>
          </p:cNvSpPr>
          <p:nvPr/>
        </p:nvSpPr>
        <p:spPr bwMode="auto">
          <a:xfrm>
            <a:off x="609600" y="0"/>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en-US" altLang="en-US" sz="2400" b="1" u="sng">
                <a:solidFill>
                  <a:srgbClr val="0000CC"/>
                </a:solidFill>
                <a:latin typeface="Times New Roman" panose="02020603050405020304" pitchFamily="18" charset="0"/>
                <a:cs typeface="Times New Roman" panose="02020603050405020304" pitchFamily="18" charset="0"/>
              </a:rPr>
              <a:t>L</a:t>
            </a:r>
            <a:r>
              <a:rPr lang="vi-VN" altLang="en-US" sz="2400" b="1" u="sng">
                <a:solidFill>
                  <a:srgbClr val="0000CC"/>
                </a:solidFill>
                <a:latin typeface="Times New Roman" panose="02020603050405020304" pitchFamily="18" charset="0"/>
                <a:cs typeface="Times New Roman" panose="02020603050405020304" pitchFamily="18" charset="0"/>
              </a:rPr>
              <a:t>uyện từ và câu</a:t>
            </a:r>
            <a:r>
              <a:rPr lang="en-US" altLang="en-US" sz="2400" b="1" u="sng">
                <a:solidFill>
                  <a:srgbClr val="0000CC"/>
                </a:solidFill>
                <a:latin typeface="Times New Roman" panose="02020603050405020304" pitchFamily="18" charset="0"/>
                <a:cs typeface="Times New Roman" panose="02020603050405020304" pitchFamily="18" charset="0"/>
              </a:rPr>
              <a:t>:</a:t>
            </a:r>
            <a:endParaRPr lang="vi-VN" altLang="en-US" sz="2400" b="1" u="sng">
              <a:solidFill>
                <a:srgbClr val="0000CC"/>
              </a:solidFill>
              <a:latin typeface="Times New Roman" panose="02020603050405020304" pitchFamily="18" charset="0"/>
              <a:cs typeface="Times New Roman" panose="02020603050405020304" pitchFamily="18" charset="0"/>
            </a:endParaRPr>
          </a:p>
          <a:p>
            <a:pPr algn="ctr"/>
            <a:r>
              <a:rPr lang="en-US" altLang="en-US" b="1">
                <a:solidFill>
                  <a:srgbClr val="FF0000"/>
                </a:solidFill>
                <a:latin typeface="Times New Roman" panose="02020603050405020304" pitchFamily="18" charset="0"/>
                <a:cs typeface="Times New Roman" panose="02020603050405020304" pitchFamily="18" charset="0"/>
              </a:rPr>
              <a:t>    CÂU KỂ </a:t>
            </a:r>
            <a:r>
              <a:rPr lang="en-US" altLang="en-US" b="1" i="1">
                <a:solidFill>
                  <a:srgbClr val="FF0000"/>
                </a:solidFill>
                <a:latin typeface="Times New Roman" panose="02020603050405020304" pitchFamily="18" charset="0"/>
                <a:cs typeface="Times New Roman" panose="02020603050405020304" pitchFamily="18" charset="0"/>
              </a:rPr>
              <a:t>AI THẾ NÀO?</a:t>
            </a:r>
          </a:p>
        </p:txBody>
      </p:sp>
      <p:sp>
        <p:nvSpPr>
          <p:cNvPr id="5" name="Text Box 60">
            <a:extLst>
              <a:ext uri="{FF2B5EF4-FFF2-40B4-BE49-F238E27FC236}">
                <a16:creationId xmlns:a16="http://schemas.microsoft.com/office/drawing/2014/main" id="{518931DE-D1F0-4225-8E63-897A2CA74BB5}"/>
              </a:ext>
            </a:extLst>
          </p:cNvPr>
          <p:cNvSpPr txBox="1">
            <a:spLocks noChangeArrowheads="1"/>
          </p:cNvSpPr>
          <p:nvPr/>
        </p:nvSpPr>
        <p:spPr bwMode="auto">
          <a:xfrm>
            <a:off x="76200" y="3276600"/>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solidFill>
                  <a:srgbClr val="008000"/>
                </a:solidFill>
                <a:latin typeface="Times New Roman" panose="02020603050405020304" pitchFamily="18" charset="0"/>
              </a:rPr>
              <a:t>       Tổ em có 12 bạn . Bạn Minh thông minh. Bạn Huyền tốt bụng. Còn bạn Châu lại dịu dàng xinh xắn. Nhưng bạn Sang và Tiến thì lém lỉnh, luyên thuyên suốt cả ngày.Tuy mỗi người một cá tính nhưng tất cả các bạn trong tổ em đều rất đoàn kết.</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1" name="Text Box 5">
            <a:extLst>
              <a:ext uri="{FF2B5EF4-FFF2-40B4-BE49-F238E27FC236}">
                <a16:creationId xmlns:a16="http://schemas.microsoft.com/office/drawing/2014/main" id="{647DF8F6-C9A9-4C8A-B19D-D1B33FD803BA}"/>
              </a:ext>
            </a:extLst>
          </p:cNvPr>
          <p:cNvSpPr txBox="1">
            <a:spLocks noChangeArrowheads="1"/>
          </p:cNvSpPr>
          <p:nvPr/>
        </p:nvSpPr>
        <p:spPr bwMode="auto">
          <a:xfrm>
            <a:off x="0" y="301625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b="1">
                <a:latin typeface="Times New Roman" panose="02020603050405020304" pitchFamily="18" charset="0"/>
                <a:cs typeface="Times New Roman" panose="02020603050405020304" pitchFamily="18" charset="0"/>
              </a:rPr>
              <a:t>1. Câu kể </a:t>
            </a:r>
            <a:r>
              <a:rPr lang="en-US" altLang="en-US" b="1" i="1">
                <a:latin typeface="Times New Roman" panose="02020603050405020304" pitchFamily="18" charset="0"/>
                <a:cs typeface="Times New Roman" panose="02020603050405020304" pitchFamily="18" charset="0"/>
              </a:rPr>
              <a:t>Ai làm gì? c</a:t>
            </a:r>
            <a:r>
              <a:rPr lang="en-US" altLang="en-US" b="1">
                <a:latin typeface="Times New Roman" panose="02020603050405020304" pitchFamily="18" charset="0"/>
                <a:cs typeface="Times New Roman" panose="02020603050405020304" pitchFamily="18" charset="0"/>
              </a:rPr>
              <a:t>ó mấy bộ phận?</a:t>
            </a:r>
          </a:p>
        </p:txBody>
      </p:sp>
      <p:sp>
        <p:nvSpPr>
          <p:cNvPr id="4" name="Text Box 5">
            <a:extLst>
              <a:ext uri="{FF2B5EF4-FFF2-40B4-BE49-F238E27FC236}">
                <a16:creationId xmlns:a16="http://schemas.microsoft.com/office/drawing/2014/main" id="{48F9CCF9-7225-449B-A42B-40F022B7F5A0}"/>
              </a:ext>
            </a:extLst>
          </p:cNvPr>
          <p:cNvSpPr txBox="1">
            <a:spLocks noChangeArrowheads="1"/>
          </p:cNvSpPr>
          <p:nvPr/>
        </p:nvSpPr>
        <p:spPr bwMode="auto">
          <a:xfrm>
            <a:off x="533400" y="3730625"/>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Câu kể </a:t>
            </a:r>
            <a:r>
              <a:rPr lang="en-US" altLang="en-US" b="1" i="1">
                <a:solidFill>
                  <a:srgbClr val="0070C0"/>
                </a:solidFill>
                <a:latin typeface="Times New Roman" panose="02020603050405020304" pitchFamily="18" charset="0"/>
                <a:cs typeface="Times New Roman" panose="02020603050405020304" pitchFamily="18" charset="0"/>
              </a:rPr>
              <a:t>Ai làm gì? c</a:t>
            </a:r>
            <a:r>
              <a:rPr lang="en-US" altLang="en-US" b="1">
                <a:solidFill>
                  <a:srgbClr val="0070C0"/>
                </a:solidFill>
                <a:latin typeface="Times New Roman" panose="02020603050405020304" pitchFamily="18" charset="0"/>
                <a:cs typeface="Times New Roman" panose="02020603050405020304" pitchFamily="18" charset="0"/>
              </a:rPr>
              <a:t>ó hai bộ phận:</a:t>
            </a:r>
          </a:p>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 Chủ ngữ trả lời cho câu hỏi: Ai (cái gì, con gì)?</a:t>
            </a:r>
          </a:p>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 Vị ngữ trả lời cho câu hỏi: Làm gì?</a:t>
            </a:r>
          </a:p>
        </p:txBody>
      </p:sp>
      <p:sp>
        <p:nvSpPr>
          <p:cNvPr id="12292" name="Rectangle 5">
            <a:extLst>
              <a:ext uri="{FF2B5EF4-FFF2-40B4-BE49-F238E27FC236}">
                <a16:creationId xmlns:a16="http://schemas.microsoft.com/office/drawing/2014/main" id="{B8098843-38CD-40F5-B571-CE11F0A54352}"/>
              </a:ext>
            </a:extLst>
          </p:cNvPr>
          <p:cNvSpPr>
            <a:spLocks noChangeArrowheads="1"/>
          </p:cNvSpPr>
          <p:nvPr/>
        </p:nvSpPr>
        <p:spPr bwMode="auto">
          <a:xfrm>
            <a:off x="0" y="27305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en-US" altLang="en-US" b="1" u="sng">
                <a:solidFill>
                  <a:srgbClr val="0000CC"/>
                </a:solidFill>
                <a:latin typeface="Times New Roman" panose="02020603050405020304" pitchFamily="18" charset="0"/>
                <a:cs typeface="Times New Roman" panose="02020603050405020304" pitchFamily="18" charset="0"/>
              </a:rPr>
              <a:t>L</a:t>
            </a:r>
            <a:r>
              <a:rPr lang="vi-VN" altLang="en-US" b="1" u="sng">
                <a:solidFill>
                  <a:srgbClr val="0000CC"/>
                </a:solidFill>
                <a:latin typeface="Times New Roman" panose="02020603050405020304" pitchFamily="18" charset="0"/>
                <a:cs typeface="Times New Roman" panose="02020603050405020304" pitchFamily="18" charset="0"/>
              </a:rPr>
              <a:t>uyện từ và </a:t>
            </a:r>
            <a:r>
              <a:rPr lang="en-US" altLang="en-US" b="1" u="sng">
                <a:solidFill>
                  <a:srgbClr val="0000CC"/>
                </a:solidFill>
                <a:latin typeface="Times New Roman" panose="02020603050405020304" pitchFamily="18" charset="0"/>
                <a:cs typeface="Times New Roman" panose="02020603050405020304" pitchFamily="18" charset="0"/>
              </a:rPr>
              <a:t>c</a:t>
            </a:r>
            <a:r>
              <a:rPr lang="vi-VN" altLang="en-US" b="1" u="sng">
                <a:solidFill>
                  <a:srgbClr val="0000CC"/>
                </a:solidFill>
                <a:latin typeface="Times New Roman" panose="02020603050405020304" pitchFamily="18" charset="0"/>
                <a:cs typeface="Times New Roman" panose="02020603050405020304" pitchFamily="18" charset="0"/>
              </a:rPr>
              <a:t>âu</a:t>
            </a:r>
            <a:r>
              <a:rPr lang="en-US" altLang="en-US" u="sng">
                <a:solidFill>
                  <a:srgbClr val="0000CC"/>
                </a:solidFill>
                <a:latin typeface="Times New Roman" panose="02020603050405020304" pitchFamily="18" charset="0"/>
                <a:cs typeface="Times New Roman" panose="02020603050405020304" pitchFamily="18" charset="0"/>
              </a:rPr>
              <a:t> </a:t>
            </a:r>
            <a:endParaRPr lang="vi-VN" altLang="en-US" u="sng">
              <a:solidFill>
                <a:srgbClr val="0000CC"/>
              </a:solidFill>
              <a:latin typeface="Times New Roman" panose="02020603050405020304" pitchFamily="18" charset="0"/>
              <a:cs typeface="Times New Roman" panose="02020603050405020304" pitchFamily="18" charset="0"/>
            </a:endParaRPr>
          </a:p>
        </p:txBody>
      </p:sp>
      <p:sp>
        <p:nvSpPr>
          <p:cNvPr id="12293" name="WordArt 21">
            <a:extLst>
              <a:ext uri="{FF2B5EF4-FFF2-40B4-BE49-F238E27FC236}">
                <a16:creationId xmlns:a16="http://schemas.microsoft.com/office/drawing/2014/main" id="{0998C3DB-372C-47BC-A152-FC07C37D9408}"/>
              </a:ext>
            </a:extLst>
          </p:cNvPr>
          <p:cNvSpPr>
            <a:spLocks noChangeArrowheads="1" noChangeShapeType="1" noTextEdit="1"/>
          </p:cNvSpPr>
          <p:nvPr/>
        </p:nvSpPr>
        <p:spPr bwMode="auto">
          <a:xfrm>
            <a:off x="2133600" y="1524000"/>
            <a:ext cx="4114800" cy="10668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slide(fromBottom)">
                                      <p:cBhvr>
                                        <p:cTn id="7" dur="1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ext Box 5">
            <a:extLst>
              <a:ext uri="{FF2B5EF4-FFF2-40B4-BE49-F238E27FC236}">
                <a16:creationId xmlns:a16="http://schemas.microsoft.com/office/drawing/2014/main" id="{535E5FED-21D0-4B9A-A22D-C117467A5085}"/>
              </a:ext>
            </a:extLst>
          </p:cNvPr>
          <p:cNvSpPr txBox="1">
            <a:spLocks noChangeArrowheads="1"/>
          </p:cNvSpPr>
          <p:nvPr/>
        </p:nvSpPr>
        <p:spPr bwMode="auto">
          <a:xfrm>
            <a:off x="457200" y="2667000"/>
            <a:ext cx="7772400" cy="9541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just" eaLnBrk="1" hangingPunct="1">
              <a:spcBef>
                <a:spcPct val="50000"/>
              </a:spcBef>
              <a:defRPr/>
            </a:pPr>
            <a:r>
              <a:rPr lang="en-US" altLang="en-US" b="1" dirty="0">
                <a:latin typeface="Times New Roman" pitchFamily="18" charset="0"/>
                <a:cs typeface="Times New Roman" pitchFamily="18" charset="0"/>
              </a:rPr>
              <a:t>2. </a:t>
            </a:r>
            <a:r>
              <a:rPr lang="en-US" altLang="en-US" b="1" dirty="0" err="1">
                <a:latin typeface="Times New Roman" pitchFamily="18" charset="0"/>
                <a:cs typeface="Times New Roman" pitchFamily="18" charset="0"/>
              </a:rPr>
              <a:t>Đặt</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câu</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phù</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hợp</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với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nội</a:t>
            </a:r>
            <a:r>
              <a:rPr lang="en-US" altLang="en-US" b="1" dirty="0">
                <a:latin typeface="Times New Roman" pitchFamily="18" charset="0"/>
                <a:cs typeface="Times New Roman" pitchFamily="18" charset="0"/>
              </a:rPr>
              <a:t> </a:t>
            </a:r>
            <a:r>
              <a:rPr lang="en-US" altLang="en-US" b="1">
                <a:latin typeface="Times New Roman" pitchFamily="18" charset="0"/>
                <a:cs typeface="Times New Roman" pitchFamily="18" charset="0"/>
              </a:rPr>
              <a:t>dung hình </a:t>
            </a:r>
            <a:r>
              <a:rPr lang="en-US" altLang="en-US" b="1" dirty="0" err="1">
                <a:latin typeface="Times New Roman" pitchFamily="18" charset="0"/>
                <a:cs typeface="Times New Roman" pitchFamily="18" charset="0"/>
              </a:rPr>
              <a:t>sau</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và</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xác</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định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chủ</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ngữ</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vị</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ngữ</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trong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câu</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đó</a:t>
            </a:r>
            <a:r>
              <a:rPr lang="en-US" altLang="en-US" b="1" dirty="0">
                <a:latin typeface="Times New Roman" pitchFamily="18" charset="0"/>
                <a:cs typeface="Times New Roman" pitchFamily="18" charset="0"/>
              </a:rPr>
              <a:t>?</a:t>
            </a:r>
          </a:p>
        </p:txBody>
      </p:sp>
      <p:pic>
        <p:nvPicPr>
          <p:cNvPr id="13317" name="Picture 17" descr="D:\hinh pp\0830js5b15daddi012pz8.gif">
            <a:extLst>
              <a:ext uri="{FF2B5EF4-FFF2-40B4-BE49-F238E27FC236}">
                <a16:creationId xmlns:a16="http://schemas.microsoft.com/office/drawing/2014/main" id="{D1F6A569-B0B5-4D74-B2C6-2A65ED748E6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400" y="3552825"/>
            <a:ext cx="8239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D:\hinh pp\0830js5b15daddi012pz8.gif">
            <a:extLst>
              <a:ext uri="{FF2B5EF4-FFF2-40B4-BE49-F238E27FC236}">
                <a16:creationId xmlns:a16="http://schemas.microsoft.com/office/drawing/2014/main" id="{51E50CD2-F889-4626-BDC6-A99BB0E5AA8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81000"/>
            <a:ext cx="8239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WordArt 21">
            <a:extLst>
              <a:ext uri="{FF2B5EF4-FFF2-40B4-BE49-F238E27FC236}">
                <a16:creationId xmlns:a16="http://schemas.microsoft.com/office/drawing/2014/main" id="{DE3C31E6-D56B-4542-BA1C-3E2D2D0B7542}"/>
              </a:ext>
            </a:extLst>
          </p:cNvPr>
          <p:cNvSpPr>
            <a:spLocks noChangeArrowheads="1" noChangeShapeType="1" noTextEdit="1"/>
          </p:cNvSpPr>
          <p:nvPr/>
        </p:nvSpPr>
        <p:spPr bwMode="auto">
          <a:xfrm>
            <a:off x="2133600" y="1524000"/>
            <a:ext cx="4114800" cy="10668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sp>
        <p:nvSpPr>
          <p:cNvPr id="13320" name="Rectangle 5">
            <a:extLst>
              <a:ext uri="{FF2B5EF4-FFF2-40B4-BE49-F238E27FC236}">
                <a16:creationId xmlns:a16="http://schemas.microsoft.com/office/drawing/2014/main" id="{8861BECA-C8E3-4449-A83C-E3AFD186DB36}"/>
              </a:ext>
            </a:extLst>
          </p:cNvPr>
          <p:cNvSpPr>
            <a:spLocks noChangeArrowheads="1"/>
          </p:cNvSpPr>
          <p:nvPr/>
        </p:nvSpPr>
        <p:spPr bwMode="auto">
          <a:xfrm>
            <a:off x="0" y="27305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en-US" altLang="en-US" b="1" u="sng">
                <a:solidFill>
                  <a:srgbClr val="FF0000"/>
                </a:solidFill>
                <a:latin typeface="Times New Roman" panose="02020603050405020304" pitchFamily="18" charset="0"/>
                <a:cs typeface="Times New Roman" panose="02020603050405020304" pitchFamily="18" charset="0"/>
              </a:rPr>
              <a:t>L</a:t>
            </a:r>
            <a:r>
              <a:rPr lang="vi-VN" altLang="en-US" b="1" u="sng">
                <a:solidFill>
                  <a:srgbClr val="FF0000"/>
                </a:solidFill>
                <a:latin typeface="Times New Roman" panose="02020603050405020304" pitchFamily="18" charset="0"/>
                <a:cs typeface="Times New Roman" panose="02020603050405020304" pitchFamily="18" charset="0"/>
              </a:rPr>
              <a:t>uyện từ và </a:t>
            </a:r>
            <a:r>
              <a:rPr lang="en-US" altLang="en-US" b="1" u="sng">
                <a:solidFill>
                  <a:srgbClr val="FF0000"/>
                </a:solidFill>
                <a:latin typeface="Times New Roman" panose="02020603050405020304" pitchFamily="18" charset="0"/>
                <a:cs typeface="Times New Roman" panose="02020603050405020304" pitchFamily="18" charset="0"/>
              </a:rPr>
              <a:t>c</a:t>
            </a:r>
            <a:r>
              <a:rPr lang="vi-VN" altLang="en-US" b="1" u="sng">
                <a:solidFill>
                  <a:srgbClr val="FF0000"/>
                </a:solidFill>
                <a:latin typeface="Times New Roman" panose="02020603050405020304" pitchFamily="18" charset="0"/>
                <a:cs typeface="Times New Roman" panose="02020603050405020304" pitchFamily="18" charset="0"/>
              </a:rPr>
              <a:t>âu</a:t>
            </a:r>
            <a:r>
              <a:rPr lang="en-US" altLang="en-US" u="sng">
                <a:latin typeface="Times New Roman" panose="02020603050405020304" pitchFamily="18" charset="0"/>
                <a:cs typeface="Times New Roman" panose="02020603050405020304" pitchFamily="18" charset="0"/>
              </a:rPr>
              <a:t> </a:t>
            </a:r>
            <a:endParaRPr lang="vi-VN" altLang="en-US" u="sng">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slide(fromBottom)">
                                      <p:cBhvr>
                                        <p:cTn id="7"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TextBox 6">
            <a:extLst>
              <a:ext uri="{FF2B5EF4-FFF2-40B4-BE49-F238E27FC236}">
                <a16:creationId xmlns:a16="http://schemas.microsoft.com/office/drawing/2014/main" id="{ED238A88-A7B0-471B-8008-88574F1825BC}"/>
              </a:ext>
            </a:extLst>
          </p:cNvPr>
          <p:cNvSpPr txBox="1">
            <a:spLocks noChangeArrowheads="1"/>
          </p:cNvSpPr>
          <p:nvPr/>
        </p:nvSpPr>
        <p:spPr bwMode="auto">
          <a:xfrm>
            <a:off x="2057400" y="5791200"/>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33CC"/>
                </a:solidFill>
                <a:latin typeface="Times New Roman" panose="02020603050405020304" pitchFamily="18" charset="0"/>
                <a:cs typeface="Times New Roman" panose="02020603050405020304" pitchFamily="18" charset="0"/>
              </a:rPr>
              <a:t>Các bạn học sinh đang tập thể dục.</a:t>
            </a:r>
          </a:p>
        </p:txBody>
      </p:sp>
      <p:cxnSp>
        <p:nvCxnSpPr>
          <p:cNvPr id="11" name="Straight Connector 10">
            <a:extLst>
              <a:ext uri="{FF2B5EF4-FFF2-40B4-BE49-F238E27FC236}">
                <a16:creationId xmlns:a16="http://schemas.microsoft.com/office/drawing/2014/main" id="{0329A228-6785-4DAD-986A-2854F4E72312}"/>
              </a:ext>
            </a:extLst>
          </p:cNvPr>
          <p:cNvCxnSpPr/>
          <p:nvPr/>
        </p:nvCxnSpPr>
        <p:spPr>
          <a:xfrm>
            <a:off x="2247900" y="6248400"/>
            <a:ext cx="2362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8ED93EF-473D-4C34-A5C2-6B5C571766FC}"/>
              </a:ext>
            </a:extLst>
          </p:cNvPr>
          <p:cNvCxnSpPr/>
          <p:nvPr/>
        </p:nvCxnSpPr>
        <p:spPr>
          <a:xfrm>
            <a:off x="4752975" y="62484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5A2687-96F9-405C-891C-4B03F3263F01}"/>
              </a:ext>
            </a:extLst>
          </p:cNvPr>
          <p:cNvCxnSpPr/>
          <p:nvPr/>
        </p:nvCxnSpPr>
        <p:spPr>
          <a:xfrm>
            <a:off x="4752975" y="63246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C2C13F9-FB7F-4478-B690-23A3E7E707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6962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diamond(in)">
                                      <p:cBhvr>
                                        <p:cTn id="13" dur="1000"/>
                                        <p:tgtEl>
                                          <p:spTgt spid="81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Right)">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plus(in)">
                                      <p:cBhvr>
                                        <p:cTn id="23" dur="2000"/>
                                        <p:tgtEl>
                                          <p:spTgt spid="12"/>
                                        </p:tgtEl>
                                      </p:cBhvr>
                                    </p:animEffect>
                                  </p:childTnLst>
                                </p:cTn>
                              </p:par>
                              <p:par>
                                <p:cTn id="24" presetID="1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plus(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7" name="Text Box 31">
            <a:extLst>
              <a:ext uri="{FF2B5EF4-FFF2-40B4-BE49-F238E27FC236}">
                <a16:creationId xmlns:a16="http://schemas.microsoft.com/office/drawing/2014/main" id="{FE5FCEA5-6DD4-4807-A6DA-C86B6EBCBE72}"/>
              </a:ext>
            </a:extLst>
          </p:cNvPr>
          <p:cNvSpPr txBox="1">
            <a:spLocks noChangeArrowheads="1"/>
          </p:cNvSpPr>
          <p:nvPr/>
        </p:nvSpPr>
        <p:spPr bwMode="auto">
          <a:xfrm>
            <a:off x="539750" y="1690688"/>
            <a:ext cx="2016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b="1">
                <a:latin typeface="Times New Roman" panose="02020603050405020304" pitchFamily="18" charset="0"/>
              </a:rPr>
              <a:t>I. Nhận xét</a:t>
            </a:r>
            <a:endParaRPr lang="en-US" altLang="vi-VN" b="1">
              <a:latin typeface=".VnTime" panose="020B7200000000000000" pitchFamily="34" charset="0"/>
            </a:endParaRPr>
          </a:p>
        </p:txBody>
      </p:sp>
      <p:sp>
        <p:nvSpPr>
          <p:cNvPr id="39968" name="Text Box 32">
            <a:extLst>
              <a:ext uri="{FF2B5EF4-FFF2-40B4-BE49-F238E27FC236}">
                <a16:creationId xmlns:a16="http://schemas.microsoft.com/office/drawing/2014/main" id="{A8560B38-9B1B-40E3-A1E8-01A688E557BF}"/>
              </a:ext>
            </a:extLst>
          </p:cNvPr>
          <p:cNvSpPr txBox="1">
            <a:spLocks noChangeArrowheads="1"/>
          </p:cNvSpPr>
          <p:nvPr/>
        </p:nvSpPr>
        <p:spPr bwMode="auto">
          <a:xfrm>
            <a:off x="179388" y="2176463"/>
            <a:ext cx="8640762"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b="1">
                <a:latin typeface="Times New Roman" panose="02020603050405020304" pitchFamily="18" charset="0"/>
              </a:rPr>
              <a:t>    1. Đọc đoạn văn sau:</a:t>
            </a:r>
          </a:p>
          <a:p>
            <a:pPr algn="just" eaLnBrk="1" hangingPunct="1"/>
            <a:r>
              <a:rPr lang="en-US" altLang="vi-VN" b="1">
                <a:latin typeface="Times New Roman" panose="02020603050405020304" pitchFamily="18" charset="0"/>
              </a:rPr>
              <a:t>            </a:t>
            </a:r>
            <a:r>
              <a:rPr lang="en-US" altLang="vi-VN" b="1">
                <a:solidFill>
                  <a:srgbClr val="000099"/>
                </a:solidFill>
                <a:latin typeface="Times New Roman" panose="02020603050405020304" pitchFamily="18" charset="0"/>
              </a:rPr>
              <a:t>Bên đường, cây cối xanh um. Nhà cửa thưa thớt dần. Đàn voi bước đi chậm rãi. Chúng thật hiền lành. Người quản tượng ngồi vắt vẻo trên chú voi đi đầu. Anh trẻ và thật khỏe mạnh. Thỉnh thoảng, anh lại cúi xuống như nói điều gì đó với chú voi.   </a:t>
            </a:r>
          </a:p>
          <a:p>
            <a:pPr eaLnBrk="1" hangingPunct="1"/>
            <a:r>
              <a:rPr lang="en-US" altLang="vi-VN" b="1">
                <a:solidFill>
                  <a:srgbClr val="000099"/>
                </a:solidFill>
                <a:latin typeface="Times New Roman" panose="02020603050405020304" pitchFamily="18" charset="0"/>
              </a:rPr>
              <a:t>                                                                 </a:t>
            </a:r>
            <a:r>
              <a:rPr lang="en-US" altLang="vi-VN" b="1" i="1">
                <a:solidFill>
                  <a:srgbClr val="000099"/>
                </a:solidFill>
                <a:latin typeface="Times New Roman" panose="02020603050405020304" pitchFamily="18" charset="0"/>
              </a:rPr>
              <a:t>Theo</a:t>
            </a:r>
            <a:r>
              <a:rPr lang="en-US" altLang="vi-VN" b="1">
                <a:solidFill>
                  <a:srgbClr val="000099"/>
                </a:solidFill>
                <a:latin typeface="Times New Roman" panose="02020603050405020304" pitchFamily="18" charset="0"/>
              </a:rPr>
              <a:t> Hữu Trị</a:t>
            </a:r>
          </a:p>
        </p:txBody>
      </p:sp>
      <p:sp>
        <p:nvSpPr>
          <p:cNvPr id="8" name="TextBox 7">
            <a:extLst>
              <a:ext uri="{FF2B5EF4-FFF2-40B4-BE49-F238E27FC236}">
                <a16:creationId xmlns:a16="http://schemas.microsoft.com/office/drawing/2014/main" id="{72285E02-00BB-45F5-8533-683F4DC794AA}"/>
              </a:ext>
            </a:extLst>
          </p:cNvPr>
          <p:cNvSpPr txBox="1">
            <a:spLocks noChangeArrowheads="1"/>
          </p:cNvSpPr>
          <p:nvPr/>
        </p:nvSpPr>
        <p:spPr bwMode="auto">
          <a:xfrm>
            <a:off x="990600" y="27432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(1)</a:t>
            </a:r>
          </a:p>
        </p:txBody>
      </p:sp>
      <p:sp>
        <p:nvSpPr>
          <p:cNvPr id="9" name="TextBox 8">
            <a:extLst>
              <a:ext uri="{FF2B5EF4-FFF2-40B4-BE49-F238E27FC236}">
                <a16:creationId xmlns:a16="http://schemas.microsoft.com/office/drawing/2014/main" id="{54F01316-4A4D-461C-8BEA-2D3CB92955E6}"/>
              </a:ext>
            </a:extLst>
          </p:cNvPr>
          <p:cNvSpPr txBox="1">
            <a:spLocks noChangeArrowheads="1"/>
          </p:cNvSpPr>
          <p:nvPr/>
        </p:nvSpPr>
        <p:spPr bwMode="auto">
          <a:xfrm>
            <a:off x="5638800" y="27432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(2)</a:t>
            </a:r>
          </a:p>
        </p:txBody>
      </p:sp>
      <p:sp>
        <p:nvSpPr>
          <p:cNvPr id="11" name="TextBox 10">
            <a:extLst>
              <a:ext uri="{FF2B5EF4-FFF2-40B4-BE49-F238E27FC236}">
                <a16:creationId xmlns:a16="http://schemas.microsoft.com/office/drawing/2014/main" id="{944CB364-B613-4759-9011-FC23998CB2EA}"/>
              </a:ext>
            </a:extLst>
          </p:cNvPr>
          <p:cNvSpPr txBox="1">
            <a:spLocks noChangeArrowheads="1"/>
          </p:cNvSpPr>
          <p:nvPr/>
        </p:nvSpPr>
        <p:spPr bwMode="auto">
          <a:xfrm>
            <a:off x="5133975" y="31242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(4)</a:t>
            </a:r>
          </a:p>
        </p:txBody>
      </p:sp>
      <p:sp>
        <p:nvSpPr>
          <p:cNvPr id="12" name="TextBox 11">
            <a:extLst>
              <a:ext uri="{FF2B5EF4-FFF2-40B4-BE49-F238E27FC236}">
                <a16:creationId xmlns:a16="http://schemas.microsoft.com/office/drawing/2014/main" id="{52595C4D-2972-4286-9393-0B1CCAF1FA9D}"/>
              </a:ext>
            </a:extLst>
          </p:cNvPr>
          <p:cNvSpPr txBox="1">
            <a:spLocks noChangeArrowheads="1"/>
          </p:cNvSpPr>
          <p:nvPr/>
        </p:nvSpPr>
        <p:spPr bwMode="auto">
          <a:xfrm>
            <a:off x="304800" y="36576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(5)</a:t>
            </a:r>
          </a:p>
        </p:txBody>
      </p:sp>
      <p:sp>
        <p:nvSpPr>
          <p:cNvPr id="13" name="TextBox 12">
            <a:extLst>
              <a:ext uri="{FF2B5EF4-FFF2-40B4-BE49-F238E27FC236}">
                <a16:creationId xmlns:a16="http://schemas.microsoft.com/office/drawing/2014/main" id="{9C5F1E81-F462-4391-9E55-A1EED6B247C8}"/>
              </a:ext>
            </a:extLst>
          </p:cNvPr>
          <p:cNvSpPr txBox="1">
            <a:spLocks noChangeArrowheads="1"/>
          </p:cNvSpPr>
          <p:nvPr/>
        </p:nvSpPr>
        <p:spPr bwMode="auto">
          <a:xfrm>
            <a:off x="304800" y="4038600"/>
            <a:ext cx="547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(6)</a:t>
            </a:r>
          </a:p>
        </p:txBody>
      </p:sp>
      <p:sp>
        <p:nvSpPr>
          <p:cNvPr id="14" name="TextBox 13">
            <a:extLst>
              <a:ext uri="{FF2B5EF4-FFF2-40B4-BE49-F238E27FC236}">
                <a16:creationId xmlns:a16="http://schemas.microsoft.com/office/drawing/2014/main" id="{64268E3A-CE05-4374-8CDE-FA97BDAA8F23}"/>
              </a:ext>
            </a:extLst>
          </p:cNvPr>
          <p:cNvSpPr txBox="1">
            <a:spLocks noChangeArrowheads="1"/>
          </p:cNvSpPr>
          <p:nvPr/>
        </p:nvSpPr>
        <p:spPr bwMode="auto">
          <a:xfrm>
            <a:off x="4648200" y="399891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(7)</a:t>
            </a:r>
          </a:p>
        </p:txBody>
      </p:sp>
      <p:cxnSp>
        <p:nvCxnSpPr>
          <p:cNvPr id="3" name="Straight Connector 2">
            <a:extLst>
              <a:ext uri="{FF2B5EF4-FFF2-40B4-BE49-F238E27FC236}">
                <a16:creationId xmlns:a16="http://schemas.microsoft.com/office/drawing/2014/main" id="{5A88010F-BF21-4497-A384-7DB9CE7852E4}"/>
              </a:ext>
            </a:extLst>
          </p:cNvPr>
          <p:cNvCxnSpPr/>
          <p:nvPr/>
        </p:nvCxnSpPr>
        <p:spPr>
          <a:xfrm>
            <a:off x="4343400" y="3048000"/>
            <a:ext cx="13049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55668C-B068-437B-93FB-2AA2BB31B44C}"/>
              </a:ext>
            </a:extLst>
          </p:cNvPr>
          <p:cNvCxnSpPr/>
          <p:nvPr/>
        </p:nvCxnSpPr>
        <p:spPr>
          <a:xfrm>
            <a:off x="7308850" y="3048000"/>
            <a:ext cx="14398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0E76A0-7728-45E1-9FE8-7D328E4925C2}"/>
              </a:ext>
            </a:extLst>
          </p:cNvPr>
          <p:cNvCxnSpPr/>
          <p:nvPr/>
        </p:nvCxnSpPr>
        <p:spPr>
          <a:xfrm>
            <a:off x="533400" y="3429000"/>
            <a:ext cx="6524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152EBE4-7F88-4F1E-9F2D-0BE9F94F6DA8}"/>
              </a:ext>
            </a:extLst>
          </p:cNvPr>
          <p:cNvCxnSpPr/>
          <p:nvPr/>
        </p:nvCxnSpPr>
        <p:spPr>
          <a:xfrm>
            <a:off x="6643688" y="3429000"/>
            <a:ext cx="19478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343712-56DB-40DD-9E95-A39CD9333D9A}"/>
              </a:ext>
            </a:extLst>
          </p:cNvPr>
          <p:cNvCxnSpPr/>
          <p:nvPr/>
        </p:nvCxnSpPr>
        <p:spPr>
          <a:xfrm>
            <a:off x="1403350" y="4343400"/>
            <a:ext cx="3228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6">
            <a:extLst>
              <a:ext uri="{FF2B5EF4-FFF2-40B4-BE49-F238E27FC236}">
                <a16:creationId xmlns:a16="http://schemas.microsoft.com/office/drawing/2014/main" id="{916B557F-EFF0-4398-B3A7-44752B1D5081}"/>
              </a:ext>
            </a:extLst>
          </p:cNvPr>
          <p:cNvSpPr>
            <a:spLocks noChangeArrowheads="1"/>
          </p:cNvSpPr>
          <p:nvPr/>
        </p:nvSpPr>
        <p:spPr bwMode="auto">
          <a:xfrm>
            <a:off x="409575" y="5029200"/>
            <a:ext cx="83391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vi-VN" b="1">
                <a:latin typeface="Times New Roman" panose="02020603050405020304" pitchFamily="18" charset="0"/>
              </a:rPr>
              <a:t>   2. Tìm những từ ngữ chỉ đặc điểm, tính chất hoặc </a:t>
            </a:r>
          </a:p>
          <a:p>
            <a:pPr algn="just" eaLnBrk="1" hangingPunct="1"/>
            <a:r>
              <a:rPr lang="en-US" altLang="vi-VN" b="1">
                <a:latin typeface="Times New Roman" panose="02020603050405020304" pitchFamily="18" charset="0"/>
              </a:rPr>
              <a:t>trạng thái của sự vật trong các câu ở đoạn văn trên.</a:t>
            </a:r>
          </a:p>
        </p:txBody>
      </p:sp>
      <p:sp>
        <p:nvSpPr>
          <p:cNvPr id="29" name="TextBox 28">
            <a:extLst>
              <a:ext uri="{FF2B5EF4-FFF2-40B4-BE49-F238E27FC236}">
                <a16:creationId xmlns:a16="http://schemas.microsoft.com/office/drawing/2014/main" id="{98E0426B-5E52-4A02-8C41-B7D91919AD7D}"/>
              </a:ext>
            </a:extLst>
          </p:cNvPr>
          <p:cNvSpPr txBox="1">
            <a:spLocks noChangeArrowheads="1"/>
          </p:cNvSpPr>
          <p:nvPr/>
        </p:nvSpPr>
        <p:spPr bwMode="auto">
          <a:xfrm>
            <a:off x="1106488" y="3124200"/>
            <a:ext cx="417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1200" b="1">
                <a:solidFill>
                  <a:srgbClr val="FF0000"/>
                </a:solidFill>
              </a:rPr>
              <a:t>(3)</a:t>
            </a:r>
          </a:p>
        </p:txBody>
      </p:sp>
      <p:sp>
        <p:nvSpPr>
          <p:cNvPr id="15377" name="Rectangle 5">
            <a:extLst>
              <a:ext uri="{FF2B5EF4-FFF2-40B4-BE49-F238E27FC236}">
                <a16:creationId xmlns:a16="http://schemas.microsoft.com/office/drawing/2014/main" id="{F236FFD6-95BA-4437-A470-039BCF54E818}"/>
              </a:ext>
            </a:extLst>
          </p:cNvPr>
          <p:cNvSpPr>
            <a:spLocks noChangeArrowheads="1"/>
          </p:cNvSpPr>
          <p:nvPr/>
        </p:nvSpPr>
        <p:spPr bwMode="auto">
          <a:xfrm>
            <a:off x="0" y="273050"/>
            <a:ext cx="883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en-US" altLang="en-US" sz="2400" b="1" u="sng">
                <a:solidFill>
                  <a:srgbClr val="0000CC"/>
                </a:solidFill>
                <a:latin typeface="Times New Roman" panose="02020603050405020304" pitchFamily="18" charset="0"/>
                <a:cs typeface="Times New Roman" panose="02020603050405020304" pitchFamily="18" charset="0"/>
              </a:rPr>
              <a:t>L</a:t>
            </a:r>
            <a:r>
              <a:rPr lang="vi-VN" altLang="en-US" sz="2400" b="1" u="sng">
                <a:solidFill>
                  <a:srgbClr val="0000CC"/>
                </a:solidFill>
                <a:latin typeface="Times New Roman" panose="02020603050405020304" pitchFamily="18" charset="0"/>
                <a:cs typeface="Times New Roman" panose="02020603050405020304" pitchFamily="18" charset="0"/>
              </a:rPr>
              <a:t>uyện từ và câu</a:t>
            </a:r>
            <a:r>
              <a:rPr lang="en-US" altLang="en-US" sz="2400" b="1" u="sng">
                <a:solidFill>
                  <a:srgbClr val="0000CC"/>
                </a:solidFill>
                <a:latin typeface="Times New Roman" panose="02020603050405020304" pitchFamily="18" charset="0"/>
                <a:cs typeface="Times New Roman" panose="02020603050405020304" pitchFamily="18" charset="0"/>
              </a:rPr>
              <a:t>:</a:t>
            </a:r>
            <a:endParaRPr lang="vi-VN" altLang="en-US" sz="2400" b="1" u="sng">
              <a:solidFill>
                <a:srgbClr val="0000CC"/>
              </a:solidFill>
              <a:latin typeface="Times New Roman" panose="02020603050405020304" pitchFamily="18" charset="0"/>
              <a:cs typeface="Times New Roman" panose="02020603050405020304" pitchFamily="18" charset="0"/>
            </a:endParaRPr>
          </a:p>
          <a:p>
            <a:pPr algn="ctr"/>
            <a:r>
              <a:rPr lang="en-US" altLang="en-US" b="1">
                <a:solidFill>
                  <a:srgbClr val="FF0000"/>
                </a:solidFill>
                <a:latin typeface="Times New Roman" panose="02020603050405020304" pitchFamily="18" charset="0"/>
                <a:cs typeface="Times New Roman" panose="02020603050405020304" pitchFamily="18" charset="0"/>
              </a:rPr>
              <a:t>    CÂU KỂ </a:t>
            </a:r>
            <a:r>
              <a:rPr lang="en-US" altLang="en-US" b="1" i="1">
                <a:solidFill>
                  <a:srgbClr val="FF0000"/>
                </a:solidFill>
                <a:latin typeface="Times New Roman" panose="02020603050405020304" pitchFamily="18" charset="0"/>
                <a:cs typeface="Times New Roman" panose="02020603050405020304" pitchFamily="18" charset="0"/>
              </a:rPr>
              <a:t>AI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67"/>
                                        </p:tgtEl>
                                        <p:attrNameLst>
                                          <p:attrName>style.visibility</p:attrName>
                                        </p:attrNameLst>
                                      </p:cBhvr>
                                      <p:to>
                                        <p:strVal val="visible"/>
                                      </p:to>
                                    </p:set>
                                    <p:animEffect transition="in" filter="diamond(in)">
                                      <p:cBhvr>
                                        <p:cTn id="7" dur="1000"/>
                                        <p:tgtEl>
                                          <p:spTgt spid="399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9968"/>
                                        </p:tgtEl>
                                        <p:attrNameLst>
                                          <p:attrName>style.visibility</p:attrName>
                                        </p:attrNameLst>
                                      </p:cBhvr>
                                      <p:to>
                                        <p:strVal val="visible"/>
                                      </p:to>
                                    </p:set>
                                    <p:animEffect transition="in" filter="diamond(in)">
                                      <p:cBhvr>
                                        <p:cTn id="12" dur="1000"/>
                                        <p:tgtEl>
                                          <p:spTgt spid="399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mph" presetSubtype="2" fill="hold" nodeType="clickEffect">
                                  <p:stCondLst>
                                    <p:cond delay="0"/>
                                  </p:stCondLst>
                                  <p:childTnLst>
                                    <p:animClr clrSpc="rgb" dir="cw">
                                      <p:cBhvr>
                                        <p:cTn id="39" dur="2000" fill="hold"/>
                                        <p:tgtEl>
                                          <p:spTgt spid="29"/>
                                        </p:tgtEl>
                                        <p:attrNameLst>
                                          <p:attrName>fillcolor</p:attrName>
                                        </p:attrNameLst>
                                      </p:cBhvr>
                                      <p:to>
                                        <a:schemeClr val="accent2"/>
                                      </p:to>
                                    </p:animClr>
                                    <p:set>
                                      <p:cBhvr>
                                        <p:cTn id="40" dur="2000" fill="hold"/>
                                        <p:tgtEl>
                                          <p:spTgt spid="29"/>
                                        </p:tgtEl>
                                        <p:attrNameLst>
                                          <p:attrName>fill.type</p:attrName>
                                        </p:attrNameLst>
                                      </p:cBhvr>
                                      <p:to>
                                        <p:strVal val="solid"/>
                                      </p:to>
                                    </p:set>
                                    <p:set>
                                      <p:cBhvr>
                                        <p:cTn id="41" dur="2000" fill="hold"/>
                                        <p:tgtEl>
                                          <p:spTgt spid="29"/>
                                        </p:tgtEl>
                                        <p:attrNameLst>
                                          <p:attrName>fill.on</p:attrName>
                                        </p:attrNameLst>
                                      </p:cBhvr>
                                      <p:to>
                                        <p:strVal val="true"/>
                                      </p:to>
                                    </p:set>
                                  </p:childTnLst>
                                </p:cTn>
                              </p:par>
                              <p:par>
                                <p:cTn id="42" presetID="1" presetClass="emph" presetSubtype="2" fill="hold" nodeType="withEffect">
                                  <p:stCondLst>
                                    <p:cond delay="0"/>
                                  </p:stCondLst>
                                  <p:childTnLst>
                                    <p:animClr clrSpc="rgb" dir="cw">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4"/>
                                        </p:tgtEl>
                                        <p:attrNameLst>
                                          <p:attrName>fillcolor</p:attrName>
                                        </p:attrNameLst>
                                      </p:cBhvr>
                                      <p:to>
                                        <a:schemeClr val="accent2"/>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29"/>
                                        </p:tgtEl>
                                        <p:attrNameLst>
                                          <p:attrName>ppt_x</p:attrName>
                                        </p:attrNameLst>
                                      </p:cBhvr>
                                      <p:tavLst>
                                        <p:tav tm="0">
                                          <p:val>
                                            <p:strVal val="ppt_x"/>
                                          </p:val>
                                        </p:tav>
                                        <p:tav tm="100000">
                                          <p:val>
                                            <p:strVal val="ppt_x"/>
                                          </p:val>
                                        </p:tav>
                                      </p:tavLst>
                                    </p:anim>
                                    <p:anim calcmode="lin" valueType="num">
                                      <p:cBhvr additive="base">
                                        <p:cTn id="54" dur="500"/>
                                        <p:tgtEl>
                                          <p:spTgt spid="29"/>
                                        </p:tgtEl>
                                        <p:attrNameLst>
                                          <p:attrName>ppt_y</p:attrName>
                                        </p:attrNameLst>
                                      </p:cBhvr>
                                      <p:tavLst>
                                        <p:tav tm="0">
                                          <p:val>
                                            <p:strVal val="ppt_y"/>
                                          </p:val>
                                        </p:tav>
                                        <p:tav tm="100000">
                                          <p:val>
                                            <p:strVal val="1+ppt_h/2"/>
                                          </p:val>
                                        </p:tav>
                                      </p:tavLst>
                                    </p:anim>
                                    <p:set>
                                      <p:cBhvr>
                                        <p:cTn id="55" dur="1" fill="hold">
                                          <p:stCondLst>
                                            <p:cond delay="499"/>
                                          </p:stCondLst>
                                        </p:cTn>
                                        <p:tgtEl>
                                          <p:spTgt spid="29"/>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12"/>
                                        </p:tgtEl>
                                        <p:attrNameLst>
                                          <p:attrName>ppt_x</p:attrName>
                                        </p:attrNameLst>
                                      </p:cBhvr>
                                      <p:tavLst>
                                        <p:tav tm="0">
                                          <p:val>
                                            <p:strVal val="ppt_x"/>
                                          </p:val>
                                        </p:tav>
                                        <p:tav tm="100000">
                                          <p:val>
                                            <p:strVal val="ppt_x"/>
                                          </p:val>
                                        </p:tav>
                                      </p:tavLst>
                                    </p:anim>
                                    <p:anim calcmode="lin" valueType="num">
                                      <p:cBhvr additive="base">
                                        <p:cTn id="58" dur="500"/>
                                        <p:tgtEl>
                                          <p:spTgt spid="12"/>
                                        </p:tgtEl>
                                        <p:attrNameLst>
                                          <p:attrName>ppt_y</p:attrName>
                                        </p:attrNameLst>
                                      </p:cBhvr>
                                      <p:tavLst>
                                        <p:tav tm="0">
                                          <p:val>
                                            <p:strVal val="ppt_y"/>
                                          </p:val>
                                        </p:tav>
                                        <p:tav tm="100000">
                                          <p:val>
                                            <p:strVal val="1+ppt_h/2"/>
                                          </p:val>
                                        </p:tav>
                                      </p:tavLst>
                                    </p:anim>
                                    <p:set>
                                      <p:cBhvr>
                                        <p:cTn id="59" dur="1" fill="hold">
                                          <p:stCondLst>
                                            <p:cond delay="499"/>
                                          </p:stCondLst>
                                        </p:cTn>
                                        <p:tgtEl>
                                          <p:spTgt spid="12"/>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14"/>
                                        </p:tgtEl>
                                        <p:attrNameLst>
                                          <p:attrName>ppt_x</p:attrName>
                                        </p:attrNameLst>
                                      </p:cBhvr>
                                      <p:tavLst>
                                        <p:tav tm="0">
                                          <p:val>
                                            <p:strVal val="ppt_x"/>
                                          </p:val>
                                        </p:tav>
                                        <p:tav tm="100000">
                                          <p:val>
                                            <p:strVal val="ppt_x"/>
                                          </p:val>
                                        </p:tav>
                                      </p:tavLst>
                                    </p:anim>
                                    <p:anim calcmode="lin" valueType="num">
                                      <p:cBhvr additive="base">
                                        <p:cTn id="62" dur="500"/>
                                        <p:tgtEl>
                                          <p:spTgt spid="14"/>
                                        </p:tgtEl>
                                        <p:attrNameLst>
                                          <p:attrName>ppt_y</p:attrName>
                                        </p:attrNameLst>
                                      </p:cBhvr>
                                      <p:tavLst>
                                        <p:tav tm="0">
                                          <p:val>
                                            <p:strVal val="ppt_y"/>
                                          </p:val>
                                        </p:tav>
                                        <p:tav tm="100000">
                                          <p:val>
                                            <p:strVal val="1+ppt_h/2"/>
                                          </p:val>
                                        </p:tav>
                                      </p:tavLst>
                                    </p:anim>
                                    <p:set>
                                      <p:cBhvr>
                                        <p:cTn id="63" dur="1" fill="hold">
                                          <p:stCondLst>
                                            <p:cond delay="499"/>
                                          </p:stCondLst>
                                        </p:cTn>
                                        <p:tgtEl>
                                          <p:spTgt spid="14"/>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900" decel="100000" fill="hold"/>
                                        <p:tgtEl>
                                          <p:spTgt spid="28"/>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7" grpId="0"/>
      <p:bldP spid="39968" grpId="0"/>
      <p:bldP spid="8" grpId="0"/>
      <p:bldP spid="9" grpId="0"/>
      <p:bldP spid="11" grpId="0"/>
      <p:bldP spid="12" grpId="0"/>
      <p:bldP spid="12" grpId="1"/>
      <p:bldP spid="13" grpId="0"/>
      <p:bldP spid="14" grpId="0"/>
      <p:bldP spid="14" grpId="1"/>
      <p:bldP spid="28" grpId="0"/>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323F8706-CBD1-41EA-9847-DC1A3471781B}"/>
              </a:ext>
            </a:extLst>
          </p:cNvPr>
          <p:cNvSpPr txBox="1">
            <a:spLocks noChangeArrowheads="1"/>
          </p:cNvSpPr>
          <p:nvPr/>
        </p:nvSpPr>
        <p:spPr bwMode="auto">
          <a:xfrm>
            <a:off x="0" y="1844675"/>
            <a:ext cx="5245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a:latin typeface="Times New Roman" panose="02020603050405020304" pitchFamily="18" charset="0"/>
              </a:rPr>
              <a:t>       Bên đường, cây cối xanh um. </a:t>
            </a:r>
          </a:p>
        </p:txBody>
      </p:sp>
      <p:sp>
        <p:nvSpPr>
          <p:cNvPr id="15363" name="Text Box 3">
            <a:extLst>
              <a:ext uri="{FF2B5EF4-FFF2-40B4-BE49-F238E27FC236}">
                <a16:creationId xmlns:a16="http://schemas.microsoft.com/office/drawing/2014/main" id="{671AE25D-25AD-4E45-92FC-CFB195F7B5A2}"/>
              </a:ext>
            </a:extLst>
          </p:cNvPr>
          <p:cNvSpPr txBox="1">
            <a:spLocks noChangeArrowheads="1"/>
          </p:cNvSpPr>
          <p:nvPr/>
        </p:nvSpPr>
        <p:spPr bwMode="auto">
          <a:xfrm>
            <a:off x="-381000" y="27432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a:latin typeface="Times New Roman" panose="02020603050405020304" pitchFamily="18" charset="0"/>
              </a:rPr>
              <a:t>             Nhà cửa thưa thớt dần.</a:t>
            </a:r>
          </a:p>
        </p:txBody>
      </p:sp>
      <p:sp>
        <p:nvSpPr>
          <p:cNvPr id="15364" name="Text Box 4">
            <a:extLst>
              <a:ext uri="{FF2B5EF4-FFF2-40B4-BE49-F238E27FC236}">
                <a16:creationId xmlns:a16="http://schemas.microsoft.com/office/drawing/2014/main" id="{82CA3196-872B-4602-B32E-F5242728A187}"/>
              </a:ext>
            </a:extLst>
          </p:cNvPr>
          <p:cNvSpPr txBox="1">
            <a:spLocks noChangeArrowheads="1"/>
          </p:cNvSpPr>
          <p:nvPr/>
        </p:nvSpPr>
        <p:spPr bwMode="auto">
          <a:xfrm>
            <a:off x="-457200" y="35433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a:latin typeface="Times New Roman" panose="02020603050405020304" pitchFamily="18" charset="0"/>
              </a:rPr>
              <a:t>              Chúng thật hiền lành.</a:t>
            </a:r>
          </a:p>
        </p:txBody>
      </p:sp>
      <p:sp>
        <p:nvSpPr>
          <p:cNvPr id="15365" name="Text Box 5">
            <a:extLst>
              <a:ext uri="{FF2B5EF4-FFF2-40B4-BE49-F238E27FC236}">
                <a16:creationId xmlns:a16="http://schemas.microsoft.com/office/drawing/2014/main" id="{371179E5-AF97-43A3-8140-B5513DCE2B4F}"/>
              </a:ext>
            </a:extLst>
          </p:cNvPr>
          <p:cNvSpPr txBox="1">
            <a:spLocks noChangeArrowheads="1"/>
          </p:cNvSpPr>
          <p:nvPr/>
        </p:nvSpPr>
        <p:spPr bwMode="auto">
          <a:xfrm>
            <a:off x="-1404938" y="4365625"/>
            <a:ext cx="62484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a:latin typeface="Times New Roman" panose="02020603050405020304" pitchFamily="18" charset="0"/>
              </a:rPr>
              <a:t>                        Anh trẻ và thật khỏe mạnh.</a:t>
            </a:r>
          </a:p>
        </p:txBody>
      </p:sp>
      <p:sp>
        <p:nvSpPr>
          <p:cNvPr id="15366" name="Rectangle 6">
            <a:extLst>
              <a:ext uri="{FF2B5EF4-FFF2-40B4-BE49-F238E27FC236}">
                <a16:creationId xmlns:a16="http://schemas.microsoft.com/office/drawing/2014/main" id="{E2C277EF-F243-4624-BC15-647C944D472E}"/>
              </a:ext>
            </a:extLst>
          </p:cNvPr>
          <p:cNvSpPr>
            <a:spLocks noChangeArrowheads="1"/>
          </p:cNvSpPr>
          <p:nvPr/>
        </p:nvSpPr>
        <p:spPr bwMode="auto">
          <a:xfrm>
            <a:off x="0" y="1141413"/>
            <a:ext cx="91440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b="1">
                <a:latin typeface="Times New Roman" panose="02020603050405020304" pitchFamily="18" charset="0"/>
                <a:cs typeface="Times New Roman" panose="02020603050405020304" pitchFamily="18" charset="0"/>
              </a:rPr>
              <a:t>3. Đặt câu hỏi cho các từ ngữ vừa tìm được. </a:t>
            </a:r>
          </a:p>
        </p:txBody>
      </p:sp>
      <p:sp>
        <p:nvSpPr>
          <p:cNvPr id="16391" name="Text Box 7">
            <a:extLst>
              <a:ext uri="{FF2B5EF4-FFF2-40B4-BE49-F238E27FC236}">
                <a16:creationId xmlns:a16="http://schemas.microsoft.com/office/drawing/2014/main" id="{AA2755C6-55C7-44F9-9ED7-1B6796B820DA}"/>
              </a:ext>
            </a:extLst>
          </p:cNvPr>
          <p:cNvSpPr txBox="1">
            <a:spLocks noChangeArrowheads="1"/>
          </p:cNvSpPr>
          <p:nvPr/>
        </p:nvSpPr>
        <p:spPr bwMode="auto">
          <a:xfrm>
            <a:off x="755650" y="1628775"/>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sz="1800"/>
          </a:p>
        </p:txBody>
      </p:sp>
      <p:sp>
        <p:nvSpPr>
          <p:cNvPr id="15368" name="Text Box 8">
            <a:extLst>
              <a:ext uri="{FF2B5EF4-FFF2-40B4-BE49-F238E27FC236}">
                <a16:creationId xmlns:a16="http://schemas.microsoft.com/office/drawing/2014/main" id="{A0FCC9A0-3E0E-4F77-94FA-977F60617A93}"/>
              </a:ext>
            </a:extLst>
          </p:cNvPr>
          <p:cNvSpPr txBox="1">
            <a:spLocks noChangeArrowheads="1"/>
          </p:cNvSpPr>
          <p:nvPr/>
        </p:nvSpPr>
        <p:spPr bwMode="auto">
          <a:xfrm>
            <a:off x="5257800" y="1752600"/>
            <a:ext cx="388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b="1" u="sng">
                <a:latin typeface="Times New Roman" panose="02020603050405020304" pitchFamily="18" charset="0"/>
                <a:cs typeface="Times New Roman" panose="02020603050405020304" pitchFamily="18" charset="0"/>
              </a:rPr>
              <a:t>M</a:t>
            </a:r>
            <a:r>
              <a:rPr lang="en-US" altLang="vi-VN" sz="2400" b="1">
                <a:latin typeface="Times New Roman" panose="02020603050405020304" pitchFamily="18" charset="0"/>
                <a:cs typeface="Times New Roman" panose="02020603050405020304" pitchFamily="18" charset="0"/>
              </a:rPr>
              <a:t>: </a:t>
            </a:r>
            <a:r>
              <a:rPr lang="en-US" altLang="vi-VN" sz="2400"/>
              <a:t>Bên đường,cây cối</a:t>
            </a:r>
          </a:p>
          <a:p>
            <a:pPr eaLnBrk="1" hangingPunct="1">
              <a:spcBef>
                <a:spcPct val="50000"/>
              </a:spcBef>
            </a:pPr>
            <a:r>
              <a:rPr lang="en-US" altLang="vi-VN" sz="2400" b="1"/>
              <a:t>     </a:t>
            </a:r>
            <a:r>
              <a:rPr lang="en-US" altLang="vi-VN" sz="2400" b="1">
                <a:solidFill>
                  <a:srgbClr val="FF0000"/>
                </a:solidFill>
              </a:rPr>
              <a:t>thế nào</a:t>
            </a:r>
            <a:r>
              <a:rPr lang="en-US" altLang="vi-VN" sz="2400" b="1">
                <a:latin typeface="Times New Roman" panose="02020603050405020304" pitchFamily="18" charset="0"/>
                <a:cs typeface="Times New Roman" panose="02020603050405020304" pitchFamily="18" charset="0"/>
              </a:rPr>
              <a:t>?</a:t>
            </a:r>
          </a:p>
        </p:txBody>
      </p:sp>
      <p:sp>
        <p:nvSpPr>
          <p:cNvPr id="15369" name="Text Box 9">
            <a:extLst>
              <a:ext uri="{FF2B5EF4-FFF2-40B4-BE49-F238E27FC236}">
                <a16:creationId xmlns:a16="http://schemas.microsoft.com/office/drawing/2014/main" id="{AE871A79-3899-4318-979A-19FB16F0A238}"/>
              </a:ext>
            </a:extLst>
          </p:cNvPr>
          <p:cNvSpPr txBox="1">
            <a:spLocks noChangeArrowheads="1"/>
          </p:cNvSpPr>
          <p:nvPr/>
        </p:nvSpPr>
        <p:spPr bwMode="auto">
          <a:xfrm>
            <a:off x="5334000" y="28194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a:t>Nhà cửa</a:t>
            </a:r>
            <a:r>
              <a:rPr lang="en-US" altLang="vi-VN" sz="2400" b="1"/>
              <a:t> </a:t>
            </a:r>
            <a:r>
              <a:rPr lang="en-US" altLang="vi-VN" sz="2400" b="1">
                <a:solidFill>
                  <a:srgbClr val="FF0000"/>
                </a:solidFill>
              </a:rPr>
              <a:t>thế nào</a:t>
            </a:r>
            <a:r>
              <a:rPr lang="en-US" altLang="vi-VN" sz="2400" b="1">
                <a:latin typeface="Times New Roman" panose="02020603050405020304" pitchFamily="18" charset="0"/>
                <a:cs typeface="Times New Roman" panose="02020603050405020304" pitchFamily="18" charset="0"/>
              </a:rPr>
              <a:t>?</a:t>
            </a:r>
          </a:p>
        </p:txBody>
      </p:sp>
      <p:sp>
        <p:nvSpPr>
          <p:cNvPr id="15370" name="Text Box 10">
            <a:extLst>
              <a:ext uri="{FF2B5EF4-FFF2-40B4-BE49-F238E27FC236}">
                <a16:creationId xmlns:a16="http://schemas.microsoft.com/office/drawing/2014/main" id="{07EB8E38-234A-4C8E-B180-6F1A9AB1C9E7}"/>
              </a:ext>
            </a:extLst>
          </p:cNvPr>
          <p:cNvSpPr txBox="1">
            <a:spLocks noChangeArrowheads="1"/>
          </p:cNvSpPr>
          <p:nvPr/>
        </p:nvSpPr>
        <p:spPr bwMode="auto">
          <a:xfrm>
            <a:off x="5257800" y="35814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a:t> Chúng (đàn voi)</a:t>
            </a:r>
            <a:r>
              <a:rPr lang="en-US" altLang="vi-VN" sz="2400" b="1"/>
              <a:t> </a:t>
            </a:r>
            <a:r>
              <a:rPr lang="en-US" altLang="vi-VN" sz="2400" b="1">
                <a:solidFill>
                  <a:srgbClr val="FF0000"/>
                </a:solidFill>
              </a:rPr>
              <a:t>thế nào</a:t>
            </a:r>
            <a:r>
              <a:rPr lang="en-US" altLang="vi-VN" sz="2400" b="1">
                <a:latin typeface="Times New Roman" panose="02020603050405020304" pitchFamily="18" charset="0"/>
                <a:cs typeface="Times New Roman" panose="02020603050405020304" pitchFamily="18" charset="0"/>
              </a:rPr>
              <a:t>?</a:t>
            </a:r>
          </a:p>
        </p:txBody>
      </p:sp>
      <p:sp>
        <p:nvSpPr>
          <p:cNvPr id="15371" name="Text Box 11">
            <a:extLst>
              <a:ext uri="{FF2B5EF4-FFF2-40B4-BE49-F238E27FC236}">
                <a16:creationId xmlns:a16="http://schemas.microsoft.com/office/drawing/2014/main" id="{E9136FE7-50AB-4E02-B208-AF8C5AA7DBAA}"/>
              </a:ext>
            </a:extLst>
          </p:cNvPr>
          <p:cNvSpPr txBox="1">
            <a:spLocks noChangeArrowheads="1"/>
          </p:cNvSpPr>
          <p:nvPr/>
        </p:nvSpPr>
        <p:spPr bwMode="auto">
          <a:xfrm>
            <a:off x="5334000" y="4279900"/>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400"/>
              <a:t>Anh (người quản tượng) </a:t>
            </a:r>
            <a:r>
              <a:rPr lang="en-US" altLang="vi-VN" sz="2400" b="1">
                <a:solidFill>
                  <a:srgbClr val="FF0000"/>
                </a:solidFill>
              </a:rPr>
              <a:t>thế nào</a:t>
            </a:r>
            <a:r>
              <a:rPr lang="en-US" altLang="vi-VN" sz="2400" b="1">
                <a:latin typeface="Times New Roman" panose="02020603050405020304" pitchFamily="18" charset="0"/>
                <a:cs typeface="Times New Roman" panose="02020603050405020304" pitchFamily="18" charset="0"/>
              </a:rPr>
              <a:t>?</a:t>
            </a:r>
          </a:p>
        </p:txBody>
      </p:sp>
      <p:sp>
        <p:nvSpPr>
          <p:cNvPr id="15372" name="Rectangle 12">
            <a:extLst>
              <a:ext uri="{FF2B5EF4-FFF2-40B4-BE49-F238E27FC236}">
                <a16:creationId xmlns:a16="http://schemas.microsoft.com/office/drawing/2014/main" id="{2B3FE4CB-F386-4884-A37E-AAA660153800}"/>
              </a:ext>
            </a:extLst>
          </p:cNvPr>
          <p:cNvSpPr>
            <a:spLocks noChangeArrowheads="1"/>
          </p:cNvSpPr>
          <p:nvPr/>
        </p:nvSpPr>
        <p:spPr bwMode="auto">
          <a:xfrm>
            <a:off x="0" y="5257800"/>
            <a:ext cx="9144000"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vi-VN"/>
              <a:t>	</a:t>
            </a:r>
            <a:r>
              <a:rPr lang="en-US" altLang="vi-VN" b="1">
                <a:latin typeface="Times New Roman" panose="02020603050405020304" pitchFamily="18" charset="0"/>
                <a:cs typeface="Times New Roman" panose="02020603050405020304" pitchFamily="18" charset="0"/>
              </a:rPr>
              <a:t>Câu kể Ai thế nào? bộ phận v</a:t>
            </a:r>
            <a:r>
              <a:rPr lang="en-US" altLang="vi-VN" b="1" i="1">
                <a:latin typeface="Times New Roman" panose="02020603050405020304" pitchFamily="18" charset="0"/>
                <a:cs typeface="Times New Roman" panose="02020603050405020304" pitchFamily="18" charset="0"/>
              </a:rPr>
              <a:t>ị ngữ trả lời </a:t>
            </a:r>
          </a:p>
          <a:p>
            <a:pPr algn="just" eaLnBrk="1" hangingPunct="1"/>
            <a:r>
              <a:rPr lang="en-US" altLang="vi-VN" b="1" i="1">
                <a:latin typeface="Times New Roman" panose="02020603050405020304" pitchFamily="18" charset="0"/>
                <a:cs typeface="Times New Roman" panose="02020603050405020304" pitchFamily="18" charset="0"/>
              </a:rPr>
              <a:t>         cho câu hỏi…</a:t>
            </a:r>
            <a:r>
              <a:rPr lang="en-US" altLang="vi-VN" b="1" i="1">
                <a:solidFill>
                  <a:schemeClr val="accent2"/>
                </a:solidFill>
                <a:latin typeface="Times New Roman" panose="02020603050405020304" pitchFamily="18" charset="0"/>
                <a:cs typeface="Times New Roman" panose="02020603050405020304" pitchFamily="18" charset="0"/>
              </a:rPr>
              <a:t> </a:t>
            </a:r>
            <a:endParaRPr lang="en-US" altLang="vi-VN" b="1" i="1">
              <a:solidFill>
                <a:srgbClr val="FF0000"/>
              </a:solidFill>
              <a:latin typeface="Times New Roman" panose="02020603050405020304" pitchFamily="18" charset="0"/>
              <a:cs typeface="Times New Roman" panose="02020603050405020304" pitchFamily="18" charset="0"/>
            </a:endParaRPr>
          </a:p>
        </p:txBody>
      </p:sp>
      <p:sp>
        <p:nvSpPr>
          <p:cNvPr id="16397" name="Line 18">
            <a:extLst>
              <a:ext uri="{FF2B5EF4-FFF2-40B4-BE49-F238E27FC236}">
                <a16:creationId xmlns:a16="http://schemas.microsoft.com/office/drawing/2014/main" id="{C38D45BC-E982-4C59-9B0D-458B8EC9391D}"/>
              </a:ext>
            </a:extLst>
          </p:cNvPr>
          <p:cNvSpPr>
            <a:spLocks noChangeShapeType="1"/>
          </p:cNvSpPr>
          <p:nvPr/>
        </p:nvSpPr>
        <p:spPr bwMode="auto">
          <a:xfrm>
            <a:off x="51816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Text Box 19">
            <a:extLst>
              <a:ext uri="{FF2B5EF4-FFF2-40B4-BE49-F238E27FC236}">
                <a16:creationId xmlns:a16="http://schemas.microsoft.com/office/drawing/2014/main" id="{624F021E-0992-42A6-B777-B20CE10F8621}"/>
              </a:ext>
            </a:extLst>
          </p:cNvPr>
          <p:cNvSpPr txBox="1">
            <a:spLocks noChangeArrowheads="1"/>
          </p:cNvSpPr>
          <p:nvPr/>
        </p:nvSpPr>
        <p:spPr bwMode="auto">
          <a:xfrm>
            <a:off x="0" y="19050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a:p>
        </p:txBody>
      </p:sp>
      <p:sp>
        <p:nvSpPr>
          <p:cNvPr id="15380" name="Text Box 20">
            <a:extLst>
              <a:ext uri="{FF2B5EF4-FFF2-40B4-BE49-F238E27FC236}">
                <a16:creationId xmlns:a16="http://schemas.microsoft.com/office/drawing/2014/main" id="{470F62C7-42FD-4043-8AF7-8AB435D6EE72}"/>
              </a:ext>
            </a:extLst>
          </p:cNvPr>
          <p:cNvSpPr txBox="1">
            <a:spLocks noChangeArrowheads="1"/>
          </p:cNvSpPr>
          <p:nvPr/>
        </p:nvSpPr>
        <p:spPr bwMode="auto">
          <a:xfrm>
            <a:off x="0" y="17653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b="1" u="sng">
                <a:latin typeface="Times New Roman" panose="02020603050405020304" pitchFamily="18" charset="0"/>
                <a:cs typeface="Times New Roman" panose="02020603050405020304" pitchFamily="18" charset="0"/>
              </a:rPr>
              <a:t>M</a:t>
            </a:r>
            <a:r>
              <a:rPr lang="en-US" altLang="vi-VN" b="1">
                <a:latin typeface="Times New Roman" panose="02020603050405020304" pitchFamily="18" charset="0"/>
                <a:cs typeface="Times New Roman" panose="02020603050405020304" pitchFamily="18" charset="0"/>
              </a:rPr>
              <a:t>:</a:t>
            </a:r>
          </a:p>
        </p:txBody>
      </p:sp>
      <p:sp>
        <p:nvSpPr>
          <p:cNvPr id="15381" name="Line 21">
            <a:extLst>
              <a:ext uri="{FF2B5EF4-FFF2-40B4-BE49-F238E27FC236}">
                <a16:creationId xmlns:a16="http://schemas.microsoft.com/office/drawing/2014/main" id="{277F826C-C48D-4C07-AF5C-9D1EEFA90080}"/>
              </a:ext>
            </a:extLst>
          </p:cNvPr>
          <p:cNvSpPr>
            <a:spLocks noChangeShapeType="1"/>
          </p:cNvSpPr>
          <p:nvPr/>
        </p:nvSpPr>
        <p:spPr bwMode="auto">
          <a:xfrm>
            <a:off x="3581400" y="22479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22">
            <a:extLst>
              <a:ext uri="{FF2B5EF4-FFF2-40B4-BE49-F238E27FC236}">
                <a16:creationId xmlns:a16="http://schemas.microsoft.com/office/drawing/2014/main" id="{65C2F7A0-6913-4A2B-93AC-DB3001B5AA39}"/>
              </a:ext>
            </a:extLst>
          </p:cNvPr>
          <p:cNvSpPr>
            <a:spLocks noChangeShapeType="1"/>
          </p:cNvSpPr>
          <p:nvPr/>
        </p:nvSpPr>
        <p:spPr bwMode="auto">
          <a:xfrm>
            <a:off x="2133600" y="31623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23">
            <a:extLst>
              <a:ext uri="{FF2B5EF4-FFF2-40B4-BE49-F238E27FC236}">
                <a16:creationId xmlns:a16="http://schemas.microsoft.com/office/drawing/2014/main" id="{1E89A626-BDAD-4328-A84C-CAC36B299604}"/>
              </a:ext>
            </a:extLst>
          </p:cNvPr>
          <p:cNvSpPr>
            <a:spLocks noChangeShapeType="1"/>
          </p:cNvSpPr>
          <p:nvPr/>
        </p:nvSpPr>
        <p:spPr bwMode="auto">
          <a:xfrm>
            <a:off x="1905000" y="39878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24">
            <a:extLst>
              <a:ext uri="{FF2B5EF4-FFF2-40B4-BE49-F238E27FC236}">
                <a16:creationId xmlns:a16="http://schemas.microsoft.com/office/drawing/2014/main" id="{2C37B281-D635-4622-8250-2E6BCF9FE0D2}"/>
              </a:ext>
            </a:extLst>
          </p:cNvPr>
          <p:cNvSpPr>
            <a:spLocks noChangeShapeType="1"/>
          </p:cNvSpPr>
          <p:nvPr/>
        </p:nvSpPr>
        <p:spPr bwMode="auto">
          <a:xfrm>
            <a:off x="1600200" y="4787900"/>
            <a:ext cx="3048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25">
            <a:extLst>
              <a:ext uri="{FF2B5EF4-FFF2-40B4-BE49-F238E27FC236}">
                <a16:creationId xmlns:a16="http://schemas.microsoft.com/office/drawing/2014/main" id="{D8C6E80E-1B5F-4ABC-BB89-78641C82F277}"/>
              </a:ext>
            </a:extLst>
          </p:cNvPr>
          <p:cNvSpPr>
            <a:spLocks noChangeShapeType="1"/>
          </p:cNvSpPr>
          <p:nvPr/>
        </p:nvSpPr>
        <p:spPr bwMode="auto">
          <a:xfrm>
            <a:off x="3568700" y="2298700"/>
            <a:ext cx="129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26">
            <a:extLst>
              <a:ext uri="{FF2B5EF4-FFF2-40B4-BE49-F238E27FC236}">
                <a16:creationId xmlns:a16="http://schemas.microsoft.com/office/drawing/2014/main" id="{62889F1B-18F5-4B19-BE33-7B2FD074FB48}"/>
              </a:ext>
            </a:extLst>
          </p:cNvPr>
          <p:cNvSpPr>
            <a:spLocks noChangeShapeType="1"/>
          </p:cNvSpPr>
          <p:nvPr/>
        </p:nvSpPr>
        <p:spPr bwMode="auto">
          <a:xfrm>
            <a:off x="2120900" y="32131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27">
            <a:extLst>
              <a:ext uri="{FF2B5EF4-FFF2-40B4-BE49-F238E27FC236}">
                <a16:creationId xmlns:a16="http://schemas.microsoft.com/office/drawing/2014/main" id="{246DCA55-1D43-4553-8932-4377A8D69D6F}"/>
              </a:ext>
            </a:extLst>
          </p:cNvPr>
          <p:cNvSpPr>
            <a:spLocks noChangeShapeType="1"/>
          </p:cNvSpPr>
          <p:nvPr/>
        </p:nvSpPr>
        <p:spPr bwMode="auto">
          <a:xfrm>
            <a:off x="1905000" y="40513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28">
            <a:extLst>
              <a:ext uri="{FF2B5EF4-FFF2-40B4-BE49-F238E27FC236}">
                <a16:creationId xmlns:a16="http://schemas.microsoft.com/office/drawing/2014/main" id="{BEE724C7-C825-40CB-AA86-CDD5BEA6B01C}"/>
              </a:ext>
            </a:extLst>
          </p:cNvPr>
          <p:cNvSpPr>
            <a:spLocks noChangeShapeType="1"/>
          </p:cNvSpPr>
          <p:nvPr/>
        </p:nvSpPr>
        <p:spPr bwMode="auto">
          <a:xfrm>
            <a:off x="1612900" y="4838700"/>
            <a:ext cx="3048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Text Box 29">
            <a:extLst>
              <a:ext uri="{FF2B5EF4-FFF2-40B4-BE49-F238E27FC236}">
                <a16:creationId xmlns:a16="http://schemas.microsoft.com/office/drawing/2014/main" id="{E5F6685C-793D-46D7-8D65-DA1CF5BC7ED4}"/>
              </a:ext>
            </a:extLst>
          </p:cNvPr>
          <p:cNvSpPr txBox="1">
            <a:spLocks noChangeArrowheads="1"/>
          </p:cNvSpPr>
          <p:nvPr/>
        </p:nvSpPr>
        <p:spPr bwMode="auto">
          <a:xfrm>
            <a:off x="3962400" y="22352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000" b="1">
                <a:solidFill>
                  <a:srgbClr val="FF0000"/>
                </a:solidFill>
                <a:latin typeface="Times New Roman" panose="02020603050405020304" pitchFamily="18" charset="0"/>
              </a:rPr>
              <a:t>VN</a:t>
            </a:r>
          </a:p>
        </p:txBody>
      </p:sp>
      <p:sp>
        <p:nvSpPr>
          <p:cNvPr id="15390" name="Text Box 30">
            <a:extLst>
              <a:ext uri="{FF2B5EF4-FFF2-40B4-BE49-F238E27FC236}">
                <a16:creationId xmlns:a16="http://schemas.microsoft.com/office/drawing/2014/main" id="{A045DE4C-A392-4759-B485-BAE7777ABC25}"/>
              </a:ext>
            </a:extLst>
          </p:cNvPr>
          <p:cNvSpPr txBox="1">
            <a:spLocks noChangeArrowheads="1"/>
          </p:cNvSpPr>
          <p:nvPr/>
        </p:nvSpPr>
        <p:spPr bwMode="auto">
          <a:xfrm>
            <a:off x="2844800" y="31369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000" b="1">
                <a:solidFill>
                  <a:srgbClr val="FF0000"/>
                </a:solidFill>
                <a:latin typeface="Times New Roman" panose="02020603050405020304" pitchFamily="18" charset="0"/>
              </a:rPr>
              <a:t>VN</a:t>
            </a:r>
          </a:p>
        </p:txBody>
      </p:sp>
      <p:sp>
        <p:nvSpPr>
          <p:cNvPr id="15391" name="Text Box 31">
            <a:extLst>
              <a:ext uri="{FF2B5EF4-FFF2-40B4-BE49-F238E27FC236}">
                <a16:creationId xmlns:a16="http://schemas.microsoft.com/office/drawing/2014/main" id="{B8A382DA-F23D-4765-8497-0AF2BC82EEA2}"/>
              </a:ext>
            </a:extLst>
          </p:cNvPr>
          <p:cNvSpPr txBox="1">
            <a:spLocks noChangeArrowheads="1"/>
          </p:cNvSpPr>
          <p:nvPr/>
        </p:nvSpPr>
        <p:spPr bwMode="auto">
          <a:xfrm>
            <a:off x="2578100" y="40005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000" b="1">
                <a:solidFill>
                  <a:srgbClr val="FF0000"/>
                </a:solidFill>
                <a:latin typeface="Times New Roman" panose="02020603050405020304" pitchFamily="18" charset="0"/>
              </a:rPr>
              <a:t>VN</a:t>
            </a:r>
          </a:p>
        </p:txBody>
      </p:sp>
      <p:sp>
        <p:nvSpPr>
          <p:cNvPr id="15392" name="Text Box 32">
            <a:extLst>
              <a:ext uri="{FF2B5EF4-FFF2-40B4-BE49-F238E27FC236}">
                <a16:creationId xmlns:a16="http://schemas.microsoft.com/office/drawing/2014/main" id="{2A8A007B-46D3-43B9-B164-1316520831AD}"/>
              </a:ext>
            </a:extLst>
          </p:cNvPr>
          <p:cNvSpPr txBox="1">
            <a:spLocks noChangeArrowheads="1"/>
          </p:cNvSpPr>
          <p:nvPr/>
        </p:nvSpPr>
        <p:spPr bwMode="auto">
          <a:xfrm>
            <a:off x="2590800" y="48006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000" b="1">
                <a:solidFill>
                  <a:srgbClr val="FF0000"/>
                </a:solidFill>
                <a:latin typeface="Times New Roman" panose="02020603050405020304" pitchFamily="18" charset="0"/>
              </a:rPr>
              <a:t>VN</a:t>
            </a:r>
          </a:p>
        </p:txBody>
      </p:sp>
      <p:cxnSp>
        <p:nvCxnSpPr>
          <p:cNvPr id="34" name="Straight Connector 33">
            <a:extLst>
              <a:ext uri="{FF2B5EF4-FFF2-40B4-BE49-F238E27FC236}">
                <a16:creationId xmlns:a16="http://schemas.microsoft.com/office/drawing/2014/main" id="{FD95AD6A-3637-425A-B0A0-AF7E48D20BB4}"/>
              </a:ext>
            </a:extLst>
          </p:cNvPr>
          <p:cNvCxnSpPr/>
          <p:nvPr/>
        </p:nvCxnSpPr>
        <p:spPr>
          <a:xfrm>
            <a:off x="395288" y="1676400"/>
            <a:ext cx="1738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78B0937-9666-4A00-AEE4-FAD34DC1AB7A}"/>
              </a:ext>
            </a:extLst>
          </p:cNvPr>
          <p:cNvCxnSpPr/>
          <p:nvPr/>
        </p:nvCxnSpPr>
        <p:spPr>
          <a:xfrm>
            <a:off x="3570288" y="1676400"/>
            <a:ext cx="3017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414" name="Rectangle 30">
            <a:extLst>
              <a:ext uri="{FF2B5EF4-FFF2-40B4-BE49-F238E27FC236}">
                <a16:creationId xmlns:a16="http://schemas.microsoft.com/office/drawing/2014/main" id="{D48919B2-C29F-4267-8CB8-6E05FF370AA0}"/>
              </a:ext>
            </a:extLst>
          </p:cNvPr>
          <p:cNvSpPr>
            <a:spLocks noChangeArrowheads="1"/>
          </p:cNvSpPr>
          <p:nvPr/>
        </p:nvSpPr>
        <p:spPr bwMode="auto">
          <a:xfrm>
            <a:off x="609600" y="0"/>
            <a:ext cx="7848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en-US" altLang="en-US" sz="2000" b="1" u="sng">
                <a:solidFill>
                  <a:srgbClr val="0000CC"/>
                </a:solidFill>
                <a:latin typeface="Times New Roman" panose="02020603050405020304" pitchFamily="18" charset="0"/>
                <a:cs typeface="Times New Roman" panose="02020603050405020304" pitchFamily="18" charset="0"/>
              </a:rPr>
              <a:t>L</a:t>
            </a:r>
            <a:r>
              <a:rPr lang="vi-VN" altLang="en-US" sz="2000" b="1" u="sng">
                <a:solidFill>
                  <a:srgbClr val="0000CC"/>
                </a:solidFill>
                <a:latin typeface="Times New Roman" panose="02020603050405020304" pitchFamily="18" charset="0"/>
                <a:cs typeface="Times New Roman" panose="02020603050405020304" pitchFamily="18" charset="0"/>
              </a:rPr>
              <a:t>uyện từ và câu</a:t>
            </a:r>
            <a:r>
              <a:rPr lang="en-US" altLang="en-US" sz="2000" b="1" u="sng">
                <a:solidFill>
                  <a:srgbClr val="0000CC"/>
                </a:solidFill>
                <a:latin typeface="Times New Roman" panose="02020603050405020304" pitchFamily="18" charset="0"/>
                <a:cs typeface="Times New Roman" panose="02020603050405020304" pitchFamily="18" charset="0"/>
              </a:rPr>
              <a:t>:</a:t>
            </a:r>
            <a:endParaRPr lang="vi-VN" altLang="en-US" sz="2000" b="1" u="sng">
              <a:solidFill>
                <a:srgbClr val="0000CC"/>
              </a:solidFill>
              <a:latin typeface="Times New Roman" panose="02020603050405020304" pitchFamily="18" charset="0"/>
              <a:cs typeface="Times New Roman" panose="02020603050405020304" pitchFamily="18" charset="0"/>
            </a:endParaRPr>
          </a:p>
          <a:p>
            <a:pPr algn="ctr"/>
            <a:r>
              <a:rPr lang="en-US" altLang="en-US" sz="2400" b="1">
                <a:solidFill>
                  <a:srgbClr val="FF0000"/>
                </a:solidFill>
                <a:latin typeface="Times New Roman" panose="02020603050405020304" pitchFamily="18" charset="0"/>
                <a:cs typeface="Times New Roman" panose="02020603050405020304" pitchFamily="18" charset="0"/>
              </a:rPr>
              <a:t>    CÂU KỂ </a:t>
            </a:r>
            <a:r>
              <a:rPr lang="en-US" altLang="en-US" sz="2400" b="1" i="1">
                <a:solidFill>
                  <a:srgbClr val="FF0000"/>
                </a:solidFill>
                <a:latin typeface="Times New Roman" panose="02020603050405020304" pitchFamily="18" charset="0"/>
                <a:cs typeface="Times New Roman" panose="02020603050405020304" pitchFamily="18" charset="0"/>
              </a:rPr>
              <a:t>AI THẾ NÀO?</a:t>
            </a:r>
          </a:p>
          <a:p>
            <a:pPr algn="ctr"/>
            <a:endParaRPr lang="en-US" altLang="en-US" sz="2400" b="1" i="1">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47E9503-DFA0-4616-9A2E-2303A51323C1}"/>
              </a:ext>
            </a:extLst>
          </p:cNvPr>
          <p:cNvSpPr>
            <a:spLocks noChangeArrowheads="1"/>
          </p:cNvSpPr>
          <p:nvPr/>
        </p:nvSpPr>
        <p:spPr bwMode="auto">
          <a:xfrm>
            <a:off x="2590800" y="6007100"/>
            <a:ext cx="1471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r>
              <a:rPr lang="en-US" altLang="vi-VN" b="1" i="1">
                <a:solidFill>
                  <a:srgbClr val="FF0000"/>
                </a:solidFill>
                <a:latin typeface="Times New Roman" panose="02020603050405020304" pitchFamily="18" charset="0"/>
                <a:cs typeface="Times New Roman" panose="02020603050405020304" pitchFamily="18" charset="0"/>
              </a:rPr>
              <a:t>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1000"/>
                                        <p:tgtEl>
                                          <p:spTgt spid="15366"/>
                                        </p:tgtEl>
                                      </p:cBhvr>
                                    </p:animEffect>
                                    <p:anim calcmode="lin" valueType="num">
                                      <p:cBhvr>
                                        <p:cTn id="8" dur="1000" fill="hold"/>
                                        <p:tgtEl>
                                          <p:spTgt spid="15366"/>
                                        </p:tgtEl>
                                        <p:attrNameLst>
                                          <p:attrName>ppt_x</p:attrName>
                                        </p:attrNameLst>
                                      </p:cBhvr>
                                      <p:tavLst>
                                        <p:tav tm="0">
                                          <p:val>
                                            <p:strVal val="#ppt_x"/>
                                          </p:val>
                                        </p:tav>
                                        <p:tav tm="100000">
                                          <p:val>
                                            <p:strVal val="#ppt_x"/>
                                          </p:val>
                                        </p:tav>
                                      </p:tavLst>
                                    </p:anim>
                                    <p:anim calcmode="lin" valueType="num">
                                      <p:cBhvr>
                                        <p:cTn id="9" dur="900" decel="100000" fill="hold"/>
                                        <p:tgtEl>
                                          <p:spTgt spid="1536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fade">
                                      <p:cBhvr>
                                        <p:cTn id="13" dur="2000"/>
                                        <p:tgtEl>
                                          <p:spTgt spid="15362"/>
                                        </p:tgtEl>
                                      </p:cBhvr>
                                    </p:animEffect>
                                    <p:anim calcmode="lin" valueType="num">
                                      <p:cBhvr>
                                        <p:cTn id="14" dur="2000" fill="hold"/>
                                        <p:tgtEl>
                                          <p:spTgt spid="15362"/>
                                        </p:tgtEl>
                                        <p:attrNameLst>
                                          <p:attrName>ppt_x</p:attrName>
                                        </p:attrNameLst>
                                      </p:cBhvr>
                                      <p:tavLst>
                                        <p:tav tm="0">
                                          <p:val>
                                            <p:strVal val="#ppt_x"/>
                                          </p:val>
                                        </p:tav>
                                        <p:tav tm="100000">
                                          <p:val>
                                            <p:strVal val="#ppt_x"/>
                                          </p:val>
                                        </p:tav>
                                      </p:tavLst>
                                    </p:anim>
                                    <p:anim calcmode="lin" valueType="num">
                                      <p:cBhvr>
                                        <p:cTn id="15" dur="1800" decel="100000" fill="hold"/>
                                        <p:tgtEl>
                                          <p:spTgt spid="15362"/>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536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5363"/>
                                        </p:tgtEl>
                                        <p:attrNameLst>
                                          <p:attrName>style.visibility</p:attrName>
                                        </p:attrNameLst>
                                      </p:cBhvr>
                                      <p:to>
                                        <p:strVal val="visible"/>
                                      </p:to>
                                    </p:set>
                                    <p:animEffect transition="in" filter="fade">
                                      <p:cBhvr>
                                        <p:cTn id="19" dur="1000"/>
                                        <p:tgtEl>
                                          <p:spTgt spid="15363"/>
                                        </p:tgtEl>
                                      </p:cBhvr>
                                    </p:animEffect>
                                    <p:anim calcmode="lin" valueType="num">
                                      <p:cBhvr>
                                        <p:cTn id="20" dur="1000" fill="hold"/>
                                        <p:tgtEl>
                                          <p:spTgt spid="15363"/>
                                        </p:tgtEl>
                                        <p:attrNameLst>
                                          <p:attrName>ppt_x</p:attrName>
                                        </p:attrNameLst>
                                      </p:cBhvr>
                                      <p:tavLst>
                                        <p:tav tm="0">
                                          <p:val>
                                            <p:strVal val="#ppt_x"/>
                                          </p:val>
                                        </p:tav>
                                        <p:tav tm="100000">
                                          <p:val>
                                            <p:strVal val="#ppt_x"/>
                                          </p:val>
                                        </p:tav>
                                      </p:tavLst>
                                    </p:anim>
                                    <p:anim calcmode="lin" valueType="num">
                                      <p:cBhvr>
                                        <p:cTn id="21" dur="900" decel="100000" fill="hold"/>
                                        <p:tgtEl>
                                          <p:spTgt spid="1536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36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1000"/>
                                        <p:tgtEl>
                                          <p:spTgt spid="15364"/>
                                        </p:tgtEl>
                                      </p:cBhvr>
                                    </p:animEffect>
                                    <p:anim calcmode="lin" valueType="num">
                                      <p:cBhvr>
                                        <p:cTn id="26" dur="1000" fill="hold"/>
                                        <p:tgtEl>
                                          <p:spTgt spid="15364"/>
                                        </p:tgtEl>
                                        <p:attrNameLst>
                                          <p:attrName>ppt_x</p:attrName>
                                        </p:attrNameLst>
                                      </p:cBhvr>
                                      <p:tavLst>
                                        <p:tav tm="0">
                                          <p:val>
                                            <p:strVal val="#ppt_x"/>
                                          </p:val>
                                        </p:tav>
                                        <p:tav tm="100000">
                                          <p:val>
                                            <p:strVal val="#ppt_x"/>
                                          </p:val>
                                        </p:tav>
                                      </p:tavLst>
                                    </p:anim>
                                    <p:anim calcmode="lin" valueType="num">
                                      <p:cBhvr>
                                        <p:cTn id="27" dur="900" decel="100000" fill="hold"/>
                                        <p:tgtEl>
                                          <p:spTgt spid="1536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36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5365"/>
                                        </p:tgtEl>
                                        <p:attrNameLst>
                                          <p:attrName>style.visibility</p:attrName>
                                        </p:attrNameLst>
                                      </p:cBhvr>
                                      <p:to>
                                        <p:strVal val="visible"/>
                                      </p:to>
                                    </p:set>
                                    <p:animEffect transition="in" filter="fade">
                                      <p:cBhvr>
                                        <p:cTn id="31" dur="1000"/>
                                        <p:tgtEl>
                                          <p:spTgt spid="15365"/>
                                        </p:tgtEl>
                                      </p:cBhvr>
                                    </p:animEffect>
                                    <p:anim calcmode="lin" valueType="num">
                                      <p:cBhvr>
                                        <p:cTn id="32" dur="1000" fill="hold"/>
                                        <p:tgtEl>
                                          <p:spTgt spid="15365"/>
                                        </p:tgtEl>
                                        <p:attrNameLst>
                                          <p:attrName>ppt_x</p:attrName>
                                        </p:attrNameLst>
                                      </p:cBhvr>
                                      <p:tavLst>
                                        <p:tav tm="0">
                                          <p:val>
                                            <p:strVal val="#ppt_x"/>
                                          </p:val>
                                        </p:tav>
                                        <p:tav tm="100000">
                                          <p:val>
                                            <p:strVal val="#ppt_x"/>
                                          </p:val>
                                        </p:tav>
                                      </p:tavLst>
                                    </p:anim>
                                    <p:anim calcmode="lin" valueType="num">
                                      <p:cBhvr>
                                        <p:cTn id="33" dur="900" decel="100000" fill="hold"/>
                                        <p:tgtEl>
                                          <p:spTgt spid="1536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365"/>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5380"/>
                                        </p:tgtEl>
                                        <p:attrNameLst>
                                          <p:attrName>style.visibility</p:attrName>
                                        </p:attrNameLst>
                                      </p:cBhvr>
                                      <p:to>
                                        <p:strVal val="visible"/>
                                      </p:to>
                                    </p:set>
                                    <p:anim calcmode="lin" valueType="num">
                                      <p:cBhvr>
                                        <p:cTn id="49" dur="1000" fill="hold"/>
                                        <p:tgtEl>
                                          <p:spTgt spid="15380"/>
                                        </p:tgtEl>
                                        <p:attrNameLst>
                                          <p:attrName>ppt_x</p:attrName>
                                        </p:attrNameLst>
                                      </p:cBhvr>
                                      <p:tavLst>
                                        <p:tav tm="0">
                                          <p:val>
                                            <p:strVal val="#ppt_x-.2"/>
                                          </p:val>
                                        </p:tav>
                                        <p:tav tm="100000">
                                          <p:val>
                                            <p:strVal val="#ppt_x"/>
                                          </p:val>
                                        </p:tav>
                                      </p:tavLst>
                                    </p:anim>
                                    <p:anim calcmode="lin" valueType="num">
                                      <p:cBhvr>
                                        <p:cTn id="50" dur="1000" fill="hold"/>
                                        <p:tgtEl>
                                          <p:spTgt spid="1538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5380"/>
                                        </p:tgtEl>
                                      </p:cBhvr>
                                    </p:animEffect>
                                  </p:childTnLst>
                                </p:cTn>
                              </p:par>
                              <p:par>
                                <p:cTn id="52" presetID="29" presetClass="entr" presetSubtype="0" fill="hold" nodeType="withEffect">
                                  <p:stCondLst>
                                    <p:cond delay="0"/>
                                  </p:stCondLst>
                                  <p:childTnLst>
                                    <p:set>
                                      <p:cBhvr>
                                        <p:cTn id="53" dur="1" fill="hold">
                                          <p:stCondLst>
                                            <p:cond delay="0"/>
                                          </p:stCondLst>
                                        </p:cTn>
                                        <p:tgtEl>
                                          <p:spTgt spid="15381"/>
                                        </p:tgtEl>
                                        <p:attrNameLst>
                                          <p:attrName>style.visibility</p:attrName>
                                        </p:attrNameLst>
                                      </p:cBhvr>
                                      <p:to>
                                        <p:strVal val="visible"/>
                                      </p:to>
                                    </p:set>
                                    <p:anim calcmode="lin" valueType="num">
                                      <p:cBhvr>
                                        <p:cTn id="54" dur="1000" fill="hold"/>
                                        <p:tgtEl>
                                          <p:spTgt spid="15381"/>
                                        </p:tgtEl>
                                        <p:attrNameLst>
                                          <p:attrName>ppt_x</p:attrName>
                                        </p:attrNameLst>
                                      </p:cBhvr>
                                      <p:tavLst>
                                        <p:tav tm="0">
                                          <p:val>
                                            <p:strVal val="#ppt_x-.2"/>
                                          </p:val>
                                        </p:tav>
                                        <p:tav tm="100000">
                                          <p:val>
                                            <p:strVal val="#ppt_x"/>
                                          </p:val>
                                        </p:tav>
                                      </p:tavLst>
                                    </p:anim>
                                    <p:anim calcmode="lin" valueType="num">
                                      <p:cBhvr>
                                        <p:cTn id="55" dur="1000" fill="hold"/>
                                        <p:tgtEl>
                                          <p:spTgt spid="15381"/>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538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5368"/>
                                        </p:tgtEl>
                                        <p:attrNameLst>
                                          <p:attrName>style.visibility</p:attrName>
                                        </p:attrNameLst>
                                      </p:cBhvr>
                                      <p:to>
                                        <p:strVal val="visible"/>
                                      </p:to>
                                    </p:set>
                                    <p:animEffect transition="in" filter="fade">
                                      <p:cBhvr>
                                        <p:cTn id="61" dur="1000"/>
                                        <p:tgtEl>
                                          <p:spTgt spid="15368"/>
                                        </p:tgtEl>
                                      </p:cBhvr>
                                    </p:animEffect>
                                    <p:anim calcmode="lin" valueType="num">
                                      <p:cBhvr>
                                        <p:cTn id="62" dur="1000" fill="hold"/>
                                        <p:tgtEl>
                                          <p:spTgt spid="15368"/>
                                        </p:tgtEl>
                                        <p:attrNameLst>
                                          <p:attrName>ppt_x</p:attrName>
                                        </p:attrNameLst>
                                      </p:cBhvr>
                                      <p:tavLst>
                                        <p:tav tm="0">
                                          <p:val>
                                            <p:strVal val="#ppt_x"/>
                                          </p:val>
                                        </p:tav>
                                        <p:tav tm="100000">
                                          <p:val>
                                            <p:strVal val="#ppt_x"/>
                                          </p:val>
                                        </p:tav>
                                      </p:tavLst>
                                    </p:anim>
                                    <p:anim calcmode="lin" valueType="num">
                                      <p:cBhvr>
                                        <p:cTn id="63" dur="900" decel="100000" fill="hold"/>
                                        <p:tgtEl>
                                          <p:spTgt spid="1536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5368"/>
                                        </p:tgtEl>
                                        <p:attrNameLst>
                                          <p:attrName>ppt_y</p:attrName>
                                        </p:attrNameLst>
                                      </p:cBhvr>
                                      <p:tavLst>
                                        <p:tav tm="0">
                                          <p:val>
                                            <p:strVal val="#ppt_y-.03"/>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15382"/>
                                        </p:tgtEl>
                                        <p:attrNameLst>
                                          <p:attrName>style.visibility</p:attrName>
                                        </p:attrNameLst>
                                      </p:cBhvr>
                                      <p:to>
                                        <p:strVal val="visible"/>
                                      </p:to>
                                    </p:set>
                                    <p:anim calcmode="lin" valueType="num">
                                      <p:cBhvr>
                                        <p:cTn id="69" dur="500" fill="hold"/>
                                        <p:tgtEl>
                                          <p:spTgt spid="15382"/>
                                        </p:tgtEl>
                                        <p:attrNameLst>
                                          <p:attrName>ppt_w</p:attrName>
                                        </p:attrNameLst>
                                      </p:cBhvr>
                                      <p:tavLst>
                                        <p:tav tm="0">
                                          <p:val>
                                            <p:fltVal val="0"/>
                                          </p:val>
                                        </p:tav>
                                        <p:tav tm="100000">
                                          <p:val>
                                            <p:strVal val="#ppt_w"/>
                                          </p:val>
                                        </p:tav>
                                      </p:tavLst>
                                    </p:anim>
                                    <p:anim calcmode="lin" valueType="num">
                                      <p:cBhvr>
                                        <p:cTn id="70" dur="500" fill="hold"/>
                                        <p:tgtEl>
                                          <p:spTgt spid="15382"/>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15369"/>
                                        </p:tgtEl>
                                        <p:attrNameLst>
                                          <p:attrName>style.visibility</p:attrName>
                                        </p:attrNameLst>
                                      </p:cBhvr>
                                      <p:to>
                                        <p:strVal val="visible"/>
                                      </p:to>
                                    </p:set>
                                    <p:anim calcmode="lin" valueType="num">
                                      <p:cBhvr>
                                        <p:cTn id="75" dur="500" fill="hold"/>
                                        <p:tgtEl>
                                          <p:spTgt spid="15369"/>
                                        </p:tgtEl>
                                        <p:attrNameLst>
                                          <p:attrName>ppt_w</p:attrName>
                                        </p:attrNameLst>
                                      </p:cBhvr>
                                      <p:tavLst>
                                        <p:tav tm="0">
                                          <p:val>
                                            <p:fltVal val="0"/>
                                          </p:val>
                                        </p:tav>
                                        <p:tav tm="100000">
                                          <p:val>
                                            <p:strVal val="#ppt_w"/>
                                          </p:val>
                                        </p:tav>
                                      </p:tavLst>
                                    </p:anim>
                                    <p:anim calcmode="lin" valueType="num">
                                      <p:cBhvr>
                                        <p:cTn id="76" dur="500" fill="hold"/>
                                        <p:tgtEl>
                                          <p:spTgt spid="15369"/>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9" presetClass="entr" presetSubtype="0" fill="hold" nodeType="clickEffect">
                                  <p:stCondLst>
                                    <p:cond delay="0"/>
                                  </p:stCondLst>
                                  <p:childTnLst>
                                    <p:set>
                                      <p:cBhvr>
                                        <p:cTn id="80" dur="1" fill="hold">
                                          <p:stCondLst>
                                            <p:cond delay="0"/>
                                          </p:stCondLst>
                                        </p:cTn>
                                        <p:tgtEl>
                                          <p:spTgt spid="15383"/>
                                        </p:tgtEl>
                                        <p:attrNameLst>
                                          <p:attrName>style.visibility</p:attrName>
                                        </p:attrNameLst>
                                      </p:cBhvr>
                                      <p:to>
                                        <p:strVal val="visible"/>
                                      </p:to>
                                    </p:set>
                                    <p:anim calcmode="lin" valueType="num">
                                      <p:cBhvr>
                                        <p:cTn id="81" dur="1000" fill="hold"/>
                                        <p:tgtEl>
                                          <p:spTgt spid="15383"/>
                                        </p:tgtEl>
                                        <p:attrNameLst>
                                          <p:attrName>ppt_x</p:attrName>
                                        </p:attrNameLst>
                                      </p:cBhvr>
                                      <p:tavLst>
                                        <p:tav tm="0">
                                          <p:val>
                                            <p:strVal val="#ppt_x-.2"/>
                                          </p:val>
                                        </p:tav>
                                        <p:tav tm="100000">
                                          <p:val>
                                            <p:strVal val="#ppt_x"/>
                                          </p:val>
                                        </p:tav>
                                      </p:tavLst>
                                    </p:anim>
                                    <p:anim calcmode="lin" valueType="num">
                                      <p:cBhvr>
                                        <p:cTn id="82" dur="1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538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15370"/>
                                        </p:tgtEl>
                                        <p:attrNameLst>
                                          <p:attrName>style.visibility</p:attrName>
                                        </p:attrNameLst>
                                      </p:cBhvr>
                                      <p:to>
                                        <p:strVal val="visible"/>
                                      </p:to>
                                    </p:set>
                                    <p:anim calcmode="lin" valueType="num">
                                      <p:cBhvr>
                                        <p:cTn id="88" dur="1000" fill="hold"/>
                                        <p:tgtEl>
                                          <p:spTgt spid="15370"/>
                                        </p:tgtEl>
                                        <p:attrNameLst>
                                          <p:attrName>ppt_x</p:attrName>
                                        </p:attrNameLst>
                                      </p:cBhvr>
                                      <p:tavLst>
                                        <p:tav tm="0">
                                          <p:val>
                                            <p:strVal val="#ppt_x-.2"/>
                                          </p:val>
                                        </p:tav>
                                        <p:tav tm="100000">
                                          <p:val>
                                            <p:strVal val="#ppt_x"/>
                                          </p:val>
                                        </p:tav>
                                      </p:tavLst>
                                    </p:anim>
                                    <p:anim calcmode="lin" valueType="num">
                                      <p:cBhvr>
                                        <p:cTn id="89" dur="1000" fill="hold"/>
                                        <p:tgtEl>
                                          <p:spTgt spid="15370"/>
                                        </p:tgtEl>
                                        <p:attrNameLst>
                                          <p:attrName>ppt_y</p:attrName>
                                        </p:attrNameLst>
                                      </p:cBhvr>
                                      <p:tavLst>
                                        <p:tav tm="0">
                                          <p:val>
                                            <p:strVal val="#ppt_y"/>
                                          </p:val>
                                        </p:tav>
                                        <p:tav tm="100000">
                                          <p:val>
                                            <p:strVal val="#ppt_y"/>
                                          </p:val>
                                        </p:tav>
                                      </p:tavLst>
                                    </p:anim>
                                    <p:animEffect transition="in" filter="wipe(right)" prLst="gradientSize: 0.1">
                                      <p:cBhvr>
                                        <p:cTn id="90" dur="1000"/>
                                        <p:tgtEl>
                                          <p:spTgt spid="1537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7" presetClass="entr" presetSubtype="0" fill="hold" nodeType="clickEffect">
                                  <p:stCondLst>
                                    <p:cond delay="0"/>
                                  </p:stCondLst>
                                  <p:childTnLst>
                                    <p:set>
                                      <p:cBhvr>
                                        <p:cTn id="94" dur="1" fill="hold">
                                          <p:stCondLst>
                                            <p:cond delay="0"/>
                                          </p:stCondLst>
                                        </p:cTn>
                                        <p:tgtEl>
                                          <p:spTgt spid="15384"/>
                                        </p:tgtEl>
                                        <p:attrNameLst>
                                          <p:attrName>style.visibility</p:attrName>
                                        </p:attrNameLst>
                                      </p:cBhvr>
                                      <p:to>
                                        <p:strVal val="visible"/>
                                      </p:to>
                                    </p:set>
                                    <p:animEffect transition="in" filter="fade">
                                      <p:cBhvr>
                                        <p:cTn id="95" dur="1000"/>
                                        <p:tgtEl>
                                          <p:spTgt spid="15384"/>
                                        </p:tgtEl>
                                      </p:cBhvr>
                                    </p:animEffect>
                                    <p:anim calcmode="lin" valueType="num">
                                      <p:cBhvr>
                                        <p:cTn id="96" dur="1000" fill="hold"/>
                                        <p:tgtEl>
                                          <p:spTgt spid="15384"/>
                                        </p:tgtEl>
                                        <p:attrNameLst>
                                          <p:attrName>ppt_x</p:attrName>
                                        </p:attrNameLst>
                                      </p:cBhvr>
                                      <p:tavLst>
                                        <p:tav tm="0">
                                          <p:val>
                                            <p:strVal val="#ppt_x"/>
                                          </p:val>
                                        </p:tav>
                                        <p:tav tm="100000">
                                          <p:val>
                                            <p:strVal val="#ppt_x"/>
                                          </p:val>
                                        </p:tav>
                                      </p:tavLst>
                                    </p:anim>
                                    <p:anim calcmode="lin" valueType="num">
                                      <p:cBhvr>
                                        <p:cTn id="97" dur="1000" fill="hold"/>
                                        <p:tgtEl>
                                          <p:spTgt spid="15384"/>
                                        </p:tgtEl>
                                        <p:attrNameLst>
                                          <p:attrName>ppt_y</p:attrName>
                                        </p:attrNameLst>
                                      </p:cBhvr>
                                      <p:tavLst>
                                        <p:tav tm="0">
                                          <p:val>
                                            <p:strVal val="#ppt_y-.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15371"/>
                                        </p:tgtEl>
                                        <p:attrNameLst>
                                          <p:attrName>style.visibility</p:attrName>
                                        </p:attrNameLst>
                                      </p:cBhvr>
                                      <p:to>
                                        <p:strVal val="visible"/>
                                      </p:to>
                                    </p:set>
                                    <p:animEffect transition="in" filter="fade">
                                      <p:cBhvr>
                                        <p:cTn id="102" dur="1000"/>
                                        <p:tgtEl>
                                          <p:spTgt spid="15371"/>
                                        </p:tgtEl>
                                      </p:cBhvr>
                                    </p:animEffect>
                                    <p:anim calcmode="lin" valueType="num">
                                      <p:cBhvr>
                                        <p:cTn id="103" dur="1000" fill="hold"/>
                                        <p:tgtEl>
                                          <p:spTgt spid="15371"/>
                                        </p:tgtEl>
                                        <p:attrNameLst>
                                          <p:attrName>ppt_x</p:attrName>
                                        </p:attrNameLst>
                                      </p:cBhvr>
                                      <p:tavLst>
                                        <p:tav tm="0">
                                          <p:val>
                                            <p:strVal val="#ppt_x"/>
                                          </p:val>
                                        </p:tav>
                                        <p:tav tm="100000">
                                          <p:val>
                                            <p:strVal val="#ppt_x"/>
                                          </p:val>
                                        </p:tav>
                                      </p:tavLst>
                                    </p:anim>
                                    <p:anim calcmode="lin" valueType="num">
                                      <p:cBhvr>
                                        <p:cTn id="104" dur="1000" fill="hold"/>
                                        <p:tgtEl>
                                          <p:spTgt spid="15371"/>
                                        </p:tgtEl>
                                        <p:attrNameLst>
                                          <p:attrName>ppt_y</p:attrName>
                                        </p:attrNameLst>
                                      </p:cBhvr>
                                      <p:tavLst>
                                        <p:tav tm="0">
                                          <p:val>
                                            <p:strVal val="#ppt_y-.1"/>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4" fill="hold" nodeType="clickEffect">
                                  <p:stCondLst>
                                    <p:cond delay="0"/>
                                  </p:stCondLst>
                                  <p:childTnLst>
                                    <p:set>
                                      <p:cBhvr>
                                        <p:cTn id="108" dur="1" fill="hold">
                                          <p:stCondLst>
                                            <p:cond delay="0"/>
                                          </p:stCondLst>
                                        </p:cTn>
                                        <p:tgtEl>
                                          <p:spTgt spid="15385"/>
                                        </p:tgtEl>
                                        <p:attrNameLst>
                                          <p:attrName>style.visibility</p:attrName>
                                        </p:attrNameLst>
                                      </p:cBhvr>
                                      <p:to>
                                        <p:strVal val="visible"/>
                                      </p:to>
                                    </p:set>
                                    <p:animEffect transition="in" filter="wipe(down)">
                                      <p:cBhvr>
                                        <p:cTn id="109" dur="500"/>
                                        <p:tgtEl>
                                          <p:spTgt spid="1538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4" fill="hold" nodeType="clickEffect">
                                  <p:stCondLst>
                                    <p:cond delay="0"/>
                                  </p:stCondLst>
                                  <p:childTnLst>
                                    <p:set>
                                      <p:cBhvr>
                                        <p:cTn id="113" dur="1" fill="hold">
                                          <p:stCondLst>
                                            <p:cond delay="0"/>
                                          </p:stCondLst>
                                        </p:cTn>
                                        <p:tgtEl>
                                          <p:spTgt spid="15386"/>
                                        </p:tgtEl>
                                        <p:attrNameLst>
                                          <p:attrName>style.visibility</p:attrName>
                                        </p:attrNameLst>
                                      </p:cBhvr>
                                      <p:to>
                                        <p:strVal val="visible"/>
                                      </p:to>
                                    </p:set>
                                    <p:animEffect transition="in" filter="wipe(down)">
                                      <p:cBhvr>
                                        <p:cTn id="114" dur="500"/>
                                        <p:tgtEl>
                                          <p:spTgt spid="15386"/>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4" fill="hold" nodeType="clickEffect">
                                  <p:stCondLst>
                                    <p:cond delay="0"/>
                                  </p:stCondLst>
                                  <p:childTnLst>
                                    <p:set>
                                      <p:cBhvr>
                                        <p:cTn id="118" dur="1" fill="hold">
                                          <p:stCondLst>
                                            <p:cond delay="0"/>
                                          </p:stCondLst>
                                        </p:cTn>
                                        <p:tgtEl>
                                          <p:spTgt spid="15387"/>
                                        </p:tgtEl>
                                        <p:attrNameLst>
                                          <p:attrName>style.visibility</p:attrName>
                                        </p:attrNameLst>
                                      </p:cBhvr>
                                      <p:to>
                                        <p:strVal val="visible"/>
                                      </p:to>
                                    </p:set>
                                    <p:animEffect transition="in" filter="wipe(down)">
                                      <p:cBhvr>
                                        <p:cTn id="119" dur="500"/>
                                        <p:tgtEl>
                                          <p:spTgt spid="1538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nodeType="clickEffect">
                                  <p:stCondLst>
                                    <p:cond delay="0"/>
                                  </p:stCondLst>
                                  <p:childTnLst>
                                    <p:set>
                                      <p:cBhvr>
                                        <p:cTn id="123" dur="1" fill="hold">
                                          <p:stCondLst>
                                            <p:cond delay="0"/>
                                          </p:stCondLst>
                                        </p:cTn>
                                        <p:tgtEl>
                                          <p:spTgt spid="15388"/>
                                        </p:tgtEl>
                                        <p:attrNameLst>
                                          <p:attrName>style.visibility</p:attrName>
                                        </p:attrNameLst>
                                      </p:cBhvr>
                                      <p:to>
                                        <p:strVal val="visible"/>
                                      </p:to>
                                    </p:set>
                                    <p:animEffect transition="in" filter="wipe(down)">
                                      <p:cBhvr>
                                        <p:cTn id="124" dur="500"/>
                                        <p:tgtEl>
                                          <p:spTgt spid="15388"/>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15389"/>
                                        </p:tgtEl>
                                        <p:attrNameLst>
                                          <p:attrName>style.visibility</p:attrName>
                                        </p:attrNameLst>
                                      </p:cBhvr>
                                      <p:to>
                                        <p:strVal val="visible"/>
                                      </p:to>
                                    </p:set>
                                    <p:animEffect transition="in" filter="randombar(horizontal)">
                                      <p:cBhvr>
                                        <p:cTn id="129" dur="500"/>
                                        <p:tgtEl>
                                          <p:spTgt spid="15389"/>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15390"/>
                                        </p:tgtEl>
                                        <p:attrNameLst>
                                          <p:attrName>style.visibility</p:attrName>
                                        </p:attrNameLst>
                                      </p:cBhvr>
                                      <p:to>
                                        <p:strVal val="visible"/>
                                      </p:to>
                                    </p:set>
                                    <p:animEffect transition="in" filter="randombar(horizontal)">
                                      <p:cBhvr>
                                        <p:cTn id="132" dur="500"/>
                                        <p:tgtEl>
                                          <p:spTgt spid="15390"/>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15391"/>
                                        </p:tgtEl>
                                        <p:attrNameLst>
                                          <p:attrName>style.visibility</p:attrName>
                                        </p:attrNameLst>
                                      </p:cBhvr>
                                      <p:to>
                                        <p:strVal val="visible"/>
                                      </p:to>
                                    </p:set>
                                    <p:animEffect transition="in" filter="randombar(horizontal)">
                                      <p:cBhvr>
                                        <p:cTn id="135" dur="500"/>
                                        <p:tgtEl>
                                          <p:spTgt spid="15391"/>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15392"/>
                                        </p:tgtEl>
                                        <p:attrNameLst>
                                          <p:attrName>style.visibility</p:attrName>
                                        </p:attrNameLst>
                                      </p:cBhvr>
                                      <p:to>
                                        <p:strVal val="visible"/>
                                      </p:to>
                                    </p:set>
                                    <p:animEffect transition="in" filter="randombar(horizontal)">
                                      <p:cBhvr>
                                        <p:cTn id="138" dur="500"/>
                                        <p:tgtEl>
                                          <p:spTgt spid="1539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1" presetClass="entr" presetSubtype="4" fill="hold" grpId="0" nodeType="clickEffect">
                                  <p:stCondLst>
                                    <p:cond delay="0"/>
                                  </p:stCondLst>
                                  <p:childTnLst>
                                    <p:set>
                                      <p:cBhvr>
                                        <p:cTn id="142" dur="1" fill="hold">
                                          <p:stCondLst>
                                            <p:cond delay="0"/>
                                          </p:stCondLst>
                                        </p:cTn>
                                        <p:tgtEl>
                                          <p:spTgt spid="15372"/>
                                        </p:tgtEl>
                                        <p:attrNameLst>
                                          <p:attrName>style.visibility</p:attrName>
                                        </p:attrNameLst>
                                      </p:cBhvr>
                                      <p:to>
                                        <p:strVal val="visible"/>
                                      </p:to>
                                    </p:set>
                                    <p:animEffect transition="in" filter="wheel(4)">
                                      <p:cBhvr>
                                        <p:cTn id="143" dur="2000"/>
                                        <p:tgtEl>
                                          <p:spTgt spid="15372"/>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p:bldP spid="15365" grpId="0"/>
      <p:bldP spid="15366" grpId="0"/>
      <p:bldP spid="15368" grpId="0"/>
      <p:bldP spid="15369" grpId="0"/>
      <p:bldP spid="15370" grpId="0"/>
      <p:bldP spid="15371" grpId="0"/>
      <p:bldP spid="15372" grpId="0" animBg="1"/>
      <p:bldP spid="15380" grpId="0"/>
      <p:bldP spid="15389" grpId="0"/>
      <p:bldP spid="15390" grpId="0"/>
      <p:bldP spid="15391" grpId="0"/>
      <p:bldP spid="1539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5082E013-D38D-4F68-880E-EB3C40575DBA}"/>
              </a:ext>
            </a:extLst>
          </p:cNvPr>
          <p:cNvSpPr txBox="1">
            <a:spLocks noChangeArrowheads="1"/>
          </p:cNvSpPr>
          <p:nvPr/>
        </p:nvSpPr>
        <p:spPr bwMode="auto">
          <a:xfrm>
            <a:off x="0" y="1828800"/>
            <a:ext cx="5245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a:latin typeface="Times New Roman" panose="02020603050405020304" pitchFamily="18" charset="0"/>
              </a:rPr>
              <a:t>       Bên đường, cây cối xanh um. </a:t>
            </a:r>
          </a:p>
        </p:txBody>
      </p:sp>
      <p:sp>
        <p:nvSpPr>
          <p:cNvPr id="16387" name="Text Box 3">
            <a:extLst>
              <a:ext uri="{FF2B5EF4-FFF2-40B4-BE49-F238E27FC236}">
                <a16:creationId xmlns:a16="http://schemas.microsoft.com/office/drawing/2014/main" id="{4E3D44A8-DE6A-4495-AE64-D5851D6C9EAD}"/>
              </a:ext>
            </a:extLst>
          </p:cNvPr>
          <p:cNvSpPr txBox="1">
            <a:spLocks noChangeArrowheads="1"/>
          </p:cNvSpPr>
          <p:nvPr/>
        </p:nvSpPr>
        <p:spPr bwMode="auto">
          <a:xfrm>
            <a:off x="-381000" y="27940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a:latin typeface="Times New Roman" panose="02020603050405020304" pitchFamily="18" charset="0"/>
              </a:rPr>
              <a:t>            Nhà cửa thưa thớt dần.</a:t>
            </a:r>
          </a:p>
        </p:txBody>
      </p:sp>
      <p:sp>
        <p:nvSpPr>
          <p:cNvPr id="16388" name="Text Box 4">
            <a:extLst>
              <a:ext uri="{FF2B5EF4-FFF2-40B4-BE49-F238E27FC236}">
                <a16:creationId xmlns:a16="http://schemas.microsoft.com/office/drawing/2014/main" id="{E6E0B559-9303-4303-A493-A934F4BE1CC7}"/>
              </a:ext>
            </a:extLst>
          </p:cNvPr>
          <p:cNvSpPr txBox="1">
            <a:spLocks noChangeArrowheads="1"/>
          </p:cNvSpPr>
          <p:nvPr/>
        </p:nvSpPr>
        <p:spPr bwMode="auto">
          <a:xfrm>
            <a:off x="-457200" y="36195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a:latin typeface="Times New Roman" panose="02020603050405020304" pitchFamily="18" charset="0"/>
              </a:rPr>
              <a:t>             Chúng thật hiền lành.</a:t>
            </a:r>
          </a:p>
        </p:txBody>
      </p:sp>
      <p:sp>
        <p:nvSpPr>
          <p:cNvPr id="16389" name="Text Box 5">
            <a:extLst>
              <a:ext uri="{FF2B5EF4-FFF2-40B4-BE49-F238E27FC236}">
                <a16:creationId xmlns:a16="http://schemas.microsoft.com/office/drawing/2014/main" id="{7BDD78CE-3E32-487C-B14E-58D653D158A6}"/>
              </a:ext>
            </a:extLst>
          </p:cNvPr>
          <p:cNvSpPr txBox="1">
            <a:spLocks noChangeArrowheads="1"/>
          </p:cNvSpPr>
          <p:nvPr/>
        </p:nvSpPr>
        <p:spPr bwMode="auto">
          <a:xfrm>
            <a:off x="-1371600" y="44577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a:latin typeface="Times New Roman" panose="02020603050405020304" pitchFamily="18" charset="0"/>
              </a:rPr>
              <a:t>                       Anh trẻ và thật khỏe mạnh.</a:t>
            </a:r>
          </a:p>
        </p:txBody>
      </p:sp>
      <p:sp>
        <p:nvSpPr>
          <p:cNvPr id="16390" name="Rectangle 6">
            <a:extLst>
              <a:ext uri="{FF2B5EF4-FFF2-40B4-BE49-F238E27FC236}">
                <a16:creationId xmlns:a16="http://schemas.microsoft.com/office/drawing/2014/main" id="{42CF02E5-6371-42F2-B394-42075C27D08C}"/>
              </a:ext>
            </a:extLst>
          </p:cNvPr>
          <p:cNvSpPr>
            <a:spLocks noChangeArrowheads="1"/>
          </p:cNvSpPr>
          <p:nvPr/>
        </p:nvSpPr>
        <p:spPr bwMode="auto">
          <a:xfrm>
            <a:off x="0" y="44450"/>
            <a:ext cx="9144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sz="2600" b="1">
                <a:latin typeface="Times New Roman" panose="02020603050405020304" pitchFamily="18" charset="0"/>
              </a:rPr>
              <a:t>4. Tìm những từ ngữ chỉ các sự vật được miêu tả trong mỗi câu.</a:t>
            </a:r>
            <a:endParaRPr lang="en-US" altLang="vi-VN" sz="2600" b="1"/>
          </a:p>
        </p:txBody>
      </p:sp>
      <p:sp>
        <p:nvSpPr>
          <p:cNvPr id="16391" name="Text Box 7">
            <a:extLst>
              <a:ext uri="{FF2B5EF4-FFF2-40B4-BE49-F238E27FC236}">
                <a16:creationId xmlns:a16="http://schemas.microsoft.com/office/drawing/2014/main" id="{437A359A-CD11-4E01-843B-BECF05278B4B}"/>
              </a:ext>
            </a:extLst>
          </p:cNvPr>
          <p:cNvSpPr txBox="1">
            <a:spLocks noChangeArrowheads="1"/>
          </p:cNvSpPr>
          <p:nvPr/>
        </p:nvSpPr>
        <p:spPr bwMode="auto">
          <a:xfrm>
            <a:off x="5257800" y="1752600"/>
            <a:ext cx="388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b="1" u="sng">
                <a:latin typeface="Times New Roman" panose="02020603050405020304" pitchFamily="18" charset="0"/>
              </a:rPr>
              <a:t>M</a:t>
            </a:r>
            <a:r>
              <a:rPr lang="en-US" altLang="vi-VN" b="1">
                <a:latin typeface="Times New Roman" panose="02020603050405020304" pitchFamily="18" charset="0"/>
              </a:rPr>
              <a:t>:</a:t>
            </a:r>
            <a:r>
              <a:rPr lang="en-US" altLang="vi-VN">
                <a:latin typeface="Times New Roman" panose="02020603050405020304" pitchFamily="18" charset="0"/>
              </a:rPr>
              <a:t> Bên đường,</a:t>
            </a:r>
            <a:r>
              <a:rPr lang="en-US" altLang="vi-VN" b="1">
                <a:solidFill>
                  <a:srgbClr val="FF0000"/>
                </a:solidFill>
                <a:latin typeface="Times New Roman" panose="02020603050405020304" pitchFamily="18" charset="0"/>
              </a:rPr>
              <a:t> cái gì</a:t>
            </a:r>
            <a:r>
              <a:rPr lang="en-US" altLang="vi-VN">
                <a:latin typeface="Times New Roman" panose="02020603050405020304" pitchFamily="18" charset="0"/>
              </a:rPr>
              <a:t> xanh um</a:t>
            </a:r>
            <a:r>
              <a:rPr lang="en-US" altLang="vi-VN" b="1">
                <a:latin typeface="Times New Roman" panose="02020603050405020304" pitchFamily="18" charset="0"/>
              </a:rPr>
              <a:t>?</a:t>
            </a:r>
          </a:p>
        </p:txBody>
      </p:sp>
      <p:sp>
        <p:nvSpPr>
          <p:cNvPr id="16392" name="Text Box 8">
            <a:extLst>
              <a:ext uri="{FF2B5EF4-FFF2-40B4-BE49-F238E27FC236}">
                <a16:creationId xmlns:a16="http://schemas.microsoft.com/office/drawing/2014/main" id="{1F58F17C-FA49-403E-92F5-432185E60EFB}"/>
              </a:ext>
            </a:extLst>
          </p:cNvPr>
          <p:cNvSpPr txBox="1">
            <a:spLocks noChangeArrowheads="1"/>
          </p:cNvSpPr>
          <p:nvPr/>
        </p:nvSpPr>
        <p:spPr bwMode="auto">
          <a:xfrm>
            <a:off x="5105400" y="2819400"/>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b="1">
                <a:solidFill>
                  <a:srgbClr val="FF0000"/>
                </a:solidFill>
                <a:latin typeface="Times New Roman" panose="02020603050405020304" pitchFamily="18" charset="0"/>
              </a:rPr>
              <a:t>Cái gì</a:t>
            </a:r>
            <a:r>
              <a:rPr lang="en-US" altLang="vi-VN">
                <a:latin typeface="Times New Roman" panose="02020603050405020304" pitchFamily="18" charset="0"/>
              </a:rPr>
              <a:t> thưa thớt dần</a:t>
            </a:r>
            <a:r>
              <a:rPr lang="en-US" altLang="vi-VN" b="1">
                <a:latin typeface="Times New Roman" panose="02020603050405020304" pitchFamily="18" charset="0"/>
              </a:rPr>
              <a:t>?</a:t>
            </a:r>
          </a:p>
        </p:txBody>
      </p:sp>
      <p:sp>
        <p:nvSpPr>
          <p:cNvPr id="16393" name="Text Box 9">
            <a:extLst>
              <a:ext uri="{FF2B5EF4-FFF2-40B4-BE49-F238E27FC236}">
                <a16:creationId xmlns:a16="http://schemas.microsoft.com/office/drawing/2014/main" id="{3C10D87B-6A0A-4E0F-BA26-AFF98773E29D}"/>
              </a:ext>
            </a:extLst>
          </p:cNvPr>
          <p:cNvSpPr txBox="1">
            <a:spLocks noChangeArrowheads="1"/>
          </p:cNvSpPr>
          <p:nvPr/>
        </p:nvSpPr>
        <p:spPr bwMode="auto">
          <a:xfrm>
            <a:off x="5054600" y="3467100"/>
            <a:ext cx="388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a:latin typeface="Times New Roman" panose="02020603050405020304" pitchFamily="18" charset="0"/>
              </a:rPr>
              <a:t> </a:t>
            </a:r>
            <a:r>
              <a:rPr lang="en-US" altLang="vi-VN">
                <a:solidFill>
                  <a:srgbClr val="FF0000"/>
                </a:solidFill>
                <a:latin typeface="Times New Roman" panose="02020603050405020304" pitchFamily="18" charset="0"/>
              </a:rPr>
              <a:t>(</a:t>
            </a:r>
            <a:r>
              <a:rPr lang="en-US" altLang="vi-VN" b="1">
                <a:solidFill>
                  <a:srgbClr val="FF0000"/>
                </a:solidFill>
                <a:latin typeface="Times New Roman" panose="02020603050405020304" pitchFamily="18" charset="0"/>
              </a:rPr>
              <a:t>Những) con gì</a:t>
            </a:r>
            <a:r>
              <a:rPr lang="en-US" altLang="vi-VN" b="1">
                <a:latin typeface="Times New Roman" panose="02020603050405020304" pitchFamily="18" charset="0"/>
              </a:rPr>
              <a:t>  </a:t>
            </a:r>
            <a:r>
              <a:rPr lang="en-US" altLang="vi-VN">
                <a:latin typeface="Times New Roman" panose="02020603050405020304" pitchFamily="18" charset="0"/>
              </a:rPr>
              <a:t>thật hiền lành</a:t>
            </a:r>
            <a:r>
              <a:rPr lang="en-US" altLang="vi-VN" b="1">
                <a:latin typeface="Times New Roman" panose="02020603050405020304" pitchFamily="18" charset="0"/>
              </a:rPr>
              <a:t>?</a:t>
            </a:r>
          </a:p>
        </p:txBody>
      </p:sp>
      <p:sp>
        <p:nvSpPr>
          <p:cNvPr id="16394" name="Text Box 10">
            <a:extLst>
              <a:ext uri="{FF2B5EF4-FFF2-40B4-BE49-F238E27FC236}">
                <a16:creationId xmlns:a16="http://schemas.microsoft.com/office/drawing/2014/main" id="{4F936CAF-516D-4229-8D4B-8FD5714BA31E}"/>
              </a:ext>
            </a:extLst>
          </p:cNvPr>
          <p:cNvSpPr txBox="1">
            <a:spLocks noChangeArrowheads="1"/>
          </p:cNvSpPr>
          <p:nvPr/>
        </p:nvSpPr>
        <p:spPr bwMode="auto">
          <a:xfrm>
            <a:off x="5105400" y="4419600"/>
            <a:ext cx="415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b="1">
                <a:solidFill>
                  <a:srgbClr val="FF0000"/>
                </a:solidFill>
                <a:latin typeface="Times New Roman" panose="02020603050405020304" pitchFamily="18" charset="0"/>
              </a:rPr>
              <a:t>Ai </a:t>
            </a:r>
            <a:r>
              <a:rPr lang="en-US" altLang="vi-VN">
                <a:latin typeface="Times New Roman" panose="02020603050405020304" pitchFamily="18" charset="0"/>
              </a:rPr>
              <a:t>trẻ và thật khỏe mạnh</a:t>
            </a:r>
            <a:r>
              <a:rPr lang="en-US" altLang="vi-VN" b="1">
                <a:latin typeface="Times New Roman" panose="02020603050405020304" pitchFamily="18" charset="0"/>
              </a:rPr>
              <a:t>?</a:t>
            </a:r>
          </a:p>
        </p:txBody>
      </p:sp>
      <p:sp>
        <p:nvSpPr>
          <p:cNvPr id="16395" name="Rectangle 11">
            <a:extLst>
              <a:ext uri="{FF2B5EF4-FFF2-40B4-BE49-F238E27FC236}">
                <a16:creationId xmlns:a16="http://schemas.microsoft.com/office/drawing/2014/main" id="{9D49FAD4-9246-4D87-B6A6-5D2EB0010169}"/>
              </a:ext>
            </a:extLst>
          </p:cNvPr>
          <p:cNvSpPr>
            <a:spLocks noChangeArrowheads="1"/>
          </p:cNvSpPr>
          <p:nvPr/>
        </p:nvSpPr>
        <p:spPr bwMode="auto">
          <a:xfrm>
            <a:off x="152400" y="5245100"/>
            <a:ext cx="9144000" cy="1600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vi-VN" dirty="0"/>
              <a:t>	 </a:t>
            </a:r>
            <a:r>
              <a:rPr lang="en-US" altLang="vi-VN" dirty="0" err="1">
                <a:latin typeface="Times New Roman" pitchFamily="18" charset="0"/>
                <a:cs typeface="Times New Roman" pitchFamily="18" charset="0"/>
              </a:rPr>
              <a:t>Câu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kể</a:t>
            </a:r>
            <a:r>
              <a:rPr lang="en-US" altLang="vi-VN" dirty="0">
                <a:latin typeface="Times New Roman" pitchFamily="18" charset="0"/>
                <a:cs typeface="Times New Roman" pitchFamily="18" charset="0"/>
              </a:rPr>
              <a:t> </a:t>
            </a:r>
            <a:r>
              <a:rPr lang="en-US" altLang="vi-VN" b="1" i="1" dirty="0">
                <a:latin typeface="Times New Roman" pitchFamily="18" charset="0"/>
                <a:cs typeface="Times New Roman" pitchFamily="18" charset="0"/>
              </a:rPr>
              <a:t>Ai </a:t>
            </a:r>
            <a:r>
              <a:rPr lang="en-US" altLang="vi-VN" b="1" i="1" dirty="0" err="1">
                <a:latin typeface="Times New Roman" pitchFamily="18" charset="0"/>
                <a:cs typeface="Times New Roman" pitchFamily="18" charset="0"/>
              </a:rPr>
              <a:t>thế</a:t>
            </a:r>
            <a:r>
              <a:rPr lang="en-US" altLang="vi-VN" b="1" i="1" dirty="0">
                <a:latin typeface="Times New Roman" pitchFamily="18" charset="0"/>
                <a:cs typeface="Times New Roman" pitchFamily="18" charset="0"/>
              </a:rPr>
              <a:t> </a:t>
            </a:r>
            <a:r>
              <a:rPr lang="en-US" altLang="vi-VN" b="1" i="1" dirty="0" err="1">
                <a:latin typeface="Times New Roman" pitchFamily="18" charset="0"/>
                <a:cs typeface="Times New Roman" pitchFamily="18" charset="0"/>
              </a:rPr>
              <a:t>nào</a:t>
            </a:r>
            <a:r>
              <a:rPr lang="en-US" altLang="vi-VN" b="1" i="1" dirty="0">
                <a:latin typeface="Times New Roman" pitchFamily="18" charset="0"/>
                <a:cs typeface="Times New Roman" pitchFamily="18" charset="0"/>
              </a:rPr>
              <a: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bộ</a:t>
            </a:r>
            <a:r>
              <a:rPr lang="en-US" altLang="vi-VN" dirty="0">
                <a:latin typeface="Times New Roman" pitchFamily="18" charset="0"/>
                <a:cs typeface="Times New Roman" pitchFamily="18" charset="0"/>
              </a:rPr>
              <a:t> </a:t>
            </a:r>
            <a:r>
              <a:rPr lang="en-US" altLang="vi-VN" err="1">
                <a:latin typeface="Times New Roman" pitchFamily="18" charset="0"/>
                <a:cs typeface="Times New Roman" pitchFamily="18" charset="0"/>
              </a:rPr>
              <a:t>phận</a:t>
            </a:r>
            <a:r>
              <a:rPr lang="en-US" altLang="vi-VN">
                <a:latin typeface="Times New Roman" pitchFamily="18" charset="0"/>
                <a:cs typeface="Times New Roman" pitchFamily="18" charset="0"/>
              </a:rPr>
              <a:t> chủ ngữ trả lời</a:t>
            </a:r>
          </a:p>
          <a:p>
            <a:pPr eaLnBrk="1" hangingPunct="1">
              <a:defRPr/>
            </a:pPr>
            <a:r>
              <a:rPr lang="en-US" altLang="vi-VN">
                <a:latin typeface="Times New Roman" pitchFamily="18" charset="0"/>
                <a:cs typeface="Times New Roman" pitchFamily="18" charset="0"/>
              </a:rPr>
              <a:t>                   cho câu hỏi:…</a:t>
            </a:r>
            <a:endParaRPr lang="en-US" altLang="vi-VN" b="1" dirty="0">
              <a:latin typeface="Times New Roman" pitchFamily="18" charset="0"/>
              <a:cs typeface="Times New Roman" pitchFamily="18" charset="0"/>
            </a:endParaRPr>
          </a:p>
        </p:txBody>
      </p:sp>
      <p:sp>
        <p:nvSpPr>
          <p:cNvPr id="16396" name="Line 12">
            <a:extLst>
              <a:ext uri="{FF2B5EF4-FFF2-40B4-BE49-F238E27FC236}">
                <a16:creationId xmlns:a16="http://schemas.microsoft.com/office/drawing/2014/main" id="{6FC50F66-946D-47BC-96A6-49658194C4C3}"/>
              </a:ext>
            </a:extLst>
          </p:cNvPr>
          <p:cNvSpPr>
            <a:spLocks noChangeShapeType="1"/>
          </p:cNvSpPr>
          <p:nvPr/>
        </p:nvSpPr>
        <p:spPr bwMode="auto">
          <a:xfrm>
            <a:off x="2128838" y="549275"/>
            <a:ext cx="29368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14">
            <a:extLst>
              <a:ext uri="{FF2B5EF4-FFF2-40B4-BE49-F238E27FC236}">
                <a16:creationId xmlns:a16="http://schemas.microsoft.com/office/drawing/2014/main" id="{228810F9-67F0-417E-A629-99EEE719C39B}"/>
              </a:ext>
            </a:extLst>
          </p:cNvPr>
          <p:cNvSpPr>
            <a:spLocks noChangeShapeType="1"/>
          </p:cNvSpPr>
          <p:nvPr/>
        </p:nvSpPr>
        <p:spPr bwMode="auto">
          <a:xfrm>
            <a:off x="4953000" y="1828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Text Box 15">
            <a:extLst>
              <a:ext uri="{FF2B5EF4-FFF2-40B4-BE49-F238E27FC236}">
                <a16:creationId xmlns:a16="http://schemas.microsoft.com/office/drawing/2014/main" id="{D388877A-CDAB-4701-8899-369069757F8E}"/>
              </a:ext>
            </a:extLst>
          </p:cNvPr>
          <p:cNvSpPr txBox="1">
            <a:spLocks noChangeArrowheads="1"/>
          </p:cNvSpPr>
          <p:nvPr/>
        </p:nvSpPr>
        <p:spPr bwMode="auto">
          <a:xfrm>
            <a:off x="0" y="19050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vi-VN"/>
          </a:p>
        </p:txBody>
      </p:sp>
      <p:sp>
        <p:nvSpPr>
          <p:cNvPr id="16400" name="Text Box 16">
            <a:extLst>
              <a:ext uri="{FF2B5EF4-FFF2-40B4-BE49-F238E27FC236}">
                <a16:creationId xmlns:a16="http://schemas.microsoft.com/office/drawing/2014/main" id="{82646CB4-F835-44DE-8914-FDB319853B5F}"/>
              </a:ext>
            </a:extLst>
          </p:cNvPr>
          <p:cNvSpPr txBox="1">
            <a:spLocks noChangeArrowheads="1"/>
          </p:cNvSpPr>
          <p:nvPr/>
        </p:nvSpPr>
        <p:spPr bwMode="auto">
          <a:xfrm>
            <a:off x="0" y="17653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b="1" u="sng">
                <a:latin typeface="Times New Roman" panose="02020603050405020304" pitchFamily="18" charset="0"/>
                <a:cs typeface="Times New Roman" panose="02020603050405020304" pitchFamily="18" charset="0"/>
              </a:rPr>
              <a:t>M</a:t>
            </a:r>
            <a:r>
              <a:rPr lang="en-US" altLang="vi-VN" b="1">
                <a:latin typeface="Times New Roman" panose="02020603050405020304" pitchFamily="18" charset="0"/>
                <a:cs typeface="Times New Roman" panose="02020603050405020304" pitchFamily="18" charset="0"/>
              </a:rPr>
              <a:t>:</a:t>
            </a:r>
          </a:p>
        </p:txBody>
      </p:sp>
      <p:sp>
        <p:nvSpPr>
          <p:cNvPr id="16401" name="Line 17">
            <a:extLst>
              <a:ext uri="{FF2B5EF4-FFF2-40B4-BE49-F238E27FC236}">
                <a16:creationId xmlns:a16="http://schemas.microsoft.com/office/drawing/2014/main" id="{E720EA29-E60B-4B9A-8BEC-5A1F2799F4D2}"/>
              </a:ext>
            </a:extLst>
          </p:cNvPr>
          <p:cNvSpPr>
            <a:spLocks noChangeShapeType="1"/>
          </p:cNvSpPr>
          <p:nvPr/>
        </p:nvSpPr>
        <p:spPr bwMode="auto">
          <a:xfrm>
            <a:off x="2514600" y="2247900"/>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18">
            <a:extLst>
              <a:ext uri="{FF2B5EF4-FFF2-40B4-BE49-F238E27FC236}">
                <a16:creationId xmlns:a16="http://schemas.microsoft.com/office/drawing/2014/main" id="{2D765BE1-7AE0-492E-80E2-F55CA909E0A3}"/>
              </a:ext>
            </a:extLst>
          </p:cNvPr>
          <p:cNvSpPr>
            <a:spLocks noChangeShapeType="1"/>
          </p:cNvSpPr>
          <p:nvPr/>
        </p:nvSpPr>
        <p:spPr bwMode="auto">
          <a:xfrm>
            <a:off x="762000" y="3225800"/>
            <a:ext cx="1143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19">
            <a:extLst>
              <a:ext uri="{FF2B5EF4-FFF2-40B4-BE49-F238E27FC236}">
                <a16:creationId xmlns:a16="http://schemas.microsoft.com/office/drawing/2014/main" id="{082613FC-565A-473F-94EC-3E1D691DB87A}"/>
              </a:ext>
            </a:extLst>
          </p:cNvPr>
          <p:cNvSpPr>
            <a:spLocks noChangeShapeType="1"/>
          </p:cNvSpPr>
          <p:nvPr/>
        </p:nvSpPr>
        <p:spPr bwMode="auto">
          <a:xfrm>
            <a:off x="850900" y="4064000"/>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20">
            <a:extLst>
              <a:ext uri="{FF2B5EF4-FFF2-40B4-BE49-F238E27FC236}">
                <a16:creationId xmlns:a16="http://schemas.microsoft.com/office/drawing/2014/main" id="{926E9144-8D38-4125-A0E7-85798A054ADF}"/>
              </a:ext>
            </a:extLst>
          </p:cNvPr>
          <p:cNvSpPr>
            <a:spLocks noChangeShapeType="1"/>
          </p:cNvSpPr>
          <p:nvPr/>
        </p:nvSpPr>
        <p:spPr bwMode="auto">
          <a:xfrm>
            <a:off x="800100" y="48895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21">
            <a:extLst>
              <a:ext uri="{FF2B5EF4-FFF2-40B4-BE49-F238E27FC236}">
                <a16:creationId xmlns:a16="http://schemas.microsoft.com/office/drawing/2014/main" id="{1A06EA9E-4F88-4903-9FE2-2DAE9A136FAF}"/>
              </a:ext>
            </a:extLst>
          </p:cNvPr>
          <p:cNvSpPr>
            <a:spLocks noChangeShapeType="1"/>
          </p:cNvSpPr>
          <p:nvPr/>
        </p:nvSpPr>
        <p:spPr bwMode="auto">
          <a:xfrm>
            <a:off x="2514600" y="2247900"/>
            <a:ext cx="838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Line 22">
            <a:extLst>
              <a:ext uri="{FF2B5EF4-FFF2-40B4-BE49-F238E27FC236}">
                <a16:creationId xmlns:a16="http://schemas.microsoft.com/office/drawing/2014/main" id="{712AF3D0-14F1-4396-B811-623BC1285FEB}"/>
              </a:ext>
            </a:extLst>
          </p:cNvPr>
          <p:cNvSpPr>
            <a:spLocks noChangeShapeType="1"/>
          </p:cNvSpPr>
          <p:nvPr/>
        </p:nvSpPr>
        <p:spPr bwMode="auto">
          <a:xfrm>
            <a:off x="774700" y="32258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23">
            <a:extLst>
              <a:ext uri="{FF2B5EF4-FFF2-40B4-BE49-F238E27FC236}">
                <a16:creationId xmlns:a16="http://schemas.microsoft.com/office/drawing/2014/main" id="{1345B5F8-05D1-4F22-B63D-7C4530DC09AA}"/>
              </a:ext>
            </a:extLst>
          </p:cNvPr>
          <p:cNvSpPr>
            <a:spLocks noChangeShapeType="1"/>
          </p:cNvSpPr>
          <p:nvPr/>
        </p:nvSpPr>
        <p:spPr bwMode="auto">
          <a:xfrm>
            <a:off x="850900" y="4064000"/>
            <a:ext cx="838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24">
            <a:extLst>
              <a:ext uri="{FF2B5EF4-FFF2-40B4-BE49-F238E27FC236}">
                <a16:creationId xmlns:a16="http://schemas.microsoft.com/office/drawing/2014/main" id="{733E5310-7CC6-4482-A779-C016A5FC4526}"/>
              </a:ext>
            </a:extLst>
          </p:cNvPr>
          <p:cNvSpPr>
            <a:spLocks noChangeShapeType="1"/>
          </p:cNvSpPr>
          <p:nvPr/>
        </p:nvSpPr>
        <p:spPr bwMode="auto">
          <a:xfrm>
            <a:off x="800100" y="4889500"/>
            <a:ext cx="533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Text Box 25">
            <a:extLst>
              <a:ext uri="{FF2B5EF4-FFF2-40B4-BE49-F238E27FC236}">
                <a16:creationId xmlns:a16="http://schemas.microsoft.com/office/drawing/2014/main" id="{A32A8B7F-1D12-457D-915E-1FDBBF93FD77}"/>
              </a:ext>
            </a:extLst>
          </p:cNvPr>
          <p:cNvSpPr txBox="1">
            <a:spLocks noChangeArrowheads="1"/>
          </p:cNvSpPr>
          <p:nvPr/>
        </p:nvSpPr>
        <p:spPr bwMode="auto">
          <a:xfrm>
            <a:off x="762000" y="4876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000" b="1">
                <a:solidFill>
                  <a:srgbClr val="CC0000"/>
                </a:solidFill>
                <a:latin typeface="Times New Roman" panose="02020603050405020304" pitchFamily="18" charset="0"/>
              </a:rPr>
              <a:t>CN</a:t>
            </a:r>
          </a:p>
        </p:txBody>
      </p:sp>
      <p:sp>
        <p:nvSpPr>
          <p:cNvPr id="16410" name="Text Box 26">
            <a:extLst>
              <a:ext uri="{FF2B5EF4-FFF2-40B4-BE49-F238E27FC236}">
                <a16:creationId xmlns:a16="http://schemas.microsoft.com/office/drawing/2014/main" id="{7FB48D47-7E1E-452E-9EE0-3C933633C196}"/>
              </a:ext>
            </a:extLst>
          </p:cNvPr>
          <p:cNvSpPr txBox="1">
            <a:spLocks noChangeArrowheads="1"/>
          </p:cNvSpPr>
          <p:nvPr/>
        </p:nvSpPr>
        <p:spPr bwMode="auto">
          <a:xfrm>
            <a:off x="1016000" y="40132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000" b="1">
                <a:solidFill>
                  <a:srgbClr val="CC0000"/>
                </a:solidFill>
                <a:latin typeface="Times New Roman" panose="02020603050405020304" pitchFamily="18" charset="0"/>
              </a:rPr>
              <a:t>CN</a:t>
            </a:r>
          </a:p>
        </p:txBody>
      </p:sp>
      <p:sp>
        <p:nvSpPr>
          <p:cNvPr id="16411" name="Text Box 27">
            <a:extLst>
              <a:ext uri="{FF2B5EF4-FFF2-40B4-BE49-F238E27FC236}">
                <a16:creationId xmlns:a16="http://schemas.microsoft.com/office/drawing/2014/main" id="{28A9A412-4BF3-4BCB-889A-13746058119C}"/>
              </a:ext>
            </a:extLst>
          </p:cNvPr>
          <p:cNvSpPr txBox="1">
            <a:spLocks noChangeArrowheads="1"/>
          </p:cNvSpPr>
          <p:nvPr/>
        </p:nvSpPr>
        <p:spPr bwMode="auto">
          <a:xfrm>
            <a:off x="1092200" y="31750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000" b="1">
                <a:solidFill>
                  <a:srgbClr val="CC0000"/>
                </a:solidFill>
                <a:latin typeface="Times New Roman" panose="02020603050405020304" pitchFamily="18" charset="0"/>
              </a:rPr>
              <a:t>CN</a:t>
            </a:r>
          </a:p>
        </p:txBody>
      </p:sp>
      <p:sp>
        <p:nvSpPr>
          <p:cNvPr id="16412" name="Text Box 28">
            <a:extLst>
              <a:ext uri="{FF2B5EF4-FFF2-40B4-BE49-F238E27FC236}">
                <a16:creationId xmlns:a16="http://schemas.microsoft.com/office/drawing/2014/main" id="{4B68C72E-4D7E-470A-9DA9-59876B26934F}"/>
              </a:ext>
            </a:extLst>
          </p:cNvPr>
          <p:cNvSpPr txBox="1">
            <a:spLocks noChangeArrowheads="1"/>
          </p:cNvSpPr>
          <p:nvPr/>
        </p:nvSpPr>
        <p:spPr bwMode="auto">
          <a:xfrm>
            <a:off x="2616200" y="2209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000" b="1">
                <a:solidFill>
                  <a:srgbClr val="CC0000"/>
                </a:solidFill>
                <a:latin typeface="Times New Roman" panose="02020603050405020304" pitchFamily="18" charset="0"/>
              </a:rPr>
              <a:t>CN</a:t>
            </a:r>
          </a:p>
        </p:txBody>
      </p:sp>
      <p:sp>
        <p:nvSpPr>
          <p:cNvPr id="30" name="Rectangle 6">
            <a:extLst>
              <a:ext uri="{FF2B5EF4-FFF2-40B4-BE49-F238E27FC236}">
                <a16:creationId xmlns:a16="http://schemas.microsoft.com/office/drawing/2014/main" id="{8BD4DB3B-7083-46D6-9A16-620816D0FB2E}"/>
              </a:ext>
            </a:extLst>
          </p:cNvPr>
          <p:cNvSpPr>
            <a:spLocks noChangeArrowheads="1"/>
          </p:cNvSpPr>
          <p:nvPr/>
        </p:nvSpPr>
        <p:spPr bwMode="auto">
          <a:xfrm>
            <a:off x="0" y="430213"/>
            <a:ext cx="91440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vi-VN" b="1">
                <a:latin typeface="Times New Roman" panose="02020603050405020304" pitchFamily="18" charset="0"/>
              </a:rPr>
              <a:t>5. Đặt câu hỏi cho các từ ngữ vừa tìm được. </a:t>
            </a:r>
          </a:p>
        </p:txBody>
      </p:sp>
      <p:cxnSp>
        <p:nvCxnSpPr>
          <p:cNvPr id="31" name="Straight Connector 30">
            <a:extLst>
              <a:ext uri="{FF2B5EF4-FFF2-40B4-BE49-F238E27FC236}">
                <a16:creationId xmlns:a16="http://schemas.microsoft.com/office/drawing/2014/main" id="{560D402B-11A8-4873-9A4A-50BF227C09C3}"/>
              </a:ext>
            </a:extLst>
          </p:cNvPr>
          <p:cNvCxnSpPr/>
          <p:nvPr/>
        </p:nvCxnSpPr>
        <p:spPr>
          <a:xfrm>
            <a:off x="395288" y="981075"/>
            <a:ext cx="1738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6FF91E-D095-492B-B4F5-D80898259C21}"/>
              </a:ext>
            </a:extLst>
          </p:cNvPr>
          <p:cNvCxnSpPr/>
          <p:nvPr/>
        </p:nvCxnSpPr>
        <p:spPr>
          <a:xfrm>
            <a:off x="3570288" y="981075"/>
            <a:ext cx="3017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11">
            <a:extLst>
              <a:ext uri="{FF2B5EF4-FFF2-40B4-BE49-F238E27FC236}">
                <a16:creationId xmlns:a16="http://schemas.microsoft.com/office/drawing/2014/main" id="{BF7E4D33-583D-49EA-8680-50807EE403F3}"/>
              </a:ext>
            </a:extLst>
          </p:cNvPr>
          <p:cNvSpPr>
            <a:spLocks noChangeArrowheads="1"/>
          </p:cNvSpPr>
          <p:nvPr/>
        </p:nvSpPr>
        <p:spPr bwMode="auto">
          <a:xfrm>
            <a:off x="304800" y="5449888"/>
            <a:ext cx="9144000" cy="1600200"/>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r>
              <a:rPr lang="en-US" altLang="vi-VN"/>
              <a:t>	</a:t>
            </a:r>
            <a:r>
              <a:rPr lang="en-US" altLang="vi-VN" b="1">
                <a:latin typeface="Times New Roman" pitchFamily="18" charset="0"/>
                <a:cs typeface="Times New Roman" pitchFamily="18" charset="0"/>
              </a:rPr>
              <a:t>Ai</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cái</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gì</a:t>
            </a:r>
            <a:r>
              <a:rPr lang="en-US" altLang="vi-VN" b="1" dirty="0">
                <a:latin typeface="Times New Roman" pitchFamily="18" charset="0"/>
                <a:cs typeface="Times New Roman" pitchFamily="18" charset="0"/>
              </a:rPr>
              <a:t>?, con </a:t>
            </a:r>
            <a:r>
              <a:rPr lang="en-US" altLang="vi-VN" b="1" dirty="0" err="1">
                <a:latin typeface="Times New Roman" pitchFamily="18" charset="0"/>
                <a:cs typeface="Times New Roman" pitchFamily="18" charset="0"/>
              </a:rPr>
              <a:t>gì</a:t>
            </a:r>
            <a:r>
              <a:rPr lang="en-US" altLang="vi-VN"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horizontal)">
                                      <p:cBhvr>
                                        <p:cTn id="7" dur="5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16396"/>
                                        </p:tgtEl>
                                        <p:attrNameLst>
                                          <p:attrName>style.visibility</p:attrName>
                                        </p:attrNameLst>
                                      </p:cBhvr>
                                      <p:to>
                                        <p:strVal val="visible"/>
                                      </p:to>
                                    </p:set>
                                    <p:anim calcmode="lin" valueType="num">
                                      <p:cBhvr>
                                        <p:cTn id="12" dur="500" decel="50000" fill="hold">
                                          <p:stCondLst>
                                            <p:cond delay="0"/>
                                          </p:stCondLst>
                                        </p:cTn>
                                        <p:tgtEl>
                                          <p:spTgt spid="1639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39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396"/>
                                        </p:tgtEl>
                                        <p:attrNameLst>
                                          <p:attrName>ppt_w</p:attrName>
                                        </p:attrNameLst>
                                      </p:cBhvr>
                                      <p:tavLst>
                                        <p:tav tm="0">
                                          <p:val>
                                            <p:strVal val="#ppt_w*.05"/>
                                          </p:val>
                                        </p:tav>
                                        <p:tav tm="100000">
                                          <p:val>
                                            <p:strVal val="#ppt_w"/>
                                          </p:val>
                                        </p:tav>
                                      </p:tavLst>
                                    </p:anim>
                                    <p:anim calcmode="lin" valueType="num">
                                      <p:cBhvr>
                                        <p:cTn id="15" dur="1000" fill="hold"/>
                                        <p:tgtEl>
                                          <p:spTgt spid="1639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39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39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39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39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386"/>
                                        </p:tgtEl>
                                        <p:attrNameLst>
                                          <p:attrName>style.visibility</p:attrName>
                                        </p:attrNameLst>
                                      </p:cBhvr>
                                      <p:to>
                                        <p:strVal val="visible"/>
                                      </p:to>
                                    </p:set>
                                    <p:animEffect transition="in" filter="fade">
                                      <p:cBhvr>
                                        <p:cTn id="24" dur="1000"/>
                                        <p:tgtEl>
                                          <p:spTgt spid="16386"/>
                                        </p:tgtEl>
                                      </p:cBhvr>
                                    </p:animEffect>
                                    <p:anim calcmode="lin" valueType="num">
                                      <p:cBhvr>
                                        <p:cTn id="25" dur="1000" fill="hold"/>
                                        <p:tgtEl>
                                          <p:spTgt spid="16386"/>
                                        </p:tgtEl>
                                        <p:attrNameLst>
                                          <p:attrName>ppt_x</p:attrName>
                                        </p:attrNameLst>
                                      </p:cBhvr>
                                      <p:tavLst>
                                        <p:tav tm="0">
                                          <p:val>
                                            <p:strVal val="#ppt_x"/>
                                          </p:val>
                                        </p:tav>
                                        <p:tav tm="100000">
                                          <p:val>
                                            <p:strVal val="#ppt_x"/>
                                          </p:val>
                                        </p:tav>
                                      </p:tavLst>
                                    </p:anim>
                                    <p:anim calcmode="lin" valueType="num">
                                      <p:cBhvr>
                                        <p:cTn id="26" dur="1000" fill="hold"/>
                                        <p:tgtEl>
                                          <p:spTgt spid="1638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6387"/>
                                        </p:tgtEl>
                                        <p:attrNameLst>
                                          <p:attrName>style.visibility</p:attrName>
                                        </p:attrNameLst>
                                      </p:cBhvr>
                                      <p:to>
                                        <p:strVal val="visible"/>
                                      </p:to>
                                    </p:set>
                                    <p:animEffect transition="in" filter="fade">
                                      <p:cBhvr>
                                        <p:cTn id="29" dur="1000"/>
                                        <p:tgtEl>
                                          <p:spTgt spid="16387"/>
                                        </p:tgtEl>
                                      </p:cBhvr>
                                    </p:animEffect>
                                    <p:anim calcmode="lin" valueType="num">
                                      <p:cBhvr>
                                        <p:cTn id="30" dur="1000" fill="hold"/>
                                        <p:tgtEl>
                                          <p:spTgt spid="16387"/>
                                        </p:tgtEl>
                                        <p:attrNameLst>
                                          <p:attrName>ppt_x</p:attrName>
                                        </p:attrNameLst>
                                      </p:cBhvr>
                                      <p:tavLst>
                                        <p:tav tm="0">
                                          <p:val>
                                            <p:strVal val="#ppt_x"/>
                                          </p:val>
                                        </p:tav>
                                        <p:tav tm="100000">
                                          <p:val>
                                            <p:strVal val="#ppt_x"/>
                                          </p:val>
                                        </p:tav>
                                      </p:tavLst>
                                    </p:anim>
                                    <p:anim calcmode="lin" valueType="num">
                                      <p:cBhvr>
                                        <p:cTn id="31" dur="1000" fill="hold"/>
                                        <p:tgtEl>
                                          <p:spTgt spid="1638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6388"/>
                                        </p:tgtEl>
                                        <p:attrNameLst>
                                          <p:attrName>style.visibility</p:attrName>
                                        </p:attrNameLst>
                                      </p:cBhvr>
                                      <p:to>
                                        <p:strVal val="visible"/>
                                      </p:to>
                                    </p:set>
                                    <p:animEffect transition="in" filter="fade">
                                      <p:cBhvr>
                                        <p:cTn id="34" dur="1000"/>
                                        <p:tgtEl>
                                          <p:spTgt spid="16388"/>
                                        </p:tgtEl>
                                      </p:cBhvr>
                                    </p:animEffect>
                                    <p:anim calcmode="lin" valueType="num">
                                      <p:cBhvr>
                                        <p:cTn id="35" dur="1000" fill="hold"/>
                                        <p:tgtEl>
                                          <p:spTgt spid="16388"/>
                                        </p:tgtEl>
                                        <p:attrNameLst>
                                          <p:attrName>ppt_x</p:attrName>
                                        </p:attrNameLst>
                                      </p:cBhvr>
                                      <p:tavLst>
                                        <p:tav tm="0">
                                          <p:val>
                                            <p:strVal val="#ppt_x"/>
                                          </p:val>
                                        </p:tav>
                                        <p:tav tm="100000">
                                          <p:val>
                                            <p:strVal val="#ppt_x"/>
                                          </p:val>
                                        </p:tav>
                                      </p:tavLst>
                                    </p:anim>
                                    <p:anim calcmode="lin" valueType="num">
                                      <p:cBhvr>
                                        <p:cTn id="36" dur="1000" fill="hold"/>
                                        <p:tgtEl>
                                          <p:spTgt spid="1638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6389"/>
                                        </p:tgtEl>
                                        <p:attrNameLst>
                                          <p:attrName>style.visibility</p:attrName>
                                        </p:attrNameLst>
                                      </p:cBhvr>
                                      <p:to>
                                        <p:strVal val="visible"/>
                                      </p:to>
                                    </p:set>
                                    <p:animEffect transition="in" filter="fade">
                                      <p:cBhvr>
                                        <p:cTn id="39" dur="1000"/>
                                        <p:tgtEl>
                                          <p:spTgt spid="16389"/>
                                        </p:tgtEl>
                                      </p:cBhvr>
                                    </p:animEffect>
                                    <p:anim calcmode="lin" valueType="num">
                                      <p:cBhvr>
                                        <p:cTn id="40" dur="1000" fill="hold"/>
                                        <p:tgtEl>
                                          <p:spTgt spid="16389"/>
                                        </p:tgtEl>
                                        <p:attrNameLst>
                                          <p:attrName>ppt_x</p:attrName>
                                        </p:attrNameLst>
                                      </p:cBhvr>
                                      <p:tavLst>
                                        <p:tav tm="0">
                                          <p:val>
                                            <p:strVal val="#ppt_x"/>
                                          </p:val>
                                        </p:tav>
                                        <p:tav tm="100000">
                                          <p:val>
                                            <p:strVal val="#ppt_x"/>
                                          </p:val>
                                        </p:tav>
                                      </p:tavLst>
                                    </p:anim>
                                    <p:anim calcmode="lin" valueType="num">
                                      <p:cBhvr>
                                        <p:cTn id="41"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6400"/>
                                        </p:tgtEl>
                                        <p:attrNameLst>
                                          <p:attrName>style.visibility</p:attrName>
                                        </p:attrNameLst>
                                      </p:cBhvr>
                                      <p:to>
                                        <p:strVal val="visible"/>
                                      </p:to>
                                    </p:set>
                                    <p:anim calcmode="lin" valueType="num">
                                      <p:cBhvr>
                                        <p:cTn id="46" dur="1000" fill="hold"/>
                                        <p:tgtEl>
                                          <p:spTgt spid="16400"/>
                                        </p:tgtEl>
                                        <p:attrNameLst>
                                          <p:attrName>ppt_x</p:attrName>
                                        </p:attrNameLst>
                                      </p:cBhvr>
                                      <p:tavLst>
                                        <p:tav tm="0">
                                          <p:val>
                                            <p:strVal val="#ppt_x-.2"/>
                                          </p:val>
                                        </p:tav>
                                        <p:tav tm="100000">
                                          <p:val>
                                            <p:strVal val="#ppt_x"/>
                                          </p:val>
                                        </p:tav>
                                      </p:tavLst>
                                    </p:anim>
                                    <p:anim calcmode="lin" valueType="num">
                                      <p:cBhvr>
                                        <p:cTn id="47" dur="1000" fill="hold"/>
                                        <p:tgtEl>
                                          <p:spTgt spid="16400"/>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6400"/>
                                        </p:tgtEl>
                                      </p:cBhvr>
                                    </p:animEffect>
                                  </p:childTnLst>
                                </p:cTn>
                              </p:par>
                              <p:par>
                                <p:cTn id="49" presetID="29" presetClass="entr" presetSubtype="0" fill="hold" nodeType="withEffect">
                                  <p:stCondLst>
                                    <p:cond delay="0"/>
                                  </p:stCondLst>
                                  <p:childTnLst>
                                    <p:set>
                                      <p:cBhvr>
                                        <p:cTn id="50" dur="1" fill="hold">
                                          <p:stCondLst>
                                            <p:cond delay="0"/>
                                          </p:stCondLst>
                                        </p:cTn>
                                        <p:tgtEl>
                                          <p:spTgt spid="16401"/>
                                        </p:tgtEl>
                                        <p:attrNameLst>
                                          <p:attrName>style.visibility</p:attrName>
                                        </p:attrNameLst>
                                      </p:cBhvr>
                                      <p:to>
                                        <p:strVal val="visible"/>
                                      </p:to>
                                    </p:set>
                                    <p:anim calcmode="lin" valueType="num">
                                      <p:cBhvr>
                                        <p:cTn id="51" dur="1000" fill="hold"/>
                                        <p:tgtEl>
                                          <p:spTgt spid="16401"/>
                                        </p:tgtEl>
                                        <p:attrNameLst>
                                          <p:attrName>ppt_x</p:attrName>
                                        </p:attrNameLst>
                                      </p:cBhvr>
                                      <p:tavLst>
                                        <p:tav tm="0">
                                          <p:val>
                                            <p:strVal val="#ppt_x-.2"/>
                                          </p:val>
                                        </p:tav>
                                        <p:tav tm="100000">
                                          <p:val>
                                            <p:strVal val="#ppt_x"/>
                                          </p:val>
                                        </p:tav>
                                      </p:tavLst>
                                    </p:anim>
                                    <p:anim calcmode="lin" valueType="num">
                                      <p:cBhvr>
                                        <p:cTn id="52" dur="1000" fill="hold"/>
                                        <p:tgtEl>
                                          <p:spTgt spid="16401"/>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640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4" presetClass="entr" presetSubtype="0" fill="hold" nodeType="clickEffect">
                                  <p:stCondLst>
                                    <p:cond delay="0"/>
                                  </p:stCondLst>
                                  <p:childTnLst>
                                    <p:set>
                                      <p:cBhvr>
                                        <p:cTn id="57" dur="1" fill="hold">
                                          <p:stCondLst>
                                            <p:cond delay="0"/>
                                          </p:stCondLst>
                                        </p:cTn>
                                        <p:tgtEl>
                                          <p:spTgt spid="16402"/>
                                        </p:tgtEl>
                                        <p:attrNameLst>
                                          <p:attrName>style.visibility</p:attrName>
                                        </p:attrNameLst>
                                      </p:cBhvr>
                                      <p:to>
                                        <p:strVal val="visible"/>
                                      </p:to>
                                    </p:set>
                                    <p:anim from="(-#ppt_w/2)" to="(#ppt_x)" calcmode="lin" valueType="num">
                                      <p:cBhvr>
                                        <p:cTn id="58" dur="600" fill="hold">
                                          <p:stCondLst>
                                            <p:cond delay="0"/>
                                          </p:stCondLst>
                                        </p:cTn>
                                        <p:tgtEl>
                                          <p:spTgt spid="16402"/>
                                        </p:tgtEl>
                                        <p:attrNameLst>
                                          <p:attrName>ppt_x</p:attrName>
                                        </p:attrNameLst>
                                      </p:cBhvr>
                                    </p:anim>
                                    <p:anim from="0" to="-1.0" calcmode="lin" valueType="num">
                                      <p:cBhvr>
                                        <p:cTn id="59" dur="200" decel="50000" autoRev="1" fill="hold">
                                          <p:stCondLst>
                                            <p:cond delay="600"/>
                                          </p:stCondLst>
                                        </p:cTn>
                                        <p:tgtEl>
                                          <p:spTgt spid="16402"/>
                                        </p:tgtEl>
                                        <p:attrNameLst>
                                          <p:attrName>xshear</p:attrName>
                                        </p:attrNameLst>
                                      </p:cBhvr>
                                    </p:anim>
                                    <p:animScale>
                                      <p:cBhvr>
                                        <p:cTn id="60" dur="200" decel="100000" autoRev="1" fill="hold">
                                          <p:stCondLst>
                                            <p:cond delay="600"/>
                                          </p:stCondLst>
                                        </p:cTn>
                                        <p:tgtEl>
                                          <p:spTgt spid="16402"/>
                                        </p:tgtEl>
                                      </p:cBhvr>
                                      <p:from x="100000" y="100000"/>
                                      <p:to x="80000" y="100000"/>
                                    </p:animScale>
                                    <p:anim by="(#ppt_h/3+#ppt_w*0.1)" calcmode="lin" valueType="num">
                                      <p:cBhvr additive="sum">
                                        <p:cTn id="61" dur="200" decel="100000" autoRev="1" fill="hold">
                                          <p:stCondLst>
                                            <p:cond delay="600"/>
                                          </p:stCondLst>
                                        </p:cTn>
                                        <p:tgtEl>
                                          <p:spTgt spid="16402"/>
                                        </p:tgtEl>
                                        <p:attrNameLst>
                                          <p:attrName>ppt_x</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nodeType="clickEffect">
                                  <p:stCondLst>
                                    <p:cond delay="0"/>
                                  </p:stCondLst>
                                  <p:childTnLst>
                                    <p:set>
                                      <p:cBhvr>
                                        <p:cTn id="65" dur="1" fill="hold">
                                          <p:stCondLst>
                                            <p:cond delay="0"/>
                                          </p:stCondLst>
                                        </p:cTn>
                                        <p:tgtEl>
                                          <p:spTgt spid="16403"/>
                                        </p:tgtEl>
                                        <p:attrNameLst>
                                          <p:attrName>style.visibility</p:attrName>
                                        </p:attrNameLst>
                                      </p:cBhvr>
                                      <p:to>
                                        <p:strVal val="visible"/>
                                      </p:to>
                                    </p:set>
                                    <p:anim calcmode="lin" valueType="num">
                                      <p:cBhvr>
                                        <p:cTn id="66" dur="1000" fill="hold"/>
                                        <p:tgtEl>
                                          <p:spTgt spid="16403"/>
                                        </p:tgtEl>
                                        <p:attrNameLst>
                                          <p:attrName>ppt_x</p:attrName>
                                        </p:attrNameLst>
                                      </p:cBhvr>
                                      <p:tavLst>
                                        <p:tav tm="0">
                                          <p:val>
                                            <p:strVal val="#ppt_x-.2"/>
                                          </p:val>
                                        </p:tav>
                                        <p:tav tm="100000">
                                          <p:val>
                                            <p:strVal val="#ppt_x"/>
                                          </p:val>
                                        </p:tav>
                                      </p:tavLst>
                                    </p:anim>
                                    <p:anim calcmode="lin" valueType="num">
                                      <p:cBhvr>
                                        <p:cTn id="67" dur="1000" fill="hold"/>
                                        <p:tgtEl>
                                          <p:spTgt spid="1640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64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nodeType="clickEffect">
                                  <p:stCondLst>
                                    <p:cond delay="0"/>
                                  </p:stCondLst>
                                  <p:childTnLst>
                                    <p:set>
                                      <p:cBhvr>
                                        <p:cTn id="72" dur="1" fill="hold">
                                          <p:stCondLst>
                                            <p:cond delay="0"/>
                                          </p:stCondLst>
                                        </p:cTn>
                                        <p:tgtEl>
                                          <p:spTgt spid="16404"/>
                                        </p:tgtEl>
                                        <p:attrNameLst>
                                          <p:attrName>style.visibility</p:attrName>
                                        </p:attrNameLst>
                                      </p:cBhvr>
                                      <p:to>
                                        <p:strVal val="visible"/>
                                      </p:to>
                                    </p:set>
                                    <p:animEffect transition="in" filter="fade">
                                      <p:cBhvr>
                                        <p:cTn id="73" dur="1000"/>
                                        <p:tgtEl>
                                          <p:spTgt spid="16404"/>
                                        </p:tgtEl>
                                      </p:cBhvr>
                                    </p:animEffect>
                                    <p:anim calcmode="lin" valueType="num">
                                      <p:cBhvr>
                                        <p:cTn id="74" dur="1000" fill="hold"/>
                                        <p:tgtEl>
                                          <p:spTgt spid="16404"/>
                                        </p:tgtEl>
                                        <p:attrNameLst>
                                          <p:attrName>ppt_x</p:attrName>
                                        </p:attrNameLst>
                                      </p:cBhvr>
                                      <p:tavLst>
                                        <p:tav tm="0">
                                          <p:val>
                                            <p:strVal val="#ppt_x"/>
                                          </p:val>
                                        </p:tav>
                                        <p:tav tm="100000">
                                          <p:val>
                                            <p:strVal val="#ppt_x"/>
                                          </p:val>
                                        </p:tav>
                                      </p:tavLst>
                                    </p:anim>
                                    <p:anim calcmode="lin" valueType="num">
                                      <p:cBhvr>
                                        <p:cTn id="75" dur="1000" fill="hold"/>
                                        <p:tgtEl>
                                          <p:spTgt spid="16404"/>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900" decel="100000" fill="hold"/>
                                        <p:tgtEl>
                                          <p:spTgt spid="30"/>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8" presetClass="entr" presetSubtype="0" accel="100000" fill="hold" grpId="0" nodeType="clickEffect">
                                  <p:stCondLst>
                                    <p:cond delay="0"/>
                                  </p:stCondLst>
                                  <p:childTnLst>
                                    <p:set>
                                      <p:cBhvr>
                                        <p:cTn id="97" dur="1" fill="hold">
                                          <p:stCondLst>
                                            <p:cond delay="0"/>
                                          </p:stCondLst>
                                        </p:cTn>
                                        <p:tgtEl>
                                          <p:spTgt spid="16391"/>
                                        </p:tgtEl>
                                        <p:attrNameLst>
                                          <p:attrName>style.visibility</p:attrName>
                                        </p:attrNameLst>
                                      </p:cBhvr>
                                      <p:to>
                                        <p:strVal val="visible"/>
                                      </p:to>
                                    </p:set>
                                    <p:anim calcmode="lin" valueType="num">
                                      <p:cBhvr>
                                        <p:cTn id="98" dur="500" fill="hold"/>
                                        <p:tgtEl>
                                          <p:spTgt spid="16391"/>
                                        </p:tgtEl>
                                        <p:attrNameLst>
                                          <p:attrName>ppt_w</p:attrName>
                                        </p:attrNameLst>
                                      </p:cBhvr>
                                      <p:tavLst>
                                        <p:tav tm="0">
                                          <p:val>
                                            <p:strVal val="#ppt_w*2.5"/>
                                          </p:val>
                                        </p:tav>
                                        <p:tav tm="100000">
                                          <p:val>
                                            <p:strVal val="#ppt_w"/>
                                          </p:val>
                                        </p:tav>
                                      </p:tavLst>
                                    </p:anim>
                                    <p:anim calcmode="lin" valueType="num">
                                      <p:cBhvr>
                                        <p:cTn id="99" dur="500" fill="hold"/>
                                        <p:tgtEl>
                                          <p:spTgt spid="16391"/>
                                        </p:tgtEl>
                                        <p:attrNameLst>
                                          <p:attrName>ppt_h</p:attrName>
                                        </p:attrNameLst>
                                      </p:cBhvr>
                                      <p:tavLst>
                                        <p:tav tm="0">
                                          <p:val>
                                            <p:strVal val="#ppt_h*0.01"/>
                                          </p:val>
                                        </p:tav>
                                        <p:tav tm="100000">
                                          <p:val>
                                            <p:strVal val="#ppt_h"/>
                                          </p:val>
                                        </p:tav>
                                      </p:tavLst>
                                    </p:anim>
                                    <p:anim calcmode="lin" valueType="num">
                                      <p:cBhvr>
                                        <p:cTn id="100" dur="500" fill="hold"/>
                                        <p:tgtEl>
                                          <p:spTgt spid="16391"/>
                                        </p:tgtEl>
                                        <p:attrNameLst>
                                          <p:attrName>ppt_x</p:attrName>
                                        </p:attrNameLst>
                                      </p:cBhvr>
                                      <p:tavLst>
                                        <p:tav tm="0">
                                          <p:val>
                                            <p:strVal val="#ppt_x"/>
                                          </p:val>
                                        </p:tav>
                                        <p:tav tm="100000">
                                          <p:val>
                                            <p:strVal val="#ppt_x"/>
                                          </p:val>
                                        </p:tav>
                                      </p:tavLst>
                                    </p:anim>
                                    <p:anim calcmode="lin" valueType="num">
                                      <p:cBhvr>
                                        <p:cTn id="101" dur="500" fill="hold"/>
                                        <p:tgtEl>
                                          <p:spTgt spid="16391"/>
                                        </p:tgtEl>
                                        <p:attrNameLst>
                                          <p:attrName>ppt_y</p:attrName>
                                        </p:attrNameLst>
                                      </p:cBhvr>
                                      <p:tavLst>
                                        <p:tav tm="0">
                                          <p:val>
                                            <p:strVal val="#ppt_h+1"/>
                                          </p:val>
                                        </p:tav>
                                        <p:tav tm="100000">
                                          <p:val>
                                            <p:strVal val="#ppt_y"/>
                                          </p:val>
                                        </p:tav>
                                      </p:tavLst>
                                    </p:anim>
                                    <p:animEffect transition="in" filter="fade">
                                      <p:cBhvr>
                                        <p:cTn id="102" dur="500"/>
                                        <p:tgtEl>
                                          <p:spTgt spid="1639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7" presetClass="entr" presetSubtype="0" fill="hold" grpId="0" nodeType="clickEffect">
                                  <p:stCondLst>
                                    <p:cond delay="0"/>
                                  </p:stCondLst>
                                  <p:childTnLst>
                                    <p:set>
                                      <p:cBhvr>
                                        <p:cTn id="106" dur="1" fill="hold">
                                          <p:stCondLst>
                                            <p:cond delay="0"/>
                                          </p:stCondLst>
                                        </p:cTn>
                                        <p:tgtEl>
                                          <p:spTgt spid="16392"/>
                                        </p:tgtEl>
                                        <p:attrNameLst>
                                          <p:attrName>style.visibility</p:attrName>
                                        </p:attrNameLst>
                                      </p:cBhvr>
                                      <p:to>
                                        <p:strVal val="visible"/>
                                      </p:to>
                                    </p:set>
                                    <p:animEffect transition="in" filter="fade">
                                      <p:cBhvr>
                                        <p:cTn id="107" dur="1000"/>
                                        <p:tgtEl>
                                          <p:spTgt spid="16392"/>
                                        </p:tgtEl>
                                      </p:cBhvr>
                                    </p:animEffect>
                                    <p:anim calcmode="lin" valueType="num">
                                      <p:cBhvr>
                                        <p:cTn id="108" dur="1000" fill="hold"/>
                                        <p:tgtEl>
                                          <p:spTgt spid="16392"/>
                                        </p:tgtEl>
                                        <p:attrNameLst>
                                          <p:attrName>ppt_x</p:attrName>
                                        </p:attrNameLst>
                                      </p:cBhvr>
                                      <p:tavLst>
                                        <p:tav tm="0">
                                          <p:val>
                                            <p:strVal val="#ppt_x"/>
                                          </p:val>
                                        </p:tav>
                                        <p:tav tm="100000">
                                          <p:val>
                                            <p:strVal val="#ppt_x"/>
                                          </p:val>
                                        </p:tav>
                                      </p:tavLst>
                                    </p:anim>
                                    <p:anim calcmode="lin" valueType="num">
                                      <p:cBhvr>
                                        <p:cTn id="109" dur="900" decel="100000" fill="hold"/>
                                        <p:tgtEl>
                                          <p:spTgt spid="16392"/>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6392"/>
                                        </p:tgtEl>
                                        <p:attrNameLst>
                                          <p:attrName>ppt_y</p:attrName>
                                        </p:attrNameLst>
                                      </p:cBhvr>
                                      <p:tavLst>
                                        <p:tav tm="0">
                                          <p:val>
                                            <p:strVal val="#ppt_y-.03"/>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16393"/>
                                        </p:tgtEl>
                                        <p:attrNameLst>
                                          <p:attrName>style.visibility</p:attrName>
                                        </p:attrNameLst>
                                      </p:cBhvr>
                                      <p:to>
                                        <p:strVal val="visible"/>
                                      </p:to>
                                    </p:set>
                                    <p:anim calcmode="lin" valueType="num">
                                      <p:cBhvr>
                                        <p:cTn id="115" dur="500" fill="hold"/>
                                        <p:tgtEl>
                                          <p:spTgt spid="16393"/>
                                        </p:tgtEl>
                                        <p:attrNameLst>
                                          <p:attrName>ppt_w</p:attrName>
                                        </p:attrNameLst>
                                      </p:cBhvr>
                                      <p:tavLst>
                                        <p:tav tm="0">
                                          <p:val>
                                            <p:fltVal val="0"/>
                                          </p:val>
                                        </p:tav>
                                        <p:tav tm="100000">
                                          <p:val>
                                            <p:strVal val="#ppt_w"/>
                                          </p:val>
                                        </p:tav>
                                      </p:tavLst>
                                    </p:anim>
                                    <p:anim calcmode="lin" valueType="num">
                                      <p:cBhvr>
                                        <p:cTn id="116" dur="500" fill="hold"/>
                                        <p:tgtEl>
                                          <p:spTgt spid="16393"/>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7" presetClass="entr" presetSubtype="0" fill="hold" grpId="0" nodeType="clickEffect">
                                  <p:stCondLst>
                                    <p:cond delay="0"/>
                                  </p:stCondLst>
                                  <p:iterate type="lt">
                                    <p:tmPct val="50000"/>
                                  </p:iterate>
                                  <p:childTnLst>
                                    <p:set>
                                      <p:cBhvr>
                                        <p:cTn id="120" dur="1" fill="hold">
                                          <p:stCondLst>
                                            <p:cond delay="0"/>
                                          </p:stCondLst>
                                        </p:cTn>
                                        <p:tgtEl>
                                          <p:spTgt spid="16394"/>
                                        </p:tgtEl>
                                        <p:attrNameLst>
                                          <p:attrName>style.visibility</p:attrName>
                                        </p:attrNameLst>
                                      </p:cBhvr>
                                      <p:to>
                                        <p:strVal val="visible"/>
                                      </p:to>
                                    </p:set>
                                    <p:anim calcmode="discrete" valueType="clr">
                                      <p:cBhvr override="childStyle">
                                        <p:cTn id="121" dur="80"/>
                                        <p:tgtEl>
                                          <p:spTgt spid="16394"/>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16394"/>
                                        </p:tgtEl>
                                        <p:attrNameLst>
                                          <p:attrName>fillcolor</p:attrName>
                                        </p:attrNameLst>
                                      </p:cBhvr>
                                      <p:tavLst>
                                        <p:tav tm="0">
                                          <p:val>
                                            <p:clrVal>
                                              <a:schemeClr val="accent2"/>
                                            </p:clrVal>
                                          </p:val>
                                        </p:tav>
                                        <p:tav tm="50000">
                                          <p:val>
                                            <p:clrVal>
                                              <a:schemeClr val="hlink"/>
                                            </p:clrVal>
                                          </p:val>
                                        </p:tav>
                                      </p:tavLst>
                                    </p:anim>
                                    <p:set>
                                      <p:cBhvr>
                                        <p:cTn id="123" dur="80"/>
                                        <p:tgtEl>
                                          <p:spTgt spid="16394"/>
                                        </p:tgtEl>
                                        <p:attrNameLst>
                                          <p:attrName>fill.type</p:attrName>
                                        </p:attrNameLst>
                                      </p:cBhvr>
                                      <p:to>
                                        <p:strVal val="solid"/>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4" fill="hold" nodeType="clickEffect">
                                  <p:stCondLst>
                                    <p:cond delay="0"/>
                                  </p:stCondLst>
                                  <p:childTnLst>
                                    <p:set>
                                      <p:cBhvr>
                                        <p:cTn id="127" dur="1" fill="hold">
                                          <p:stCondLst>
                                            <p:cond delay="0"/>
                                          </p:stCondLst>
                                        </p:cTn>
                                        <p:tgtEl>
                                          <p:spTgt spid="16405"/>
                                        </p:tgtEl>
                                        <p:attrNameLst>
                                          <p:attrName>style.visibility</p:attrName>
                                        </p:attrNameLst>
                                      </p:cBhvr>
                                      <p:to>
                                        <p:strVal val="visible"/>
                                      </p:to>
                                    </p:set>
                                    <p:animEffect transition="in" filter="wipe(down)">
                                      <p:cBhvr>
                                        <p:cTn id="128" dur="500"/>
                                        <p:tgtEl>
                                          <p:spTgt spid="16405"/>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4" presetClass="entr" presetSubtype="0" fill="hold" nodeType="clickEffect">
                                  <p:stCondLst>
                                    <p:cond delay="0"/>
                                  </p:stCondLst>
                                  <p:childTnLst>
                                    <p:set>
                                      <p:cBhvr>
                                        <p:cTn id="132" dur="1" fill="hold">
                                          <p:stCondLst>
                                            <p:cond delay="0"/>
                                          </p:stCondLst>
                                        </p:cTn>
                                        <p:tgtEl>
                                          <p:spTgt spid="16406"/>
                                        </p:tgtEl>
                                        <p:attrNameLst>
                                          <p:attrName>style.visibility</p:attrName>
                                        </p:attrNameLst>
                                      </p:cBhvr>
                                      <p:to>
                                        <p:strVal val="visible"/>
                                      </p:to>
                                    </p:set>
                                    <p:anim from="(-#ppt_w/2)" to="(#ppt_x)" calcmode="lin" valueType="num">
                                      <p:cBhvr>
                                        <p:cTn id="133" dur="600" fill="hold">
                                          <p:stCondLst>
                                            <p:cond delay="0"/>
                                          </p:stCondLst>
                                        </p:cTn>
                                        <p:tgtEl>
                                          <p:spTgt spid="16406"/>
                                        </p:tgtEl>
                                        <p:attrNameLst>
                                          <p:attrName>ppt_x</p:attrName>
                                        </p:attrNameLst>
                                      </p:cBhvr>
                                    </p:anim>
                                    <p:anim from="0" to="-1.0" calcmode="lin" valueType="num">
                                      <p:cBhvr>
                                        <p:cTn id="134" dur="200" decel="50000" autoRev="1" fill="hold">
                                          <p:stCondLst>
                                            <p:cond delay="600"/>
                                          </p:stCondLst>
                                        </p:cTn>
                                        <p:tgtEl>
                                          <p:spTgt spid="16406"/>
                                        </p:tgtEl>
                                        <p:attrNameLst>
                                          <p:attrName>xshear</p:attrName>
                                        </p:attrNameLst>
                                      </p:cBhvr>
                                    </p:anim>
                                    <p:animScale>
                                      <p:cBhvr>
                                        <p:cTn id="135" dur="200" decel="100000" autoRev="1" fill="hold">
                                          <p:stCondLst>
                                            <p:cond delay="600"/>
                                          </p:stCondLst>
                                        </p:cTn>
                                        <p:tgtEl>
                                          <p:spTgt spid="16406"/>
                                        </p:tgtEl>
                                      </p:cBhvr>
                                      <p:from x="100000" y="100000"/>
                                      <p:to x="80000" y="100000"/>
                                    </p:animScale>
                                    <p:anim by="(#ppt_h/3+#ppt_w*0.1)" calcmode="lin" valueType="num">
                                      <p:cBhvr additive="sum">
                                        <p:cTn id="136" dur="200" decel="100000" autoRev="1" fill="hold">
                                          <p:stCondLst>
                                            <p:cond delay="600"/>
                                          </p:stCondLst>
                                        </p:cTn>
                                        <p:tgtEl>
                                          <p:spTgt spid="16406"/>
                                        </p:tgtEl>
                                        <p:attrNameLst>
                                          <p:attrName>ppt_x</p:attrName>
                                        </p:attrNameLst>
                                      </p:cBhvr>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9" presetClass="entr" presetSubtype="0" fill="hold" nodeType="clickEffect">
                                  <p:stCondLst>
                                    <p:cond delay="0"/>
                                  </p:stCondLst>
                                  <p:childTnLst>
                                    <p:set>
                                      <p:cBhvr>
                                        <p:cTn id="140" dur="1" fill="hold">
                                          <p:stCondLst>
                                            <p:cond delay="0"/>
                                          </p:stCondLst>
                                        </p:cTn>
                                        <p:tgtEl>
                                          <p:spTgt spid="16407"/>
                                        </p:tgtEl>
                                        <p:attrNameLst>
                                          <p:attrName>style.visibility</p:attrName>
                                        </p:attrNameLst>
                                      </p:cBhvr>
                                      <p:to>
                                        <p:strVal val="visible"/>
                                      </p:to>
                                    </p:set>
                                    <p:anim calcmode="lin" valueType="num">
                                      <p:cBhvr>
                                        <p:cTn id="141" dur="1000" fill="hold"/>
                                        <p:tgtEl>
                                          <p:spTgt spid="16407"/>
                                        </p:tgtEl>
                                        <p:attrNameLst>
                                          <p:attrName>ppt_x</p:attrName>
                                        </p:attrNameLst>
                                      </p:cBhvr>
                                      <p:tavLst>
                                        <p:tav tm="0">
                                          <p:val>
                                            <p:strVal val="#ppt_x-.2"/>
                                          </p:val>
                                        </p:tav>
                                        <p:tav tm="100000">
                                          <p:val>
                                            <p:strVal val="#ppt_x"/>
                                          </p:val>
                                        </p:tav>
                                      </p:tavLst>
                                    </p:anim>
                                    <p:anim calcmode="lin" valueType="num">
                                      <p:cBhvr>
                                        <p:cTn id="142" dur="1000" fill="hold"/>
                                        <p:tgtEl>
                                          <p:spTgt spid="16407"/>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16407"/>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4" fill="hold" nodeType="clickEffect">
                                  <p:stCondLst>
                                    <p:cond delay="0"/>
                                  </p:stCondLst>
                                  <p:childTnLst>
                                    <p:set>
                                      <p:cBhvr>
                                        <p:cTn id="147" dur="1" fill="hold">
                                          <p:stCondLst>
                                            <p:cond delay="0"/>
                                          </p:stCondLst>
                                        </p:cTn>
                                        <p:tgtEl>
                                          <p:spTgt spid="16408"/>
                                        </p:tgtEl>
                                        <p:attrNameLst>
                                          <p:attrName>style.visibility</p:attrName>
                                        </p:attrNameLst>
                                      </p:cBhvr>
                                      <p:to>
                                        <p:strVal val="visible"/>
                                      </p:to>
                                    </p:set>
                                    <p:animEffect transition="in" filter="wipe(down)">
                                      <p:cBhvr>
                                        <p:cTn id="148" dur="500"/>
                                        <p:tgtEl>
                                          <p:spTgt spid="16408"/>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45" presetClass="entr" presetSubtype="0" fill="hold" grpId="0" nodeType="clickEffect">
                                  <p:stCondLst>
                                    <p:cond delay="0"/>
                                  </p:stCondLst>
                                  <p:iterate type="lt">
                                    <p:tmPct val="10000"/>
                                  </p:iterate>
                                  <p:childTnLst>
                                    <p:set>
                                      <p:cBhvr>
                                        <p:cTn id="152" dur="1" fill="hold">
                                          <p:stCondLst>
                                            <p:cond delay="0"/>
                                          </p:stCondLst>
                                        </p:cTn>
                                        <p:tgtEl>
                                          <p:spTgt spid="16409"/>
                                        </p:tgtEl>
                                        <p:attrNameLst>
                                          <p:attrName>style.visibility</p:attrName>
                                        </p:attrNameLst>
                                      </p:cBhvr>
                                      <p:to>
                                        <p:strVal val="visible"/>
                                      </p:to>
                                    </p:set>
                                    <p:animEffect transition="in" filter="fade">
                                      <p:cBhvr>
                                        <p:cTn id="153" dur="2000"/>
                                        <p:tgtEl>
                                          <p:spTgt spid="16409"/>
                                        </p:tgtEl>
                                      </p:cBhvr>
                                    </p:animEffect>
                                    <p:anim calcmode="lin" valueType="num">
                                      <p:cBhvr>
                                        <p:cTn id="154" dur="2000" fill="hold"/>
                                        <p:tgtEl>
                                          <p:spTgt spid="16409"/>
                                        </p:tgtEl>
                                        <p:attrNameLst>
                                          <p:attrName>ppt_w</p:attrName>
                                        </p:attrNameLst>
                                      </p:cBhvr>
                                      <p:tavLst>
                                        <p:tav tm="0" fmla="#ppt_w*sin(2.5*pi*$)">
                                          <p:val>
                                            <p:fltVal val="0"/>
                                          </p:val>
                                        </p:tav>
                                        <p:tav tm="100000">
                                          <p:val>
                                            <p:fltVal val="1"/>
                                          </p:val>
                                        </p:tav>
                                      </p:tavLst>
                                    </p:anim>
                                    <p:anim calcmode="lin" valueType="num">
                                      <p:cBhvr>
                                        <p:cTn id="155" dur="2000" fill="hold"/>
                                        <p:tgtEl>
                                          <p:spTgt spid="16409"/>
                                        </p:tgtEl>
                                        <p:attrNameLst>
                                          <p:attrName>ppt_h</p:attrName>
                                        </p:attrNameLst>
                                      </p:cBhvr>
                                      <p:tavLst>
                                        <p:tav tm="0">
                                          <p:val>
                                            <p:strVal val="#ppt_h"/>
                                          </p:val>
                                        </p:tav>
                                        <p:tav tm="100000">
                                          <p:val>
                                            <p:strVal val="#ppt_h"/>
                                          </p:val>
                                        </p:tav>
                                      </p:tavLst>
                                    </p:anim>
                                  </p:childTnLst>
                                </p:cTn>
                              </p:par>
                              <p:par>
                                <p:cTn id="156" presetID="45" presetClass="entr" presetSubtype="0" fill="hold" grpId="0" nodeType="withEffect">
                                  <p:stCondLst>
                                    <p:cond delay="0"/>
                                  </p:stCondLst>
                                  <p:iterate type="lt">
                                    <p:tmPct val="10000"/>
                                  </p:iterate>
                                  <p:childTnLst>
                                    <p:set>
                                      <p:cBhvr>
                                        <p:cTn id="157" dur="1" fill="hold">
                                          <p:stCondLst>
                                            <p:cond delay="0"/>
                                          </p:stCondLst>
                                        </p:cTn>
                                        <p:tgtEl>
                                          <p:spTgt spid="16410"/>
                                        </p:tgtEl>
                                        <p:attrNameLst>
                                          <p:attrName>style.visibility</p:attrName>
                                        </p:attrNameLst>
                                      </p:cBhvr>
                                      <p:to>
                                        <p:strVal val="visible"/>
                                      </p:to>
                                    </p:set>
                                    <p:animEffect transition="in" filter="fade">
                                      <p:cBhvr>
                                        <p:cTn id="158" dur="2000"/>
                                        <p:tgtEl>
                                          <p:spTgt spid="16410"/>
                                        </p:tgtEl>
                                      </p:cBhvr>
                                    </p:animEffect>
                                    <p:anim calcmode="lin" valueType="num">
                                      <p:cBhvr>
                                        <p:cTn id="159" dur="2000" fill="hold"/>
                                        <p:tgtEl>
                                          <p:spTgt spid="16410"/>
                                        </p:tgtEl>
                                        <p:attrNameLst>
                                          <p:attrName>ppt_w</p:attrName>
                                        </p:attrNameLst>
                                      </p:cBhvr>
                                      <p:tavLst>
                                        <p:tav tm="0" fmla="#ppt_w*sin(2.5*pi*$)">
                                          <p:val>
                                            <p:fltVal val="0"/>
                                          </p:val>
                                        </p:tav>
                                        <p:tav tm="100000">
                                          <p:val>
                                            <p:fltVal val="1"/>
                                          </p:val>
                                        </p:tav>
                                      </p:tavLst>
                                    </p:anim>
                                    <p:anim calcmode="lin" valueType="num">
                                      <p:cBhvr>
                                        <p:cTn id="160" dur="2000" fill="hold"/>
                                        <p:tgtEl>
                                          <p:spTgt spid="16410"/>
                                        </p:tgtEl>
                                        <p:attrNameLst>
                                          <p:attrName>ppt_h</p:attrName>
                                        </p:attrNameLst>
                                      </p:cBhvr>
                                      <p:tavLst>
                                        <p:tav tm="0">
                                          <p:val>
                                            <p:strVal val="#ppt_h"/>
                                          </p:val>
                                        </p:tav>
                                        <p:tav tm="100000">
                                          <p:val>
                                            <p:strVal val="#ppt_h"/>
                                          </p:val>
                                        </p:tav>
                                      </p:tavLst>
                                    </p:anim>
                                  </p:childTnLst>
                                </p:cTn>
                              </p:par>
                              <p:par>
                                <p:cTn id="161" presetID="45" presetClass="entr" presetSubtype="0" fill="hold" grpId="0" nodeType="withEffect">
                                  <p:stCondLst>
                                    <p:cond delay="0"/>
                                  </p:stCondLst>
                                  <p:iterate type="lt">
                                    <p:tmPct val="10000"/>
                                  </p:iterate>
                                  <p:childTnLst>
                                    <p:set>
                                      <p:cBhvr>
                                        <p:cTn id="162" dur="1" fill="hold">
                                          <p:stCondLst>
                                            <p:cond delay="0"/>
                                          </p:stCondLst>
                                        </p:cTn>
                                        <p:tgtEl>
                                          <p:spTgt spid="16411"/>
                                        </p:tgtEl>
                                        <p:attrNameLst>
                                          <p:attrName>style.visibility</p:attrName>
                                        </p:attrNameLst>
                                      </p:cBhvr>
                                      <p:to>
                                        <p:strVal val="visible"/>
                                      </p:to>
                                    </p:set>
                                    <p:animEffect transition="in" filter="fade">
                                      <p:cBhvr>
                                        <p:cTn id="163" dur="2000"/>
                                        <p:tgtEl>
                                          <p:spTgt spid="16411"/>
                                        </p:tgtEl>
                                      </p:cBhvr>
                                    </p:animEffect>
                                    <p:anim calcmode="lin" valueType="num">
                                      <p:cBhvr>
                                        <p:cTn id="164" dur="2000" fill="hold"/>
                                        <p:tgtEl>
                                          <p:spTgt spid="16411"/>
                                        </p:tgtEl>
                                        <p:attrNameLst>
                                          <p:attrName>ppt_w</p:attrName>
                                        </p:attrNameLst>
                                      </p:cBhvr>
                                      <p:tavLst>
                                        <p:tav tm="0" fmla="#ppt_w*sin(2.5*pi*$)">
                                          <p:val>
                                            <p:fltVal val="0"/>
                                          </p:val>
                                        </p:tav>
                                        <p:tav tm="100000">
                                          <p:val>
                                            <p:fltVal val="1"/>
                                          </p:val>
                                        </p:tav>
                                      </p:tavLst>
                                    </p:anim>
                                    <p:anim calcmode="lin" valueType="num">
                                      <p:cBhvr>
                                        <p:cTn id="165" dur="2000" fill="hold"/>
                                        <p:tgtEl>
                                          <p:spTgt spid="16411"/>
                                        </p:tgtEl>
                                        <p:attrNameLst>
                                          <p:attrName>ppt_h</p:attrName>
                                        </p:attrNameLst>
                                      </p:cBhvr>
                                      <p:tavLst>
                                        <p:tav tm="0">
                                          <p:val>
                                            <p:strVal val="#ppt_h"/>
                                          </p:val>
                                        </p:tav>
                                        <p:tav tm="100000">
                                          <p:val>
                                            <p:strVal val="#ppt_h"/>
                                          </p:val>
                                        </p:tav>
                                      </p:tavLst>
                                    </p:anim>
                                  </p:childTnLst>
                                </p:cTn>
                              </p:par>
                              <p:par>
                                <p:cTn id="166" presetID="45" presetClass="entr" presetSubtype="0" fill="hold" grpId="0" nodeType="withEffect">
                                  <p:stCondLst>
                                    <p:cond delay="0"/>
                                  </p:stCondLst>
                                  <p:iterate type="lt">
                                    <p:tmPct val="10000"/>
                                  </p:iterate>
                                  <p:childTnLst>
                                    <p:set>
                                      <p:cBhvr>
                                        <p:cTn id="167" dur="1" fill="hold">
                                          <p:stCondLst>
                                            <p:cond delay="0"/>
                                          </p:stCondLst>
                                        </p:cTn>
                                        <p:tgtEl>
                                          <p:spTgt spid="16412"/>
                                        </p:tgtEl>
                                        <p:attrNameLst>
                                          <p:attrName>style.visibility</p:attrName>
                                        </p:attrNameLst>
                                      </p:cBhvr>
                                      <p:to>
                                        <p:strVal val="visible"/>
                                      </p:to>
                                    </p:set>
                                    <p:animEffect transition="in" filter="fade">
                                      <p:cBhvr>
                                        <p:cTn id="168" dur="2000"/>
                                        <p:tgtEl>
                                          <p:spTgt spid="16412"/>
                                        </p:tgtEl>
                                      </p:cBhvr>
                                    </p:animEffect>
                                    <p:anim calcmode="lin" valueType="num">
                                      <p:cBhvr>
                                        <p:cTn id="169" dur="2000" fill="hold"/>
                                        <p:tgtEl>
                                          <p:spTgt spid="16412"/>
                                        </p:tgtEl>
                                        <p:attrNameLst>
                                          <p:attrName>ppt_w</p:attrName>
                                        </p:attrNameLst>
                                      </p:cBhvr>
                                      <p:tavLst>
                                        <p:tav tm="0" fmla="#ppt_w*sin(2.5*pi*$)">
                                          <p:val>
                                            <p:fltVal val="0"/>
                                          </p:val>
                                        </p:tav>
                                        <p:tav tm="100000">
                                          <p:val>
                                            <p:fltVal val="1"/>
                                          </p:val>
                                        </p:tav>
                                      </p:tavLst>
                                    </p:anim>
                                    <p:anim calcmode="lin" valueType="num">
                                      <p:cBhvr>
                                        <p:cTn id="170" dur="2000" fill="hold"/>
                                        <p:tgtEl>
                                          <p:spTgt spid="16412"/>
                                        </p:tgtEl>
                                        <p:attrNameLst>
                                          <p:attrName>ppt_h</p:attrName>
                                        </p:attrNameLst>
                                      </p:cBhvr>
                                      <p:tavLst>
                                        <p:tav tm="0">
                                          <p:val>
                                            <p:strVal val="#ppt_h"/>
                                          </p:val>
                                        </p:tav>
                                        <p:tav tm="100000">
                                          <p:val>
                                            <p:strVal val="#ppt_h"/>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41" presetClass="entr" presetSubtype="0" fill="hold" grpId="0" nodeType="clickEffect">
                                  <p:stCondLst>
                                    <p:cond delay="0"/>
                                  </p:stCondLst>
                                  <p:iterate type="lt">
                                    <p:tmPct val="10000"/>
                                  </p:iterate>
                                  <p:childTnLst>
                                    <p:set>
                                      <p:cBhvr>
                                        <p:cTn id="174" dur="1" fill="hold">
                                          <p:stCondLst>
                                            <p:cond delay="0"/>
                                          </p:stCondLst>
                                        </p:cTn>
                                        <p:tgtEl>
                                          <p:spTgt spid="16395"/>
                                        </p:tgtEl>
                                        <p:attrNameLst>
                                          <p:attrName>style.visibility</p:attrName>
                                        </p:attrNameLst>
                                      </p:cBhvr>
                                      <p:to>
                                        <p:strVal val="visible"/>
                                      </p:to>
                                    </p:set>
                                    <p:anim calcmode="lin" valueType="num">
                                      <p:cBhvr>
                                        <p:cTn id="175" dur="500" fill="hold"/>
                                        <p:tgtEl>
                                          <p:spTgt spid="16395"/>
                                        </p:tgtEl>
                                        <p:attrNameLst>
                                          <p:attrName>ppt_x</p:attrName>
                                        </p:attrNameLst>
                                      </p:cBhvr>
                                      <p:tavLst>
                                        <p:tav tm="0">
                                          <p:val>
                                            <p:strVal val="#ppt_x"/>
                                          </p:val>
                                        </p:tav>
                                        <p:tav tm="50000">
                                          <p:val>
                                            <p:strVal val="#ppt_x+.1"/>
                                          </p:val>
                                        </p:tav>
                                        <p:tav tm="100000">
                                          <p:val>
                                            <p:strVal val="#ppt_x"/>
                                          </p:val>
                                        </p:tav>
                                      </p:tavLst>
                                    </p:anim>
                                    <p:anim calcmode="lin" valueType="num">
                                      <p:cBhvr>
                                        <p:cTn id="176" dur="500" fill="hold"/>
                                        <p:tgtEl>
                                          <p:spTgt spid="16395"/>
                                        </p:tgtEl>
                                        <p:attrNameLst>
                                          <p:attrName>ppt_y</p:attrName>
                                        </p:attrNameLst>
                                      </p:cBhvr>
                                      <p:tavLst>
                                        <p:tav tm="0">
                                          <p:val>
                                            <p:strVal val="#ppt_y"/>
                                          </p:val>
                                        </p:tav>
                                        <p:tav tm="100000">
                                          <p:val>
                                            <p:strVal val="#ppt_y"/>
                                          </p:val>
                                        </p:tav>
                                      </p:tavLst>
                                    </p:anim>
                                    <p:anim calcmode="lin" valueType="num">
                                      <p:cBhvr>
                                        <p:cTn id="177" dur="500" fill="hold"/>
                                        <p:tgtEl>
                                          <p:spTgt spid="16395"/>
                                        </p:tgtEl>
                                        <p:attrNameLst>
                                          <p:attrName>ppt_h</p:attrName>
                                        </p:attrNameLst>
                                      </p:cBhvr>
                                      <p:tavLst>
                                        <p:tav tm="0">
                                          <p:val>
                                            <p:strVal val="#ppt_h/10"/>
                                          </p:val>
                                        </p:tav>
                                        <p:tav tm="50000">
                                          <p:val>
                                            <p:strVal val="#ppt_h+.01"/>
                                          </p:val>
                                        </p:tav>
                                        <p:tav tm="100000">
                                          <p:val>
                                            <p:strVal val="#ppt_h"/>
                                          </p:val>
                                        </p:tav>
                                      </p:tavLst>
                                    </p:anim>
                                    <p:anim calcmode="lin" valueType="num">
                                      <p:cBhvr>
                                        <p:cTn id="178" dur="500" fill="hold"/>
                                        <p:tgtEl>
                                          <p:spTgt spid="16395"/>
                                        </p:tgtEl>
                                        <p:attrNameLst>
                                          <p:attrName>ppt_w</p:attrName>
                                        </p:attrNameLst>
                                      </p:cBhvr>
                                      <p:tavLst>
                                        <p:tav tm="0">
                                          <p:val>
                                            <p:strVal val="#ppt_w/10"/>
                                          </p:val>
                                        </p:tav>
                                        <p:tav tm="50000">
                                          <p:val>
                                            <p:strVal val="#ppt_w+.01"/>
                                          </p:val>
                                        </p:tav>
                                        <p:tav tm="100000">
                                          <p:val>
                                            <p:strVal val="#ppt_w"/>
                                          </p:val>
                                        </p:tav>
                                      </p:tavLst>
                                    </p:anim>
                                    <p:animEffect transition="in" filter="fade">
                                      <p:cBhvr>
                                        <p:cTn id="179" dur="500" tmFilter="0,0; .5, 1; 1, 1"/>
                                        <p:tgtEl>
                                          <p:spTgt spid="16395"/>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41" presetClass="entr" presetSubtype="0" fill="hold" grpId="0" nodeType="clickEffect">
                                  <p:stCondLst>
                                    <p:cond delay="0"/>
                                  </p:stCondLst>
                                  <p:iterate type="lt">
                                    <p:tmPct val="10000"/>
                                  </p:iterate>
                                  <p:childTnLst>
                                    <p:set>
                                      <p:cBhvr>
                                        <p:cTn id="183" dur="1" fill="hold">
                                          <p:stCondLst>
                                            <p:cond delay="0"/>
                                          </p:stCondLst>
                                        </p:cTn>
                                        <p:tgtEl>
                                          <p:spTgt spid="33"/>
                                        </p:tgtEl>
                                        <p:attrNameLst>
                                          <p:attrName>style.visibility</p:attrName>
                                        </p:attrNameLst>
                                      </p:cBhvr>
                                      <p:to>
                                        <p:strVal val="visible"/>
                                      </p:to>
                                    </p:set>
                                    <p:anim calcmode="lin" valueType="num">
                                      <p:cBhvr>
                                        <p:cTn id="18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33"/>
                                        </p:tgtEl>
                                        <p:attrNameLst>
                                          <p:attrName>ppt_y</p:attrName>
                                        </p:attrNameLst>
                                      </p:cBhvr>
                                      <p:tavLst>
                                        <p:tav tm="0">
                                          <p:val>
                                            <p:strVal val="#ppt_y"/>
                                          </p:val>
                                        </p:tav>
                                        <p:tav tm="100000">
                                          <p:val>
                                            <p:strVal val="#ppt_y"/>
                                          </p:val>
                                        </p:tav>
                                      </p:tavLst>
                                    </p:anim>
                                    <p:anim calcmode="lin" valueType="num">
                                      <p:cBhvr>
                                        <p:cTn id="18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6390" grpId="0"/>
      <p:bldP spid="16391" grpId="0"/>
      <p:bldP spid="16392" grpId="0"/>
      <p:bldP spid="16393" grpId="0"/>
      <p:bldP spid="16394" grpId="0"/>
      <p:bldP spid="16395" grpId="0" animBg="1"/>
      <p:bldP spid="16400" grpId="0"/>
      <p:bldP spid="16409" grpId="0"/>
      <p:bldP spid="16410" grpId="0"/>
      <p:bldP spid="16411" grpId="0"/>
      <p:bldP spid="16412" grpId="0"/>
      <p:bldP spid="30"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ight Arrow 4">
            <a:extLst>
              <a:ext uri="{FF2B5EF4-FFF2-40B4-BE49-F238E27FC236}">
                <a16:creationId xmlns:a16="http://schemas.microsoft.com/office/drawing/2014/main" id="{8A9B46DE-870F-406D-A33D-0C24AF554A28}"/>
              </a:ext>
            </a:extLst>
          </p:cNvPr>
          <p:cNvSpPr/>
          <p:nvPr/>
        </p:nvSpPr>
        <p:spPr>
          <a:xfrm>
            <a:off x="152400" y="1905000"/>
            <a:ext cx="2362200" cy="1066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2"/>
                </a:solidFill>
                <a:latin typeface="Times New Roman" pitchFamily="18" charset="0"/>
                <a:cs typeface="Times New Roman" pitchFamily="18" charset="0"/>
              </a:rPr>
              <a:t>II. </a:t>
            </a:r>
            <a:r>
              <a:rPr lang="en-US" b="1" dirty="0" err="1">
                <a:solidFill>
                  <a:schemeClr val="tx2"/>
                </a:solidFill>
                <a:latin typeface="Times New Roman" pitchFamily="18" charset="0"/>
                <a:cs typeface="Times New Roman" pitchFamily="18" charset="0"/>
              </a:rPr>
              <a:t>Ghi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nhớ</a:t>
            </a:r>
            <a:endParaRPr lang="en-US" b="1" dirty="0">
              <a:solidFill>
                <a:schemeClr val="tx2"/>
              </a:solidFill>
              <a:latin typeface="Times New Roman" pitchFamily="18" charset="0"/>
              <a:cs typeface="Times New Roman" pitchFamily="18" charset="0"/>
            </a:endParaRPr>
          </a:p>
        </p:txBody>
      </p:sp>
      <p:sp>
        <p:nvSpPr>
          <p:cNvPr id="6" name="Rounded Rectangle 5">
            <a:extLst>
              <a:ext uri="{FF2B5EF4-FFF2-40B4-BE49-F238E27FC236}">
                <a16:creationId xmlns:a16="http://schemas.microsoft.com/office/drawing/2014/main" id="{978DDD5A-236A-411F-894D-DD9F4956BFDB}"/>
              </a:ext>
            </a:extLst>
          </p:cNvPr>
          <p:cNvSpPr/>
          <p:nvPr/>
        </p:nvSpPr>
        <p:spPr>
          <a:xfrm>
            <a:off x="4800600" y="1447800"/>
            <a:ext cx="2743200" cy="1905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b="1">
                <a:solidFill>
                  <a:srgbClr val="0000CC"/>
                </a:solidFill>
                <a:latin typeface="Times New Roman" pitchFamily="18" charset="0"/>
                <a:cs typeface="Times New Roman" pitchFamily="18" charset="0"/>
              </a:rPr>
              <a:t>                trả </a:t>
            </a:r>
            <a:r>
              <a:rPr lang="en-US" b="1" dirty="0" err="1">
                <a:solidFill>
                  <a:srgbClr val="0000CC"/>
                </a:solidFill>
                <a:latin typeface="Times New Roman" pitchFamily="18" charset="0"/>
                <a:cs typeface="Times New Roman" pitchFamily="18" charset="0"/>
              </a:rPr>
              <a:t>lời</a:t>
            </a:r>
            <a:r>
              <a:rPr lang="en-US" b="1" dirty="0">
                <a:solidFill>
                  <a:srgbClr val="0000CC"/>
                </a:solidFill>
                <a:latin typeface="Times New Roman" pitchFamily="18" charset="0"/>
                <a:cs typeface="Times New Roman" pitchFamily="18" charset="0"/>
              </a:rPr>
              <a:t> </a:t>
            </a:r>
            <a:r>
              <a:rPr lang="en-US" b="1" err="1">
                <a:solidFill>
                  <a:srgbClr val="0000CC"/>
                </a:solidFill>
                <a:latin typeface="Times New Roman" pitchFamily="18" charset="0"/>
                <a:cs typeface="Times New Roman" pitchFamily="18" charset="0"/>
              </a:rPr>
              <a:t>cho</a:t>
            </a:r>
            <a:r>
              <a:rPr lang="en-US" b="1">
                <a:solidFill>
                  <a:srgbClr val="0000CC"/>
                </a:solidFill>
                <a:latin typeface="Times New Roman" pitchFamily="18" charset="0"/>
                <a:cs typeface="Times New Roman" pitchFamily="18" charset="0"/>
              </a:rPr>
              <a:t> câu</a:t>
            </a:r>
            <a:r>
              <a:rPr lang="en-US" b="1" dirty="0">
                <a:solidFill>
                  <a:srgbClr val="0000CC"/>
                </a:solidFill>
                <a:latin typeface="Times New Roman" pitchFamily="18" charset="0"/>
                <a:cs typeface="Times New Roman" pitchFamily="18" charset="0"/>
              </a:rPr>
              <a:t> </a:t>
            </a:r>
            <a:r>
              <a:rPr lang="en-US" b="1">
                <a:solidFill>
                  <a:srgbClr val="0000CC"/>
                </a:solidFill>
                <a:latin typeface="Times New Roman" pitchFamily="18" charset="0"/>
                <a:cs typeface="Times New Roman" pitchFamily="18" charset="0"/>
              </a:rPr>
              <a:t>hỏi:…</a:t>
            </a:r>
            <a:endParaRPr lang="en-US" b="1" dirty="0">
              <a:solidFill>
                <a:srgbClr val="0000CC"/>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2F906BE0-C5FC-415A-A5E9-1F52D46EBE75}"/>
              </a:ext>
            </a:extLst>
          </p:cNvPr>
          <p:cNvSpPr/>
          <p:nvPr/>
        </p:nvSpPr>
        <p:spPr>
          <a:xfrm>
            <a:off x="4800600" y="4114800"/>
            <a:ext cx="2590800" cy="1600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b="1">
                <a:solidFill>
                  <a:srgbClr val="0000CC"/>
                </a:solidFill>
                <a:latin typeface="Times New Roman" pitchFamily="18" charset="0"/>
                <a:cs typeface="Times New Roman" pitchFamily="18" charset="0"/>
              </a:rPr>
              <a:t>  </a:t>
            </a:r>
            <a:r>
              <a:rPr lang="en-US" b="1">
                <a:solidFill>
                  <a:srgbClr val="00CC00"/>
                </a:solidFill>
                <a:latin typeface="Times New Roman" pitchFamily="18" charset="0"/>
                <a:cs typeface="Times New Roman" pitchFamily="18" charset="0"/>
              </a:rPr>
              <a:t>           </a:t>
            </a:r>
            <a:r>
              <a:rPr lang="en-US" b="1">
                <a:solidFill>
                  <a:srgbClr val="0000CC"/>
                </a:solidFill>
                <a:latin typeface="Times New Roman" pitchFamily="18" charset="0"/>
                <a:cs typeface="Times New Roman" pitchFamily="18" charset="0"/>
              </a:rPr>
              <a:t>  trả </a:t>
            </a:r>
            <a:r>
              <a:rPr lang="en-US" b="1" dirty="0" err="1">
                <a:solidFill>
                  <a:srgbClr val="0000CC"/>
                </a:solidFill>
                <a:latin typeface="Times New Roman" pitchFamily="18" charset="0"/>
                <a:cs typeface="Times New Roman" pitchFamily="18" charset="0"/>
              </a:rPr>
              <a:t>lời</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cho</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câu</a:t>
            </a:r>
            <a:r>
              <a:rPr lang="en-US" b="1" dirty="0">
                <a:solidFill>
                  <a:srgbClr val="0000CC"/>
                </a:solidFill>
                <a:latin typeface="Times New Roman" pitchFamily="18" charset="0"/>
                <a:cs typeface="Times New Roman" pitchFamily="18" charset="0"/>
              </a:rPr>
              <a:t> </a:t>
            </a:r>
            <a:r>
              <a:rPr lang="en-US" b="1" dirty="0" err="1">
                <a:solidFill>
                  <a:srgbClr val="0000CC"/>
                </a:solidFill>
                <a:latin typeface="Times New Roman" pitchFamily="18" charset="0"/>
                <a:cs typeface="Times New Roman" pitchFamily="18" charset="0"/>
              </a:rPr>
              <a:t>hỏi</a:t>
            </a:r>
            <a:r>
              <a:rPr lang="en-US" b="1">
                <a:solidFill>
                  <a:srgbClr val="0000CC"/>
                </a:solidFill>
                <a:latin typeface="Times New Roman" pitchFamily="18" charset="0"/>
                <a:cs typeface="Times New Roman" pitchFamily="18" charset="0"/>
              </a:rPr>
              <a:t>: …</a:t>
            </a:r>
            <a:endParaRPr lang="en-US" b="1" dirty="0">
              <a:solidFill>
                <a:srgbClr val="0000CC"/>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F5B603FD-E825-4CC8-A84B-63E9B61EE7F3}"/>
              </a:ext>
            </a:extLst>
          </p:cNvPr>
          <p:cNvSpPr/>
          <p:nvPr/>
        </p:nvSpPr>
        <p:spPr>
          <a:xfrm>
            <a:off x="1676400" y="3276600"/>
            <a:ext cx="2743200" cy="10668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66"/>
                </a:solidFill>
                <a:latin typeface="Times New Roman" pitchFamily="18" charset="0"/>
                <a:cs typeface="Times New Roman" pitchFamily="18" charset="0"/>
              </a:rPr>
              <a:t>Câu</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kể</a:t>
            </a:r>
            <a:r>
              <a:rPr lang="en-US" b="1" dirty="0">
                <a:solidFill>
                  <a:srgbClr val="FF0066"/>
                </a:solidFill>
                <a:latin typeface="Times New Roman" pitchFamily="18" charset="0"/>
                <a:cs typeface="Times New Roman" pitchFamily="18" charset="0"/>
              </a:rPr>
              <a:t> </a:t>
            </a:r>
          </a:p>
          <a:p>
            <a:pPr algn="ctr" eaLnBrk="1" hangingPunct="1">
              <a:defRPr/>
            </a:pPr>
            <a:r>
              <a:rPr lang="en-US" b="1" dirty="0">
                <a:solidFill>
                  <a:srgbClr val="FF0066"/>
                </a:solidFill>
                <a:latin typeface="Times New Roman" pitchFamily="18" charset="0"/>
                <a:cs typeface="Times New Roman" pitchFamily="18" charset="0"/>
              </a:rPr>
              <a:t>Ai </a:t>
            </a:r>
            <a:r>
              <a:rPr lang="en-US" b="1" dirty="0" err="1">
                <a:solidFill>
                  <a:srgbClr val="FF0066"/>
                </a:solidFill>
                <a:latin typeface="Times New Roman" pitchFamily="18" charset="0"/>
                <a:cs typeface="Times New Roman" pitchFamily="18" charset="0"/>
              </a:rPr>
              <a:t>thế</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nào</a:t>
            </a:r>
            <a:r>
              <a:rPr lang="en-US" b="1" dirty="0">
                <a:solidFill>
                  <a:srgbClr val="FF0066"/>
                </a:solidFill>
                <a:latin typeface="Times New Roman" pitchFamily="18" charset="0"/>
                <a:cs typeface="Times New Roman" pitchFamily="18" charset="0"/>
              </a:rPr>
              <a:t>?</a:t>
            </a:r>
          </a:p>
        </p:txBody>
      </p:sp>
      <p:sp>
        <p:nvSpPr>
          <p:cNvPr id="10" name="Left Arrow 9">
            <a:extLst>
              <a:ext uri="{FF2B5EF4-FFF2-40B4-BE49-F238E27FC236}">
                <a16:creationId xmlns:a16="http://schemas.microsoft.com/office/drawing/2014/main" id="{01E34B2C-67E1-4050-B38D-BE501CBB3697}"/>
              </a:ext>
            </a:extLst>
          </p:cNvPr>
          <p:cNvSpPr/>
          <p:nvPr/>
        </p:nvSpPr>
        <p:spPr>
          <a:xfrm rot="13400306">
            <a:off x="3995738" y="4286250"/>
            <a:ext cx="912812" cy="458788"/>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Left Arrow 10">
            <a:extLst>
              <a:ext uri="{FF2B5EF4-FFF2-40B4-BE49-F238E27FC236}">
                <a16:creationId xmlns:a16="http://schemas.microsoft.com/office/drawing/2014/main" id="{162D9EED-CD8D-4914-A510-A29853A7ED63}"/>
              </a:ext>
            </a:extLst>
          </p:cNvPr>
          <p:cNvSpPr/>
          <p:nvPr/>
        </p:nvSpPr>
        <p:spPr>
          <a:xfrm rot="8453483">
            <a:off x="4011613" y="2884488"/>
            <a:ext cx="854075" cy="460375"/>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8440" name="Rectangle 30">
            <a:extLst>
              <a:ext uri="{FF2B5EF4-FFF2-40B4-BE49-F238E27FC236}">
                <a16:creationId xmlns:a16="http://schemas.microsoft.com/office/drawing/2014/main" id="{97AB81C9-B04D-4486-9A7D-DD4529812373}"/>
              </a:ext>
            </a:extLst>
          </p:cNvPr>
          <p:cNvSpPr>
            <a:spLocks noChangeArrowheads="1"/>
          </p:cNvSpPr>
          <p:nvPr/>
        </p:nvSpPr>
        <p:spPr bwMode="auto">
          <a:xfrm>
            <a:off x="609600" y="0"/>
            <a:ext cx="7848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endParaRPr lang="en-US" altLang="en-US" sz="2400" b="1">
              <a:latin typeface="Times New Roman" panose="02020603050405020304" pitchFamily="18" charset="0"/>
              <a:cs typeface="Times New Roman" panose="02020603050405020304" pitchFamily="18" charset="0"/>
            </a:endParaRPr>
          </a:p>
          <a:p>
            <a:pPr algn="ctr"/>
            <a:r>
              <a:rPr lang="en-US" altLang="en-US" sz="2400" b="1" u="sng">
                <a:solidFill>
                  <a:srgbClr val="0000CC"/>
                </a:solidFill>
                <a:latin typeface="Times New Roman" panose="02020603050405020304" pitchFamily="18" charset="0"/>
                <a:cs typeface="Times New Roman" panose="02020603050405020304" pitchFamily="18" charset="0"/>
              </a:rPr>
              <a:t>L</a:t>
            </a:r>
            <a:r>
              <a:rPr lang="vi-VN" altLang="en-US" sz="2400" b="1" u="sng">
                <a:solidFill>
                  <a:srgbClr val="0000CC"/>
                </a:solidFill>
                <a:latin typeface="Times New Roman" panose="02020603050405020304" pitchFamily="18" charset="0"/>
                <a:cs typeface="Times New Roman" panose="02020603050405020304" pitchFamily="18" charset="0"/>
              </a:rPr>
              <a:t>uyện từ và câu</a:t>
            </a:r>
            <a:r>
              <a:rPr lang="en-US" altLang="en-US" sz="2400" b="1" u="sng">
                <a:solidFill>
                  <a:srgbClr val="0000CC"/>
                </a:solidFill>
                <a:latin typeface="Times New Roman" panose="02020603050405020304" pitchFamily="18" charset="0"/>
                <a:cs typeface="Times New Roman" panose="02020603050405020304" pitchFamily="18" charset="0"/>
              </a:rPr>
              <a:t>:</a:t>
            </a:r>
            <a:endParaRPr lang="vi-VN" altLang="en-US" sz="2400" b="1" u="sng">
              <a:solidFill>
                <a:srgbClr val="0000CC"/>
              </a:solidFill>
              <a:latin typeface="Times New Roman" panose="02020603050405020304" pitchFamily="18" charset="0"/>
              <a:cs typeface="Times New Roman" panose="02020603050405020304" pitchFamily="18" charset="0"/>
            </a:endParaRPr>
          </a:p>
          <a:p>
            <a:pPr algn="ctr"/>
            <a:r>
              <a:rPr lang="en-US" altLang="en-US" b="1">
                <a:solidFill>
                  <a:srgbClr val="FF0000"/>
                </a:solidFill>
                <a:latin typeface="Times New Roman" panose="02020603050405020304" pitchFamily="18" charset="0"/>
                <a:cs typeface="Times New Roman" panose="02020603050405020304" pitchFamily="18" charset="0"/>
              </a:rPr>
              <a:t>    CÂU KỂ </a:t>
            </a:r>
            <a:r>
              <a:rPr lang="en-US" altLang="en-US" b="1" i="1">
                <a:solidFill>
                  <a:srgbClr val="FF0000"/>
                </a:solidFill>
                <a:latin typeface="Times New Roman" panose="02020603050405020304" pitchFamily="18" charset="0"/>
                <a:cs typeface="Times New Roman" panose="02020603050405020304" pitchFamily="18" charset="0"/>
              </a:rPr>
              <a:t>AI THẾ NÀO?</a:t>
            </a:r>
          </a:p>
        </p:txBody>
      </p:sp>
      <p:sp>
        <p:nvSpPr>
          <p:cNvPr id="2" name="Rectangle 1">
            <a:extLst>
              <a:ext uri="{FF2B5EF4-FFF2-40B4-BE49-F238E27FC236}">
                <a16:creationId xmlns:a16="http://schemas.microsoft.com/office/drawing/2014/main" id="{6C8CE605-F08D-47DF-9044-1D3F430FB39C}"/>
              </a:ext>
            </a:extLst>
          </p:cNvPr>
          <p:cNvSpPr>
            <a:spLocks noChangeArrowheads="1"/>
          </p:cNvSpPr>
          <p:nvPr/>
        </p:nvSpPr>
        <p:spPr bwMode="auto">
          <a:xfrm>
            <a:off x="4876800" y="1905000"/>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latin typeface="Times New Roman" panose="02020603050405020304" pitchFamily="18" charset="0"/>
                <a:cs typeface="Times New Roman" panose="02020603050405020304" pitchFamily="18" charset="0"/>
              </a:rPr>
              <a:t>Chủ ngữ</a:t>
            </a:r>
            <a:r>
              <a:rPr lang="en-US" altLang="en-US" b="1">
                <a:solidFill>
                  <a:srgbClr val="0000CC"/>
                </a:solidFill>
                <a:latin typeface="Times New Roman" panose="02020603050405020304" pitchFamily="18" charset="0"/>
                <a:cs typeface="Times New Roman" panose="02020603050405020304" pitchFamily="18" charset="0"/>
              </a:rPr>
              <a:t> </a:t>
            </a:r>
            <a:endParaRPr lang="en-US" altLang="en-US"/>
          </a:p>
        </p:txBody>
      </p:sp>
      <p:sp>
        <p:nvSpPr>
          <p:cNvPr id="12" name="Rectangle 11">
            <a:extLst>
              <a:ext uri="{FF2B5EF4-FFF2-40B4-BE49-F238E27FC236}">
                <a16:creationId xmlns:a16="http://schemas.microsoft.com/office/drawing/2014/main" id="{EDB3744C-BE5C-4C61-AFA2-A253B5455CA1}"/>
              </a:ext>
            </a:extLst>
          </p:cNvPr>
          <p:cNvSpPr>
            <a:spLocks noChangeArrowheads="1"/>
          </p:cNvSpPr>
          <p:nvPr/>
        </p:nvSpPr>
        <p:spPr bwMode="auto">
          <a:xfrm>
            <a:off x="5024438" y="4230688"/>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00CC00"/>
                </a:solidFill>
                <a:latin typeface="Times New Roman" panose="02020603050405020304" pitchFamily="18" charset="0"/>
                <a:cs typeface="Times New Roman" panose="02020603050405020304" pitchFamily="18" charset="0"/>
              </a:rPr>
              <a:t>Vị ngữ</a:t>
            </a:r>
            <a:endParaRPr lang="en-US" altLang="en-US">
              <a:solidFill>
                <a:srgbClr val="00CC00"/>
              </a:solidFill>
            </a:endParaRPr>
          </a:p>
        </p:txBody>
      </p:sp>
      <p:sp>
        <p:nvSpPr>
          <p:cNvPr id="13" name="Rectangle 12">
            <a:extLst>
              <a:ext uri="{FF2B5EF4-FFF2-40B4-BE49-F238E27FC236}">
                <a16:creationId xmlns:a16="http://schemas.microsoft.com/office/drawing/2014/main" id="{4468A33C-1AC1-41D6-A3D9-86C3894FB76D}"/>
              </a:ext>
            </a:extLst>
          </p:cNvPr>
          <p:cNvSpPr>
            <a:spLocks noChangeArrowheads="1"/>
          </p:cNvSpPr>
          <p:nvPr/>
        </p:nvSpPr>
        <p:spPr bwMode="auto">
          <a:xfrm>
            <a:off x="4868863" y="2346325"/>
            <a:ext cx="3124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CC"/>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Ai </a:t>
            </a:r>
          </a:p>
          <a:p>
            <a:pPr eaLnBrk="1" hangingPunct="1"/>
            <a:r>
              <a:rPr lang="en-US" altLang="en-US" b="1">
                <a:solidFill>
                  <a:srgbClr val="FF0000"/>
                </a:solidFill>
                <a:latin typeface="Times New Roman" panose="02020603050405020304" pitchFamily="18" charset="0"/>
                <a:cs typeface="Times New Roman" panose="02020603050405020304" pitchFamily="18" charset="0"/>
              </a:rPr>
              <a:t>(cái gì, con gì)?</a:t>
            </a:r>
          </a:p>
        </p:txBody>
      </p:sp>
      <p:sp>
        <p:nvSpPr>
          <p:cNvPr id="14" name="Rectangle 13">
            <a:extLst>
              <a:ext uri="{FF2B5EF4-FFF2-40B4-BE49-F238E27FC236}">
                <a16:creationId xmlns:a16="http://schemas.microsoft.com/office/drawing/2014/main" id="{3F9DB135-8B0B-430C-82C2-6E5EA358FD9D}"/>
              </a:ext>
            </a:extLst>
          </p:cNvPr>
          <p:cNvSpPr>
            <a:spLocks noChangeArrowheads="1"/>
          </p:cNvSpPr>
          <p:nvPr/>
        </p:nvSpPr>
        <p:spPr bwMode="auto">
          <a:xfrm>
            <a:off x="5486400" y="5053013"/>
            <a:ext cx="149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00CC00"/>
                </a:solidFill>
                <a:latin typeface="Times New Roman" panose="02020603050405020304" pitchFamily="18" charset="0"/>
                <a:cs typeface="Times New Roman" panose="02020603050405020304" pitchFamily="18" charset="0"/>
              </a:rPr>
              <a:t>thế nào?</a:t>
            </a:r>
            <a:endParaRPr lang="en-US" altLang="en-US">
              <a:solidFill>
                <a:srgbClr val="00CC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extLst>
              <a:ext uri="{FF2B5EF4-FFF2-40B4-BE49-F238E27FC236}">
                <a16:creationId xmlns:a16="http://schemas.microsoft.com/office/drawing/2014/main" id="{FA8BA86C-D69A-42CD-A1B5-230AC6183C52}"/>
              </a:ext>
            </a:extLst>
          </p:cNvPr>
          <p:cNvSpPr/>
          <p:nvPr/>
        </p:nvSpPr>
        <p:spPr>
          <a:xfrm>
            <a:off x="152400" y="1371600"/>
            <a:ext cx="1828800" cy="1066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chemeClr val="tx2"/>
                </a:solidFill>
                <a:latin typeface="Times New Roman" pitchFamily="18" charset="0"/>
                <a:cs typeface="Times New Roman" pitchFamily="18" charset="0"/>
              </a:rPr>
              <a:t>Lưu</a:t>
            </a:r>
            <a:r>
              <a:rPr lang="en-US" b="1" dirty="0">
                <a:solidFill>
                  <a:schemeClr val="tx2"/>
                </a:solidFill>
                <a:latin typeface="Times New Roman" pitchFamily="18" charset="0"/>
                <a:cs typeface="Times New Roman" pitchFamily="18" charset="0"/>
              </a:rPr>
              <a:t> ý</a:t>
            </a:r>
          </a:p>
        </p:txBody>
      </p:sp>
      <p:sp>
        <p:nvSpPr>
          <p:cNvPr id="6" name="Rounded Rectangle 5">
            <a:extLst>
              <a:ext uri="{FF2B5EF4-FFF2-40B4-BE49-F238E27FC236}">
                <a16:creationId xmlns:a16="http://schemas.microsoft.com/office/drawing/2014/main" id="{89C7252F-9104-42C7-88BB-AA91950AD95C}"/>
              </a:ext>
            </a:extLst>
          </p:cNvPr>
          <p:cNvSpPr/>
          <p:nvPr/>
        </p:nvSpPr>
        <p:spPr>
          <a:xfrm>
            <a:off x="4495800" y="4876800"/>
            <a:ext cx="4191000" cy="16764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b="1">
                <a:solidFill>
                  <a:srgbClr val="0000CC"/>
                </a:solidFill>
                <a:latin typeface="Times New Roman" pitchFamily="18" charset="0"/>
                <a:cs typeface="Times New Roman" pitchFamily="18" charset="0"/>
              </a:rPr>
              <a:t>               </a:t>
            </a:r>
            <a:r>
              <a:rPr lang="en-US" sz="2400" b="1" u="sng">
                <a:solidFill>
                  <a:srgbClr val="0000CC"/>
                </a:solidFill>
                <a:latin typeface="Times New Roman" pitchFamily="18" charset="0"/>
                <a:cs typeface="Times New Roman" pitchFamily="18" charset="0"/>
              </a:rPr>
              <a:t>Điểm </a:t>
            </a:r>
            <a:r>
              <a:rPr lang="en-US" sz="2400" b="1" u="sng" dirty="0" err="1">
                <a:solidFill>
                  <a:srgbClr val="0000CC"/>
                </a:solidFill>
                <a:latin typeface="Times New Roman" pitchFamily="18" charset="0"/>
                <a:cs typeface="Times New Roman" pitchFamily="18" charset="0"/>
              </a:rPr>
              <a:t>khác</a:t>
            </a:r>
            <a:r>
              <a:rPr lang="en-US" sz="2400" b="1" u="sng" dirty="0">
                <a:solidFill>
                  <a:srgbClr val="0000CC"/>
                </a:solidFill>
                <a:latin typeface="Times New Roman" pitchFamily="18" charset="0"/>
                <a:cs typeface="Times New Roman" pitchFamily="18" charset="0"/>
              </a:rPr>
              <a:t>:</a:t>
            </a:r>
            <a:r>
              <a:rPr lang="en-US" sz="2400" b="1" dirty="0">
                <a:solidFill>
                  <a:srgbClr val="0000CC"/>
                </a:solidFill>
                <a:latin typeface="Times New Roman" pitchFamily="18" charset="0"/>
                <a:cs typeface="Times New Roman" pitchFamily="18" charset="0"/>
              </a:rPr>
              <a:t> </a:t>
            </a:r>
          </a:p>
          <a:p>
            <a:pPr eaLnBrk="1" hangingPunct="1">
              <a:defRPr/>
            </a:pPr>
            <a:r>
              <a:rPr lang="en-US" sz="2400" b="1" err="1">
                <a:solidFill>
                  <a:srgbClr val="0000CC"/>
                </a:solidFill>
                <a:latin typeface="Times New Roman" pitchFamily="18" charset="0"/>
                <a:cs typeface="Times New Roman" pitchFamily="18" charset="0"/>
              </a:rPr>
              <a:t>Câu</a:t>
            </a:r>
            <a:r>
              <a:rPr lang="en-US" sz="2400" b="1">
                <a:solidFill>
                  <a:srgbClr val="0000CC"/>
                </a:solidFill>
                <a:latin typeface="Times New Roman" pitchFamily="18" charset="0"/>
                <a:cs typeface="Times New Roman" pitchFamily="18" charset="0"/>
              </a:rPr>
              <a:t> kể Ai </a:t>
            </a:r>
            <a:r>
              <a:rPr lang="en-US" sz="2400" b="1" err="1">
                <a:solidFill>
                  <a:srgbClr val="0000CC"/>
                </a:solidFill>
                <a:latin typeface="Times New Roman" pitchFamily="18" charset="0"/>
                <a:cs typeface="Times New Roman" pitchFamily="18" charset="0"/>
              </a:rPr>
              <a:t>thế</a:t>
            </a:r>
            <a:r>
              <a:rPr lang="en-US" sz="2400" b="1">
                <a:solidFill>
                  <a:srgbClr val="0000CC"/>
                </a:solidFill>
                <a:latin typeface="Times New Roman" pitchFamily="18" charset="0"/>
                <a:cs typeface="Times New Roman" pitchFamily="18" charset="0"/>
              </a:rPr>
              <a:t> nào:Vị ngữ trả lời cho câu hỏi: thế nào ?</a:t>
            </a:r>
            <a:endParaRPr lang="en-US" sz="2400" b="1" dirty="0">
              <a:solidFill>
                <a:srgbClr val="0000CC"/>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DDAEE143-E803-4239-9212-6A3A4FA7A3D7}"/>
              </a:ext>
            </a:extLst>
          </p:cNvPr>
          <p:cNvSpPr/>
          <p:nvPr/>
        </p:nvSpPr>
        <p:spPr>
          <a:xfrm>
            <a:off x="228600" y="4953000"/>
            <a:ext cx="4038600" cy="1600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b="1">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Điểm</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khác</a:t>
            </a:r>
            <a:r>
              <a:rPr lang="en-US" sz="2400" b="1">
                <a:solidFill>
                  <a:srgbClr val="0000CC"/>
                </a:solidFill>
                <a:latin typeface="Times New Roman" pitchFamily="18" charset="0"/>
                <a:cs typeface="Times New Roman" pitchFamily="18" charset="0"/>
              </a:rPr>
              <a:t>: </a:t>
            </a:r>
          </a:p>
          <a:p>
            <a:pPr eaLnBrk="1" hangingPunct="1">
              <a:defRPr/>
            </a:pPr>
            <a:r>
              <a:rPr lang="en-US" sz="2400" b="1">
                <a:solidFill>
                  <a:srgbClr val="0000CC"/>
                </a:solidFill>
                <a:latin typeface="Times New Roman" pitchFamily="18" charset="0"/>
                <a:cs typeface="Times New Roman" pitchFamily="18" charset="0"/>
              </a:rPr>
              <a:t>Câu kể Ai làm gì :Vị ngữ Trả lời cho câu hỏi: làm gì ? </a:t>
            </a:r>
            <a:endParaRPr lang="en-US" sz="2400" b="1" dirty="0">
              <a:solidFill>
                <a:srgbClr val="0000CC"/>
              </a:solidFill>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AC5185C9-28BB-4B68-BB36-6AC0E712CFA1}"/>
              </a:ext>
            </a:extLst>
          </p:cNvPr>
          <p:cNvSpPr/>
          <p:nvPr/>
        </p:nvSpPr>
        <p:spPr>
          <a:xfrm>
            <a:off x="2192338" y="1524000"/>
            <a:ext cx="2743200" cy="10668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66"/>
                </a:solidFill>
                <a:latin typeface="Times New Roman" pitchFamily="18" charset="0"/>
                <a:cs typeface="Times New Roman" pitchFamily="18" charset="0"/>
              </a:rPr>
              <a:t>Câu</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kể</a:t>
            </a:r>
            <a:r>
              <a:rPr lang="en-US" b="1" dirty="0">
                <a:solidFill>
                  <a:srgbClr val="FF0066"/>
                </a:solidFill>
                <a:latin typeface="Times New Roman" pitchFamily="18" charset="0"/>
                <a:cs typeface="Times New Roman" pitchFamily="18" charset="0"/>
              </a:rPr>
              <a:t> </a:t>
            </a:r>
          </a:p>
          <a:p>
            <a:pPr algn="ctr" eaLnBrk="1" hangingPunct="1">
              <a:defRPr/>
            </a:pPr>
            <a:r>
              <a:rPr lang="en-US" b="1" dirty="0">
                <a:solidFill>
                  <a:srgbClr val="FF0066"/>
                </a:solidFill>
                <a:latin typeface="Times New Roman" pitchFamily="18" charset="0"/>
                <a:cs typeface="Times New Roman" pitchFamily="18" charset="0"/>
              </a:rPr>
              <a:t>Ai </a:t>
            </a:r>
            <a:r>
              <a:rPr lang="en-US" b="1" dirty="0" err="1">
                <a:solidFill>
                  <a:srgbClr val="FF0066"/>
                </a:solidFill>
                <a:latin typeface="Times New Roman" pitchFamily="18" charset="0"/>
                <a:cs typeface="Times New Roman" pitchFamily="18" charset="0"/>
              </a:rPr>
              <a:t>làm</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gì</a:t>
            </a:r>
            <a:r>
              <a:rPr lang="en-US" b="1" dirty="0">
                <a:solidFill>
                  <a:srgbClr val="FF0066"/>
                </a:solidFill>
                <a:latin typeface="Times New Roman" pitchFamily="18" charset="0"/>
                <a:cs typeface="Times New Roman" pitchFamily="18" charset="0"/>
              </a:rPr>
              <a:t>?</a:t>
            </a:r>
          </a:p>
        </p:txBody>
      </p:sp>
      <p:sp>
        <p:nvSpPr>
          <p:cNvPr id="19462" name="Rectangle 30">
            <a:extLst>
              <a:ext uri="{FF2B5EF4-FFF2-40B4-BE49-F238E27FC236}">
                <a16:creationId xmlns:a16="http://schemas.microsoft.com/office/drawing/2014/main" id="{0C7D7F4F-EFDE-4798-94B1-D58BEDAC54D5}"/>
              </a:ext>
            </a:extLst>
          </p:cNvPr>
          <p:cNvSpPr>
            <a:spLocks noChangeArrowheads="1"/>
          </p:cNvSpPr>
          <p:nvPr/>
        </p:nvSpPr>
        <p:spPr bwMode="auto">
          <a:xfrm>
            <a:off x="609600" y="0"/>
            <a:ext cx="7848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en-US" altLang="en-US" sz="2000" b="1" u="sng">
                <a:solidFill>
                  <a:srgbClr val="0000CC"/>
                </a:solidFill>
                <a:latin typeface="Times New Roman" panose="02020603050405020304" pitchFamily="18" charset="0"/>
                <a:cs typeface="Times New Roman" panose="02020603050405020304" pitchFamily="18" charset="0"/>
              </a:rPr>
              <a:t>L</a:t>
            </a:r>
            <a:r>
              <a:rPr lang="vi-VN" altLang="en-US" sz="2000" b="1" u="sng">
                <a:solidFill>
                  <a:srgbClr val="0000CC"/>
                </a:solidFill>
                <a:latin typeface="Times New Roman" panose="02020603050405020304" pitchFamily="18" charset="0"/>
                <a:cs typeface="Times New Roman" panose="02020603050405020304" pitchFamily="18" charset="0"/>
              </a:rPr>
              <a:t>uyện từ và câu</a:t>
            </a:r>
            <a:r>
              <a:rPr lang="en-US" altLang="en-US" sz="2000" b="1" u="sng">
                <a:solidFill>
                  <a:srgbClr val="0000CC"/>
                </a:solidFill>
                <a:latin typeface="Times New Roman" panose="02020603050405020304" pitchFamily="18" charset="0"/>
                <a:cs typeface="Times New Roman" panose="02020603050405020304" pitchFamily="18" charset="0"/>
              </a:rPr>
              <a:t>:</a:t>
            </a:r>
            <a:endParaRPr lang="vi-VN" altLang="en-US" sz="2000" b="1" u="sng">
              <a:solidFill>
                <a:srgbClr val="0000CC"/>
              </a:solidFill>
              <a:latin typeface="Times New Roman" panose="02020603050405020304" pitchFamily="18" charset="0"/>
              <a:cs typeface="Times New Roman" panose="02020603050405020304" pitchFamily="18" charset="0"/>
            </a:endParaRPr>
          </a:p>
          <a:p>
            <a:pPr algn="ctr"/>
            <a:r>
              <a:rPr lang="en-US" altLang="en-US" sz="2400" b="1">
                <a:solidFill>
                  <a:srgbClr val="FF0000"/>
                </a:solidFill>
                <a:latin typeface="Times New Roman" panose="02020603050405020304" pitchFamily="18" charset="0"/>
                <a:cs typeface="Times New Roman" panose="02020603050405020304" pitchFamily="18" charset="0"/>
              </a:rPr>
              <a:t>    CÂU KỂ </a:t>
            </a:r>
            <a:r>
              <a:rPr lang="en-US" altLang="en-US" sz="2400" b="1" i="1">
                <a:solidFill>
                  <a:srgbClr val="FF0000"/>
                </a:solidFill>
                <a:latin typeface="Times New Roman" panose="02020603050405020304" pitchFamily="18" charset="0"/>
                <a:cs typeface="Times New Roman" panose="02020603050405020304" pitchFamily="18" charset="0"/>
              </a:rPr>
              <a:t>AI THẾ NÀO?</a:t>
            </a:r>
          </a:p>
        </p:txBody>
      </p:sp>
      <p:sp>
        <p:nvSpPr>
          <p:cNvPr id="9" name="Oval 8">
            <a:extLst>
              <a:ext uri="{FF2B5EF4-FFF2-40B4-BE49-F238E27FC236}">
                <a16:creationId xmlns:a16="http://schemas.microsoft.com/office/drawing/2014/main" id="{05DE10DA-1958-45D5-A90E-AD1D8BCEE340}"/>
              </a:ext>
            </a:extLst>
          </p:cNvPr>
          <p:cNvSpPr/>
          <p:nvPr/>
        </p:nvSpPr>
        <p:spPr>
          <a:xfrm>
            <a:off x="5334000" y="1609725"/>
            <a:ext cx="2743200" cy="106680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66"/>
                </a:solidFill>
                <a:latin typeface="Times New Roman" pitchFamily="18" charset="0"/>
                <a:cs typeface="Times New Roman" pitchFamily="18" charset="0"/>
              </a:rPr>
              <a:t>Câu</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kể</a:t>
            </a:r>
            <a:r>
              <a:rPr lang="en-US" b="1" dirty="0">
                <a:solidFill>
                  <a:srgbClr val="FF0066"/>
                </a:solidFill>
                <a:latin typeface="Times New Roman" pitchFamily="18" charset="0"/>
                <a:cs typeface="Times New Roman" pitchFamily="18" charset="0"/>
              </a:rPr>
              <a:t> </a:t>
            </a:r>
          </a:p>
          <a:p>
            <a:pPr algn="ctr" eaLnBrk="1" hangingPunct="1">
              <a:defRPr/>
            </a:pPr>
            <a:r>
              <a:rPr lang="en-US" b="1" dirty="0">
                <a:solidFill>
                  <a:srgbClr val="FF0066"/>
                </a:solidFill>
                <a:latin typeface="Times New Roman" pitchFamily="18" charset="0"/>
                <a:cs typeface="Times New Roman" pitchFamily="18" charset="0"/>
              </a:rPr>
              <a:t>Ai </a:t>
            </a:r>
            <a:r>
              <a:rPr lang="en-US" b="1" dirty="0" err="1">
                <a:solidFill>
                  <a:srgbClr val="FF0066"/>
                </a:solidFill>
                <a:latin typeface="Times New Roman" pitchFamily="18" charset="0"/>
                <a:cs typeface="Times New Roman" pitchFamily="18" charset="0"/>
              </a:rPr>
              <a:t>thế</a:t>
            </a:r>
            <a:r>
              <a:rPr lang="en-US" b="1" dirty="0">
                <a:solidFill>
                  <a:srgbClr val="FF0066"/>
                </a:solidFill>
                <a:latin typeface="Times New Roman" pitchFamily="18" charset="0"/>
                <a:cs typeface="Times New Roman" pitchFamily="18" charset="0"/>
              </a:rPr>
              <a:t> </a:t>
            </a:r>
            <a:r>
              <a:rPr lang="en-US" b="1" dirty="0" err="1">
                <a:solidFill>
                  <a:srgbClr val="FF0066"/>
                </a:solidFill>
                <a:latin typeface="Times New Roman" pitchFamily="18" charset="0"/>
                <a:cs typeface="Times New Roman" pitchFamily="18" charset="0"/>
              </a:rPr>
              <a:t>nào</a:t>
            </a:r>
            <a:r>
              <a:rPr lang="en-US" b="1" dirty="0">
                <a:solidFill>
                  <a:srgbClr val="FF0066"/>
                </a:solidFill>
                <a:latin typeface="Times New Roman" pitchFamily="18" charset="0"/>
                <a:cs typeface="Times New Roman" pitchFamily="18" charset="0"/>
              </a:rPr>
              <a:t>?</a:t>
            </a:r>
          </a:p>
        </p:txBody>
      </p:sp>
      <p:sp>
        <p:nvSpPr>
          <p:cNvPr id="12" name="Rounded Rectangle 11">
            <a:extLst>
              <a:ext uri="{FF2B5EF4-FFF2-40B4-BE49-F238E27FC236}">
                <a16:creationId xmlns:a16="http://schemas.microsoft.com/office/drawing/2014/main" id="{26D3CDA7-70E5-403A-A48B-D9AFAC797678}"/>
              </a:ext>
            </a:extLst>
          </p:cNvPr>
          <p:cNvSpPr/>
          <p:nvPr/>
        </p:nvSpPr>
        <p:spPr>
          <a:xfrm>
            <a:off x="762000" y="2895600"/>
            <a:ext cx="7543800" cy="1851025"/>
          </a:xfrm>
          <a:prstGeom prst="roundRect">
            <a:avLst/>
          </a:prstGeom>
          <a:solidFill>
            <a:srgbClr val="00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000" b="1">
                <a:solidFill>
                  <a:srgbClr val="0000CC"/>
                </a:solidFill>
                <a:latin typeface="Times New Roman" pitchFamily="18" charset="0"/>
                <a:cs typeface="Times New Roman" pitchFamily="18" charset="0"/>
              </a:rPr>
              <a:t>                                     </a:t>
            </a:r>
            <a:r>
              <a:rPr lang="en-US" b="1" u="sng">
                <a:solidFill>
                  <a:schemeClr val="tx1"/>
                </a:solidFill>
                <a:latin typeface="Times New Roman" pitchFamily="18" charset="0"/>
                <a:cs typeface="Times New Roman" pitchFamily="18" charset="0"/>
              </a:rPr>
              <a:t>Điểm </a:t>
            </a:r>
            <a:r>
              <a:rPr lang="en-US" b="1" u="sng" dirty="0" err="1">
                <a:solidFill>
                  <a:schemeClr val="tx1"/>
                </a:solidFill>
                <a:latin typeface="Times New Roman" pitchFamily="18" charset="0"/>
                <a:cs typeface="Times New Roman" pitchFamily="18" charset="0"/>
              </a:rPr>
              <a:t>giống</a:t>
            </a:r>
            <a:r>
              <a:rPr lang="en-US" sz="2000" b="1" dirty="0">
                <a:solidFill>
                  <a:schemeClr val="tx1"/>
                </a:solidFill>
                <a:latin typeface="Times New Roman" pitchFamily="18" charset="0"/>
                <a:cs typeface="Times New Roman" pitchFamily="18" charset="0"/>
              </a:rPr>
              <a:t>: </a:t>
            </a:r>
          </a:p>
          <a:p>
            <a:pPr eaLnBrk="1" hangingPunct="1">
              <a:defRPr/>
            </a:pP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Đều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2 </a:t>
            </a:r>
            <a:r>
              <a:rPr lang="en-US" sz="2400" b="1" dirty="0" err="1">
                <a:solidFill>
                  <a:schemeClr val="tx1"/>
                </a:solidFill>
                <a:latin typeface="Times New Roman" pitchFamily="18" charset="0"/>
                <a:cs typeface="Times New Roman" pitchFamily="18" charset="0"/>
              </a:rPr>
              <a:t>bộ</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phận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chính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chủ</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ngữ</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vị</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ngữ</a:t>
            </a:r>
            <a:r>
              <a:rPr lang="en-US" sz="2400" b="1" dirty="0">
                <a:solidFill>
                  <a:schemeClr val="tx1"/>
                </a:solidFill>
                <a:latin typeface="Times New Roman" pitchFamily="18" charset="0"/>
                <a:cs typeface="Times New Roman" pitchFamily="18" charset="0"/>
              </a:rPr>
              <a:t>. </a:t>
            </a:r>
          </a:p>
          <a:p>
            <a:pPr eaLnBrk="1" hangingPunct="1">
              <a:defRPr/>
            </a:pP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Chủ</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ngữ</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đều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trả</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lời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hỏi</a:t>
            </a:r>
            <a:r>
              <a:rPr lang="en-US" sz="2400" b="1">
                <a:solidFill>
                  <a:schemeClr val="tx1"/>
                </a:solidFill>
                <a:latin typeface="Times New Roman" pitchFamily="18" charset="0"/>
                <a:cs typeface="Times New Roman" pitchFamily="18" charset="0"/>
              </a:rPr>
              <a:t>: Ai? Cái gì ? </a:t>
            </a:r>
            <a:r>
              <a:rPr lang="en-US" sz="2400" b="1" dirty="0">
                <a:solidFill>
                  <a:schemeClr val="tx1"/>
                </a:solidFill>
                <a:latin typeface="Times New Roman" pitchFamily="18" charset="0"/>
                <a:cs typeface="Times New Roman" pitchFamily="18" charset="0"/>
              </a:rPr>
              <a:t>Con </a:t>
            </a:r>
            <a:r>
              <a:rPr lang="en-US" sz="2400" b="1" dirty="0" err="1">
                <a:solidFill>
                  <a:schemeClr val="tx1"/>
                </a:solidFill>
                <a:latin typeface="Times New Roman" pitchFamily="18" charset="0"/>
                <a:cs typeface="Times New Roman" pitchFamily="18" charset="0"/>
              </a:rPr>
              <a:t>gì</a:t>
            </a:r>
            <a:r>
              <a:rPr lang="en-US" sz="2400" b="1" dirty="0">
                <a:solidFill>
                  <a:schemeClr val="tx1"/>
                </a:solidFill>
                <a:latin typeface="Times New Roman" pitchFamily="18" charset="0"/>
                <a:cs typeface="Times New Roman" pitchFamily="18" charset="0"/>
              </a:rPr>
              <a:t>?</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2698</TotalTime>
  <Words>883</Words>
  <Application>Microsoft Office PowerPoint</Application>
  <PresentationFormat>On-screen Show (4:3)</PresentationFormat>
  <Paragraphs>108</Paragraphs>
  <Slides>11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Arial</vt:lpstr>
      <vt:lpstr>Calibri</vt:lpstr>
      <vt:lpstr>Comic Sans MS</vt:lpstr>
      <vt:lpstr>Century Schoolbook</vt:lpstr>
      <vt:lpstr>Wingdings</vt:lpstr>
      <vt:lpstr>Wingdings 2</vt:lpstr>
      <vt:lpstr>Times New Roman</vt:lpstr>
      <vt:lpstr>.VnTime</vt:lpstr>
      <vt:lpstr>Default Design</vt:lpstr>
      <vt:lpstr>Crayons</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NGUYỄN THỊ KHÁNH HẠ</cp:lastModifiedBy>
  <cp:revision>290</cp:revision>
  <cp:lastPrinted>2021-12-26T02:50:51Z</cp:lastPrinted>
  <dcterms:created xsi:type="dcterms:W3CDTF">2013-03-16T12:27:37Z</dcterms:created>
  <dcterms:modified xsi:type="dcterms:W3CDTF">2024-05-20T13:08:11Z</dcterms:modified>
</cp:coreProperties>
</file>