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 id="2147483699" r:id="rId3"/>
    <p:sldMasterId id="2147483700"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1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942385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38" name="Google Shape;3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7" name="Google Shape;4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5" name="Google Shape;4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25" name="Google Shape;42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32" name="Google Shape;4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51" name="Google Shape;4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3" name="Google Shape;46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0" name="Google Shape;47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78" name="Google Shape;4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85" name="Google Shape;4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93" name="Google Shape;49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9" name="Google Shape;34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1" name="Google Shape;50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06" name="Google Shape;5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14" name="Google Shape;5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1" name="Google Shape;5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29" name="Google Shape;5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36" name="Google Shape;53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37" name="Google Shape;53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43" name="Google Shape;5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27</a:t>
            </a:fld>
            <a:endParaRPr sz="1200" b="0" i="0" u="none" strike="noStrike" cap="none">
              <a:solidFill>
                <a:srgbClr val="000000"/>
              </a:solidFill>
              <a:latin typeface="Arial"/>
              <a:ea typeface="Arial"/>
              <a:cs typeface="Arial"/>
              <a:sym typeface="Arial"/>
            </a:endParaRPr>
          </a:p>
        </p:txBody>
      </p:sp>
      <p:sp>
        <p:nvSpPr>
          <p:cNvPr id="550" name="Google Shape;5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1" name="Google Shape;55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Arial"/>
                <a:ea typeface="Arial"/>
                <a:cs typeface="Arial"/>
                <a:sym typeface="Arial"/>
              </a:rPr>
              <a:t>28</a:t>
            </a:fld>
            <a:endParaRPr sz="1200" b="0" i="0" u="none" strike="noStrike" cap="none">
              <a:solidFill>
                <a:srgbClr val="000000"/>
              </a:solidFill>
              <a:latin typeface="Arial"/>
              <a:ea typeface="Arial"/>
              <a:cs typeface="Arial"/>
              <a:sym typeface="Arial"/>
            </a:endParaRPr>
          </a:p>
        </p:txBody>
      </p:sp>
      <p:sp>
        <p:nvSpPr>
          <p:cNvPr id="561" name="Google Shape;56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2" name="Google Shape;56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0" name="Google Shape;5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7" name="Google Shape;3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77" name="Google Shape;57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2" name="Google Shape;58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87" name="Google Shape;58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2" name="Google Shape;59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5" name="Google Shape;36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0" name="Google Shape;3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6" name="Google Shape;3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4" name="Google Shape;3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1" name="Google Shape;3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9" name="Google Shape;3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 name="Google Shape;18;p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a:spLocks noGrp="1"/>
          </p:cNvSpPr>
          <p:nvPr>
            <p:ph type="pic" idx="2"/>
          </p:nvPr>
        </p:nvSpPr>
        <p:spPr>
          <a:xfrm>
            <a:off x="2389717" y="612775"/>
            <a:ext cx="7315200" cy="4114800"/>
          </a:xfrm>
          <a:prstGeom prst="rect">
            <a:avLst/>
          </a:prstGeom>
          <a:noFill/>
          <a:ln>
            <a:noFill/>
          </a:ln>
        </p:spPr>
      </p:sp>
      <p:sp>
        <p:nvSpPr>
          <p:cNvPr id="75" name="Google Shape;75;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76" name="Google Shape;76;p1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1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1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0" name="Google Shape;110;p1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11" name="Google Shape;111;p1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6" name="Google Shape;116;p18"/>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17" name="Google Shape;117;p1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19"/>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23" name="Google Shape;123;p19"/>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24" name="Google Shape;124;p1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20"/>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30" name="Google Shape;130;p2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31" name="Google Shape;131;p20"/>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32" name="Google Shape;132;p20"/>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33" name="Google Shape;133;p2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8" name="Google Shape;138;p2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1"/>
        <p:cNvGrpSpPr/>
        <p:nvPr/>
      </p:nvGrpSpPr>
      <p:grpSpPr>
        <a:xfrm>
          <a:off x="0" y="0"/>
          <a:ext cx="0" cy="0"/>
          <a:chOff x="0" y="0"/>
          <a:chExt cx="0" cy="0"/>
        </a:xfrm>
      </p:grpSpPr>
      <p:sp>
        <p:nvSpPr>
          <p:cNvPr id="142" name="Google Shape;142;p2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2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148" name="Google Shape;148;p2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49" name="Google Shape;149;p2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24"/>
          <p:cNvSpPr>
            <a:spLocks noGrp="1"/>
          </p:cNvSpPr>
          <p:nvPr>
            <p:ph type="pic" idx="2"/>
          </p:nvPr>
        </p:nvSpPr>
        <p:spPr>
          <a:xfrm>
            <a:off x="2389717" y="612775"/>
            <a:ext cx="7315200" cy="4114800"/>
          </a:xfrm>
          <a:prstGeom prst="rect">
            <a:avLst/>
          </a:prstGeom>
          <a:noFill/>
          <a:ln>
            <a:noFill/>
          </a:ln>
        </p:spPr>
      </p:sp>
      <p:sp>
        <p:nvSpPr>
          <p:cNvPr id="155" name="Google Shape;155;p2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56" name="Google Shape;156;p2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1" name="Google Shape;161;p25"/>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2" name="Google Shape;162;p2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7" name="Google Shape;167;p26"/>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71"/>
        <p:cNvGrpSpPr/>
        <p:nvPr/>
      </p:nvGrpSpPr>
      <p:grpSpPr>
        <a:xfrm>
          <a:off x="0" y="0"/>
          <a:ext cx="0" cy="0"/>
          <a:chOff x="0" y="0"/>
          <a:chExt cx="0" cy="0"/>
        </a:xfrm>
      </p:grpSpPr>
      <p:sp>
        <p:nvSpPr>
          <p:cNvPr id="172" name="Google Shape;172;p27"/>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2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2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6"/>
        <p:cNvGrpSpPr/>
        <p:nvPr/>
      </p:nvGrpSpPr>
      <p:grpSpPr>
        <a:xfrm>
          <a:off x="0" y="0"/>
          <a:ext cx="0" cy="0"/>
          <a:chOff x="0" y="0"/>
          <a:chExt cx="0" cy="0"/>
        </a:xfrm>
      </p:grpSpPr>
      <p:sp>
        <p:nvSpPr>
          <p:cNvPr id="187" name="Google Shape;187;p30"/>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8" name="Google Shape;188;p30"/>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189" name="Google Shape;189;p3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4" name="Google Shape;194;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3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3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0" name="Google Shape;200;p3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201" name="Google Shape;201;p3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6" name="Google Shape;206;p3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07" name="Google Shape;207;p3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08" name="Google Shape;208;p3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3" name="Google Shape;213;p3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214" name="Google Shape;214;p3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215" name="Google Shape;215;p3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216" name="Google Shape;216;p3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217" name="Google Shape;217;p3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2" name="Google Shape;222;p3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7" name="Google Shape;227;p3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228" name="Google Shape;228;p3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229" name="Google Shape;229;p3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4" name="Google Shape;234;p37"/>
          <p:cNvSpPr>
            <a:spLocks noGrp="1"/>
          </p:cNvSpPr>
          <p:nvPr>
            <p:ph type="pic" idx="2"/>
          </p:nvPr>
        </p:nvSpPr>
        <p:spPr>
          <a:xfrm>
            <a:off x="2389717" y="612775"/>
            <a:ext cx="7315200" cy="4114800"/>
          </a:xfrm>
          <a:prstGeom prst="rect">
            <a:avLst/>
          </a:prstGeom>
          <a:noFill/>
          <a:ln>
            <a:noFill/>
          </a:ln>
        </p:spPr>
      </p:sp>
      <p:sp>
        <p:nvSpPr>
          <p:cNvPr id="235" name="Google Shape;235;p3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236" name="Google Shape;236;p3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3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1" name="Google Shape;241;p3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3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3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7" name="Google Shape;247;p3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8" name="Google Shape;248;p3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9" name="Google Shape;249;p3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251"/>
        <p:cNvGrpSpPr/>
        <p:nvPr/>
      </p:nvGrpSpPr>
      <p:grpSpPr>
        <a:xfrm>
          <a:off x="0" y="0"/>
          <a:ext cx="0" cy="0"/>
          <a:chOff x="0" y="0"/>
          <a:chExt cx="0" cy="0"/>
        </a:xfrm>
      </p:grpSpPr>
      <p:sp>
        <p:nvSpPr>
          <p:cNvPr id="252" name="Google Shape;252;p40"/>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3" name="Google Shape;253;p4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4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4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2"/>
        <p:cNvGrpSpPr/>
        <p:nvPr/>
      </p:nvGrpSpPr>
      <p:grpSpPr>
        <a:xfrm>
          <a:off x="0" y="0"/>
          <a:ext cx="0" cy="0"/>
          <a:chOff x="0" y="0"/>
          <a:chExt cx="0" cy="0"/>
        </a:xfrm>
      </p:grpSpPr>
      <p:sp>
        <p:nvSpPr>
          <p:cNvPr id="263" name="Google Shape;263;p4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4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6"/>
        <p:cNvGrpSpPr/>
        <p:nvPr/>
      </p:nvGrpSpPr>
      <p:grpSpPr>
        <a:xfrm>
          <a:off x="0" y="0"/>
          <a:ext cx="0" cy="0"/>
          <a:chOff x="0" y="0"/>
          <a:chExt cx="0" cy="0"/>
        </a:xfrm>
      </p:grpSpPr>
      <p:sp>
        <p:nvSpPr>
          <p:cNvPr id="267" name="Google Shape;267;p43"/>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8" name="Google Shape;268;p43"/>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a:endParaRPr/>
          </a:p>
        </p:txBody>
      </p:sp>
      <p:sp>
        <p:nvSpPr>
          <p:cNvPr id="269" name="Google Shape;269;p4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4" name="Google Shape;274;p4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5" name="Google Shape;275;p44"/>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44"/>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4"/>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0" name="Google Shape;280;p4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281" name="Google Shape;281;p4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4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6" name="Google Shape;286;p4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87" name="Google Shape;287;p4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288" name="Google Shape;288;p4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4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3" name="Google Shape;293;p4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294" name="Google Shape;294;p4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295" name="Google Shape;295;p4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296" name="Google Shape;296;p4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297" name="Google Shape;297;p4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4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9" name="Google Shape;299;p4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0"/>
        <p:cNvGrpSpPr/>
        <p:nvPr/>
      </p:nvGrpSpPr>
      <p:grpSpPr>
        <a:xfrm>
          <a:off x="0" y="0"/>
          <a:ext cx="0" cy="0"/>
          <a:chOff x="0" y="0"/>
          <a:chExt cx="0" cy="0"/>
        </a:xfrm>
      </p:grpSpPr>
      <p:sp>
        <p:nvSpPr>
          <p:cNvPr id="301" name="Google Shape;301;p4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2" name="Google Shape;302;p4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4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4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5"/>
        <p:cNvGrpSpPr/>
        <p:nvPr/>
      </p:nvGrpSpPr>
      <p:grpSpPr>
        <a:xfrm>
          <a:off x="0" y="0"/>
          <a:ext cx="0" cy="0"/>
          <a:chOff x="0" y="0"/>
          <a:chExt cx="0" cy="0"/>
        </a:xfrm>
      </p:grpSpPr>
      <p:sp>
        <p:nvSpPr>
          <p:cNvPr id="306" name="Google Shape;306;p4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7" name="Google Shape;307;p4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308" name="Google Shape;308;p4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09" name="Google Shape;309;p4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4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4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2"/>
        <p:cNvGrpSpPr/>
        <p:nvPr/>
      </p:nvGrpSpPr>
      <p:grpSpPr>
        <a:xfrm>
          <a:off x="0" y="0"/>
          <a:ext cx="0" cy="0"/>
          <a:chOff x="0" y="0"/>
          <a:chExt cx="0" cy="0"/>
        </a:xfrm>
      </p:grpSpPr>
      <p:sp>
        <p:nvSpPr>
          <p:cNvPr id="313" name="Google Shape;313;p5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4" name="Google Shape;314;p50"/>
          <p:cNvSpPr>
            <a:spLocks noGrp="1"/>
          </p:cNvSpPr>
          <p:nvPr>
            <p:ph type="pic" idx="2"/>
          </p:nvPr>
        </p:nvSpPr>
        <p:spPr>
          <a:xfrm>
            <a:off x="2389717" y="612775"/>
            <a:ext cx="7315200" cy="4114800"/>
          </a:xfrm>
          <a:prstGeom prst="rect">
            <a:avLst/>
          </a:prstGeom>
          <a:noFill/>
          <a:ln>
            <a:noFill/>
          </a:ln>
        </p:spPr>
      </p:sp>
      <p:sp>
        <p:nvSpPr>
          <p:cNvPr id="315" name="Google Shape;315;p5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316" name="Google Shape;316;p5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5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5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9"/>
        <p:cNvGrpSpPr/>
        <p:nvPr/>
      </p:nvGrpSpPr>
      <p:grpSpPr>
        <a:xfrm>
          <a:off x="0" y="0"/>
          <a:ext cx="0" cy="0"/>
          <a:chOff x="0" y="0"/>
          <a:chExt cx="0" cy="0"/>
        </a:xfrm>
      </p:grpSpPr>
      <p:sp>
        <p:nvSpPr>
          <p:cNvPr id="320" name="Google Shape;320;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1" name="Google Shape;321;p51"/>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5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5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5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7" name="Google Shape;327;p52"/>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8" name="Google Shape;328;p52"/>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52"/>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52"/>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31"/>
        <p:cNvGrpSpPr/>
        <p:nvPr/>
      </p:nvGrpSpPr>
      <p:grpSpPr>
        <a:xfrm>
          <a:off x="0" y="0"/>
          <a:ext cx="0" cy="0"/>
          <a:chOff x="0" y="0"/>
          <a:chExt cx="0" cy="0"/>
        </a:xfrm>
      </p:grpSpPr>
      <p:sp>
        <p:nvSpPr>
          <p:cNvPr id="332" name="Google Shape;332;p53"/>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3" name="Google Shape;333;p53"/>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4" name="Google Shape;334;p53"/>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5" name="Google Shape;335;p53"/>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41" name="Google Shape;41;p6"/>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7" name="Google Shape;47;p7"/>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48" name="Google Shape;48;p7"/>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4" name="Google Shape;54;p8"/>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5" name="Google Shape;55;p8"/>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56" name="Google Shape;56;p8"/>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57" name="Google Shape;57;p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9"/>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68" name="Google Shape;68;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69" name="Google Shape;69;p10"/>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None/>
              <a:defRPr sz="1400" b="0" i="0" u="none" strike="noStrike" cap="none">
                <a:solidFill>
                  <a:srgbClr val="000000"/>
                </a:solidFill>
                <a:latin typeface="Arial"/>
                <a:ea typeface="Arial"/>
                <a:cs typeface="Arial"/>
                <a:sym typeface="Arial"/>
              </a:defRPr>
            </a:lvl1pPr>
            <a:lvl2pPr marL="0" lvl="1" indent="0" algn="r">
              <a:spcBef>
                <a:spcPts val="0"/>
              </a:spcBef>
              <a:spcAft>
                <a:spcPts val="0"/>
              </a:spcAft>
              <a:buNone/>
              <a:defRPr sz="1400" b="0" i="0" u="none" strike="noStrike" cap="none">
                <a:solidFill>
                  <a:srgbClr val="000000"/>
                </a:solidFill>
                <a:latin typeface="Arial"/>
                <a:ea typeface="Arial"/>
                <a:cs typeface="Arial"/>
                <a:sym typeface="Arial"/>
              </a:defRPr>
            </a:lvl2pPr>
            <a:lvl3pPr marL="0" lvl="2" indent="0" algn="r">
              <a:spcBef>
                <a:spcPts val="0"/>
              </a:spcBef>
              <a:spcAft>
                <a:spcPts val="0"/>
              </a:spcAft>
              <a:buNone/>
              <a:defRPr sz="1400" b="0" i="0" u="none" strike="noStrike" cap="none">
                <a:solidFill>
                  <a:srgbClr val="000000"/>
                </a:solidFill>
                <a:latin typeface="Arial"/>
                <a:ea typeface="Arial"/>
                <a:cs typeface="Arial"/>
                <a:sym typeface="Arial"/>
              </a:defRPr>
            </a:lvl3pPr>
            <a:lvl4pPr marL="0" lvl="3" indent="0" algn="r">
              <a:spcBef>
                <a:spcPts val="0"/>
              </a:spcBef>
              <a:spcAft>
                <a:spcPts val="0"/>
              </a:spcAft>
              <a:buNone/>
              <a:defRPr sz="1400" b="0" i="0" u="none" strike="noStrike" cap="none">
                <a:solidFill>
                  <a:srgbClr val="000000"/>
                </a:solidFill>
                <a:latin typeface="Arial"/>
                <a:ea typeface="Arial"/>
                <a:cs typeface="Arial"/>
                <a:sym typeface="Arial"/>
              </a:defRPr>
            </a:lvl4pPr>
            <a:lvl5pPr marL="0" lvl="4" indent="0" algn="r">
              <a:spcBef>
                <a:spcPts val="0"/>
              </a:spcBef>
              <a:spcAft>
                <a:spcPts val="0"/>
              </a:spcAft>
              <a:buNone/>
              <a:defRPr sz="1400" b="0" i="0" u="none" strike="noStrike" cap="none">
                <a:solidFill>
                  <a:srgbClr val="000000"/>
                </a:solidFill>
                <a:latin typeface="Arial"/>
                <a:ea typeface="Arial"/>
                <a:cs typeface="Arial"/>
                <a:sym typeface="Arial"/>
              </a:defRPr>
            </a:lvl5pPr>
            <a:lvl6pPr marL="0" lvl="5" indent="0" algn="r">
              <a:spcBef>
                <a:spcPts val="0"/>
              </a:spcBef>
              <a:spcAft>
                <a:spcPts val="0"/>
              </a:spcAft>
              <a:buNone/>
              <a:defRPr sz="1400" b="0" i="0" u="none" strike="noStrike" cap="none">
                <a:solidFill>
                  <a:srgbClr val="000000"/>
                </a:solidFill>
                <a:latin typeface="Arial"/>
                <a:ea typeface="Arial"/>
                <a:cs typeface="Arial"/>
                <a:sym typeface="Arial"/>
              </a:defRPr>
            </a:lvl6pPr>
            <a:lvl7pPr marL="0" lvl="6" indent="0" algn="r">
              <a:spcBef>
                <a:spcPts val="0"/>
              </a:spcBef>
              <a:spcAft>
                <a:spcPts val="0"/>
              </a:spcAft>
              <a:buNone/>
              <a:defRPr sz="1400" b="0" i="0" u="none" strike="noStrike" cap="none">
                <a:solidFill>
                  <a:srgbClr val="000000"/>
                </a:solidFill>
                <a:latin typeface="Arial"/>
                <a:ea typeface="Arial"/>
                <a:cs typeface="Arial"/>
                <a:sym typeface="Arial"/>
              </a:defRPr>
            </a:lvl7pPr>
            <a:lvl8pPr marL="0" lvl="7" indent="0" algn="r">
              <a:spcBef>
                <a:spcPts val="0"/>
              </a:spcBef>
              <a:spcAft>
                <a:spcPts val="0"/>
              </a:spcAft>
              <a:buNone/>
              <a:defRPr sz="1400" b="0" i="0" u="none" strike="noStrike" cap="none">
                <a:solidFill>
                  <a:srgbClr val="000000"/>
                </a:solidFill>
                <a:latin typeface="Arial"/>
                <a:ea typeface="Arial"/>
                <a:cs typeface="Arial"/>
                <a:sym typeface="Arial"/>
              </a:defRPr>
            </a:lvl8pPr>
            <a:lvl9pPr marL="0" lvl="8" indent="0" algn="r">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CC"/>
            </a:gs>
            <a:gs pos="50000">
              <a:schemeClr val="lt1"/>
            </a:gs>
            <a:gs pos="100000">
              <a:srgbClr val="FFFFCC"/>
            </a:gs>
          </a:gsLst>
          <a:lin ang="5400000"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CC"/>
            </a:gs>
            <a:gs pos="50000">
              <a:schemeClr val="lt1"/>
            </a:gs>
            <a:gs pos="100000">
              <a:srgbClr val="FFFFCC"/>
            </a:gs>
          </a:gsLst>
          <a:lin ang="5400000" scaled="0"/>
        </a:gra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8" name="Google Shape;98;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15"/>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5"/>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1" name="Google Shape;101;p15"/>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CC"/>
            </a:gs>
            <a:gs pos="50000">
              <a:schemeClr val="lt1"/>
            </a:gs>
            <a:gs pos="100000">
              <a:srgbClr val="FFFFCC"/>
            </a:gs>
          </a:gsLst>
          <a:lin ang="5400000" scaled="0"/>
        </a:gradFill>
        <a:effectLst/>
      </p:bgPr>
    </p:bg>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78" name="Google Shape;178;p2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28"/>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0" name="Google Shape;180;p28"/>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81" name="Google Shape;181;p28"/>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FFFFCC"/>
            </a:gs>
            <a:gs pos="50000">
              <a:schemeClr val="lt1"/>
            </a:gs>
            <a:gs pos="100000">
              <a:srgbClr val="FFFFCC"/>
            </a:gs>
          </a:gsLst>
          <a:lin ang="5400000" scaled="0"/>
        </a:gradFill>
        <a:effectLst/>
      </p:bgPr>
    </p:bg>
    <p:spTree>
      <p:nvGrpSpPr>
        <p:cNvPr id="1" name="Shape 256"/>
        <p:cNvGrpSpPr/>
        <p:nvPr/>
      </p:nvGrpSpPr>
      <p:grpSpPr>
        <a:xfrm>
          <a:off x="0" y="0"/>
          <a:ext cx="0" cy="0"/>
          <a:chOff x="0" y="0"/>
          <a:chExt cx="0" cy="0"/>
        </a:xfrm>
      </p:grpSpPr>
      <p:sp>
        <p:nvSpPr>
          <p:cNvPr id="257" name="Google Shape;257;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58" name="Google Shape;258;p4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9" name="Google Shape;259;p41"/>
          <p:cNvSpPr txBox="1">
            <a:spLocks noGrp="1"/>
          </p:cNvSpPr>
          <p:nvPr>
            <p:ph type="dt" idx="10"/>
          </p:nvPr>
        </p:nvSpPr>
        <p:spPr>
          <a:xfrm>
            <a:off x="609600" y="6245225"/>
            <a:ext cx="28448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0" name="Google Shape;260;p41"/>
          <p:cNvSpPr txBox="1">
            <a:spLocks noGrp="1"/>
          </p:cNvSpPr>
          <p:nvPr>
            <p:ph type="ftr" idx="11"/>
          </p:nvPr>
        </p:nvSpPr>
        <p:spPr>
          <a:xfrm>
            <a:off x="4165600" y="6245225"/>
            <a:ext cx="38608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1" name="Google Shape;261;p41"/>
          <p:cNvSpPr txBox="1">
            <a:spLocks noGrp="1"/>
          </p:cNvSpPr>
          <p:nvPr>
            <p:ph type="sldNum" idx="12"/>
          </p:nvPr>
        </p:nvSpPr>
        <p:spPr>
          <a:xfrm>
            <a:off x="8737600" y="6245225"/>
            <a:ext cx="28448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jpg"/><Relationship Id="rId5" Type="http://schemas.openxmlformats.org/officeDocument/2006/relationships/slide" Target="slide13.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15.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26.xml"/><Relationship Id="rId5" Type="http://schemas.openxmlformats.org/officeDocument/2006/relationships/image" Target="../media/image30.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4" descr="EJ023"/>
          <p:cNvPicPr preferRelativeResize="0"/>
          <p:nvPr/>
        </p:nvPicPr>
        <p:blipFill rotWithShape="1">
          <a:blip r:embed="rId3">
            <a:alphaModFix/>
          </a:blip>
          <a:srcRect l="10834" t="5556" r="5832" b="3333"/>
          <a:stretch/>
        </p:blipFill>
        <p:spPr>
          <a:xfrm>
            <a:off x="0" y="0"/>
            <a:ext cx="12192000" cy="6858000"/>
          </a:xfrm>
          <a:prstGeom prst="rect">
            <a:avLst/>
          </a:prstGeom>
          <a:noFill/>
          <a:ln>
            <a:noFill/>
          </a:ln>
        </p:spPr>
      </p:pic>
      <p:pic>
        <p:nvPicPr>
          <p:cNvPr id="341" name="Google Shape;341;p54" descr="DSTARS-P"/>
          <p:cNvPicPr preferRelativeResize="0"/>
          <p:nvPr/>
        </p:nvPicPr>
        <p:blipFill rotWithShape="1">
          <a:blip r:embed="rId4">
            <a:alphaModFix/>
          </a:blip>
          <a:srcRect/>
          <a:stretch/>
        </p:blipFill>
        <p:spPr>
          <a:xfrm>
            <a:off x="9220200" y="0"/>
            <a:ext cx="1447800" cy="1036638"/>
          </a:xfrm>
          <a:prstGeom prst="rect">
            <a:avLst/>
          </a:prstGeom>
          <a:noFill/>
          <a:ln>
            <a:noFill/>
          </a:ln>
        </p:spPr>
      </p:pic>
      <p:pic>
        <p:nvPicPr>
          <p:cNvPr id="342" name="Google Shape;342;p54" descr="DSTARS-P"/>
          <p:cNvPicPr preferRelativeResize="0"/>
          <p:nvPr/>
        </p:nvPicPr>
        <p:blipFill rotWithShape="1">
          <a:blip r:embed="rId4">
            <a:alphaModFix/>
          </a:blip>
          <a:srcRect/>
          <a:stretch/>
        </p:blipFill>
        <p:spPr>
          <a:xfrm>
            <a:off x="1524000" y="0"/>
            <a:ext cx="1447800" cy="1036638"/>
          </a:xfrm>
          <a:prstGeom prst="rect">
            <a:avLst/>
          </a:prstGeom>
          <a:noFill/>
          <a:ln>
            <a:noFill/>
          </a:ln>
        </p:spPr>
      </p:pic>
      <p:pic>
        <p:nvPicPr>
          <p:cNvPr id="343" name="Google Shape;343;p54" descr="DSTARS-P"/>
          <p:cNvPicPr preferRelativeResize="0"/>
          <p:nvPr/>
        </p:nvPicPr>
        <p:blipFill rotWithShape="1">
          <a:blip r:embed="rId4">
            <a:alphaModFix/>
          </a:blip>
          <a:srcRect/>
          <a:stretch/>
        </p:blipFill>
        <p:spPr>
          <a:xfrm>
            <a:off x="1600200" y="5745163"/>
            <a:ext cx="1447800" cy="1036637"/>
          </a:xfrm>
          <a:prstGeom prst="rect">
            <a:avLst/>
          </a:prstGeom>
          <a:noFill/>
          <a:ln>
            <a:noFill/>
          </a:ln>
        </p:spPr>
      </p:pic>
      <p:pic>
        <p:nvPicPr>
          <p:cNvPr id="344" name="Google Shape;344;p54" descr="DSTARS-P"/>
          <p:cNvPicPr preferRelativeResize="0"/>
          <p:nvPr/>
        </p:nvPicPr>
        <p:blipFill rotWithShape="1">
          <a:blip r:embed="rId4">
            <a:alphaModFix/>
          </a:blip>
          <a:srcRect/>
          <a:stretch/>
        </p:blipFill>
        <p:spPr>
          <a:xfrm>
            <a:off x="9067800" y="4876800"/>
            <a:ext cx="1447800" cy="1036638"/>
          </a:xfrm>
          <a:prstGeom prst="rect">
            <a:avLst/>
          </a:prstGeom>
          <a:noFill/>
          <a:ln>
            <a:noFill/>
          </a:ln>
        </p:spPr>
      </p:pic>
      <p:sp>
        <p:nvSpPr>
          <p:cNvPr id="345" name="Google Shape;345;p54"/>
          <p:cNvSpPr/>
          <p:nvPr/>
        </p:nvSpPr>
        <p:spPr>
          <a:xfrm>
            <a:off x="3733800" y="2743200"/>
            <a:ext cx="4953000" cy="495300"/>
          </a:xfrm>
          <a:prstGeom prst="rect">
            <a:avLst/>
          </a:prstGeom>
        </p:spPr>
        <p:txBody>
          <a:bodyPr>
            <a:prstTxWarp prst="textPlain">
              <a:avLst/>
            </a:prstTxWarp>
          </a:bodyPr>
          <a:lstStyle/>
          <a:p>
            <a:pPr lvl="0" algn="ctr"/>
            <a:r>
              <a:rPr b="1" i="0">
                <a:ln w="12700" cap="flat" cmpd="sng">
                  <a:solidFill>
                    <a:schemeClr val="dk2"/>
                  </a:solidFill>
                  <a:prstDash val="solid"/>
                  <a:round/>
                  <a:headEnd type="none" w="sm" len="sm"/>
                  <a:tailEnd type="none" w="sm" len="sm"/>
                </a:ln>
                <a:solidFill>
                  <a:srgbClr val="0000FF"/>
                </a:solidFill>
                <a:latin typeface="Arial"/>
              </a:rPr>
              <a:t>Đoàn thuyền đánh cá</a:t>
            </a:r>
          </a:p>
        </p:txBody>
      </p:sp>
      <p:sp>
        <p:nvSpPr>
          <p:cNvPr id="346" name="Google Shape;346;p54"/>
          <p:cNvSpPr txBox="1"/>
          <p:nvPr/>
        </p:nvSpPr>
        <p:spPr>
          <a:xfrm>
            <a:off x="4800600" y="1887538"/>
            <a:ext cx="3024188" cy="4619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FF"/>
              </a:buClr>
              <a:buSzPts val="2400"/>
              <a:buFont typeface="Arial"/>
              <a:buNone/>
            </a:pPr>
            <a:r>
              <a:rPr lang="en-US" sz="2400" b="1" i="0" u="sng" strike="noStrike" cap="none">
                <a:solidFill>
                  <a:srgbClr val="0000FF"/>
                </a:solidFill>
                <a:latin typeface="Arial"/>
                <a:ea typeface="Arial"/>
                <a:cs typeface="Arial"/>
                <a:sym typeface="Arial"/>
              </a:rPr>
              <a:t>Tập đọc</a:t>
            </a:r>
            <a:endParaRPr sz="2400" b="1" i="0" u="sng" strike="noStrike" cap="none">
              <a:solidFill>
                <a:srgbClr val="0000FF"/>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46"/>
                                        </p:tgtEl>
                                        <p:attrNameLst>
                                          <p:attrName>style.visibility</p:attrName>
                                        </p:attrNameLst>
                                      </p:cBhvr>
                                      <p:to>
                                        <p:strVal val="visible"/>
                                      </p:to>
                                    </p:set>
                                    <p:anim calcmode="lin" valueType="num">
                                      <p:cBhvr additive="base">
                                        <p:cTn id="7" dur="1000"/>
                                        <p:tgtEl>
                                          <p:spTgt spid="346"/>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345"/>
                                        </p:tgtEl>
                                        <p:attrNameLst>
                                          <p:attrName>style.visibility</p:attrName>
                                        </p:attrNameLst>
                                      </p:cBhvr>
                                      <p:to>
                                        <p:strVal val="visible"/>
                                      </p:to>
                                    </p:set>
                                    <p:animEffect transition="in" filter="fade">
                                      <p:cBhvr>
                                        <p:cTn id="10" dur="2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3"/>
          <p:cNvSpPr/>
          <p:nvPr/>
        </p:nvSpPr>
        <p:spPr>
          <a:xfrm>
            <a:off x="6553200" y="1102629"/>
            <a:ext cx="5486400" cy="4493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Sao mờ, kéo lưới kịp trời sáng </a:t>
            </a:r>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Ta kéo xoăn tay chùm cá nặng</a:t>
            </a:r>
            <a:endParaRPr sz="2600" b="1" i="0" u="none" strike="noStrike" cap="none">
              <a:solidFill>
                <a:srgbClr val="000099"/>
              </a:solidFill>
              <a:latin typeface="Times New Roman"/>
              <a:ea typeface="Times New Roman"/>
              <a:cs typeface="Times New Roman"/>
              <a:sym typeface="Times New Roman"/>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Vảy bạc đuôi vàng lóe rạng đông  </a:t>
            </a:r>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Lưới xếp buồm lên đón nắng hồng.</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Câu hát căng buồm với gió khơi,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Đoàn thuyền chạy đua cùng mặt trời,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Mặt trời đội biển nhô màu mới,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Mắt cá huy hoàng muôn dặm phơi. </a:t>
            </a:r>
            <a:endParaRPr/>
          </a:p>
          <a:p>
            <a:pPr marL="0" marR="0" lvl="0" indent="0" algn="l" rtl="0">
              <a:spcBef>
                <a:spcPts val="0"/>
              </a:spcBef>
              <a:spcAft>
                <a:spcPts val="0"/>
              </a:spcAft>
              <a:buClr>
                <a:schemeClr val="dk1"/>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600"/>
              <a:buFont typeface="Arial"/>
              <a:buNone/>
            </a:pPr>
            <a:r>
              <a:rPr lang="en-US" sz="2600" b="0" i="0" u="none" strike="noStrike" cap="none">
                <a:solidFill>
                  <a:schemeClr val="dk1"/>
                </a:solidFill>
                <a:latin typeface="Arial"/>
                <a:ea typeface="Arial"/>
                <a:cs typeface="Arial"/>
                <a:sym typeface="Arial"/>
              </a:rPr>
              <a:t>                                </a:t>
            </a:r>
            <a:r>
              <a:rPr lang="en-US" sz="2600" b="1" i="0" u="none" strike="noStrike" cap="none">
                <a:solidFill>
                  <a:schemeClr val="dk1"/>
                </a:solidFill>
                <a:latin typeface="Times New Roman"/>
                <a:ea typeface="Times New Roman"/>
                <a:cs typeface="Times New Roman"/>
                <a:sym typeface="Times New Roman"/>
              </a:rPr>
              <a:t>Huy Cận</a:t>
            </a:r>
            <a:endParaRPr sz="2600" b="1" i="0" u="none" strike="noStrike" cap="none">
              <a:solidFill>
                <a:schemeClr val="dk1"/>
              </a:solidFill>
              <a:latin typeface="Times New Roman"/>
              <a:ea typeface="Times New Roman"/>
              <a:cs typeface="Times New Roman"/>
              <a:sym typeface="Times New Roman"/>
            </a:endParaRPr>
          </a:p>
        </p:txBody>
      </p:sp>
      <p:cxnSp>
        <p:nvCxnSpPr>
          <p:cNvPr id="410" name="Google Shape;410;p63"/>
          <p:cNvCxnSpPr/>
          <p:nvPr/>
        </p:nvCxnSpPr>
        <p:spPr>
          <a:xfrm>
            <a:off x="6172200" y="1219200"/>
            <a:ext cx="0" cy="5484814"/>
          </a:xfrm>
          <a:prstGeom prst="straightConnector1">
            <a:avLst/>
          </a:prstGeom>
          <a:noFill/>
          <a:ln w="28575" cap="flat" cmpd="sng">
            <a:solidFill>
              <a:srgbClr val="006600"/>
            </a:solidFill>
            <a:prstDash val="solid"/>
            <a:round/>
            <a:headEnd type="none" w="med" len="med"/>
            <a:tailEnd type="none" w="med" len="med"/>
          </a:ln>
        </p:spPr>
      </p:cxnSp>
      <p:sp>
        <p:nvSpPr>
          <p:cNvPr id="411" name="Google Shape;411;p63"/>
          <p:cNvSpPr txBox="1"/>
          <p:nvPr/>
        </p:nvSpPr>
        <p:spPr>
          <a:xfrm>
            <a:off x="505239" y="1162261"/>
            <a:ext cx="5486401" cy="5693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Mặt  trời xuống biển như hòn lửa </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Sóng đã cài then, đêm sập cửa </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Đoàn thuyền đánh cá lại ra khơi,</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Câu hát căng buồm cùng gió khơi.</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Hát rằng: cá bạc Biển Đông lặng,</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Cá thu Biển Đông như đoàn thoi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Đêm ngày dệt biển muôn luồng sáng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Đến dệt lưới ta, đoàn cá ơi !</a:t>
            </a:r>
            <a:endParaRPr/>
          </a:p>
          <a:p>
            <a:pPr marL="0" marR="0" lvl="0" indent="0" algn="l" rtl="0">
              <a:spcBef>
                <a:spcPts val="0"/>
              </a:spcBef>
              <a:spcAft>
                <a:spcPts val="0"/>
              </a:spcAft>
              <a:buClr>
                <a:schemeClr val="dk1"/>
              </a:buClr>
              <a:buSzPts val="2600"/>
              <a:buFont typeface="Arial"/>
              <a:buNone/>
            </a:pPr>
            <a:endParaRPr sz="2600" b="1"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Ta hát bài ca gọi cá vào,</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Gõ thuyền đã có nhịp trăng cao,</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Biển cho ta cá như lòng mẹ </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Nuôi lớn đời ta tự buổi  nào.</a:t>
            </a:r>
            <a:endParaRPr/>
          </a:p>
        </p:txBody>
      </p:sp>
      <p:sp>
        <p:nvSpPr>
          <p:cNvPr id="412" name="Google Shape;412;p63"/>
          <p:cNvSpPr txBox="1"/>
          <p:nvPr/>
        </p:nvSpPr>
        <p:spPr>
          <a:xfrm>
            <a:off x="115957" y="59633"/>
            <a:ext cx="12039600" cy="9309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Đoàn thuyền đánh cá</a:t>
            </a:r>
            <a:endParaRPr sz="2800" b="1" i="0" u="none" strike="noStrike" cap="none">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0" i="1" u="none" strike="noStrike" cap="none">
                <a:solidFill>
                  <a:srgbClr val="000099"/>
                </a:solidFill>
                <a:latin typeface="Times New Roman"/>
                <a:ea typeface="Times New Roman"/>
                <a:cs typeface="Times New Roman"/>
                <a:sym typeface="Times New Roman"/>
              </a:rPr>
              <a:t>(Trích)</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64"/>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418" name="Google Shape;418;p64"/>
          <p:cNvPicPr preferRelativeResize="0"/>
          <p:nvPr/>
        </p:nvPicPr>
        <p:blipFill rotWithShape="1">
          <a:blip r:embed="rId4">
            <a:alphaModFix/>
          </a:blip>
          <a:srcRect l="3464" r="34398" b="5898"/>
          <a:stretch/>
        </p:blipFill>
        <p:spPr>
          <a:xfrm>
            <a:off x="228601" y="152401"/>
            <a:ext cx="11648017" cy="6322484"/>
          </a:xfrm>
          <a:prstGeom prst="rect">
            <a:avLst/>
          </a:prstGeom>
          <a:noFill/>
          <a:ln>
            <a:noFill/>
          </a:ln>
        </p:spPr>
      </p:pic>
      <p:sp>
        <p:nvSpPr>
          <p:cNvPr id="419" name="Google Shape;419;p64"/>
          <p:cNvSpPr txBox="1"/>
          <p:nvPr/>
        </p:nvSpPr>
        <p:spPr>
          <a:xfrm>
            <a:off x="2589742" y="1432004"/>
            <a:ext cx="6925733" cy="1014388"/>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Giải nghĩa từ</a:t>
            </a:r>
            <a:endParaRPr sz="6000" b="1" i="0" u="none" strike="noStrike" cap="none">
              <a:solidFill>
                <a:srgbClr val="FF0000"/>
              </a:solidFill>
              <a:latin typeface="Times New Roman"/>
              <a:ea typeface="Times New Roman"/>
              <a:cs typeface="Times New Roman"/>
              <a:sym typeface="Times New Roman"/>
            </a:endParaRPr>
          </a:p>
        </p:txBody>
      </p:sp>
      <p:sp>
        <p:nvSpPr>
          <p:cNvPr id="420" name="Google Shape;420;p64"/>
          <p:cNvSpPr txBox="1"/>
          <p:nvPr/>
        </p:nvSpPr>
        <p:spPr>
          <a:xfrm>
            <a:off x="1828800" y="2514600"/>
            <a:ext cx="88392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FF0000"/>
                </a:solidFill>
                <a:latin typeface="Times New Roman"/>
                <a:ea typeface="Times New Roman"/>
                <a:cs typeface="Times New Roman"/>
                <a:sym typeface="Times New Roman"/>
              </a:rPr>
              <a:t>Thoi: </a:t>
            </a:r>
            <a:r>
              <a:rPr lang="en-US" sz="3200" b="1" i="0" u="none" strike="noStrike" cap="none">
                <a:solidFill>
                  <a:schemeClr val="dk1"/>
                </a:solidFill>
                <a:latin typeface="Times New Roman"/>
                <a:ea typeface="Times New Roman"/>
                <a:cs typeface="Times New Roman"/>
                <a:sym typeface="Times New Roman"/>
              </a:rPr>
              <a:t>bộ phận của khung cửi hay máy dệt để luồn sợi trong khi dệt </a:t>
            </a:r>
            <a:endParaRPr sz="4000" b="1" i="0" u="none" strike="noStrike" cap="none">
              <a:solidFill>
                <a:schemeClr val="dk1"/>
              </a:solidFill>
              <a:latin typeface="Times New Roman"/>
              <a:ea typeface="Times New Roman"/>
              <a:cs typeface="Times New Roman"/>
              <a:sym typeface="Times New Roman"/>
            </a:endParaRPr>
          </a:p>
        </p:txBody>
      </p:sp>
      <p:pic>
        <p:nvPicPr>
          <p:cNvPr id="421" name="Google Shape;421;p64" descr="Bài ca dao: Em về dệt cửi trên khung | Ca dao Mẹ"/>
          <p:cNvPicPr preferRelativeResize="0"/>
          <p:nvPr/>
        </p:nvPicPr>
        <p:blipFill rotWithShape="1">
          <a:blip r:embed="rId5">
            <a:alphaModFix/>
          </a:blip>
          <a:srcRect/>
          <a:stretch/>
        </p:blipFill>
        <p:spPr>
          <a:xfrm>
            <a:off x="6477000" y="3759880"/>
            <a:ext cx="4400550" cy="2735325"/>
          </a:xfrm>
          <a:prstGeom prst="rect">
            <a:avLst/>
          </a:prstGeom>
          <a:noFill/>
          <a:ln>
            <a:noFill/>
          </a:ln>
        </p:spPr>
      </p:pic>
      <p:pic>
        <p:nvPicPr>
          <p:cNvPr id="422" name="Google Shape;422;p64" descr="Về đâu áo lụa Hà Đông? - Báo Người lao động"/>
          <p:cNvPicPr preferRelativeResize="0"/>
          <p:nvPr/>
        </p:nvPicPr>
        <p:blipFill rotWithShape="1">
          <a:blip r:embed="rId6">
            <a:alphaModFix/>
          </a:blip>
          <a:srcRect/>
          <a:stretch/>
        </p:blipFill>
        <p:spPr>
          <a:xfrm>
            <a:off x="1959374" y="3773418"/>
            <a:ext cx="4191000" cy="2735324"/>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2"/>
                                        </p:tgtEl>
                                        <p:attrNameLst>
                                          <p:attrName>style.visibility</p:attrName>
                                        </p:attrNameLst>
                                      </p:cBhvr>
                                      <p:to>
                                        <p:strVal val="visible"/>
                                      </p:to>
                                    </p:set>
                                    <p:animEffect transition="in" filter="fade">
                                      <p:cBhvr>
                                        <p:cTn id="12" dur="2000"/>
                                        <p:tgtEl>
                                          <p:spTgt spid="4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1"/>
                                        </p:tgtEl>
                                        <p:attrNameLst>
                                          <p:attrName>style.visibility</p:attrName>
                                        </p:attrNameLst>
                                      </p:cBhvr>
                                      <p:to>
                                        <p:strVal val="visible"/>
                                      </p:to>
                                    </p:set>
                                    <p:animEffect transition="in" filter="fade">
                                      <p:cBhvr>
                                        <p:cTn id="17" dur="20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65"/>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428" name="Google Shape;428;p65"/>
          <p:cNvPicPr preferRelativeResize="0"/>
          <p:nvPr/>
        </p:nvPicPr>
        <p:blipFill rotWithShape="1">
          <a:blip r:embed="rId4">
            <a:alphaModFix/>
          </a:blip>
          <a:srcRect l="3464" r="34398" b="5898"/>
          <a:stretch/>
        </p:blipFill>
        <p:spPr>
          <a:xfrm>
            <a:off x="304801" y="71451"/>
            <a:ext cx="11648017" cy="6322484"/>
          </a:xfrm>
          <a:prstGeom prst="rect">
            <a:avLst/>
          </a:prstGeom>
          <a:noFill/>
          <a:ln>
            <a:noFill/>
          </a:ln>
        </p:spPr>
      </p:pic>
      <p:sp>
        <p:nvSpPr>
          <p:cNvPr id="429" name="Google Shape;429;p65"/>
          <p:cNvSpPr txBox="1"/>
          <p:nvPr/>
        </p:nvSpPr>
        <p:spPr>
          <a:xfrm>
            <a:off x="2633134" y="1498600"/>
            <a:ext cx="6925733" cy="1014388"/>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Luyện đọc câu</a:t>
            </a:r>
            <a:endParaRPr sz="6000" b="1" i="0" u="none" strike="noStrike" cap="none">
              <a:solidFill>
                <a:srgbClr val="FF0000"/>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6"/>
          <p:cNvSpPr/>
          <p:nvPr/>
        </p:nvSpPr>
        <p:spPr>
          <a:xfrm>
            <a:off x="1828800" y="228600"/>
            <a:ext cx="8839200" cy="341630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4000" b="0" i="0" u="none" strike="noStrike" cap="none">
                <a:solidFill>
                  <a:schemeClr val="dk1"/>
                </a:solidFill>
                <a:latin typeface="Times New Roman"/>
                <a:ea typeface="Times New Roman"/>
                <a:cs typeface="Times New Roman"/>
                <a:sym typeface="Times New Roman"/>
              </a:rPr>
              <a:t>* Nhịp 4 /3 :</a:t>
            </a:r>
            <a:endParaRPr sz="4000" b="0" i="0" u="none" strike="noStrike" cap="none">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4400" b="0" i="0" u="none" strike="noStrike" cap="none">
                <a:solidFill>
                  <a:srgbClr val="000099"/>
                </a:solidFill>
                <a:latin typeface="Times New Roman"/>
                <a:ea typeface="Times New Roman"/>
                <a:cs typeface="Times New Roman"/>
                <a:sym typeface="Times New Roman"/>
              </a:rPr>
              <a:t>Mặt trời xuống biển  như hòn lửa</a:t>
            </a:r>
            <a:endParaRPr sz="4400" b="0" i="0" u="none" strike="noStrike" cap="none">
              <a:solidFill>
                <a:srgbClr val="000099"/>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4400" b="0" i="0" u="none" strike="noStrike" cap="none">
                <a:solidFill>
                  <a:srgbClr val="000099"/>
                </a:solidFill>
                <a:latin typeface="Times New Roman"/>
                <a:ea typeface="Times New Roman"/>
                <a:cs typeface="Times New Roman"/>
                <a:sym typeface="Times New Roman"/>
              </a:rPr>
              <a:t>Sóng đã cài then,  đêm sập cửa</a:t>
            </a:r>
            <a:endParaRPr sz="4400" b="0" i="0" u="none" strike="noStrike" cap="none">
              <a:solidFill>
                <a:srgbClr val="000099"/>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4400" b="0" i="0" u="none" strike="noStrike" cap="none">
                <a:solidFill>
                  <a:srgbClr val="000099"/>
                </a:solidFill>
                <a:latin typeface="Times New Roman"/>
                <a:ea typeface="Times New Roman"/>
                <a:cs typeface="Times New Roman"/>
                <a:sym typeface="Times New Roman"/>
              </a:rPr>
              <a:t>Đoàn thuyền đánh cá  lại ra khơi</a:t>
            </a:r>
            <a:endParaRPr sz="4400" b="0" i="0" u="none" strike="noStrike" cap="none">
              <a:solidFill>
                <a:srgbClr val="000099"/>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4400" b="0" i="0" u="none" strike="noStrike" cap="none">
                <a:solidFill>
                  <a:srgbClr val="000099"/>
                </a:solidFill>
                <a:latin typeface="Times New Roman"/>
                <a:ea typeface="Times New Roman"/>
                <a:cs typeface="Times New Roman"/>
                <a:sym typeface="Times New Roman"/>
              </a:rPr>
              <a:t>Câu hát căng buồm  cùng gió khơi.</a:t>
            </a:r>
            <a:endParaRPr sz="4400" b="0" i="0" u="none" strike="noStrike" cap="none">
              <a:solidFill>
                <a:srgbClr val="000099"/>
              </a:solidFill>
              <a:latin typeface="Times New Roman"/>
              <a:ea typeface="Times New Roman"/>
              <a:cs typeface="Times New Roman"/>
              <a:sym typeface="Times New Roman"/>
            </a:endParaRPr>
          </a:p>
        </p:txBody>
      </p:sp>
      <p:cxnSp>
        <p:nvCxnSpPr>
          <p:cNvPr id="435" name="Google Shape;435;p66"/>
          <p:cNvCxnSpPr/>
          <p:nvPr/>
        </p:nvCxnSpPr>
        <p:spPr>
          <a:xfrm flipH="1">
            <a:off x="6324600" y="3048000"/>
            <a:ext cx="123825" cy="457200"/>
          </a:xfrm>
          <a:prstGeom prst="straightConnector1">
            <a:avLst/>
          </a:prstGeom>
          <a:noFill/>
          <a:ln w="76200" cap="flat" cmpd="sng">
            <a:solidFill>
              <a:srgbClr val="CC0000"/>
            </a:solidFill>
            <a:prstDash val="solid"/>
            <a:round/>
            <a:headEnd type="none" w="med" len="med"/>
            <a:tailEnd type="none" w="med" len="med"/>
          </a:ln>
        </p:spPr>
      </p:cxnSp>
      <p:sp>
        <p:nvSpPr>
          <p:cNvPr id="436" name="Google Shape;436;p66"/>
          <p:cNvSpPr/>
          <p:nvPr/>
        </p:nvSpPr>
        <p:spPr>
          <a:xfrm>
            <a:off x="1773238" y="3581400"/>
            <a:ext cx="8894762" cy="2800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chemeClr val="dk1"/>
                </a:solidFill>
                <a:latin typeface="Times New Roman"/>
                <a:ea typeface="Times New Roman"/>
                <a:cs typeface="Times New Roman"/>
                <a:sym typeface="Times New Roman"/>
              </a:rPr>
              <a:t>*Nhịp 2/5 :</a:t>
            </a:r>
            <a:endParaRPr sz="4400" b="0"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US" sz="4400" b="0" i="0" u="none" strike="noStrike" cap="none">
                <a:solidFill>
                  <a:srgbClr val="000099"/>
                </a:solidFill>
                <a:latin typeface="Times New Roman"/>
                <a:ea typeface="Times New Roman"/>
                <a:cs typeface="Times New Roman"/>
                <a:sym typeface="Times New Roman"/>
              </a:rPr>
              <a:t>Hát rằng:   cá bạc Biển Đông lặng</a:t>
            </a:r>
            <a:endParaRPr sz="4400" b="0" i="0" u="none" strike="noStrike" cap="none">
              <a:solidFill>
                <a:srgbClr val="000099"/>
              </a:solidFill>
              <a:latin typeface="Times New Roman"/>
              <a:ea typeface="Times New Roman"/>
              <a:cs typeface="Times New Roman"/>
              <a:sym typeface="Times New Roman"/>
            </a:endParaRPr>
          </a:p>
          <a:p>
            <a:pPr marL="0" marR="0" lvl="0" indent="0" algn="l" rtl="0">
              <a:spcBef>
                <a:spcPts val="0"/>
              </a:spcBef>
              <a:spcAft>
                <a:spcPts val="0"/>
              </a:spcAft>
              <a:buNone/>
            </a:pPr>
            <a:r>
              <a:rPr lang="en-US" sz="4400" b="0" i="0" u="none" strike="noStrike" cap="none">
                <a:solidFill>
                  <a:srgbClr val="000099"/>
                </a:solidFill>
                <a:latin typeface="Times New Roman"/>
                <a:ea typeface="Times New Roman"/>
                <a:cs typeface="Times New Roman"/>
                <a:sym typeface="Times New Roman"/>
              </a:rPr>
              <a:t>Gõ thuyền  đã có nhịp trăng cao</a:t>
            </a:r>
            <a:endParaRPr sz="4400" b="0" i="0" u="none" strike="noStrike" cap="none">
              <a:solidFill>
                <a:srgbClr val="000099"/>
              </a:solidFill>
              <a:latin typeface="Times New Roman"/>
              <a:ea typeface="Times New Roman"/>
              <a:cs typeface="Times New Roman"/>
              <a:sym typeface="Times New Roman"/>
            </a:endParaRPr>
          </a:p>
          <a:p>
            <a:pPr marL="0" marR="0" lvl="0" indent="0" algn="l" rtl="0">
              <a:spcBef>
                <a:spcPts val="0"/>
              </a:spcBef>
              <a:spcAft>
                <a:spcPts val="0"/>
              </a:spcAft>
              <a:buNone/>
            </a:pPr>
            <a:r>
              <a:rPr lang="en-US" sz="4400" b="0" i="0" u="none" strike="noStrike" cap="none">
                <a:solidFill>
                  <a:srgbClr val="000099"/>
                </a:solidFill>
                <a:latin typeface="Times New Roman"/>
                <a:ea typeface="Times New Roman"/>
                <a:cs typeface="Times New Roman"/>
                <a:sym typeface="Times New Roman"/>
              </a:rPr>
              <a:t>Sao mờ,  kéo lưới kịp trời sáng.</a:t>
            </a:r>
            <a:endParaRPr sz="4400" b="0" i="0" u="none" strike="noStrike" cap="none">
              <a:solidFill>
                <a:srgbClr val="000099"/>
              </a:solidFill>
              <a:latin typeface="Times New Roman"/>
              <a:ea typeface="Times New Roman"/>
              <a:cs typeface="Times New Roman"/>
              <a:sym typeface="Times New Roman"/>
            </a:endParaRPr>
          </a:p>
        </p:txBody>
      </p:sp>
      <p:cxnSp>
        <p:nvCxnSpPr>
          <p:cNvPr id="437" name="Google Shape;437;p66"/>
          <p:cNvCxnSpPr/>
          <p:nvPr/>
        </p:nvCxnSpPr>
        <p:spPr>
          <a:xfrm flipH="1">
            <a:off x="6734175" y="2362200"/>
            <a:ext cx="123825" cy="457200"/>
          </a:xfrm>
          <a:prstGeom prst="straightConnector1">
            <a:avLst/>
          </a:prstGeom>
          <a:noFill/>
          <a:ln w="76200" cap="flat" cmpd="sng">
            <a:solidFill>
              <a:srgbClr val="CC0000"/>
            </a:solidFill>
            <a:prstDash val="solid"/>
            <a:round/>
            <a:headEnd type="none" w="med" len="med"/>
            <a:tailEnd type="none" w="med" len="med"/>
          </a:ln>
        </p:spPr>
      </p:cxnSp>
      <p:cxnSp>
        <p:nvCxnSpPr>
          <p:cNvPr id="438" name="Google Shape;438;p66"/>
          <p:cNvCxnSpPr/>
          <p:nvPr/>
        </p:nvCxnSpPr>
        <p:spPr>
          <a:xfrm flipH="1">
            <a:off x="5819775" y="1752600"/>
            <a:ext cx="123825" cy="457200"/>
          </a:xfrm>
          <a:prstGeom prst="straightConnector1">
            <a:avLst/>
          </a:prstGeom>
          <a:noFill/>
          <a:ln w="76200" cap="flat" cmpd="sng">
            <a:solidFill>
              <a:srgbClr val="CC0000"/>
            </a:solidFill>
            <a:prstDash val="solid"/>
            <a:round/>
            <a:headEnd type="none" w="med" len="med"/>
            <a:tailEnd type="none" w="med" len="med"/>
          </a:ln>
        </p:spPr>
      </p:cxnSp>
      <p:cxnSp>
        <p:nvCxnSpPr>
          <p:cNvPr id="439" name="Google Shape;439;p66"/>
          <p:cNvCxnSpPr/>
          <p:nvPr/>
        </p:nvCxnSpPr>
        <p:spPr>
          <a:xfrm flipH="1">
            <a:off x="6429375" y="1066800"/>
            <a:ext cx="123825" cy="457200"/>
          </a:xfrm>
          <a:prstGeom prst="straightConnector1">
            <a:avLst/>
          </a:prstGeom>
          <a:noFill/>
          <a:ln w="76200" cap="flat" cmpd="sng">
            <a:solidFill>
              <a:srgbClr val="CC0000"/>
            </a:solidFill>
            <a:prstDash val="solid"/>
            <a:round/>
            <a:headEnd type="none" w="med" len="med"/>
            <a:tailEnd type="none" w="med" len="med"/>
          </a:ln>
        </p:spPr>
      </p:cxnSp>
      <p:cxnSp>
        <p:nvCxnSpPr>
          <p:cNvPr id="440" name="Google Shape;440;p66"/>
          <p:cNvCxnSpPr/>
          <p:nvPr/>
        </p:nvCxnSpPr>
        <p:spPr>
          <a:xfrm flipH="1">
            <a:off x="3810000" y="5791200"/>
            <a:ext cx="123825" cy="457200"/>
          </a:xfrm>
          <a:prstGeom prst="straightConnector1">
            <a:avLst/>
          </a:prstGeom>
          <a:noFill/>
          <a:ln w="76200" cap="flat" cmpd="sng">
            <a:solidFill>
              <a:srgbClr val="CC0000"/>
            </a:solidFill>
            <a:prstDash val="solid"/>
            <a:round/>
            <a:headEnd type="none" w="med" len="med"/>
            <a:tailEnd type="none" w="med" len="med"/>
          </a:ln>
        </p:spPr>
      </p:cxnSp>
      <p:cxnSp>
        <p:nvCxnSpPr>
          <p:cNvPr id="441" name="Google Shape;441;p66"/>
          <p:cNvCxnSpPr/>
          <p:nvPr/>
        </p:nvCxnSpPr>
        <p:spPr>
          <a:xfrm flipH="1">
            <a:off x="4267200" y="5105400"/>
            <a:ext cx="123825" cy="457200"/>
          </a:xfrm>
          <a:prstGeom prst="straightConnector1">
            <a:avLst/>
          </a:prstGeom>
          <a:noFill/>
          <a:ln w="76200" cap="flat" cmpd="sng">
            <a:solidFill>
              <a:srgbClr val="CC0000"/>
            </a:solidFill>
            <a:prstDash val="solid"/>
            <a:round/>
            <a:headEnd type="none" w="med" len="med"/>
            <a:tailEnd type="none" w="med" len="med"/>
          </a:ln>
        </p:spPr>
      </p:cxnSp>
      <p:cxnSp>
        <p:nvCxnSpPr>
          <p:cNvPr id="442" name="Google Shape;442;p66"/>
          <p:cNvCxnSpPr/>
          <p:nvPr/>
        </p:nvCxnSpPr>
        <p:spPr>
          <a:xfrm flipH="1">
            <a:off x="4038600" y="4419600"/>
            <a:ext cx="123825" cy="457200"/>
          </a:xfrm>
          <a:prstGeom prst="straightConnector1">
            <a:avLst/>
          </a:prstGeom>
          <a:noFill/>
          <a:ln w="76200" cap="flat" cmpd="sng">
            <a:solidFill>
              <a:srgbClr val="CC0000"/>
            </a:solidFill>
            <a:prstDash val="solid"/>
            <a:round/>
            <a:headEnd type="none" w="med" len="med"/>
            <a:tailEnd type="none" w="med" len="med"/>
          </a:ln>
        </p:spPr>
      </p:cxnSp>
      <p:cxnSp>
        <p:nvCxnSpPr>
          <p:cNvPr id="443" name="Google Shape;443;p66"/>
          <p:cNvCxnSpPr/>
          <p:nvPr/>
        </p:nvCxnSpPr>
        <p:spPr>
          <a:xfrm flipH="1">
            <a:off x="4191000" y="4419600"/>
            <a:ext cx="123825" cy="457200"/>
          </a:xfrm>
          <a:prstGeom prst="straightConnector1">
            <a:avLst/>
          </a:prstGeom>
          <a:noFill/>
          <a:ln w="76200" cap="flat" cmpd="sng">
            <a:solidFill>
              <a:srgbClr val="CC0000"/>
            </a:solidFill>
            <a:prstDash val="solid"/>
            <a:round/>
            <a:headEnd type="none" w="med" len="med"/>
            <a:tailEnd type="none" w="med" len="med"/>
          </a:ln>
        </p:spPr>
      </p:cxnSp>
      <p:sp>
        <p:nvSpPr>
          <p:cNvPr id="444" name="Google Shape;444;p66"/>
          <p:cNvSpPr/>
          <p:nvPr/>
        </p:nvSpPr>
        <p:spPr>
          <a:xfrm>
            <a:off x="7595170" y="842482"/>
            <a:ext cx="206375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rgbClr val="FF0000"/>
                </a:solidFill>
                <a:latin typeface="Times New Roman"/>
                <a:ea typeface="Times New Roman"/>
                <a:cs typeface="Times New Roman"/>
                <a:sym typeface="Times New Roman"/>
              </a:rPr>
              <a:t>hòn lửa</a:t>
            </a:r>
            <a:endParaRPr sz="4400" b="0" i="0" u="none" strike="noStrike" cap="none">
              <a:solidFill>
                <a:srgbClr val="FF0000"/>
              </a:solidFill>
              <a:latin typeface="Arial"/>
              <a:ea typeface="Arial"/>
              <a:cs typeface="Arial"/>
              <a:sym typeface="Arial"/>
            </a:endParaRPr>
          </a:p>
        </p:txBody>
      </p:sp>
      <p:sp>
        <p:nvSpPr>
          <p:cNvPr id="445" name="Google Shape;445;p66"/>
          <p:cNvSpPr/>
          <p:nvPr/>
        </p:nvSpPr>
        <p:spPr>
          <a:xfrm>
            <a:off x="7059275" y="1503452"/>
            <a:ext cx="225425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rgbClr val="FF0000"/>
                </a:solidFill>
                <a:latin typeface="Times New Roman"/>
                <a:ea typeface="Times New Roman"/>
                <a:cs typeface="Times New Roman"/>
                <a:sym typeface="Times New Roman"/>
              </a:rPr>
              <a:t>sập cửa</a:t>
            </a:r>
            <a:endParaRPr sz="4400" b="0" i="0" u="none" strike="noStrike" cap="none">
              <a:solidFill>
                <a:srgbClr val="FF0000"/>
              </a:solidFill>
              <a:latin typeface="Arial"/>
              <a:ea typeface="Arial"/>
              <a:cs typeface="Arial"/>
              <a:sym typeface="Arial"/>
            </a:endParaRPr>
          </a:p>
        </p:txBody>
      </p:sp>
      <p:sp>
        <p:nvSpPr>
          <p:cNvPr id="446" name="Google Shape;446;p66"/>
          <p:cNvSpPr/>
          <p:nvPr/>
        </p:nvSpPr>
        <p:spPr>
          <a:xfrm>
            <a:off x="5725274" y="4918039"/>
            <a:ext cx="40386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rgbClr val="FF0000"/>
                </a:solidFill>
                <a:latin typeface="Times New Roman"/>
                <a:ea typeface="Times New Roman"/>
                <a:cs typeface="Times New Roman"/>
                <a:sym typeface="Times New Roman"/>
              </a:rPr>
              <a:t>nhịp trăng cao</a:t>
            </a:r>
            <a:endParaRPr sz="4400" b="0" i="0" u="none" strike="noStrike" cap="none">
              <a:solidFill>
                <a:srgbClr val="FF0000"/>
              </a:solidFill>
              <a:latin typeface="Arial"/>
              <a:ea typeface="Arial"/>
              <a:cs typeface="Arial"/>
              <a:sym typeface="Arial"/>
            </a:endParaRPr>
          </a:p>
        </p:txBody>
      </p:sp>
      <p:sp>
        <p:nvSpPr>
          <p:cNvPr id="447" name="Google Shape;447;p66"/>
          <p:cNvSpPr/>
          <p:nvPr/>
        </p:nvSpPr>
        <p:spPr>
          <a:xfrm>
            <a:off x="3785170" y="1503452"/>
            <a:ext cx="22860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rgbClr val="FF0000"/>
                </a:solidFill>
                <a:latin typeface="Times New Roman"/>
                <a:ea typeface="Times New Roman"/>
                <a:cs typeface="Times New Roman"/>
                <a:sym typeface="Times New Roman"/>
              </a:rPr>
              <a:t>cài then</a:t>
            </a:r>
            <a:endParaRPr sz="4400" b="0" i="0" u="none" strike="noStrike" cap="none">
              <a:solidFill>
                <a:srgbClr val="FF0000"/>
              </a:solidFill>
              <a:latin typeface="Arial"/>
              <a:ea typeface="Arial"/>
              <a:cs typeface="Arial"/>
              <a:sym typeface="Arial"/>
            </a:endParaRPr>
          </a:p>
        </p:txBody>
      </p:sp>
      <p:sp>
        <p:nvSpPr>
          <p:cNvPr id="448" name="Google Shape;448;p66"/>
          <p:cNvSpPr/>
          <p:nvPr/>
        </p:nvSpPr>
        <p:spPr>
          <a:xfrm>
            <a:off x="3678148" y="2854504"/>
            <a:ext cx="28956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0" i="0" u="none" strike="noStrike" cap="none">
                <a:solidFill>
                  <a:srgbClr val="FF0000"/>
                </a:solidFill>
                <a:latin typeface="Times New Roman"/>
                <a:ea typeface="Times New Roman"/>
                <a:cs typeface="Times New Roman"/>
                <a:sym typeface="Times New Roman"/>
              </a:rPr>
              <a:t>căng buồm</a:t>
            </a:r>
            <a:endParaRPr sz="4400" b="0" i="0" u="none" strike="noStrike" cap="none">
              <a:solidFill>
                <a:srgbClr val="FF0000"/>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animEffect transition="in" filter="fade">
                                      <p:cBhvr>
                                        <p:cTn id="7" dur="500"/>
                                        <p:tgtEl>
                                          <p:spTgt spid="434"/>
                                        </p:tgtEl>
                                      </p:cBhvr>
                                    </p:animEffect>
                                  </p:childTnLst>
                                </p:cTn>
                              </p:par>
                              <p:par>
                                <p:cTn id="8" presetID="10" presetClass="entr" presetSubtype="0" fill="hold" nodeType="withEffect">
                                  <p:stCondLst>
                                    <p:cond delay="0"/>
                                  </p:stCondLst>
                                  <p:childTnLst>
                                    <p:set>
                                      <p:cBhvr>
                                        <p:cTn id="9" dur="1" fill="hold">
                                          <p:stCondLst>
                                            <p:cond delay="0"/>
                                          </p:stCondLst>
                                        </p:cTn>
                                        <p:tgtEl>
                                          <p:spTgt spid="436"/>
                                        </p:tgtEl>
                                        <p:attrNameLst>
                                          <p:attrName>style.visibility</p:attrName>
                                        </p:attrNameLst>
                                      </p:cBhvr>
                                      <p:to>
                                        <p:strVal val="visible"/>
                                      </p:to>
                                    </p:set>
                                    <p:animEffect transition="in" filter="fade">
                                      <p:cBhvr>
                                        <p:cTn id="10" dur="500"/>
                                        <p:tgtEl>
                                          <p:spTgt spid="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9"/>
                                        </p:tgtEl>
                                        <p:attrNameLst>
                                          <p:attrName>style.visibility</p:attrName>
                                        </p:attrNameLst>
                                      </p:cBhvr>
                                      <p:to>
                                        <p:strVal val="visible"/>
                                      </p:to>
                                    </p:set>
                                    <p:animEffect transition="in" filter="fade">
                                      <p:cBhvr>
                                        <p:cTn id="15" dur="1000"/>
                                        <p:tgtEl>
                                          <p:spTgt spid="439"/>
                                        </p:tgtEl>
                                      </p:cBhvr>
                                    </p:animEffect>
                                  </p:childTnLst>
                                </p:cTn>
                              </p:par>
                              <p:par>
                                <p:cTn id="16" presetID="10" presetClass="entr" presetSubtype="0" fill="hold" nodeType="withEffect">
                                  <p:stCondLst>
                                    <p:cond delay="0"/>
                                  </p:stCondLst>
                                  <p:childTnLst>
                                    <p:set>
                                      <p:cBhvr>
                                        <p:cTn id="17" dur="1" fill="hold">
                                          <p:stCondLst>
                                            <p:cond delay="0"/>
                                          </p:stCondLst>
                                        </p:cTn>
                                        <p:tgtEl>
                                          <p:spTgt spid="438"/>
                                        </p:tgtEl>
                                        <p:attrNameLst>
                                          <p:attrName>style.visibility</p:attrName>
                                        </p:attrNameLst>
                                      </p:cBhvr>
                                      <p:to>
                                        <p:strVal val="visible"/>
                                      </p:to>
                                    </p:set>
                                    <p:animEffect transition="in" filter="fade">
                                      <p:cBhvr>
                                        <p:cTn id="18" dur="1000"/>
                                        <p:tgtEl>
                                          <p:spTgt spid="438"/>
                                        </p:tgtEl>
                                      </p:cBhvr>
                                    </p:animEffect>
                                  </p:childTnLst>
                                </p:cTn>
                              </p:par>
                              <p:par>
                                <p:cTn id="19" presetID="10" presetClass="entr" presetSubtype="0" fill="hold" nodeType="withEffect">
                                  <p:stCondLst>
                                    <p:cond delay="0"/>
                                  </p:stCondLst>
                                  <p:childTnLst>
                                    <p:set>
                                      <p:cBhvr>
                                        <p:cTn id="20" dur="1" fill="hold">
                                          <p:stCondLst>
                                            <p:cond delay="0"/>
                                          </p:stCondLst>
                                        </p:cTn>
                                        <p:tgtEl>
                                          <p:spTgt spid="437"/>
                                        </p:tgtEl>
                                        <p:attrNameLst>
                                          <p:attrName>style.visibility</p:attrName>
                                        </p:attrNameLst>
                                      </p:cBhvr>
                                      <p:to>
                                        <p:strVal val="visible"/>
                                      </p:to>
                                    </p:set>
                                    <p:animEffect transition="in" filter="fade">
                                      <p:cBhvr>
                                        <p:cTn id="21" dur="1000"/>
                                        <p:tgtEl>
                                          <p:spTgt spid="437"/>
                                        </p:tgtEl>
                                      </p:cBhvr>
                                    </p:animEffect>
                                  </p:childTnLst>
                                </p:cTn>
                              </p:par>
                              <p:par>
                                <p:cTn id="22" presetID="10" presetClass="entr" presetSubtype="0" fill="hold" nodeType="withEffect">
                                  <p:stCondLst>
                                    <p:cond delay="0"/>
                                  </p:stCondLst>
                                  <p:childTnLst>
                                    <p:set>
                                      <p:cBhvr>
                                        <p:cTn id="23" dur="1" fill="hold">
                                          <p:stCondLst>
                                            <p:cond delay="0"/>
                                          </p:stCondLst>
                                        </p:cTn>
                                        <p:tgtEl>
                                          <p:spTgt spid="435"/>
                                        </p:tgtEl>
                                        <p:attrNameLst>
                                          <p:attrName>style.visibility</p:attrName>
                                        </p:attrNameLst>
                                      </p:cBhvr>
                                      <p:to>
                                        <p:strVal val="visible"/>
                                      </p:to>
                                    </p:set>
                                    <p:animEffect transition="in" filter="fade">
                                      <p:cBhvr>
                                        <p:cTn id="24" dur="1000"/>
                                        <p:tgtEl>
                                          <p:spTgt spid="435"/>
                                        </p:tgtEl>
                                      </p:cBhvr>
                                    </p:animEffect>
                                  </p:childTnLst>
                                </p:cTn>
                              </p:par>
                              <p:par>
                                <p:cTn id="25" presetID="10" presetClass="entr" presetSubtype="0" fill="hold" nodeType="withEffect">
                                  <p:stCondLst>
                                    <p:cond delay="0"/>
                                  </p:stCondLst>
                                  <p:childTnLst>
                                    <p:set>
                                      <p:cBhvr>
                                        <p:cTn id="26" dur="1" fill="hold">
                                          <p:stCondLst>
                                            <p:cond delay="0"/>
                                          </p:stCondLst>
                                        </p:cTn>
                                        <p:tgtEl>
                                          <p:spTgt spid="442"/>
                                        </p:tgtEl>
                                        <p:attrNameLst>
                                          <p:attrName>style.visibility</p:attrName>
                                        </p:attrNameLst>
                                      </p:cBhvr>
                                      <p:to>
                                        <p:strVal val="visible"/>
                                      </p:to>
                                    </p:set>
                                    <p:animEffect transition="in" filter="fade">
                                      <p:cBhvr>
                                        <p:cTn id="27" dur="1000"/>
                                        <p:tgtEl>
                                          <p:spTgt spid="442"/>
                                        </p:tgtEl>
                                      </p:cBhvr>
                                    </p:animEffect>
                                  </p:childTnLst>
                                </p:cTn>
                              </p:par>
                              <p:par>
                                <p:cTn id="28" presetID="10" presetClass="entr" presetSubtype="0" fill="hold" nodeType="withEffect">
                                  <p:stCondLst>
                                    <p:cond delay="0"/>
                                  </p:stCondLst>
                                  <p:childTnLst>
                                    <p:set>
                                      <p:cBhvr>
                                        <p:cTn id="29" dur="1" fill="hold">
                                          <p:stCondLst>
                                            <p:cond delay="0"/>
                                          </p:stCondLst>
                                        </p:cTn>
                                        <p:tgtEl>
                                          <p:spTgt spid="443"/>
                                        </p:tgtEl>
                                        <p:attrNameLst>
                                          <p:attrName>style.visibility</p:attrName>
                                        </p:attrNameLst>
                                      </p:cBhvr>
                                      <p:to>
                                        <p:strVal val="visible"/>
                                      </p:to>
                                    </p:set>
                                    <p:animEffect transition="in" filter="fade">
                                      <p:cBhvr>
                                        <p:cTn id="30" dur="1000"/>
                                        <p:tgtEl>
                                          <p:spTgt spid="443"/>
                                        </p:tgtEl>
                                      </p:cBhvr>
                                    </p:animEffect>
                                  </p:childTnLst>
                                </p:cTn>
                              </p:par>
                              <p:par>
                                <p:cTn id="31" presetID="10" presetClass="entr" presetSubtype="0" fill="hold" nodeType="withEffect">
                                  <p:stCondLst>
                                    <p:cond delay="0"/>
                                  </p:stCondLst>
                                  <p:childTnLst>
                                    <p:set>
                                      <p:cBhvr>
                                        <p:cTn id="32" dur="1" fill="hold">
                                          <p:stCondLst>
                                            <p:cond delay="0"/>
                                          </p:stCondLst>
                                        </p:cTn>
                                        <p:tgtEl>
                                          <p:spTgt spid="441"/>
                                        </p:tgtEl>
                                        <p:attrNameLst>
                                          <p:attrName>style.visibility</p:attrName>
                                        </p:attrNameLst>
                                      </p:cBhvr>
                                      <p:to>
                                        <p:strVal val="visible"/>
                                      </p:to>
                                    </p:set>
                                    <p:animEffect transition="in" filter="fade">
                                      <p:cBhvr>
                                        <p:cTn id="33" dur="1000"/>
                                        <p:tgtEl>
                                          <p:spTgt spid="441"/>
                                        </p:tgtEl>
                                      </p:cBhvr>
                                    </p:animEffect>
                                  </p:childTnLst>
                                </p:cTn>
                              </p:par>
                              <p:par>
                                <p:cTn id="34" presetID="10" presetClass="entr" presetSubtype="0" fill="hold" nodeType="withEffect">
                                  <p:stCondLst>
                                    <p:cond delay="0"/>
                                  </p:stCondLst>
                                  <p:childTnLst>
                                    <p:set>
                                      <p:cBhvr>
                                        <p:cTn id="35" dur="1" fill="hold">
                                          <p:stCondLst>
                                            <p:cond delay="0"/>
                                          </p:stCondLst>
                                        </p:cTn>
                                        <p:tgtEl>
                                          <p:spTgt spid="440"/>
                                        </p:tgtEl>
                                        <p:attrNameLst>
                                          <p:attrName>style.visibility</p:attrName>
                                        </p:attrNameLst>
                                      </p:cBhvr>
                                      <p:to>
                                        <p:strVal val="visible"/>
                                      </p:to>
                                    </p:set>
                                    <p:animEffect transition="in" filter="fade">
                                      <p:cBhvr>
                                        <p:cTn id="36" dur="1000"/>
                                        <p:tgtEl>
                                          <p:spTgt spid="4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44"/>
                                        </p:tgtEl>
                                        <p:attrNameLst>
                                          <p:attrName>style.visibility</p:attrName>
                                        </p:attrNameLst>
                                      </p:cBhvr>
                                      <p:to>
                                        <p:strVal val="visible"/>
                                      </p:to>
                                    </p:set>
                                    <p:animEffect transition="in" filter="fade">
                                      <p:cBhvr>
                                        <p:cTn id="41" dur="500"/>
                                        <p:tgtEl>
                                          <p:spTgt spid="444"/>
                                        </p:tgtEl>
                                      </p:cBhvr>
                                    </p:animEffect>
                                  </p:childTnLst>
                                </p:cTn>
                              </p:par>
                              <p:par>
                                <p:cTn id="42" presetID="10" presetClass="entr" presetSubtype="0" fill="hold" nodeType="withEffect">
                                  <p:stCondLst>
                                    <p:cond delay="0"/>
                                  </p:stCondLst>
                                  <p:childTnLst>
                                    <p:set>
                                      <p:cBhvr>
                                        <p:cTn id="43" dur="1" fill="hold">
                                          <p:stCondLst>
                                            <p:cond delay="0"/>
                                          </p:stCondLst>
                                        </p:cTn>
                                        <p:tgtEl>
                                          <p:spTgt spid="445"/>
                                        </p:tgtEl>
                                        <p:attrNameLst>
                                          <p:attrName>style.visibility</p:attrName>
                                        </p:attrNameLst>
                                      </p:cBhvr>
                                      <p:to>
                                        <p:strVal val="visible"/>
                                      </p:to>
                                    </p:set>
                                    <p:animEffect transition="in" filter="fade">
                                      <p:cBhvr>
                                        <p:cTn id="44" dur="500"/>
                                        <p:tgtEl>
                                          <p:spTgt spid="445"/>
                                        </p:tgtEl>
                                      </p:cBhvr>
                                    </p:animEffect>
                                  </p:childTnLst>
                                </p:cTn>
                              </p:par>
                              <p:par>
                                <p:cTn id="45" presetID="10" presetClass="entr" presetSubtype="0" fill="hold" nodeType="withEffect">
                                  <p:stCondLst>
                                    <p:cond delay="0"/>
                                  </p:stCondLst>
                                  <p:childTnLst>
                                    <p:set>
                                      <p:cBhvr>
                                        <p:cTn id="46" dur="1" fill="hold">
                                          <p:stCondLst>
                                            <p:cond delay="0"/>
                                          </p:stCondLst>
                                        </p:cTn>
                                        <p:tgtEl>
                                          <p:spTgt spid="446"/>
                                        </p:tgtEl>
                                        <p:attrNameLst>
                                          <p:attrName>style.visibility</p:attrName>
                                        </p:attrNameLst>
                                      </p:cBhvr>
                                      <p:to>
                                        <p:strVal val="visible"/>
                                      </p:to>
                                    </p:set>
                                    <p:animEffect transition="in" filter="fade">
                                      <p:cBhvr>
                                        <p:cTn id="47" dur="500"/>
                                        <p:tgtEl>
                                          <p:spTgt spid="446"/>
                                        </p:tgtEl>
                                      </p:cBhvr>
                                    </p:animEffect>
                                  </p:childTnLst>
                                </p:cTn>
                              </p:par>
                              <p:par>
                                <p:cTn id="48" presetID="10" presetClass="entr" presetSubtype="0" fill="hold" nodeType="withEffect">
                                  <p:stCondLst>
                                    <p:cond delay="0"/>
                                  </p:stCondLst>
                                  <p:childTnLst>
                                    <p:set>
                                      <p:cBhvr>
                                        <p:cTn id="49" dur="1" fill="hold">
                                          <p:stCondLst>
                                            <p:cond delay="0"/>
                                          </p:stCondLst>
                                        </p:cTn>
                                        <p:tgtEl>
                                          <p:spTgt spid="447"/>
                                        </p:tgtEl>
                                        <p:attrNameLst>
                                          <p:attrName>style.visibility</p:attrName>
                                        </p:attrNameLst>
                                      </p:cBhvr>
                                      <p:to>
                                        <p:strVal val="visible"/>
                                      </p:to>
                                    </p:set>
                                    <p:animEffect transition="in" filter="fade">
                                      <p:cBhvr>
                                        <p:cTn id="50" dur="500"/>
                                        <p:tgtEl>
                                          <p:spTgt spid="447"/>
                                        </p:tgtEl>
                                      </p:cBhvr>
                                    </p:animEffect>
                                  </p:childTnLst>
                                </p:cTn>
                              </p:par>
                              <p:par>
                                <p:cTn id="51" presetID="10" presetClass="entr" presetSubtype="0" fill="hold" nodeType="withEffect">
                                  <p:stCondLst>
                                    <p:cond delay="0"/>
                                  </p:stCondLst>
                                  <p:childTnLst>
                                    <p:set>
                                      <p:cBhvr>
                                        <p:cTn id="52" dur="1" fill="hold">
                                          <p:stCondLst>
                                            <p:cond delay="0"/>
                                          </p:stCondLst>
                                        </p:cTn>
                                        <p:tgtEl>
                                          <p:spTgt spid="448"/>
                                        </p:tgtEl>
                                        <p:attrNameLst>
                                          <p:attrName>style.visibility</p:attrName>
                                        </p:attrNameLst>
                                      </p:cBhvr>
                                      <p:to>
                                        <p:strVal val="visible"/>
                                      </p:to>
                                    </p:set>
                                    <p:animEffect transition="in" filter="fade">
                                      <p:cBhvr>
                                        <p:cTn id="53"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p67"/>
          <p:cNvGrpSpPr/>
          <p:nvPr/>
        </p:nvGrpSpPr>
        <p:grpSpPr>
          <a:xfrm>
            <a:off x="1524000" y="33338"/>
            <a:ext cx="9120188" cy="6900862"/>
            <a:chOff x="2081816" y="-42782"/>
            <a:chExt cx="9119584" cy="6900782"/>
          </a:xfrm>
        </p:grpSpPr>
        <p:pic>
          <p:nvPicPr>
            <p:cNvPr id="454" name="Google Shape;454;p67" descr="E:\THAM\HINH\HINH ANH\HINH NEN\Picture32.jpg"/>
            <p:cNvPicPr preferRelativeResize="0"/>
            <p:nvPr/>
          </p:nvPicPr>
          <p:blipFill rotWithShape="1">
            <a:blip r:embed="rId3">
              <a:alphaModFix/>
            </a:blip>
            <a:srcRect/>
            <a:stretch/>
          </p:blipFill>
          <p:spPr>
            <a:xfrm>
              <a:off x="2081816" y="-42782"/>
              <a:ext cx="9119584" cy="6900782"/>
            </a:xfrm>
            <a:prstGeom prst="rect">
              <a:avLst/>
            </a:prstGeom>
            <a:noFill/>
            <a:ln>
              <a:noFill/>
            </a:ln>
          </p:spPr>
        </p:pic>
        <p:sp>
          <p:nvSpPr>
            <p:cNvPr id="455" name="Google Shape;455;p67"/>
            <p:cNvSpPr/>
            <p:nvPr/>
          </p:nvSpPr>
          <p:spPr>
            <a:xfrm>
              <a:off x="8686967" y="6400805"/>
              <a:ext cx="2514433" cy="457195"/>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pic>
        <p:nvPicPr>
          <p:cNvPr id="456" name="Google Shape;456;p67" descr="ca thu"/>
          <p:cNvPicPr preferRelativeResize="0"/>
          <p:nvPr/>
        </p:nvPicPr>
        <p:blipFill rotWithShape="1">
          <a:blip r:embed="rId4">
            <a:alphaModFix/>
          </a:blip>
          <a:srcRect/>
          <a:stretch/>
        </p:blipFill>
        <p:spPr>
          <a:xfrm>
            <a:off x="2667000" y="3429000"/>
            <a:ext cx="7162800" cy="25146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457" name="Google Shape;457;p67">
            <a:hlinkClick r:id="rId5" action="ppaction://hlinksldjump"/>
          </p:cNvPr>
          <p:cNvSpPr txBox="1"/>
          <p:nvPr/>
        </p:nvSpPr>
        <p:spPr>
          <a:xfrm>
            <a:off x="4919664" y="2390775"/>
            <a:ext cx="4022725" cy="579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Cá bạc</a:t>
            </a:r>
            <a:endParaRPr sz="3200" b="1" i="0" u="none" strike="noStrike" cap="none">
              <a:solidFill>
                <a:srgbClr val="6600FF"/>
              </a:solidFill>
              <a:latin typeface="Times New Roman"/>
              <a:ea typeface="Times New Roman"/>
              <a:cs typeface="Times New Roman"/>
              <a:sym typeface="Times New Roman"/>
            </a:endParaRPr>
          </a:p>
        </p:txBody>
      </p:sp>
      <p:sp>
        <p:nvSpPr>
          <p:cNvPr id="458" name="Google Shape;458;p67">
            <a:hlinkClick r:id="rId5" action="ppaction://hlinksldjump"/>
          </p:cNvPr>
          <p:cNvSpPr txBox="1"/>
          <p:nvPr/>
        </p:nvSpPr>
        <p:spPr>
          <a:xfrm>
            <a:off x="4953001" y="6103939"/>
            <a:ext cx="4022725" cy="5794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Cá thu</a:t>
            </a:r>
            <a:endParaRPr sz="3200" b="1" i="0" u="none" strike="noStrike" cap="none">
              <a:solidFill>
                <a:srgbClr val="6600FF"/>
              </a:solidFill>
              <a:latin typeface="Times New Roman"/>
              <a:ea typeface="Times New Roman"/>
              <a:cs typeface="Times New Roman"/>
              <a:sym typeface="Times New Roman"/>
            </a:endParaRPr>
          </a:p>
        </p:txBody>
      </p:sp>
      <p:sp>
        <p:nvSpPr>
          <p:cNvPr id="459" name="Google Shape;459;p67"/>
          <p:cNvSpPr/>
          <p:nvPr/>
        </p:nvSpPr>
        <p:spPr>
          <a:xfrm>
            <a:off x="7848600" y="5334000"/>
            <a:ext cx="7620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60" name="Google Shape;460;p67" descr="G:\cabacma.jpeg"/>
          <p:cNvPicPr preferRelativeResize="0"/>
          <p:nvPr/>
        </p:nvPicPr>
        <p:blipFill rotWithShape="1">
          <a:blip r:embed="rId6">
            <a:alphaModFix/>
          </a:blip>
          <a:srcRect/>
          <a:stretch/>
        </p:blipFill>
        <p:spPr>
          <a:xfrm>
            <a:off x="3429001" y="93664"/>
            <a:ext cx="5497513" cy="226853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65" name="Google Shape;465;p68"/>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466" name="Google Shape;466;p68"/>
          <p:cNvPicPr preferRelativeResize="0"/>
          <p:nvPr/>
        </p:nvPicPr>
        <p:blipFill rotWithShape="1">
          <a:blip r:embed="rId4">
            <a:alphaModFix/>
          </a:blip>
          <a:srcRect l="3464" r="34398" b="5898"/>
          <a:stretch/>
        </p:blipFill>
        <p:spPr>
          <a:xfrm>
            <a:off x="228601" y="152401"/>
            <a:ext cx="11648017" cy="6322484"/>
          </a:xfrm>
          <a:prstGeom prst="rect">
            <a:avLst/>
          </a:prstGeom>
          <a:noFill/>
          <a:ln>
            <a:noFill/>
          </a:ln>
        </p:spPr>
      </p:pic>
      <p:sp>
        <p:nvSpPr>
          <p:cNvPr id="467" name="Google Shape;467;p68"/>
          <p:cNvSpPr txBox="1"/>
          <p:nvPr/>
        </p:nvSpPr>
        <p:spPr>
          <a:xfrm>
            <a:off x="2819400" y="2846918"/>
            <a:ext cx="6925733" cy="1014388"/>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Đọc nhóm đôi</a:t>
            </a:r>
            <a:endParaRPr sz="6000" b="1" i="0" u="none" strike="noStrike" cap="none">
              <a:solidFill>
                <a:srgbClr val="FF0000"/>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9"/>
          <p:cNvSpPr/>
          <p:nvPr/>
        </p:nvSpPr>
        <p:spPr>
          <a:xfrm>
            <a:off x="6553200" y="1102629"/>
            <a:ext cx="5486400" cy="4493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Sao mờ, kéo lưới kịp trời sáng </a:t>
            </a:r>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Ta kéo xoăn tay chùm cá nặng</a:t>
            </a:r>
            <a:endParaRPr sz="2600" b="1" i="0" u="none" strike="noStrike" cap="none">
              <a:solidFill>
                <a:srgbClr val="000099"/>
              </a:solidFill>
              <a:latin typeface="Times New Roman"/>
              <a:ea typeface="Times New Roman"/>
              <a:cs typeface="Times New Roman"/>
              <a:sym typeface="Times New Roman"/>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Vảy bạc đuôi vàng lóe rạng đông  </a:t>
            </a:r>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Lưới xếp buồm lên đón nắng hồng.</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Câu hát căng buồm với gió khơi,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Đoàn thuyền chạy đua cùng mặt trời,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Mặt trời đội biển nhô màu mới,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Mắt cá huy hoàng muôn dặm phơi. </a:t>
            </a:r>
            <a:endParaRPr/>
          </a:p>
          <a:p>
            <a:pPr marL="0" marR="0" lvl="0" indent="0" algn="l" rtl="0">
              <a:spcBef>
                <a:spcPts val="0"/>
              </a:spcBef>
              <a:spcAft>
                <a:spcPts val="0"/>
              </a:spcAft>
              <a:buClr>
                <a:schemeClr val="dk1"/>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600"/>
              <a:buFont typeface="Arial"/>
              <a:buNone/>
            </a:pPr>
            <a:r>
              <a:rPr lang="en-US" sz="2600" b="0" i="0" u="none" strike="noStrike" cap="none">
                <a:solidFill>
                  <a:schemeClr val="dk1"/>
                </a:solidFill>
                <a:latin typeface="Arial"/>
                <a:ea typeface="Arial"/>
                <a:cs typeface="Arial"/>
                <a:sym typeface="Arial"/>
              </a:rPr>
              <a:t>                                </a:t>
            </a:r>
            <a:r>
              <a:rPr lang="en-US" sz="2600" b="1" i="0" u="none" strike="noStrike" cap="none">
                <a:solidFill>
                  <a:schemeClr val="dk1"/>
                </a:solidFill>
                <a:latin typeface="Times New Roman"/>
                <a:ea typeface="Times New Roman"/>
                <a:cs typeface="Times New Roman"/>
                <a:sym typeface="Times New Roman"/>
              </a:rPr>
              <a:t>Huy Cận</a:t>
            </a:r>
            <a:endParaRPr sz="2600" b="1" i="0" u="none" strike="noStrike" cap="none">
              <a:solidFill>
                <a:schemeClr val="dk1"/>
              </a:solidFill>
              <a:latin typeface="Times New Roman"/>
              <a:ea typeface="Times New Roman"/>
              <a:cs typeface="Times New Roman"/>
              <a:sym typeface="Times New Roman"/>
            </a:endParaRPr>
          </a:p>
        </p:txBody>
      </p:sp>
      <p:cxnSp>
        <p:nvCxnSpPr>
          <p:cNvPr id="473" name="Google Shape;473;p69"/>
          <p:cNvCxnSpPr/>
          <p:nvPr/>
        </p:nvCxnSpPr>
        <p:spPr>
          <a:xfrm>
            <a:off x="6172200" y="1219200"/>
            <a:ext cx="0" cy="5484814"/>
          </a:xfrm>
          <a:prstGeom prst="straightConnector1">
            <a:avLst/>
          </a:prstGeom>
          <a:noFill/>
          <a:ln w="28575" cap="flat" cmpd="sng">
            <a:solidFill>
              <a:srgbClr val="006600"/>
            </a:solidFill>
            <a:prstDash val="solid"/>
            <a:round/>
            <a:headEnd type="none" w="med" len="med"/>
            <a:tailEnd type="none" w="med" len="med"/>
          </a:ln>
        </p:spPr>
      </p:cxnSp>
      <p:sp>
        <p:nvSpPr>
          <p:cNvPr id="474" name="Google Shape;474;p69"/>
          <p:cNvSpPr txBox="1"/>
          <p:nvPr/>
        </p:nvSpPr>
        <p:spPr>
          <a:xfrm>
            <a:off x="505239" y="1162261"/>
            <a:ext cx="5486401" cy="5693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Mặt  trời xuống biển như hòn lửa </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Sóng đã cài then, đêm sập cửa </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Đoàn thuyền đánh cá lại ra khơi,</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Câu hát căng buồm cùng gió khơi.</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Hát rằng: cá bạc Biển Đông lặng,</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Cá thu Biển Đông như đoàn thoi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Đêm ngày dệt biển muôn luồng sáng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Đến dệt lưới ta, đoàn cá ơi !</a:t>
            </a:r>
            <a:endParaRPr/>
          </a:p>
          <a:p>
            <a:pPr marL="0" marR="0" lvl="0" indent="0" algn="l" rtl="0">
              <a:spcBef>
                <a:spcPts val="0"/>
              </a:spcBef>
              <a:spcAft>
                <a:spcPts val="0"/>
              </a:spcAft>
              <a:buClr>
                <a:schemeClr val="dk1"/>
              </a:buClr>
              <a:buSzPts val="2600"/>
              <a:buFont typeface="Arial"/>
              <a:buNone/>
            </a:pPr>
            <a:endParaRPr sz="2600" b="1"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Ta hát bài ca gọi cá vào,</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Gõ thuyền đã có nhịp trăng cao,</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Biển cho ta cá như lòng mẹ </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Nuôi lớn đời ta tự buổi  nào.</a:t>
            </a:r>
            <a:endParaRPr/>
          </a:p>
        </p:txBody>
      </p:sp>
      <p:sp>
        <p:nvSpPr>
          <p:cNvPr id="475" name="Google Shape;475;p69"/>
          <p:cNvSpPr txBox="1"/>
          <p:nvPr/>
        </p:nvSpPr>
        <p:spPr>
          <a:xfrm>
            <a:off x="115957" y="59633"/>
            <a:ext cx="12039600" cy="9309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Đoàn thuyền đánh cá</a:t>
            </a:r>
            <a:endParaRPr sz="2800" b="1" i="0" u="none" strike="noStrike" cap="none">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0" i="1" u="none" strike="noStrike" cap="none">
                <a:solidFill>
                  <a:srgbClr val="000099"/>
                </a:solidFill>
                <a:latin typeface="Times New Roman"/>
                <a:ea typeface="Times New Roman"/>
                <a:cs typeface="Times New Roman"/>
                <a:sym typeface="Times New Roman"/>
              </a:rPr>
              <a:t>(Trích)</a:t>
            </a:r>
            <a:endParaRPr/>
          </a:p>
        </p:txBody>
      </p:sp>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70"/>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481" name="Google Shape;481;p70"/>
          <p:cNvPicPr preferRelativeResize="0"/>
          <p:nvPr/>
        </p:nvPicPr>
        <p:blipFill rotWithShape="1">
          <a:blip r:embed="rId4">
            <a:alphaModFix/>
          </a:blip>
          <a:srcRect l="3464" r="34398" b="5898"/>
          <a:stretch/>
        </p:blipFill>
        <p:spPr>
          <a:xfrm>
            <a:off x="239184" y="194734"/>
            <a:ext cx="11648016" cy="6320367"/>
          </a:xfrm>
          <a:prstGeom prst="rect">
            <a:avLst/>
          </a:prstGeom>
          <a:noFill/>
          <a:ln>
            <a:noFill/>
          </a:ln>
        </p:spPr>
      </p:pic>
      <p:sp>
        <p:nvSpPr>
          <p:cNvPr id="482" name="Google Shape;482;p70"/>
          <p:cNvSpPr txBox="1"/>
          <p:nvPr/>
        </p:nvSpPr>
        <p:spPr>
          <a:xfrm>
            <a:off x="2819400" y="2846918"/>
            <a:ext cx="6925733" cy="1014388"/>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Tìm hiểu bài</a:t>
            </a:r>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1"/>
          <p:cNvSpPr/>
          <p:nvPr/>
        </p:nvSpPr>
        <p:spPr>
          <a:xfrm>
            <a:off x="304800" y="274886"/>
            <a:ext cx="11582400" cy="12001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600" b="1" i="0" u="none" strike="noStrike" cap="none">
                <a:solidFill>
                  <a:schemeClr val="dk1"/>
                </a:solidFill>
                <a:latin typeface="Times New Roman"/>
                <a:ea typeface="Times New Roman"/>
                <a:cs typeface="Times New Roman"/>
                <a:sym typeface="Times New Roman"/>
              </a:rPr>
              <a:t>Câu 1: Đoàn thuyền đánh cá ra khơi vào lúc nào? Những câu thơ nào cho biết điều đó?</a:t>
            </a:r>
            <a:endParaRPr sz="3600" b="1" i="0" u="none" strike="noStrike" cap="none">
              <a:solidFill>
                <a:schemeClr val="dk1"/>
              </a:solidFill>
              <a:latin typeface="Times New Roman"/>
              <a:ea typeface="Times New Roman"/>
              <a:cs typeface="Times New Roman"/>
              <a:sym typeface="Times New Roman"/>
            </a:endParaRPr>
          </a:p>
        </p:txBody>
      </p:sp>
      <p:sp>
        <p:nvSpPr>
          <p:cNvPr id="488" name="Google Shape;488;p71"/>
          <p:cNvSpPr/>
          <p:nvPr/>
        </p:nvSpPr>
        <p:spPr>
          <a:xfrm>
            <a:off x="1220857" y="1676400"/>
            <a:ext cx="9982200" cy="1692771"/>
          </a:xfrm>
          <a:prstGeom prst="rect">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Đoàn thuyền đánh cá ra khơi vào lúc hoàng hôn.</a:t>
            </a:r>
            <a:endParaRPr/>
          </a:p>
          <a:p>
            <a:pPr marL="0" marR="0" lvl="0" indent="0" algn="just" rtl="0">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Câu thơ: </a:t>
            </a:r>
            <a:r>
              <a:rPr lang="en-US" sz="3600" b="1" i="0" u="none" strike="noStrike" cap="none">
                <a:solidFill>
                  <a:srgbClr val="FF0000"/>
                </a:solidFill>
                <a:latin typeface="Times New Roman"/>
                <a:ea typeface="Times New Roman"/>
                <a:cs typeface="Times New Roman"/>
                <a:sym typeface="Times New Roman"/>
              </a:rPr>
              <a:t>Mặt trời xuống biển như hòn lửa.</a:t>
            </a:r>
            <a:endParaRPr/>
          </a:p>
          <a:p>
            <a:pPr marL="0" marR="0" lvl="0" indent="0" algn="just" rtl="0">
              <a:spcBef>
                <a:spcPts val="0"/>
              </a:spcBef>
              <a:spcAft>
                <a:spcPts val="0"/>
              </a:spcAft>
              <a:buNone/>
            </a:pPr>
            <a:r>
              <a:rPr lang="en-US" sz="3600" b="1" i="0" u="none" strike="noStrike" cap="none">
                <a:solidFill>
                  <a:srgbClr val="FF0000"/>
                </a:solidFill>
                <a:latin typeface="Times New Roman"/>
                <a:ea typeface="Times New Roman"/>
                <a:cs typeface="Times New Roman"/>
                <a:sym typeface="Times New Roman"/>
              </a:rPr>
              <a:t>               Sóng đã cài then đêm sập cửa. </a:t>
            </a:r>
            <a:endParaRPr sz="3600" b="1" i="0" u="none" strike="noStrike" cap="none">
              <a:solidFill>
                <a:srgbClr val="FF0000"/>
              </a:solidFill>
              <a:latin typeface="Times New Roman"/>
              <a:ea typeface="Times New Roman"/>
              <a:cs typeface="Times New Roman"/>
              <a:sym typeface="Times New Roman"/>
            </a:endParaRPr>
          </a:p>
        </p:txBody>
      </p:sp>
      <p:pic>
        <p:nvPicPr>
          <p:cNvPr id="489" name="Google Shape;489;p71"/>
          <p:cNvPicPr preferRelativeResize="0"/>
          <p:nvPr/>
        </p:nvPicPr>
        <p:blipFill rotWithShape="1">
          <a:blip r:embed="rId3">
            <a:alphaModFix/>
          </a:blip>
          <a:srcRect/>
          <a:stretch/>
        </p:blipFill>
        <p:spPr>
          <a:xfrm>
            <a:off x="1752600" y="3886200"/>
            <a:ext cx="4191000" cy="2971800"/>
          </a:xfrm>
          <a:prstGeom prst="rect">
            <a:avLst/>
          </a:prstGeom>
          <a:noFill/>
          <a:ln>
            <a:noFill/>
          </a:ln>
        </p:spPr>
      </p:pic>
      <p:pic>
        <p:nvPicPr>
          <p:cNvPr id="490" name="Google Shape;490;p71" descr="2295939156_8955aa11cd_z"/>
          <p:cNvPicPr preferRelativeResize="0"/>
          <p:nvPr/>
        </p:nvPicPr>
        <p:blipFill rotWithShape="1">
          <a:blip r:embed="rId4">
            <a:alphaModFix/>
          </a:blip>
          <a:srcRect/>
          <a:stretch/>
        </p:blipFill>
        <p:spPr>
          <a:xfrm>
            <a:off x="6211957" y="3886200"/>
            <a:ext cx="4419600" cy="29718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1000"/>
                                        <p:tgtEl>
                                          <p:spTgt spid="48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8"/>
                                        </p:tgtEl>
                                        <p:attrNameLst>
                                          <p:attrName>style.visibility</p:attrName>
                                        </p:attrNameLst>
                                      </p:cBhvr>
                                      <p:to>
                                        <p:strVal val="visible"/>
                                      </p:to>
                                    </p:set>
                                    <p:anim calcmode="lin" valueType="num">
                                      <p:cBhvr additive="base">
                                        <p:cTn id="12" dur="1000"/>
                                        <p:tgtEl>
                                          <p:spTgt spid="48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9"/>
                                        </p:tgtEl>
                                        <p:attrNameLst>
                                          <p:attrName>style.visibility</p:attrName>
                                        </p:attrNameLst>
                                      </p:cBhvr>
                                      <p:to>
                                        <p:strVal val="visible"/>
                                      </p:to>
                                    </p:set>
                                    <p:animEffect transition="in" filter="fade">
                                      <p:cBhvr>
                                        <p:cTn id="17" dur="500"/>
                                        <p:tgtEl>
                                          <p:spTgt spid="4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0"/>
                                        </p:tgtEl>
                                        <p:attrNameLst>
                                          <p:attrName>style.visibility</p:attrName>
                                        </p:attrNameLst>
                                      </p:cBhvr>
                                      <p:to>
                                        <p:strVal val="visible"/>
                                      </p:to>
                                    </p:set>
                                    <p:animEffect transition="in" filter="fade">
                                      <p:cBhvr>
                                        <p:cTn id="22" dur="5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2"/>
          <p:cNvSpPr/>
          <p:nvPr/>
        </p:nvSpPr>
        <p:spPr>
          <a:xfrm>
            <a:off x="190500" y="228600"/>
            <a:ext cx="11658600" cy="120032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600" b="1" i="0" u="none" strike="noStrike" cap="none">
                <a:solidFill>
                  <a:schemeClr val="dk1"/>
                </a:solidFill>
                <a:latin typeface="Times New Roman"/>
                <a:ea typeface="Times New Roman"/>
                <a:cs typeface="Times New Roman"/>
                <a:sym typeface="Times New Roman"/>
              </a:rPr>
              <a:t>Câu 2: Đoàn thuyền đánh cá trở về vào lúc nào? Em biết điều đó nhờ những câu thơ nào?</a:t>
            </a:r>
            <a:endParaRPr sz="3600" b="1" i="0" u="none" strike="noStrike" cap="none">
              <a:solidFill>
                <a:schemeClr val="dk1"/>
              </a:solidFill>
              <a:latin typeface="Times New Roman"/>
              <a:ea typeface="Times New Roman"/>
              <a:cs typeface="Times New Roman"/>
              <a:sym typeface="Times New Roman"/>
            </a:endParaRPr>
          </a:p>
        </p:txBody>
      </p:sp>
      <p:sp>
        <p:nvSpPr>
          <p:cNvPr id="496" name="Google Shape;496;p72"/>
          <p:cNvSpPr/>
          <p:nvPr/>
        </p:nvSpPr>
        <p:spPr>
          <a:xfrm>
            <a:off x="1295400" y="1515335"/>
            <a:ext cx="10287000" cy="2062103"/>
          </a:xfrm>
          <a:prstGeom prst="rect">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n-US" sz="3200" b="1" i="0" u="none" strike="noStrike" cap="none">
                <a:solidFill>
                  <a:srgbClr val="E25B00"/>
                </a:solidFill>
                <a:latin typeface="Times New Roman"/>
                <a:ea typeface="Times New Roman"/>
                <a:cs typeface="Times New Roman"/>
                <a:sym typeface="Times New Roman"/>
              </a:rPr>
              <a:t>Đoàn thuyền đánh cá trở về vào lúc bình minh.</a:t>
            </a:r>
            <a:endParaRPr/>
          </a:p>
          <a:p>
            <a:pPr marL="0" marR="0" lvl="0" indent="0" algn="just" rtl="0">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Những câu thơ: </a:t>
            </a:r>
            <a:endParaRPr/>
          </a:p>
          <a:p>
            <a:pPr marL="0" marR="0" lvl="0" indent="0" algn="just" rtl="0">
              <a:spcBef>
                <a:spcPts val="0"/>
              </a:spcBef>
              <a:spcAft>
                <a:spcPts val="0"/>
              </a:spcAft>
              <a:buNone/>
            </a:pPr>
            <a:r>
              <a:rPr lang="en-US" sz="3200" b="1" i="1" u="none" strike="noStrike" cap="none">
                <a:solidFill>
                  <a:srgbClr val="0000FF"/>
                </a:solidFill>
                <a:latin typeface="Times New Roman"/>
                <a:ea typeface="Times New Roman"/>
                <a:cs typeface="Times New Roman"/>
                <a:sym typeface="Times New Roman"/>
              </a:rPr>
              <a:t>                     Sao mờ, kéo lưới kịp trời sáng.</a:t>
            </a:r>
            <a:endParaRPr/>
          </a:p>
          <a:p>
            <a:pPr marL="0" marR="0" lvl="0" indent="0" algn="just" rtl="0">
              <a:spcBef>
                <a:spcPts val="0"/>
              </a:spcBef>
              <a:spcAft>
                <a:spcPts val="0"/>
              </a:spcAft>
              <a:buNone/>
            </a:pPr>
            <a:r>
              <a:rPr lang="en-US" sz="3200" b="1" i="1" u="none" strike="noStrike" cap="none">
                <a:solidFill>
                  <a:srgbClr val="0000FF"/>
                </a:solidFill>
                <a:latin typeface="Times New Roman"/>
                <a:ea typeface="Times New Roman"/>
                <a:cs typeface="Times New Roman"/>
                <a:sym typeface="Times New Roman"/>
              </a:rPr>
              <a:t>                  Mặt trời đội biển nhô màu mới.</a:t>
            </a:r>
            <a:endParaRPr sz="3200" b="1" i="0" u="none" strike="noStrike" cap="none">
              <a:solidFill>
                <a:srgbClr val="0000FF"/>
              </a:solidFill>
              <a:latin typeface="Times New Roman"/>
              <a:ea typeface="Times New Roman"/>
              <a:cs typeface="Times New Roman"/>
              <a:sym typeface="Times New Roman"/>
            </a:endParaRPr>
          </a:p>
        </p:txBody>
      </p:sp>
      <p:pic>
        <p:nvPicPr>
          <p:cNvPr id="497" name="Google Shape;497;p72" descr="Binh_Minh_8"/>
          <p:cNvPicPr preferRelativeResize="0"/>
          <p:nvPr/>
        </p:nvPicPr>
        <p:blipFill rotWithShape="1">
          <a:blip r:embed="rId3">
            <a:alphaModFix/>
          </a:blip>
          <a:srcRect/>
          <a:stretch/>
        </p:blipFill>
        <p:spPr>
          <a:xfrm>
            <a:off x="2057400" y="3886200"/>
            <a:ext cx="3962400" cy="2971800"/>
          </a:xfrm>
          <a:prstGeom prst="rect">
            <a:avLst/>
          </a:prstGeom>
          <a:noFill/>
          <a:ln>
            <a:noFill/>
          </a:ln>
        </p:spPr>
      </p:pic>
      <p:pic>
        <p:nvPicPr>
          <p:cNvPr id="498" name="Google Shape;498;p72" descr="P16-17-NS-1"/>
          <p:cNvPicPr preferRelativeResize="0"/>
          <p:nvPr/>
        </p:nvPicPr>
        <p:blipFill rotWithShape="1">
          <a:blip r:embed="rId4">
            <a:alphaModFix/>
          </a:blip>
          <a:srcRect/>
          <a:stretch/>
        </p:blipFill>
        <p:spPr>
          <a:xfrm>
            <a:off x="6172200" y="3810000"/>
            <a:ext cx="4495800" cy="30480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1000"/>
                                        <p:tgtEl>
                                          <p:spTgt spid="49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96"/>
                                        </p:tgtEl>
                                        <p:attrNameLst>
                                          <p:attrName>style.visibility</p:attrName>
                                        </p:attrNameLst>
                                      </p:cBhvr>
                                      <p:to>
                                        <p:strVal val="visible"/>
                                      </p:to>
                                    </p:set>
                                    <p:anim calcmode="lin" valueType="num">
                                      <p:cBhvr additive="base">
                                        <p:cTn id="12" dur="2000"/>
                                        <p:tgtEl>
                                          <p:spTgt spid="496"/>
                                        </p:tgtEl>
                                        <p:attrNameLst>
                                          <p:attrName>ppt_w</p:attrName>
                                        </p:attrNameLst>
                                      </p:cBhvr>
                                      <p:tavLst>
                                        <p:tav tm="0">
                                          <p:val>
                                            <p:strVal val="0"/>
                                          </p:val>
                                        </p:tav>
                                        <p:tav tm="100000">
                                          <p:val>
                                            <p:strVal val="#ppt_w"/>
                                          </p:val>
                                        </p:tav>
                                      </p:tavLst>
                                    </p:anim>
                                    <p:anim calcmode="lin" valueType="num">
                                      <p:cBhvr additive="base">
                                        <p:cTn id="13" dur="2000"/>
                                        <p:tgtEl>
                                          <p:spTgt spid="496"/>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7"/>
                                        </p:tgtEl>
                                        <p:attrNameLst>
                                          <p:attrName>style.visibility</p:attrName>
                                        </p:attrNameLst>
                                      </p:cBhvr>
                                      <p:to>
                                        <p:strVal val="visible"/>
                                      </p:to>
                                    </p:set>
                                    <p:animEffect transition="in" filter="fade">
                                      <p:cBhvr>
                                        <p:cTn id="18" dur="500"/>
                                        <p:tgtEl>
                                          <p:spTgt spid="4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98"/>
                                        </p:tgtEl>
                                        <p:attrNameLst>
                                          <p:attrName>style.visibility</p:attrName>
                                        </p:attrNameLst>
                                      </p:cBhvr>
                                      <p:to>
                                        <p:strVal val="visible"/>
                                      </p:to>
                                    </p:set>
                                    <p:animEffect transition="in" filter="fade">
                                      <p:cBhvr>
                                        <p:cTn id="23"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Google Shape;351;p55"/>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352" name="Google Shape;352;p55"/>
          <p:cNvPicPr preferRelativeResize="0"/>
          <p:nvPr/>
        </p:nvPicPr>
        <p:blipFill rotWithShape="1">
          <a:blip r:embed="rId4">
            <a:alphaModFix/>
          </a:blip>
          <a:srcRect l="3464" r="34398" b="5898"/>
          <a:stretch/>
        </p:blipFill>
        <p:spPr>
          <a:xfrm>
            <a:off x="228601" y="152401"/>
            <a:ext cx="11648017" cy="6322484"/>
          </a:xfrm>
          <a:prstGeom prst="rect">
            <a:avLst/>
          </a:prstGeom>
          <a:noFill/>
          <a:ln>
            <a:noFill/>
          </a:ln>
        </p:spPr>
      </p:pic>
      <p:sp>
        <p:nvSpPr>
          <p:cNvPr id="353" name="Google Shape;353;p55"/>
          <p:cNvSpPr txBox="1"/>
          <p:nvPr/>
        </p:nvSpPr>
        <p:spPr>
          <a:xfrm>
            <a:off x="1727201" y="1612677"/>
            <a:ext cx="8737600" cy="1014388"/>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Khởi động</a:t>
            </a:r>
            <a:endParaRPr sz="6000" b="1" i="0" u="none" strike="noStrike" cap="none">
              <a:solidFill>
                <a:srgbClr val="FF0000"/>
              </a:solidFill>
              <a:latin typeface="Times New Roman"/>
              <a:ea typeface="Times New Roman"/>
              <a:cs typeface="Times New Roman"/>
              <a:sym typeface="Times New Roman"/>
            </a:endParaRPr>
          </a:p>
        </p:txBody>
      </p:sp>
      <p:sp>
        <p:nvSpPr>
          <p:cNvPr id="354" name="Google Shape;354;p55"/>
          <p:cNvSpPr txBox="1"/>
          <p:nvPr/>
        </p:nvSpPr>
        <p:spPr>
          <a:xfrm>
            <a:off x="1905000" y="3103388"/>
            <a:ext cx="8737600" cy="706612"/>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0000FF"/>
              </a:buClr>
              <a:buSzPts val="4000"/>
              <a:buFont typeface="Times New Roman"/>
              <a:buNone/>
            </a:pPr>
            <a:r>
              <a:rPr lang="en-US" sz="4000" b="1" i="0" u="none" strike="noStrike" cap="none">
                <a:solidFill>
                  <a:srgbClr val="0000FF"/>
                </a:solidFill>
                <a:latin typeface="Times New Roman"/>
                <a:ea typeface="Times New Roman"/>
                <a:cs typeface="Times New Roman"/>
                <a:sym typeface="Times New Roman"/>
              </a:rPr>
              <a:t>Bài: Vẽ về cuộc sống an toàn</a:t>
            </a:r>
            <a:endParaRPr sz="4000" b="1" i="0" u="none" strike="noStrike" cap="none">
              <a:solidFill>
                <a:srgbClr val="0000FF"/>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73"/>
          <p:cNvPicPr preferRelativeResize="0"/>
          <p:nvPr/>
        </p:nvPicPr>
        <p:blipFill rotWithShape="1">
          <a:blip r:embed="rId3">
            <a:alphaModFix/>
          </a:blip>
          <a:srcRect l="7052" t="27104" r="37349" b="28452"/>
          <a:stretch/>
        </p:blipFill>
        <p:spPr>
          <a:xfrm>
            <a:off x="0" y="-6626"/>
            <a:ext cx="12192000" cy="6864626"/>
          </a:xfrm>
          <a:prstGeom prst="rect">
            <a:avLst/>
          </a:prstGeom>
          <a:noFill/>
          <a:ln>
            <a:noFill/>
          </a:ln>
        </p:spPr>
      </p:pic>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4"/>
          <p:cNvSpPr/>
          <p:nvPr/>
        </p:nvSpPr>
        <p:spPr>
          <a:xfrm>
            <a:off x="304800" y="177166"/>
            <a:ext cx="11430000" cy="64633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600" b="1" i="0" u="none" strike="noStrike" cap="none">
                <a:solidFill>
                  <a:schemeClr val="dk1"/>
                </a:solidFill>
                <a:latin typeface="Times New Roman"/>
                <a:ea typeface="Times New Roman"/>
                <a:cs typeface="Times New Roman"/>
                <a:sym typeface="Times New Roman"/>
              </a:rPr>
              <a:t>Câu 3: Tìm hình ảnh nói lên vẻ đẹp huy hoàng của biển?</a:t>
            </a:r>
            <a:endParaRPr sz="3600" b="1" i="0" u="none" strike="noStrike" cap="none">
              <a:solidFill>
                <a:schemeClr val="dk1"/>
              </a:solidFill>
              <a:latin typeface="Times New Roman"/>
              <a:ea typeface="Times New Roman"/>
              <a:cs typeface="Times New Roman"/>
              <a:sym typeface="Times New Roman"/>
            </a:endParaRPr>
          </a:p>
        </p:txBody>
      </p:sp>
      <p:sp>
        <p:nvSpPr>
          <p:cNvPr id="509" name="Google Shape;509;p74"/>
          <p:cNvSpPr txBox="1"/>
          <p:nvPr/>
        </p:nvSpPr>
        <p:spPr>
          <a:xfrm>
            <a:off x="1842908" y="1001004"/>
            <a:ext cx="8596492" cy="2308324"/>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           Mặt trời xuống biển như hòn lửa.</a:t>
            </a:r>
            <a:endParaRPr/>
          </a:p>
          <a:p>
            <a:pPr marL="0" marR="0" lvl="0" indent="0" algn="just" rtl="0">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           Sóng đã cài then đêm sập cửa.</a:t>
            </a:r>
            <a:endParaRPr/>
          </a:p>
          <a:p>
            <a:pPr marL="0" marR="0" lvl="0" indent="0" algn="just" rtl="0">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           Mặt trời đội biển nhô màu mới.</a:t>
            </a:r>
            <a:endParaRPr/>
          </a:p>
          <a:p>
            <a:pPr marL="0" marR="0" lvl="0" indent="0" algn="just" rtl="0">
              <a:spcBef>
                <a:spcPts val="0"/>
              </a:spcBef>
              <a:spcAft>
                <a:spcPts val="0"/>
              </a:spcAft>
              <a:buNone/>
            </a:pPr>
            <a:r>
              <a:rPr lang="en-US" sz="3600" b="1" i="0" u="none" strike="noStrike" cap="none">
                <a:solidFill>
                  <a:srgbClr val="0000FF"/>
                </a:solidFill>
                <a:latin typeface="Times New Roman"/>
                <a:ea typeface="Times New Roman"/>
                <a:cs typeface="Times New Roman"/>
                <a:sym typeface="Times New Roman"/>
              </a:rPr>
              <a:t>           Mắt cá huy hoàng muôn dặm phơi.</a:t>
            </a:r>
            <a:endParaRPr sz="3600" b="1" i="0" u="none" strike="noStrike" cap="none">
              <a:solidFill>
                <a:srgbClr val="0000FF"/>
              </a:solidFill>
              <a:latin typeface="Times New Roman"/>
              <a:ea typeface="Times New Roman"/>
              <a:cs typeface="Times New Roman"/>
              <a:sym typeface="Times New Roman"/>
            </a:endParaRPr>
          </a:p>
        </p:txBody>
      </p:sp>
      <p:pic>
        <p:nvPicPr>
          <p:cNvPr id="510" name="Google Shape;510;p74" descr="1277945245_28834_13-binh-minh-tren-bien-ly-nhon_7743"/>
          <p:cNvPicPr preferRelativeResize="0"/>
          <p:nvPr/>
        </p:nvPicPr>
        <p:blipFill rotWithShape="1">
          <a:blip r:embed="rId3">
            <a:alphaModFix/>
          </a:blip>
          <a:srcRect/>
          <a:stretch/>
        </p:blipFill>
        <p:spPr>
          <a:xfrm>
            <a:off x="1524000" y="3733800"/>
            <a:ext cx="4419600" cy="3352800"/>
          </a:xfrm>
          <a:prstGeom prst="rect">
            <a:avLst/>
          </a:prstGeom>
          <a:noFill/>
          <a:ln>
            <a:noFill/>
          </a:ln>
        </p:spPr>
      </p:pic>
      <p:pic>
        <p:nvPicPr>
          <p:cNvPr id="511" name="Google Shape;511;p74"/>
          <p:cNvPicPr preferRelativeResize="0"/>
          <p:nvPr/>
        </p:nvPicPr>
        <p:blipFill rotWithShape="1">
          <a:blip r:embed="rId4">
            <a:alphaModFix/>
          </a:blip>
          <a:srcRect/>
          <a:stretch/>
        </p:blipFill>
        <p:spPr>
          <a:xfrm>
            <a:off x="6019800" y="3810000"/>
            <a:ext cx="4800600" cy="32766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1000"/>
                                        <p:tgtEl>
                                          <p:spTgt spid="508"/>
                                        </p:tgtEl>
                                      </p:cBhvr>
                                    </p:animEffect>
                                  </p:childTnLst>
                                </p:cTn>
                              </p:par>
                              <p:par>
                                <p:cTn id="8" presetID="10" presetClass="entr" presetSubtype="0" fill="hold" nodeType="withEffect">
                                  <p:stCondLst>
                                    <p:cond delay="0"/>
                                  </p:stCondLst>
                                  <p:childTnLst>
                                    <p:set>
                                      <p:cBhvr>
                                        <p:cTn id="9" dur="1" fill="hold">
                                          <p:stCondLst>
                                            <p:cond delay="0"/>
                                          </p:stCondLst>
                                        </p:cTn>
                                        <p:tgtEl>
                                          <p:spTgt spid="510"/>
                                        </p:tgtEl>
                                        <p:attrNameLst>
                                          <p:attrName>style.visibility</p:attrName>
                                        </p:attrNameLst>
                                      </p:cBhvr>
                                      <p:to>
                                        <p:strVal val="visible"/>
                                      </p:to>
                                    </p:set>
                                    <p:animEffect transition="in" filter="fade">
                                      <p:cBhvr>
                                        <p:cTn id="10" dur="500"/>
                                        <p:tgtEl>
                                          <p:spTgt spid="510"/>
                                        </p:tgtEl>
                                      </p:cBhvr>
                                    </p:animEffect>
                                  </p:childTnLst>
                                </p:cTn>
                              </p:par>
                              <p:par>
                                <p:cTn id="11" presetID="10" presetClass="entr" presetSubtype="0" fill="hold" nodeType="withEffect">
                                  <p:stCondLst>
                                    <p:cond delay="0"/>
                                  </p:stCondLst>
                                  <p:childTnLst>
                                    <p:set>
                                      <p:cBhvr>
                                        <p:cTn id="12" dur="1" fill="hold">
                                          <p:stCondLst>
                                            <p:cond delay="0"/>
                                          </p:stCondLst>
                                        </p:cTn>
                                        <p:tgtEl>
                                          <p:spTgt spid="511"/>
                                        </p:tgtEl>
                                        <p:attrNameLst>
                                          <p:attrName>style.visibility</p:attrName>
                                        </p:attrNameLst>
                                      </p:cBhvr>
                                      <p:to>
                                        <p:strVal val="visible"/>
                                      </p:to>
                                    </p:set>
                                    <p:animEffect transition="in" filter="fade">
                                      <p:cBhvr>
                                        <p:cTn id="13" dur="500"/>
                                        <p:tgtEl>
                                          <p:spTgt spid="5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09"/>
                                        </p:tgtEl>
                                        <p:attrNameLst>
                                          <p:attrName>style.visibility</p:attrName>
                                        </p:attrNameLst>
                                      </p:cBhvr>
                                      <p:to>
                                        <p:strVal val="visible"/>
                                      </p:to>
                                    </p:set>
                                    <p:animEffect transition="in" filter="fade">
                                      <p:cBhvr>
                                        <p:cTn id="18" dur="2000"/>
                                        <p:tgtEl>
                                          <p:spTgt spid="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5"/>
          <p:cNvSpPr/>
          <p:nvPr/>
        </p:nvSpPr>
        <p:spPr>
          <a:xfrm>
            <a:off x="152400" y="457200"/>
            <a:ext cx="7010399" cy="175432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3600" b="1" i="0" u="none" strike="noStrike" cap="none">
                <a:solidFill>
                  <a:schemeClr val="dk1"/>
                </a:solidFill>
                <a:latin typeface="Times New Roman"/>
                <a:ea typeface="Times New Roman"/>
                <a:cs typeface="Times New Roman"/>
                <a:sym typeface="Times New Roman"/>
              </a:rPr>
              <a:t>Câu 4: Công việc lao động của những người đánh cá được miêu tả đẹp như thế nào? </a:t>
            </a:r>
            <a:endParaRPr sz="3600" b="1" i="0" u="none" strike="noStrike" cap="none">
              <a:solidFill>
                <a:schemeClr val="dk1"/>
              </a:solidFill>
              <a:latin typeface="Times New Roman"/>
              <a:ea typeface="Times New Roman"/>
              <a:cs typeface="Times New Roman"/>
              <a:sym typeface="Times New Roman"/>
            </a:endParaRPr>
          </a:p>
        </p:txBody>
      </p:sp>
      <p:sp>
        <p:nvSpPr>
          <p:cNvPr id="517" name="Google Shape;517;p75"/>
          <p:cNvSpPr txBox="1"/>
          <p:nvPr/>
        </p:nvSpPr>
        <p:spPr>
          <a:xfrm>
            <a:off x="162338" y="2362200"/>
            <a:ext cx="7000461" cy="3047569"/>
          </a:xfrm>
          <a:prstGeom prst="rect">
            <a:avLst/>
          </a:prstGeom>
          <a:solidFill>
            <a:schemeClr val="lt1"/>
          </a:solidFill>
          <a:ln w="9525" cap="flat" cmpd="sng">
            <a:solidFill>
              <a:schemeClr val="folHlink"/>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i="0" u="none" strike="noStrike" cap="none">
                <a:solidFill>
                  <a:srgbClr val="C00000"/>
                </a:solidFill>
                <a:latin typeface="Times New Roman"/>
                <a:ea typeface="Times New Roman"/>
                <a:cs typeface="Times New Roman"/>
                <a:sym typeface="Times New Roman"/>
              </a:rPr>
              <a:t>Câu hát căng buồm cùng gió khơi,</a:t>
            </a:r>
            <a:endParaRPr/>
          </a:p>
          <a:p>
            <a:pPr marL="0" marR="0" lvl="0" indent="0" algn="just" rtl="0">
              <a:spcBef>
                <a:spcPts val="0"/>
              </a:spcBef>
              <a:spcAft>
                <a:spcPts val="0"/>
              </a:spcAft>
              <a:buNone/>
            </a:pPr>
            <a:r>
              <a:rPr lang="en-US" sz="3200" b="1" i="0" u="none" strike="noStrike" cap="none">
                <a:solidFill>
                  <a:srgbClr val="C00000"/>
                </a:solidFill>
                <a:latin typeface="Times New Roman"/>
                <a:ea typeface="Times New Roman"/>
                <a:cs typeface="Times New Roman"/>
                <a:sym typeface="Times New Roman"/>
              </a:rPr>
              <a:t>Nuôi lớn đời ta tự buổi nào.</a:t>
            </a:r>
            <a:endParaRPr/>
          </a:p>
          <a:p>
            <a:pPr marL="0" marR="0" lvl="0" indent="0" algn="just" rtl="0">
              <a:spcBef>
                <a:spcPts val="0"/>
              </a:spcBef>
              <a:spcAft>
                <a:spcPts val="0"/>
              </a:spcAft>
              <a:buNone/>
            </a:pPr>
            <a:r>
              <a:rPr lang="en-US" sz="3200" b="1" i="0" u="none" strike="noStrike" cap="none">
                <a:solidFill>
                  <a:srgbClr val="C00000"/>
                </a:solidFill>
                <a:latin typeface="Times New Roman"/>
                <a:ea typeface="Times New Roman"/>
                <a:cs typeface="Times New Roman"/>
                <a:sym typeface="Times New Roman"/>
              </a:rPr>
              <a:t>Ta kéo xoăn tay chùm cá nặng</a:t>
            </a:r>
            <a:endParaRPr/>
          </a:p>
          <a:p>
            <a:pPr marL="0" marR="0" lvl="0" indent="0" algn="just" rtl="0">
              <a:spcBef>
                <a:spcPts val="0"/>
              </a:spcBef>
              <a:spcAft>
                <a:spcPts val="0"/>
              </a:spcAft>
              <a:buNone/>
            </a:pPr>
            <a:r>
              <a:rPr lang="en-US" sz="3200" b="1" i="0" u="none" strike="noStrike" cap="none">
                <a:solidFill>
                  <a:srgbClr val="C00000"/>
                </a:solidFill>
                <a:latin typeface="Times New Roman"/>
                <a:ea typeface="Times New Roman"/>
                <a:cs typeface="Times New Roman"/>
                <a:sym typeface="Times New Roman"/>
              </a:rPr>
              <a:t>Lưới xếp buồm lên đón nắng hồng.</a:t>
            </a:r>
            <a:endParaRPr/>
          </a:p>
          <a:p>
            <a:pPr marL="0" marR="0" lvl="0" indent="0" algn="just" rtl="0">
              <a:spcBef>
                <a:spcPts val="0"/>
              </a:spcBef>
              <a:spcAft>
                <a:spcPts val="0"/>
              </a:spcAft>
              <a:buNone/>
            </a:pPr>
            <a:r>
              <a:rPr lang="en-US" sz="3200" b="1" i="0" u="none" strike="noStrike" cap="none">
                <a:solidFill>
                  <a:srgbClr val="C00000"/>
                </a:solidFill>
                <a:latin typeface="Times New Roman"/>
                <a:ea typeface="Times New Roman"/>
                <a:cs typeface="Times New Roman"/>
                <a:sym typeface="Times New Roman"/>
              </a:rPr>
              <a:t>Câu hát căng buồm với gió khơi,</a:t>
            </a:r>
            <a:endParaRPr/>
          </a:p>
          <a:p>
            <a:pPr marL="0" marR="0" lvl="0" indent="0" algn="just" rtl="0">
              <a:spcBef>
                <a:spcPts val="0"/>
              </a:spcBef>
              <a:spcAft>
                <a:spcPts val="0"/>
              </a:spcAft>
              <a:buNone/>
            </a:pPr>
            <a:r>
              <a:rPr lang="en-US" sz="3200" b="1" i="0" u="none" strike="noStrike" cap="none">
                <a:solidFill>
                  <a:srgbClr val="C00000"/>
                </a:solidFill>
                <a:latin typeface="Times New Roman"/>
                <a:ea typeface="Times New Roman"/>
                <a:cs typeface="Times New Roman"/>
                <a:sym typeface="Times New Roman"/>
              </a:rPr>
              <a:t>Đoàn thuyền chạy đua cùng mặt trời,</a:t>
            </a:r>
            <a:endParaRPr/>
          </a:p>
        </p:txBody>
      </p:sp>
      <p:pic>
        <p:nvPicPr>
          <p:cNvPr id="518" name="Google Shape;518;p75"/>
          <p:cNvPicPr preferRelativeResize="0"/>
          <p:nvPr/>
        </p:nvPicPr>
        <p:blipFill rotWithShape="1">
          <a:blip r:embed="rId3">
            <a:alphaModFix/>
          </a:blip>
          <a:srcRect/>
          <a:stretch/>
        </p:blipFill>
        <p:spPr>
          <a:xfrm>
            <a:off x="7391400" y="457200"/>
            <a:ext cx="4648200" cy="4952569"/>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10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8"/>
                                        </p:tgtEl>
                                        <p:attrNameLst>
                                          <p:attrName>style.visibility</p:attrName>
                                        </p:attrNameLst>
                                      </p:cBhvr>
                                      <p:to>
                                        <p:strVal val="visible"/>
                                      </p:to>
                                    </p:set>
                                    <p:animEffect transition="in" filter="fade">
                                      <p:cBhvr>
                                        <p:cTn id="12" dur="20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76"/>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524" name="Google Shape;524;p76"/>
          <p:cNvPicPr preferRelativeResize="0"/>
          <p:nvPr/>
        </p:nvPicPr>
        <p:blipFill rotWithShape="1">
          <a:blip r:embed="rId4">
            <a:alphaModFix/>
          </a:blip>
          <a:srcRect l="3464" r="34398" b="5898"/>
          <a:stretch/>
        </p:blipFill>
        <p:spPr>
          <a:xfrm>
            <a:off x="239184" y="194734"/>
            <a:ext cx="11648016" cy="6320367"/>
          </a:xfrm>
          <a:prstGeom prst="rect">
            <a:avLst/>
          </a:prstGeom>
          <a:noFill/>
          <a:ln>
            <a:noFill/>
          </a:ln>
        </p:spPr>
      </p:pic>
      <p:sp>
        <p:nvSpPr>
          <p:cNvPr id="525" name="Google Shape;525;p76"/>
          <p:cNvSpPr txBox="1"/>
          <p:nvPr/>
        </p:nvSpPr>
        <p:spPr>
          <a:xfrm>
            <a:off x="2600325" y="1663011"/>
            <a:ext cx="6925733" cy="829722"/>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4800"/>
              <a:buFont typeface="Times New Roman"/>
              <a:buNone/>
            </a:pPr>
            <a:r>
              <a:rPr lang="en-US" sz="4800" b="1" i="0" u="none" strike="noStrike" cap="none">
                <a:solidFill>
                  <a:srgbClr val="FF0000"/>
                </a:solidFill>
                <a:latin typeface="Times New Roman"/>
                <a:ea typeface="Times New Roman"/>
                <a:cs typeface="Times New Roman"/>
                <a:sym typeface="Times New Roman"/>
              </a:rPr>
              <a:t>Nội dung</a:t>
            </a:r>
            <a:endParaRPr/>
          </a:p>
        </p:txBody>
      </p:sp>
      <p:sp>
        <p:nvSpPr>
          <p:cNvPr id="526" name="Google Shape;526;p76"/>
          <p:cNvSpPr/>
          <p:nvPr/>
        </p:nvSpPr>
        <p:spPr>
          <a:xfrm>
            <a:off x="1981200" y="2780943"/>
            <a:ext cx="8686800" cy="240065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4800" b="1" i="0" u="none" strike="noStrike" cap="none">
                <a:solidFill>
                  <a:srgbClr val="0000FF"/>
                </a:solidFill>
                <a:latin typeface="Times New Roman"/>
                <a:ea typeface="Times New Roman"/>
                <a:cs typeface="Times New Roman"/>
                <a:sym typeface="Times New Roman"/>
              </a:rPr>
              <a:t>    Bài thơ ca ngợi vẻ đẹp huy hoàng của biển, vẻ đẹp của những người lao động trên biển.</a:t>
            </a:r>
            <a:r>
              <a:rPr lang="en-US" sz="5400" b="1" i="0" u="none" strike="noStrike" cap="none">
                <a:solidFill>
                  <a:srgbClr val="0000FF"/>
                </a:solidFill>
                <a:latin typeface="Times New Roman"/>
                <a:ea typeface="Times New Roman"/>
                <a:cs typeface="Times New Roman"/>
                <a:sym typeface="Times New Roman"/>
              </a:rPr>
              <a:t> </a:t>
            </a:r>
            <a:endParaRPr sz="5400" b="1" i="0" u="none" strike="noStrike" cap="none">
              <a:solidFill>
                <a:srgbClr val="0000FF"/>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6">
                                            <p:txEl>
                                              <p:pRg st="0" end="0"/>
                                            </p:txEl>
                                          </p:spTgt>
                                        </p:tgtEl>
                                        <p:attrNameLst>
                                          <p:attrName>style.visibility</p:attrName>
                                        </p:attrNameLst>
                                      </p:cBhvr>
                                      <p:to>
                                        <p:strVal val="visible"/>
                                      </p:to>
                                    </p:set>
                                    <p:animEffect transition="in" filter="fade">
                                      <p:cBhvr>
                                        <p:cTn id="7" dur="3000"/>
                                        <p:tgtEl>
                                          <p:spTgt spid="5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77"/>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532" name="Google Shape;532;p77"/>
          <p:cNvPicPr preferRelativeResize="0"/>
          <p:nvPr/>
        </p:nvPicPr>
        <p:blipFill rotWithShape="1">
          <a:blip r:embed="rId4">
            <a:alphaModFix/>
          </a:blip>
          <a:srcRect l="3464" r="34398" b="5898"/>
          <a:stretch/>
        </p:blipFill>
        <p:spPr>
          <a:xfrm>
            <a:off x="239184" y="194734"/>
            <a:ext cx="11648016" cy="6320367"/>
          </a:xfrm>
          <a:prstGeom prst="rect">
            <a:avLst/>
          </a:prstGeom>
          <a:noFill/>
          <a:ln>
            <a:noFill/>
          </a:ln>
        </p:spPr>
      </p:pic>
      <p:sp>
        <p:nvSpPr>
          <p:cNvPr id="533" name="Google Shape;533;p77"/>
          <p:cNvSpPr txBox="1"/>
          <p:nvPr/>
        </p:nvSpPr>
        <p:spPr>
          <a:xfrm>
            <a:off x="2819400" y="2846917"/>
            <a:ext cx="6925733" cy="1014388"/>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Học thuộc lòng</a:t>
            </a:r>
            <a:endParaRPr sz="6000" b="1" i="0" u="none" strike="noStrike" cap="none">
              <a:solidFill>
                <a:srgbClr val="FF0000"/>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8"/>
          <p:cNvSpPr txBox="1"/>
          <p:nvPr/>
        </p:nvSpPr>
        <p:spPr>
          <a:xfrm>
            <a:off x="457200" y="654308"/>
            <a:ext cx="11353799" cy="48320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800"/>
              <a:buFont typeface="Times New Roman"/>
              <a:buNone/>
            </a:pPr>
            <a:r>
              <a:rPr lang="en-US" sz="2800" b="1" i="0" u="none" strike="noStrike" cap="none">
                <a:solidFill>
                  <a:srgbClr val="000000"/>
                </a:solidFill>
                <a:latin typeface="Times New Roman"/>
                <a:ea typeface="Times New Roman"/>
                <a:cs typeface="Times New Roman"/>
                <a:sym typeface="Times New Roman"/>
              </a:rPr>
              <a:t>*   </a:t>
            </a:r>
            <a:r>
              <a:rPr lang="en-US" sz="2800" b="1" i="0" u="sng" strike="noStrike" cap="none">
                <a:solidFill>
                  <a:srgbClr val="000000"/>
                </a:solidFill>
                <a:latin typeface="Times New Roman"/>
                <a:ea typeface="Times New Roman"/>
                <a:cs typeface="Times New Roman"/>
                <a:sym typeface="Times New Roman"/>
              </a:rPr>
              <a:t>Hướng dẫn cách đọc</a:t>
            </a:r>
            <a:r>
              <a:rPr lang="en-US" sz="2800" b="1" i="0" u="none" strike="noStrike" cap="none">
                <a:solidFill>
                  <a:srgbClr val="000000"/>
                </a:solidFill>
                <a:latin typeface="Times New Roman"/>
                <a:ea typeface="Times New Roman"/>
                <a:cs typeface="Times New Roman"/>
                <a:sym typeface="Times New Roman"/>
              </a:rPr>
              <a:t>:</a:t>
            </a:r>
            <a:r>
              <a:rPr lang="en-US" sz="2800" b="1" i="0" u="none" strike="noStrike" cap="none">
                <a:solidFill>
                  <a:srgbClr val="0000FF"/>
                </a:solidFill>
                <a:latin typeface="Times New Roman"/>
                <a:ea typeface="Times New Roman"/>
                <a:cs typeface="Times New Roman"/>
                <a:sym typeface="Times New Roman"/>
              </a:rPr>
              <a:t> Ngắt nghỉ hơi tự nhiên, đúng nhịp trong mỗi dòng thơ</a:t>
            </a:r>
            <a:endParaRPr sz="2800" b="1" i="0" u="none" strike="noStrike" cap="none">
              <a:solidFill>
                <a:srgbClr val="000000"/>
              </a:solidFill>
              <a:latin typeface="Times New Roman"/>
              <a:ea typeface="Times New Roman"/>
              <a:cs typeface="Times New Roman"/>
              <a:sym typeface="Times New Roman"/>
            </a:endParaRPr>
          </a:p>
          <a:p>
            <a:pPr marL="0" marR="0" lvl="0" indent="-177800" algn="l" rtl="0">
              <a:spcBef>
                <a:spcPts val="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Toàn bài đọc với nhịp 4/3.</a:t>
            </a:r>
            <a:endParaRPr/>
          </a:p>
          <a:p>
            <a:pPr marL="0" marR="0" lvl="0" indent="-177800" algn="l" rtl="0">
              <a:spcBef>
                <a:spcPts val="0"/>
              </a:spcBef>
              <a:spcAft>
                <a:spcPts val="0"/>
              </a:spcAft>
              <a:buClr>
                <a:srgbClr val="000000"/>
              </a:buClr>
              <a:buSzPts val="2800"/>
              <a:buFont typeface="Times New Roman"/>
              <a:buChar char="-"/>
            </a:pPr>
            <a:r>
              <a:rPr lang="en-US" sz="2800" b="0" i="0" u="none" strike="noStrike" cap="none">
                <a:solidFill>
                  <a:srgbClr val="000000"/>
                </a:solidFill>
                <a:latin typeface="Times New Roman"/>
                <a:ea typeface="Times New Roman"/>
                <a:cs typeface="Times New Roman"/>
                <a:sym typeface="Times New Roman"/>
              </a:rPr>
              <a:t> Ba câu đọc với nhịp 2/5:</a:t>
            </a:r>
            <a:endParaRPr/>
          </a:p>
          <a:p>
            <a:pPr marL="1143000" marR="0" lvl="2" indent="-228600" algn="l" rtl="0">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Hát rằng: // cá bạc Biển Đông lặng</a:t>
            </a:r>
            <a:endParaRPr sz="2800" b="0" i="0" u="none" strike="noStrike" cap="none">
              <a:solidFill>
                <a:srgbClr val="000000"/>
              </a:solidFill>
              <a:latin typeface="Times New Roman"/>
              <a:ea typeface="Times New Roman"/>
              <a:cs typeface="Times New Roman"/>
              <a:sym typeface="Times New Roman"/>
            </a:endParaRPr>
          </a:p>
          <a:p>
            <a:pPr marL="1143000" marR="0" lvl="2" indent="-228600" algn="l" rtl="0">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Gõ thuyền / đã có nhịp trăng cao</a:t>
            </a:r>
            <a:endParaRPr sz="2800" b="0" i="0" u="none" strike="noStrike" cap="none">
              <a:solidFill>
                <a:srgbClr val="000000"/>
              </a:solidFill>
              <a:latin typeface="Times New Roman"/>
              <a:ea typeface="Times New Roman"/>
              <a:cs typeface="Times New Roman"/>
              <a:sym typeface="Times New Roman"/>
            </a:endParaRPr>
          </a:p>
          <a:p>
            <a:pPr marL="1143000" marR="0" lvl="2" indent="-228600" algn="l" rtl="0">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Sao mờ, / kéo lưới kịp trời sáng. </a:t>
            </a:r>
            <a:endParaRPr/>
          </a:p>
          <a:p>
            <a:pPr marL="0" marR="0" lvl="0" indent="0" algn="l" rtl="0">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Giọng nhịp nhàng, khẩn trương, thể hiện tâm trạng hào hứng, phấn khởi.</a:t>
            </a:r>
            <a:endParaRPr/>
          </a:p>
          <a:p>
            <a:pPr marL="0" marR="0" lvl="0" indent="0" algn="l" rtl="0">
              <a:spcBef>
                <a:spcPts val="0"/>
              </a:spcBef>
              <a:spcAft>
                <a:spcPts val="0"/>
              </a:spcAft>
              <a:buClr>
                <a:srgbClr val="000000"/>
              </a:buClr>
              <a:buSzPts val="2800"/>
              <a:buFont typeface="Times New Roman"/>
              <a:buNone/>
            </a:pPr>
            <a:r>
              <a:rPr lang="en-US" sz="2800" b="0" i="0" u="none" strike="noStrike" cap="none">
                <a:solidFill>
                  <a:srgbClr val="000000"/>
                </a:solidFill>
                <a:latin typeface="Times New Roman"/>
                <a:ea typeface="Times New Roman"/>
                <a:cs typeface="Times New Roman"/>
                <a:sym typeface="Times New Roman"/>
              </a:rPr>
              <a:t>- Nhấn giọng ở những từ ngữ gợi tả: hòn lửa, sập cửa, căng buồm, gõ thuyền, lòng mẹ, nuôi lớn, xoăn tay, lóe rạng đông, nắng hồng, đội biển, huy hoàng,…</a:t>
            </a:r>
            <a:endParaRPr sz="2800" b="0" i="0" u="none" strike="noStrike" cap="none">
              <a:solidFill>
                <a:srgbClr val="000000"/>
              </a:solidFill>
              <a:latin typeface="Times New Roman"/>
              <a:ea typeface="Times New Roman"/>
              <a:cs typeface="Times New Roman"/>
              <a:sym typeface="Times New Roman"/>
            </a:endParaRPr>
          </a:p>
          <a:p>
            <a:pPr marL="0" marR="0" lvl="0" indent="0" algn="l" rtl="0">
              <a:spcBef>
                <a:spcPts val="0"/>
              </a:spcBef>
              <a:spcAft>
                <a:spcPts val="0"/>
              </a:spcAft>
              <a:buClr>
                <a:srgbClr val="0000FF"/>
              </a:buClr>
              <a:buSzPts val="2800"/>
              <a:buFont typeface="Times New Roman"/>
              <a:buNone/>
            </a:pPr>
            <a:r>
              <a:rPr lang="en-US" sz="2800" b="1" i="0" u="none" strike="noStrike" cap="none">
                <a:solidFill>
                  <a:srgbClr val="0000FF"/>
                </a:solidFill>
                <a:latin typeface="Times New Roman"/>
                <a:ea typeface="Times New Roman"/>
                <a:cs typeface="Times New Roman"/>
                <a:sym typeface="Times New Roman"/>
              </a:rPr>
              <a:t>   </a:t>
            </a:r>
            <a:endParaRPr sz="2800" b="0" i="0" u="none" strike="noStrike" cap="none">
              <a:solidFill>
                <a:srgbClr val="0000FF"/>
              </a:solidFill>
              <a:latin typeface="Times New Roman"/>
              <a:ea typeface="Times New Roman"/>
              <a:cs typeface="Times New Roman"/>
              <a:sym typeface="Times New Roman"/>
            </a:endParaRPr>
          </a:p>
        </p:txBody>
      </p:sp>
      <p:sp>
        <p:nvSpPr>
          <p:cNvPr id="540" name="Google Shape;540;p78"/>
          <p:cNvSpPr txBox="1"/>
          <p:nvPr/>
        </p:nvSpPr>
        <p:spPr>
          <a:xfrm>
            <a:off x="609600" y="5486400"/>
            <a:ext cx="11353800" cy="954107"/>
          </a:xfrm>
          <a:prstGeom prst="rect">
            <a:avLst/>
          </a:prstGeom>
          <a:noFill/>
          <a:ln w="9525" cap="flat" cmpd="sng">
            <a:solidFill>
              <a:srgbClr val="FF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rgbClr val="000099"/>
              </a:buClr>
              <a:buSzPts val="2800"/>
              <a:buFont typeface="Times New Roman"/>
              <a:buNone/>
            </a:pPr>
            <a:r>
              <a:rPr lang="en-US" sz="2800" b="0" i="0" u="none" strike="noStrike" cap="none">
                <a:solidFill>
                  <a:srgbClr val="000099"/>
                </a:solidFill>
                <a:latin typeface="Times New Roman"/>
                <a:ea typeface="Times New Roman"/>
                <a:cs typeface="Times New Roman"/>
                <a:sym typeface="Times New Roman"/>
              </a:rPr>
              <a:t>- Bài thơ có 5 khổ, mỗi khổ thơ có 4 dòng. Mỗi dòng có 7 chữ. Gọi là bài thơ thất ngôn tứ tuyệt.</a:t>
            </a:r>
            <a:endParaRPr sz="2800" b="0" i="0" u="none" strike="noStrike" cap="none">
              <a:solidFill>
                <a:srgbClr val="000099"/>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79" descr="E:\THAM\THUC TAP_2012\GIAO AN 4\GIAO AN DAY THAM_2\T1\aaaaaaaaaaaaaaaaa\New folder\tải xuống (3).jpg"/>
          <p:cNvPicPr preferRelativeResize="0"/>
          <p:nvPr/>
        </p:nvPicPr>
        <p:blipFill rotWithShape="1">
          <a:blip r:embed="rId3">
            <a:alphaModFix/>
          </a:blip>
          <a:srcRect/>
          <a:stretch/>
        </p:blipFill>
        <p:spPr>
          <a:xfrm>
            <a:off x="1524000" y="0"/>
            <a:ext cx="9144000" cy="6896100"/>
          </a:xfrm>
          <a:prstGeom prst="rect">
            <a:avLst/>
          </a:prstGeom>
          <a:noFill/>
          <a:ln>
            <a:noFill/>
          </a:ln>
        </p:spPr>
      </p:pic>
      <p:sp>
        <p:nvSpPr>
          <p:cNvPr id="546" name="Google Shape;546;p79"/>
          <p:cNvSpPr/>
          <p:nvPr/>
        </p:nvSpPr>
        <p:spPr>
          <a:xfrm>
            <a:off x="1524000" y="609601"/>
            <a:ext cx="9144000" cy="5632311"/>
          </a:xfrm>
          <a:prstGeom prst="rect">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Ta </a:t>
            </a:r>
            <a:r>
              <a:rPr lang="en-US" sz="4000" b="1" i="0" u="none" strike="noStrike" cap="none">
                <a:solidFill>
                  <a:srgbClr val="FF0000"/>
                </a:solidFill>
                <a:latin typeface="Arial"/>
                <a:ea typeface="Arial"/>
                <a:cs typeface="Arial"/>
                <a:sym typeface="Arial"/>
              </a:rPr>
              <a:t>hát</a:t>
            </a:r>
            <a:r>
              <a:rPr lang="en-US" sz="4000" b="1" i="0" u="none" strike="noStrike" cap="none">
                <a:solidFill>
                  <a:srgbClr val="000099"/>
                </a:solidFill>
                <a:latin typeface="Arial"/>
                <a:ea typeface="Arial"/>
                <a:cs typeface="Arial"/>
                <a:sym typeface="Arial"/>
              </a:rPr>
              <a:t> bài ca gọi cá vào, </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FF0000"/>
                </a:solidFill>
                <a:latin typeface="Arial"/>
                <a:ea typeface="Arial"/>
                <a:cs typeface="Arial"/>
                <a:sym typeface="Arial"/>
              </a:rPr>
              <a:t>Gõ thuyền</a:t>
            </a:r>
            <a:r>
              <a:rPr lang="en-US" sz="4000" b="1" i="0" u="none" strike="noStrike" cap="none">
                <a:solidFill>
                  <a:srgbClr val="000099"/>
                </a:solidFill>
                <a:latin typeface="Arial"/>
                <a:ea typeface="Arial"/>
                <a:cs typeface="Arial"/>
                <a:sym typeface="Arial"/>
              </a:rPr>
              <a:t> / đã có nhịp trăng cao,</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Biển cho ta cá / như lòng mẹ</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Nuôi lớn đời ta / tự buổi nào.</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 </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Sao mờ, / kéo lưới kịp trời sáng</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Ta kéo </a:t>
            </a:r>
            <a:r>
              <a:rPr lang="en-US" sz="4000" b="1" i="0" u="none" strike="noStrike" cap="none">
                <a:solidFill>
                  <a:srgbClr val="FF0000"/>
                </a:solidFill>
                <a:latin typeface="Arial"/>
                <a:ea typeface="Arial"/>
                <a:cs typeface="Arial"/>
                <a:sym typeface="Arial"/>
              </a:rPr>
              <a:t>xoăn tay </a:t>
            </a:r>
            <a:r>
              <a:rPr lang="en-US" sz="4000" b="1" i="0" u="none" strike="noStrike" cap="none">
                <a:solidFill>
                  <a:srgbClr val="000099"/>
                </a:solidFill>
                <a:latin typeface="Arial"/>
                <a:ea typeface="Arial"/>
                <a:cs typeface="Arial"/>
                <a:sym typeface="Arial"/>
              </a:rPr>
              <a:t>/ chùm cá nặng</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Vảy bạc đuôi vàng / </a:t>
            </a:r>
            <a:r>
              <a:rPr lang="en-US" sz="4000" b="1" i="0" u="none" strike="noStrike" cap="none">
                <a:solidFill>
                  <a:srgbClr val="FF0000"/>
                </a:solidFill>
                <a:latin typeface="Arial"/>
                <a:ea typeface="Arial"/>
                <a:cs typeface="Arial"/>
                <a:sym typeface="Arial"/>
              </a:rPr>
              <a:t>loé</a:t>
            </a:r>
            <a:r>
              <a:rPr lang="en-US" sz="4000" b="1" i="0" u="none" strike="noStrike" cap="none">
                <a:solidFill>
                  <a:srgbClr val="000099"/>
                </a:solidFill>
                <a:latin typeface="Arial"/>
                <a:ea typeface="Arial"/>
                <a:cs typeface="Arial"/>
                <a:sym typeface="Arial"/>
              </a:rPr>
              <a:t> rạng đông</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Lưới xếp buồm lên / đón nắng hồng.</a:t>
            </a:r>
            <a:endParaRPr sz="4000" b="1" i="0" u="none" strike="noStrike" cap="none">
              <a:solidFill>
                <a:srgbClr val="000099"/>
              </a:solidFill>
              <a:latin typeface="Arial"/>
              <a:ea typeface="Arial"/>
              <a:cs typeface="Arial"/>
              <a:sym typeface="Arial"/>
            </a:endParaRPr>
          </a:p>
        </p:txBody>
      </p:sp>
      <p:sp>
        <p:nvSpPr>
          <p:cNvPr id="547" name="Google Shape;547;p79"/>
          <p:cNvSpPr/>
          <p:nvPr/>
        </p:nvSpPr>
        <p:spPr>
          <a:xfrm>
            <a:off x="1570038" y="617014"/>
            <a:ext cx="9144000" cy="5632311"/>
          </a:xfrm>
          <a:prstGeom prst="rect">
            <a:avLst/>
          </a:prstGeom>
          <a:solidFill>
            <a:schemeClr val="lt1"/>
          </a:solidFill>
          <a:ln>
            <a:noFill/>
          </a:ln>
          <a:effectLst>
            <a:outerShdw blurRad="44450" dist="27940" dir="5400000" algn="ctr">
              <a:srgbClr val="000000">
                <a:alpha val="31764"/>
              </a:srgbClr>
            </a:outerShdw>
          </a:effectLst>
        </p:spPr>
        <p:txBody>
          <a:bodyPr spcFirstLastPara="1" wrap="square" lIns="91425" tIns="45700" rIns="91425" bIns="45700" anchor="t" anchorCtr="0">
            <a:noAutofit/>
          </a:bodyPr>
          <a:lstStyle/>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  Mặt trời xuống biển </a:t>
            </a:r>
            <a:r>
              <a:rPr lang="en-US" sz="4000" b="1" i="0" u="none" strike="noStrike" cap="none">
                <a:solidFill>
                  <a:srgbClr val="00FF00"/>
                </a:solidFill>
                <a:latin typeface="Arial"/>
                <a:ea typeface="Arial"/>
                <a:cs typeface="Arial"/>
                <a:sym typeface="Arial"/>
              </a:rPr>
              <a:t>/</a:t>
            </a:r>
            <a:r>
              <a:rPr lang="en-US" sz="4000" b="1" i="0" u="none" strike="noStrike" cap="none">
                <a:solidFill>
                  <a:srgbClr val="000099"/>
                </a:solidFill>
                <a:latin typeface="Arial"/>
                <a:ea typeface="Arial"/>
                <a:cs typeface="Arial"/>
                <a:sym typeface="Arial"/>
              </a:rPr>
              <a:t>như </a:t>
            </a:r>
            <a:r>
              <a:rPr lang="en-US" sz="4000" b="1" i="0" u="none" strike="noStrike" cap="none">
                <a:solidFill>
                  <a:srgbClr val="CC0000"/>
                </a:solidFill>
                <a:latin typeface="Arial"/>
                <a:ea typeface="Arial"/>
                <a:cs typeface="Arial"/>
                <a:sym typeface="Arial"/>
              </a:rPr>
              <a:t>hòn lửa</a:t>
            </a:r>
            <a:r>
              <a:rPr lang="en-US" sz="4000" b="1" i="0" u="none" strike="noStrike" cap="none">
                <a:solidFill>
                  <a:srgbClr val="000099"/>
                </a:solidFill>
                <a:latin typeface="Arial"/>
                <a:ea typeface="Arial"/>
                <a:cs typeface="Arial"/>
                <a:sym typeface="Arial"/>
              </a:rPr>
              <a:t> </a:t>
            </a:r>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  Sóng đã cài then </a:t>
            </a:r>
            <a:r>
              <a:rPr lang="en-US" sz="4000" b="1" i="0" u="none" strike="noStrike" cap="none">
                <a:solidFill>
                  <a:srgbClr val="00FF00"/>
                </a:solidFill>
                <a:latin typeface="Arial"/>
                <a:ea typeface="Arial"/>
                <a:cs typeface="Arial"/>
                <a:sym typeface="Arial"/>
              </a:rPr>
              <a:t>/</a:t>
            </a:r>
            <a:r>
              <a:rPr lang="en-US" sz="4000" b="1" i="0" u="none" strike="noStrike" cap="none">
                <a:solidFill>
                  <a:srgbClr val="000099"/>
                </a:solidFill>
                <a:latin typeface="Arial"/>
                <a:ea typeface="Arial"/>
                <a:cs typeface="Arial"/>
                <a:sym typeface="Arial"/>
              </a:rPr>
              <a:t>đêm </a:t>
            </a:r>
            <a:r>
              <a:rPr lang="en-US" sz="4000" b="1" i="0" u="none" strike="noStrike" cap="none">
                <a:solidFill>
                  <a:srgbClr val="CC0000"/>
                </a:solidFill>
                <a:latin typeface="Arial"/>
                <a:ea typeface="Arial"/>
                <a:cs typeface="Arial"/>
                <a:sym typeface="Arial"/>
              </a:rPr>
              <a:t>sập cửa</a:t>
            </a:r>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  Đoàn thuyền đánh cá </a:t>
            </a:r>
            <a:r>
              <a:rPr lang="en-US" sz="4000" b="1" i="0" u="none" strike="noStrike" cap="none">
                <a:solidFill>
                  <a:srgbClr val="00FF00"/>
                </a:solidFill>
                <a:latin typeface="Arial"/>
                <a:ea typeface="Arial"/>
                <a:cs typeface="Arial"/>
                <a:sym typeface="Arial"/>
              </a:rPr>
              <a:t>/</a:t>
            </a:r>
            <a:r>
              <a:rPr lang="en-US" sz="4000" b="1" i="0" u="none" strike="noStrike" cap="none">
                <a:solidFill>
                  <a:srgbClr val="000099"/>
                </a:solidFill>
                <a:latin typeface="Arial"/>
                <a:ea typeface="Arial"/>
                <a:cs typeface="Arial"/>
                <a:sym typeface="Arial"/>
              </a:rPr>
              <a:t> lại ra khơi.</a:t>
            </a:r>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  Câu hát </a:t>
            </a:r>
            <a:r>
              <a:rPr lang="en-US" sz="4000" b="1" i="0" u="none" strike="noStrike" cap="none">
                <a:solidFill>
                  <a:srgbClr val="CC0000"/>
                </a:solidFill>
                <a:latin typeface="Arial"/>
                <a:ea typeface="Arial"/>
                <a:cs typeface="Arial"/>
                <a:sym typeface="Arial"/>
              </a:rPr>
              <a:t>căng buồm</a:t>
            </a:r>
            <a:r>
              <a:rPr lang="en-US" sz="4000" b="1" i="0" u="none" strike="noStrike" cap="none">
                <a:solidFill>
                  <a:srgbClr val="000099"/>
                </a:solidFill>
                <a:latin typeface="Arial"/>
                <a:ea typeface="Arial"/>
                <a:cs typeface="Arial"/>
                <a:sym typeface="Arial"/>
              </a:rPr>
              <a:t> </a:t>
            </a:r>
            <a:r>
              <a:rPr lang="en-US" sz="4000" b="1" i="0" u="none" strike="noStrike" cap="none">
                <a:solidFill>
                  <a:srgbClr val="00FF00"/>
                </a:solidFill>
                <a:latin typeface="Arial"/>
                <a:ea typeface="Arial"/>
                <a:cs typeface="Arial"/>
                <a:sym typeface="Arial"/>
              </a:rPr>
              <a:t>/</a:t>
            </a:r>
            <a:r>
              <a:rPr lang="en-US" sz="4000" b="1" i="0" u="none" strike="noStrike" cap="none">
                <a:solidFill>
                  <a:srgbClr val="000099"/>
                </a:solidFill>
                <a:latin typeface="Arial"/>
                <a:ea typeface="Arial"/>
                <a:cs typeface="Arial"/>
                <a:sym typeface="Arial"/>
              </a:rPr>
              <a:t> cùng gió khơi.</a:t>
            </a:r>
            <a:endParaRPr/>
          </a:p>
          <a:p>
            <a:pPr marL="0" marR="0" lvl="0" indent="0" algn="just" rtl="0">
              <a:spcBef>
                <a:spcPts val="0"/>
              </a:spcBef>
              <a:spcAft>
                <a:spcPts val="0"/>
              </a:spcAft>
              <a:buNone/>
            </a:pP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  Ta </a:t>
            </a:r>
            <a:r>
              <a:rPr lang="en-US" sz="4000" b="1" i="0" u="none" strike="noStrike" cap="none">
                <a:solidFill>
                  <a:srgbClr val="FF0000"/>
                </a:solidFill>
                <a:latin typeface="Arial"/>
                <a:ea typeface="Arial"/>
                <a:cs typeface="Arial"/>
                <a:sym typeface="Arial"/>
              </a:rPr>
              <a:t>hát</a:t>
            </a:r>
            <a:r>
              <a:rPr lang="en-US" sz="4000" b="1" i="0" u="none" strike="noStrike" cap="none">
                <a:solidFill>
                  <a:srgbClr val="000099"/>
                </a:solidFill>
                <a:latin typeface="Arial"/>
                <a:ea typeface="Arial"/>
                <a:cs typeface="Arial"/>
                <a:sym typeface="Arial"/>
              </a:rPr>
              <a:t> bài ca gọi cá vào, </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FF0000"/>
                </a:solidFill>
                <a:latin typeface="Arial"/>
                <a:ea typeface="Arial"/>
                <a:cs typeface="Arial"/>
                <a:sym typeface="Arial"/>
              </a:rPr>
              <a:t>  Gõ thuyền</a:t>
            </a:r>
            <a:r>
              <a:rPr lang="en-US" sz="4000" b="1" i="0" u="none" strike="noStrike" cap="none">
                <a:solidFill>
                  <a:srgbClr val="000099"/>
                </a:solidFill>
                <a:latin typeface="Arial"/>
                <a:ea typeface="Arial"/>
                <a:cs typeface="Arial"/>
                <a:sym typeface="Arial"/>
              </a:rPr>
              <a:t> </a:t>
            </a:r>
            <a:r>
              <a:rPr lang="en-US" sz="4000" b="1" i="0" u="none" strike="noStrike" cap="none">
                <a:solidFill>
                  <a:srgbClr val="00FF00"/>
                </a:solidFill>
                <a:latin typeface="Arial"/>
                <a:ea typeface="Arial"/>
                <a:cs typeface="Arial"/>
                <a:sym typeface="Arial"/>
              </a:rPr>
              <a:t>/</a:t>
            </a:r>
            <a:r>
              <a:rPr lang="en-US" sz="4000" b="1" i="0" u="none" strike="noStrike" cap="none">
                <a:solidFill>
                  <a:srgbClr val="000099"/>
                </a:solidFill>
                <a:latin typeface="Arial"/>
                <a:ea typeface="Arial"/>
                <a:cs typeface="Arial"/>
                <a:sym typeface="Arial"/>
              </a:rPr>
              <a:t> đã có nhịp trăng cao,</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  Biển cho ta cá </a:t>
            </a:r>
            <a:r>
              <a:rPr lang="en-US" sz="4000" b="1" i="0" u="none" strike="noStrike" cap="none">
                <a:solidFill>
                  <a:srgbClr val="00FF00"/>
                </a:solidFill>
                <a:latin typeface="Arial"/>
                <a:ea typeface="Arial"/>
                <a:cs typeface="Arial"/>
                <a:sym typeface="Arial"/>
              </a:rPr>
              <a:t>/</a:t>
            </a:r>
            <a:r>
              <a:rPr lang="en-US" sz="4000" b="1" i="0" u="none" strike="noStrike" cap="none">
                <a:solidFill>
                  <a:srgbClr val="000099"/>
                </a:solidFill>
                <a:latin typeface="Arial"/>
                <a:ea typeface="Arial"/>
                <a:cs typeface="Arial"/>
                <a:sym typeface="Arial"/>
              </a:rPr>
              <a:t> như lòng mẹ</a:t>
            </a:r>
            <a:endParaRPr sz="4000" b="1" i="0" u="none" strike="noStrike" cap="none">
              <a:solidFill>
                <a:srgbClr val="000099"/>
              </a:solidFill>
              <a:latin typeface="Arial"/>
              <a:ea typeface="Arial"/>
              <a:cs typeface="Arial"/>
              <a:sym typeface="Arial"/>
            </a:endParaRPr>
          </a:p>
          <a:p>
            <a:pPr marL="0" marR="0" lvl="0" indent="0" algn="just" rtl="0">
              <a:spcBef>
                <a:spcPts val="0"/>
              </a:spcBef>
              <a:spcAft>
                <a:spcPts val="0"/>
              </a:spcAft>
              <a:buNone/>
            </a:pPr>
            <a:r>
              <a:rPr lang="en-US" sz="4000" b="1" i="0" u="none" strike="noStrike" cap="none">
                <a:solidFill>
                  <a:srgbClr val="000099"/>
                </a:solidFill>
                <a:latin typeface="Arial"/>
                <a:ea typeface="Arial"/>
                <a:cs typeface="Arial"/>
                <a:sym typeface="Arial"/>
              </a:rPr>
              <a:t>  Nuôi lớn đời ta </a:t>
            </a:r>
            <a:r>
              <a:rPr lang="en-US" sz="4000" b="1" i="0" u="none" strike="noStrike" cap="none">
                <a:solidFill>
                  <a:srgbClr val="00FF00"/>
                </a:solidFill>
                <a:latin typeface="Arial"/>
                <a:ea typeface="Arial"/>
                <a:cs typeface="Arial"/>
                <a:sym typeface="Arial"/>
              </a:rPr>
              <a:t>/</a:t>
            </a:r>
            <a:r>
              <a:rPr lang="en-US" sz="4000" b="1" i="0" u="none" strike="noStrike" cap="none">
                <a:solidFill>
                  <a:srgbClr val="000099"/>
                </a:solidFill>
                <a:latin typeface="Arial"/>
                <a:ea typeface="Arial"/>
                <a:cs typeface="Arial"/>
                <a:sym typeface="Arial"/>
              </a:rPr>
              <a:t> tự buổi nào.</a:t>
            </a:r>
            <a:endParaRPr sz="4000" b="1" i="0" u="none" strike="noStrike" cap="none">
              <a:solidFill>
                <a:srgbClr val="000099"/>
              </a:solidFill>
              <a:latin typeface="Arial"/>
              <a:ea typeface="Arial"/>
              <a:cs typeface="Arial"/>
              <a:sym typeface="Arial"/>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8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endParaRPr/>
          </a:p>
        </p:txBody>
      </p:sp>
      <p:sp>
        <p:nvSpPr>
          <p:cNvPr id="554" name="Google Shape;554;p8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Font typeface="Arial"/>
              <a:buNone/>
            </a:pPr>
            <a:endParaRPr/>
          </a:p>
        </p:txBody>
      </p:sp>
      <p:pic>
        <p:nvPicPr>
          <p:cNvPr id="555" name="Google Shape;555;p80" descr="88i8"/>
          <p:cNvPicPr preferRelativeResize="0"/>
          <p:nvPr/>
        </p:nvPicPr>
        <p:blipFill rotWithShape="1">
          <a:blip r:embed="rId3">
            <a:alphaModFix/>
          </a:blip>
          <a:srcRect/>
          <a:stretch/>
        </p:blipFill>
        <p:spPr>
          <a:xfrm>
            <a:off x="6172200" y="3611562"/>
            <a:ext cx="5867400" cy="3287077"/>
          </a:xfrm>
          <a:prstGeom prst="rect">
            <a:avLst/>
          </a:prstGeom>
          <a:noFill/>
          <a:ln w="28575" cap="flat" cmpd="sng">
            <a:solidFill>
              <a:srgbClr val="0000FF"/>
            </a:solidFill>
            <a:prstDash val="solid"/>
            <a:miter lim="800000"/>
            <a:headEnd type="none" w="sm" len="sm"/>
            <a:tailEnd type="none" w="sm" len="sm"/>
          </a:ln>
        </p:spPr>
      </p:pic>
      <p:pic>
        <p:nvPicPr>
          <p:cNvPr id="556" name="Google Shape;556;p80" descr="CABF18IL"/>
          <p:cNvPicPr preferRelativeResize="0"/>
          <p:nvPr/>
        </p:nvPicPr>
        <p:blipFill rotWithShape="1">
          <a:blip r:embed="rId4">
            <a:alphaModFix/>
          </a:blip>
          <a:srcRect/>
          <a:stretch/>
        </p:blipFill>
        <p:spPr>
          <a:xfrm>
            <a:off x="228600" y="3611563"/>
            <a:ext cx="5867400" cy="3273426"/>
          </a:xfrm>
          <a:prstGeom prst="rect">
            <a:avLst/>
          </a:prstGeom>
          <a:noFill/>
          <a:ln w="28575" cap="flat" cmpd="sng">
            <a:solidFill>
              <a:srgbClr val="0000FF"/>
            </a:solidFill>
            <a:prstDash val="solid"/>
            <a:miter lim="800000"/>
            <a:headEnd type="none" w="sm" len="sm"/>
            <a:tailEnd type="none" w="sm" len="sm"/>
          </a:ln>
        </p:spPr>
      </p:pic>
      <p:pic>
        <p:nvPicPr>
          <p:cNvPr id="557" name="Google Shape;557;p80" descr="P16-17-NS-1"/>
          <p:cNvPicPr preferRelativeResize="0"/>
          <p:nvPr/>
        </p:nvPicPr>
        <p:blipFill rotWithShape="1">
          <a:blip r:embed="rId5">
            <a:alphaModFix/>
          </a:blip>
          <a:srcRect/>
          <a:stretch/>
        </p:blipFill>
        <p:spPr>
          <a:xfrm>
            <a:off x="228600" y="0"/>
            <a:ext cx="5867400" cy="3429000"/>
          </a:xfrm>
          <a:prstGeom prst="rect">
            <a:avLst/>
          </a:prstGeom>
          <a:noFill/>
          <a:ln w="28575" cap="flat" cmpd="sng">
            <a:solidFill>
              <a:srgbClr val="0000FF"/>
            </a:solidFill>
            <a:prstDash val="solid"/>
            <a:miter lim="800000"/>
            <a:headEnd type="none" w="sm" len="sm"/>
            <a:tailEnd type="none" w="sm" len="sm"/>
          </a:ln>
        </p:spPr>
      </p:pic>
      <p:pic>
        <p:nvPicPr>
          <p:cNvPr id="558" name="Google Shape;558;p80" descr="images 3"/>
          <p:cNvPicPr preferRelativeResize="0"/>
          <p:nvPr/>
        </p:nvPicPr>
        <p:blipFill rotWithShape="1">
          <a:blip r:embed="rId6">
            <a:alphaModFix/>
          </a:blip>
          <a:srcRect/>
          <a:stretch/>
        </p:blipFill>
        <p:spPr>
          <a:xfrm>
            <a:off x="6172200" y="0"/>
            <a:ext cx="5867400" cy="3429000"/>
          </a:xfrm>
          <a:prstGeom prst="rect">
            <a:avLst/>
          </a:prstGeom>
          <a:noFill/>
          <a:ln w="28575" cap="flat" cmpd="sng">
            <a:solidFill>
              <a:srgbClr val="0000FF"/>
            </a:solidFill>
            <a:prstDash val="solid"/>
            <a:miter lim="800000"/>
            <a:headEnd type="none" w="sm" len="sm"/>
            <a:tailEnd type="none" w="sm" len="sm"/>
          </a:ln>
        </p:spPr>
      </p:pic>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pic>
        <p:nvPicPr>
          <p:cNvPr id="564" name="Google Shape;564;p81" descr="dailanh"/>
          <p:cNvPicPr preferRelativeResize="0"/>
          <p:nvPr/>
        </p:nvPicPr>
        <p:blipFill rotWithShape="1">
          <a:blip r:embed="rId3">
            <a:alphaModFix/>
          </a:blip>
          <a:srcRect/>
          <a:stretch/>
        </p:blipFill>
        <p:spPr>
          <a:xfrm>
            <a:off x="152400" y="3429000"/>
            <a:ext cx="5450917" cy="3342861"/>
          </a:xfrm>
          <a:prstGeom prst="rect">
            <a:avLst/>
          </a:prstGeom>
          <a:noFill/>
          <a:ln w="28575" cap="flat" cmpd="sng">
            <a:solidFill>
              <a:srgbClr val="FF0000"/>
            </a:solidFill>
            <a:prstDash val="solid"/>
            <a:miter lim="800000"/>
            <a:headEnd type="none" w="sm" len="sm"/>
            <a:tailEnd type="none" w="sm" len="sm"/>
          </a:ln>
        </p:spPr>
      </p:pic>
      <p:pic>
        <p:nvPicPr>
          <p:cNvPr id="565" name="Google Shape;565;p81" descr="Côn Đảo lọt top 25 bãi biển đẹp nhất thế giới - Nhịp sống kinh tế Việt Nam  &amp; Thế giới"/>
          <p:cNvPicPr preferRelativeResize="0"/>
          <p:nvPr/>
        </p:nvPicPr>
        <p:blipFill rotWithShape="1">
          <a:blip r:embed="rId4">
            <a:alphaModFix/>
          </a:blip>
          <a:srcRect/>
          <a:stretch/>
        </p:blipFill>
        <p:spPr>
          <a:xfrm>
            <a:off x="152400" y="76344"/>
            <a:ext cx="5450917" cy="3200400"/>
          </a:xfrm>
          <a:prstGeom prst="rect">
            <a:avLst/>
          </a:prstGeom>
          <a:noFill/>
          <a:ln>
            <a:noFill/>
          </a:ln>
        </p:spPr>
      </p:pic>
      <p:pic>
        <p:nvPicPr>
          <p:cNvPr id="566" name="Google Shape;566;p81" descr="Ngày đại dương thế giới 2021: Bảo vệ môi trường biển vì sự sống và sinh kế"/>
          <p:cNvPicPr preferRelativeResize="0"/>
          <p:nvPr/>
        </p:nvPicPr>
        <p:blipFill rotWithShape="1">
          <a:blip r:embed="rId5">
            <a:alphaModFix/>
          </a:blip>
          <a:srcRect/>
          <a:stretch/>
        </p:blipFill>
        <p:spPr>
          <a:xfrm>
            <a:off x="6324600" y="119270"/>
            <a:ext cx="5715000" cy="3157474"/>
          </a:xfrm>
          <a:prstGeom prst="rect">
            <a:avLst/>
          </a:prstGeom>
          <a:noFill/>
          <a:ln>
            <a:noFill/>
          </a:ln>
        </p:spPr>
      </p:pic>
      <p:pic>
        <p:nvPicPr>
          <p:cNvPr id="567" name="Google Shape;567;p81" descr="Một số quy định pháp lý về biển 1.Công ước của Liên Hợp Quốc về Luật biển  năm 1982 (Công ước Luật biển 1982) Công ước Luật biển 1982 quy định quốc  gia ven biển có năm vùng biển với phạm vi, chế độ pháp lý khác nhau  1.1.Vùng nước nội thủy ..."/>
          <p:cNvPicPr preferRelativeResize="0"/>
          <p:nvPr/>
        </p:nvPicPr>
        <p:blipFill rotWithShape="1">
          <a:blip r:embed="rId6">
            <a:alphaModFix/>
          </a:blip>
          <a:srcRect/>
          <a:stretch/>
        </p:blipFill>
        <p:spPr>
          <a:xfrm>
            <a:off x="6344478" y="3352800"/>
            <a:ext cx="5695122" cy="3342861"/>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2000"/>
                                        <p:tgtEl>
                                          <p:spTgt spid="5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6"/>
                                        </p:tgtEl>
                                        <p:attrNameLst>
                                          <p:attrName>style.visibility</p:attrName>
                                        </p:attrNameLst>
                                      </p:cBhvr>
                                      <p:to>
                                        <p:strVal val="visible"/>
                                      </p:to>
                                    </p:set>
                                    <p:animEffect transition="in" filter="fade">
                                      <p:cBhvr>
                                        <p:cTn id="12" dur="2000"/>
                                        <p:tgtEl>
                                          <p:spTgt spid="5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4"/>
                                        </p:tgtEl>
                                        <p:attrNameLst>
                                          <p:attrName>style.visibility</p:attrName>
                                        </p:attrNameLst>
                                      </p:cBhvr>
                                      <p:to>
                                        <p:strVal val="visible"/>
                                      </p:to>
                                    </p:set>
                                    <p:animEffect transition="in" filter="fade">
                                      <p:cBhvr>
                                        <p:cTn id="17" dur="2000"/>
                                        <p:tgtEl>
                                          <p:spTgt spid="5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7"/>
                                        </p:tgtEl>
                                        <p:attrNameLst>
                                          <p:attrName>style.visibility</p:attrName>
                                        </p:attrNameLst>
                                      </p:cBhvr>
                                      <p:to>
                                        <p:strVal val="visible"/>
                                      </p:to>
                                    </p:set>
                                    <p:animEffect transition="in" filter="fade">
                                      <p:cBhvr>
                                        <p:cTn id="22" dur="20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82" descr="080422cangu"/>
          <p:cNvPicPr preferRelativeResize="0"/>
          <p:nvPr/>
        </p:nvPicPr>
        <p:blipFill rotWithShape="1">
          <a:blip r:embed="rId3">
            <a:alphaModFix/>
          </a:blip>
          <a:srcRect/>
          <a:stretch/>
        </p:blipFill>
        <p:spPr>
          <a:xfrm>
            <a:off x="304800" y="76200"/>
            <a:ext cx="5334000" cy="2895600"/>
          </a:xfrm>
          <a:prstGeom prst="rect">
            <a:avLst/>
          </a:prstGeom>
          <a:noFill/>
          <a:ln>
            <a:noFill/>
          </a:ln>
        </p:spPr>
      </p:pic>
      <p:pic>
        <p:nvPicPr>
          <p:cNvPr id="573" name="Google Shape;573;p82" descr="getdetailimage"/>
          <p:cNvPicPr preferRelativeResize="0"/>
          <p:nvPr/>
        </p:nvPicPr>
        <p:blipFill rotWithShape="1">
          <a:blip r:embed="rId4">
            <a:alphaModFix/>
          </a:blip>
          <a:srcRect/>
          <a:stretch/>
        </p:blipFill>
        <p:spPr>
          <a:xfrm>
            <a:off x="5943600" y="76200"/>
            <a:ext cx="6172200" cy="6858000"/>
          </a:xfrm>
          <a:prstGeom prst="rect">
            <a:avLst/>
          </a:prstGeom>
          <a:noFill/>
          <a:ln>
            <a:noFill/>
          </a:ln>
        </p:spPr>
      </p:pic>
      <p:pic>
        <p:nvPicPr>
          <p:cNvPr id="574" name="Google Shape;574;p82" descr="1184651599505754_file"/>
          <p:cNvPicPr preferRelativeResize="0"/>
          <p:nvPr/>
        </p:nvPicPr>
        <p:blipFill rotWithShape="1">
          <a:blip r:embed="rId5">
            <a:alphaModFix/>
          </a:blip>
          <a:srcRect/>
          <a:stretch/>
        </p:blipFill>
        <p:spPr>
          <a:xfrm>
            <a:off x="304800" y="3124200"/>
            <a:ext cx="5334000" cy="3733800"/>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fade">
                                      <p:cBhvr>
                                        <p:cTn id="7" dur="2000"/>
                                        <p:tgtEl>
                                          <p:spTgt spid="5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2"/>
                                        </p:tgtEl>
                                        <p:attrNameLst>
                                          <p:attrName>style.visibility</p:attrName>
                                        </p:attrNameLst>
                                      </p:cBhvr>
                                      <p:to>
                                        <p:strVal val="visible"/>
                                      </p:to>
                                    </p:set>
                                    <p:animEffect transition="in" filter="fade">
                                      <p:cBhvr>
                                        <p:cTn id="12" dur="2000"/>
                                        <p:tgtEl>
                                          <p:spTgt spid="5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4"/>
                                        </p:tgtEl>
                                        <p:attrNameLst>
                                          <p:attrName>style.visibility</p:attrName>
                                        </p:attrNameLst>
                                      </p:cBhvr>
                                      <p:to>
                                        <p:strVal val="visible"/>
                                      </p:to>
                                    </p:set>
                                    <p:animEffect transition="in" filter="fade">
                                      <p:cBhvr>
                                        <p:cTn id="17" dur="10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Google Shape;359;p56"/>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360" name="Google Shape;360;p56"/>
          <p:cNvPicPr preferRelativeResize="0"/>
          <p:nvPr/>
        </p:nvPicPr>
        <p:blipFill rotWithShape="1">
          <a:blip r:embed="rId4">
            <a:alphaModFix/>
          </a:blip>
          <a:srcRect l="3464" r="34398" b="5898"/>
          <a:stretch/>
        </p:blipFill>
        <p:spPr>
          <a:xfrm>
            <a:off x="228601" y="152401"/>
            <a:ext cx="11648017" cy="6322484"/>
          </a:xfrm>
          <a:prstGeom prst="rect">
            <a:avLst/>
          </a:prstGeom>
          <a:noFill/>
          <a:ln>
            <a:noFill/>
          </a:ln>
        </p:spPr>
      </p:pic>
      <p:sp>
        <p:nvSpPr>
          <p:cNvPr id="361" name="Google Shape;361;p56"/>
          <p:cNvSpPr txBox="1"/>
          <p:nvPr/>
        </p:nvSpPr>
        <p:spPr>
          <a:xfrm>
            <a:off x="1727201" y="1612677"/>
            <a:ext cx="8737600" cy="1014388"/>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Khám phá</a:t>
            </a:r>
            <a:endParaRPr sz="6000" b="1" i="0" u="none" strike="noStrike" cap="none">
              <a:solidFill>
                <a:srgbClr val="FF0000"/>
              </a:solidFill>
              <a:latin typeface="Times New Roman"/>
              <a:ea typeface="Times New Roman"/>
              <a:cs typeface="Times New Roman"/>
              <a:sym typeface="Times New Roman"/>
            </a:endParaRPr>
          </a:p>
        </p:txBody>
      </p:sp>
      <p:sp>
        <p:nvSpPr>
          <p:cNvPr id="362" name="Google Shape;362;p56"/>
          <p:cNvSpPr/>
          <p:nvPr/>
        </p:nvSpPr>
        <p:spPr>
          <a:xfrm>
            <a:off x="3733800" y="3200400"/>
            <a:ext cx="4953000" cy="495300"/>
          </a:xfrm>
          <a:prstGeom prst="rect">
            <a:avLst/>
          </a:prstGeom>
        </p:spPr>
        <p:txBody>
          <a:bodyPr>
            <a:prstTxWarp prst="textPlain">
              <a:avLst/>
            </a:prstTxWarp>
          </a:bodyPr>
          <a:lstStyle/>
          <a:p>
            <a:pPr lvl="0" algn="ctr"/>
            <a:r>
              <a:rPr b="1" i="0">
                <a:ln w="12700" cap="flat" cmpd="sng">
                  <a:solidFill>
                    <a:schemeClr val="dk2"/>
                  </a:solidFill>
                  <a:prstDash val="solid"/>
                  <a:round/>
                  <a:headEnd type="none" w="sm" len="sm"/>
                  <a:tailEnd type="none" w="sm" len="sm"/>
                </a:ln>
                <a:solidFill>
                  <a:srgbClr val="0000FF"/>
                </a:solidFill>
                <a:latin typeface="Arial"/>
              </a:rPr>
              <a:t>Đoàn thuyền đánh cá</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20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83" descr="Dau_tran2"/>
          <p:cNvPicPr preferRelativeResize="0"/>
          <p:nvPr/>
        </p:nvPicPr>
        <p:blipFill rotWithShape="1">
          <a:blip r:embed="rId3">
            <a:alphaModFix/>
          </a:blip>
          <a:srcRect/>
          <a:stretch/>
        </p:blipFill>
        <p:spPr>
          <a:xfrm>
            <a:off x="0" y="0"/>
            <a:ext cx="12192000" cy="6875463"/>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84" descr="team_redtide"/>
          <p:cNvPicPr preferRelativeResize="0"/>
          <p:nvPr/>
        </p:nvPicPr>
        <p:blipFill rotWithShape="1">
          <a:blip r:embed="rId3">
            <a:alphaModFix/>
          </a:blip>
          <a:srcRect/>
          <a:stretch/>
        </p:blipFill>
        <p:spPr>
          <a:xfrm>
            <a:off x="6626" y="-3313"/>
            <a:ext cx="12185374" cy="6858000"/>
          </a:xfrm>
          <a:prstGeom prst="rect">
            <a:avLst/>
          </a:prstGeom>
          <a:noFill/>
          <a:ln>
            <a:noFill/>
          </a:ln>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pic>
        <p:nvPicPr>
          <p:cNvPr id="589" name="Google Shape;589;p85" descr="t158074"/>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86" descr="Xin-hay-thuong-lay-bien!-10099-1"/>
          <p:cNvPicPr preferRelativeResize="0"/>
          <p:nvPr/>
        </p:nvPicPr>
        <p:blipFill rotWithShape="1">
          <a:blip r:embed="rId3">
            <a:alphaModFix/>
          </a:blip>
          <a:srcRect/>
          <a:stretch/>
        </p:blipFill>
        <p:spPr>
          <a:xfrm>
            <a:off x="9938" y="0"/>
            <a:ext cx="12182061" cy="6880225"/>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57" descr="scan0054"/>
          <p:cNvPicPr preferRelativeResize="0"/>
          <p:nvPr/>
        </p:nvPicPr>
        <p:blipFill rotWithShape="1">
          <a:blip r:embed="rId3">
            <a:alphaModFix/>
          </a:blip>
          <a:srcRect l="10986" r="9738"/>
          <a:stretch/>
        </p:blipFill>
        <p:spPr>
          <a:xfrm>
            <a:off x="0" y="0"/>
            <a:ext cx="12192000" cy="6842760"/>
          </a:xfrm>
          <a:prstGeom prst="rect">
            <a:avLst/>
          </a:prstGeom>
          <a:noFill/>
          <a:ln w="9525" cap="flat" cmpd="sng">
            <a:solidFill>
              <a:srgbClr val="00B050"/>
            </a:solidFill>
            <a:prstDash val="solid"/>
            <a:miter lim="800000"/>
            <a:headEnd type="none" w="sm" len="sm"/>
            <a:tailEnd type="none" w="sm" len="sm"/>
          </a:ln>
          <a:effectLst>
            <a:outerShdw algn="tl" rotWithShape="0">
              <a:srgbClr val="000000">
                <a:alpha val="69803"/>
              </a:srgbClr>
            </a:outerShdw>
          </a:effec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58" descr="02738742073dbf1cdb57658d21d6cb40can_300"/>
          <p:cNvPicPr preferRelativeResize="0"/>
          <p:nvPr/>
        </p:nvPicPr>
        <p:blipFill rotWithShape="1">
          <a:blip r:embed="rId3">
            <a:alphaModFix/>
          </a:blip>
          <a:srcRect l="6573" t="9444" r="6103" b="12713"/>
          <a:stretch/>
        </p:blipFill>
        <p:spPr>
          <a:xfrm>
            <a:off x="6553200" y="102444"/>
            <a:ext cx="5257800" cy="6477000"/>
          </a:xfrm>
          <a:prstGeom prst="rect">
            <a:avLst/>
          </a:prstGeom>
          <a:noFill/>
          <a:ln w="38100" cap="sq" cmpd="sng">
            <a:solidFill>
              <a:srgbClr val="FFC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73" name="Google Shape;373;p58"/>
          <p:cNvSpPr txBox="1"/>
          <p:nvPr/>
        </p:nvSpPr>
        <p:spPr>
          <a:xfrm>
            <a:off x="152400" y="609600"/>
            <a:ext cx="6172200" cy="5755422"/>
          </a:xfrm>
          <a:prstGeom prst="rect">
            <a:avLst/>
          </a:prstGeom>
          <a:noFill/>
          <a:ln>
            <a:noFill/>
          </a:ln>
        </p:spPr>
        <p:txBody>
          <a:bodyPr spcFirstLastPara="1" wrap="square" lIns="91425" tIns="45700" rIns="91425" bIns="45700" anchor="t" anchorCtr="0">
            <a:spAutoFit/>
          </a:bodyPr>
          <a:lstStyle/>
          <a:p>
            <a:pPr marL="0" marR="0" lvl="6" indent="0" algn="just" rtl="0">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     </a:t>
            </a:r>
            <a:r>
              <a:rPr lang="en-US" sz="2800" b="1" i="0" u="none" strike="noStrike" cap="none">
                <a:solidFill>
                  <a:srgbClr val="0000FF"/>
                </a:solidFill>
                <a:latin typeface="Times New Roman"/>
                <a:ea typeface="Times New Roman"/>
                <a:cs typeface="Times New Roman"/>
                <a:sym typeface="Times New Roman"/>
              </a:rPr>
              <a:t>Huy Cận sinh năm 1919 và mất năm 2005. Quê ông ở Hà Tĩnh. Huy Cận là một trong những nhà thơ tiêu biểu của văn học Việt Nam.</a:t>
            </a:r>
            <a:endParaRPr/>
          </a:p>
          <a:p>
            <a:pPr marL="0" marR="0" lvl="0" indent="0" algn="just" rtl="0">
              <a:spcBef>
                <a:spcPts val="0"/>
              </a:spcBef>
              <a:spcAft>
                <a:spcPts val="0"/>
              </a:spcAft>
              <a:buNone/>
            </a:pPr>
            <a:r>
              <a:rPr lang="en-US" sz="2800" b="1" i="0" u="none" strike="noStrike" cap="none">
                <a:solidFill>
                  <a:srgbClr val="0000FF"/>
                </a:solidFill>
                <a:latin typeface="Times New Roman"/>
                <a:ea typeface="Times New Roman"/>
                <a:cs typeface="Times New Roman"/>
                <a:sym typeface="Times New Roman"/>
              </a:rPr>
              <a:t>Năm 1996, ông được phong tặng </a:t>
            </a:r>
            <a:r>
              <a:rPr lang="en-US" sz="2800" b="1" i="0" u="none" strike="noStrike" cap="none">
                <a:solidFill>
                  <a:srgbClr val="FF3300"/>
                </a:solidFill>
                <a:latin typeface="Times New Roman"/>
                <a:ea typeface="Times New Roman"/>
                <a:cs typeface="Times New Roman"/>
                <a:sym typeface="Times New Roman"/>
              </a:rPr>
              <a:t>Giải thưởng Hồ Chí Minh</a:t>
            </a:r>
            <a:r>
              <a:rPr lang="en-US" sz="2800" b="1" i="0" u="none" strike="noStrike" cap="none">
                <a:solidFill>
                  <a:srgbClr val="0000FF"/>
                </a:solidFill>
                <a:latin typeface="Times New Roman"/>
                <a:ea typeface="Times New Roman"/>
                <a:cs typeface="Times New Roman"/>
                <a:sym typeface="Times New Roman"/>
              </a:rPr>
              <a:t> về văn học nghệ thuật.</a:t>
            </a:r>
            <a:endParaRPr/>
          </a:p>
          <a:p>
            <a:pPr marL="0" marR="0" lvl="0" indent="-177800" algn="just" rtl="0">
              <a:spcBef>
                <a:spcPts val="0"/>
              </a:spcBef>
              <a:spcAft>
                <a:spcPts val="0"/>
              </a:spcAft>
              <a:buClr>
                <a:srgbClr val="0000FF"/>
              </a:buClr>
              <a:buSzPts val="2800"/>
              <a:buFont typeface="Times New Roman"/>
              <a:buChar char="-"/>
            </a:pPr>
            <a:r>
              <a:rPr lang="en-US" sz="2800" b="1" i="0" u="none" strike="noStrike" cap="none">
                <a:solidFill>
                  <a:srgbClr val="0000FF"/>
                </a:solidFill>
                <a:latin typeface="Times New Roman"/>
                <a:ea typeface="Times New Roman"/>
                <a:cs typeface="Times New Roman"/>
                <a:sym typeface="Times New Roman"/>
              </a:rPr>
              <a:t> Tháng 6 năm 2001, Huy Cận được bầu là </a:t>
            </a:r>
            <a:r>
              <a:rPr lang="en-US" sz="2800" b="1" i="0" u="none" strike="noStrike" cap="none">
                <a:solidFill>
                  <a:srgbClr val="FF3300"/>
                </a:solidFill>
                <a:latin typeface="Times New Roman"/>
                <a:ea typeface="Times New Roman"/>
                <a:cs typeface="Times New Roman"/>
                <a:sym typeface="Times New Roman"/>
              </a:rPr>
              <a:t>Viện Sĩ Viện Hàn Lâm Thơ thế giới.</a:t>
            </a:r>
            <a:endParaRPr sz="2800" b="1" i="0" u="none" strike="noStrike" cap="none">
              <a:solidFill>
                <a:srgbClr val="0000FF"/>
              </a:solidFill>
              <a:latin typeface="Times New Roman"/>
              <a:ea typeface="Times New Roman"/>
              <a:cs typeface="Times New Roman"/>
              <a:sym typeface="Times New Roman"/>
            </a:endParaRPr>
          </a:p>
          <a:p>
            <a:pPr marL="0" marR="0" lvl="0" indent="-177800" algn="just" rtl="0">
              <a:spcBef>
                <a:spcPts val="0"/>
              </a:spcBef>
              <a:spcAft>
                <a:spcPts val="0"/>
              </a:spcAft>
              <a:buClr>
                <a:srgbClr val="0000FF"/>
              </a:buClr>
              <a:buSzPts val="2800"/>
              <a:buFont typeface="Times New Roman"/>
              <a:buChar char="-"/>
            </a:pPr>
            <a:r>
              <a:rPr lang="en-US" sz="2800" b="1" i="0" u="none" strike="noStrike" cap="none">
                <a:solidFill>
                  <a:srgbClr val="0000FF"/>
                </a:solidFill>
                <a:latin typeface="Times New Roman"/>
                <a:ea typeface="Times New Roman"/>
                <a:cs typeface="Times New Roman"/>
                <a:sym typeface="Times New Roman"/>
              </a:rPr>
              <a:t> Tháng 2 năm 2005, ông được nhà nước truy tặng</a:t>
            </a:r>
            <a:r>
              <a:rPr lang="en-US" sz="2800" b="1" i="0" u="none" strike="noStrike" cap="none">
                <a:solidFill>
                  <a:srgbClr val="FF3300"/>
                </a:solidFill>
                <a:latin typeface="Times New Roman"/>
                <a:ea typeface="Times New Roman"/>
                <a:cs typeface="Times New Roman"/>
                <a:sym typeface="Times New Roman"/>
              </a:rPr>
              <a:t> Huân chương Sao Vàng.</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500"/>
                                        <p:tgtEl>
                                          <p:spTgt spid="3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3"/>
                                        </p:tgtEl>
                                        <p:attrNameLst>
                                          <p:attrName>style.visibility</p:attrName>
                                        </p:attrNameLst>
                                      </p:cBhvr>
                                      <p:to>
                                        <p:strVal val="visible"/>
                                      </p:to>
                                    </p:set>
                                    <p:animEffect transition="in" filter="fade">
                                      <p:cBhvr>
                                        <p:cTn id="12" dur="2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9"/>
          <p:cNvSpPr/>
          <p:nvPr/>
        </p:nvSpPr>
        <p:spPr>
          <a:xfrm>
            <a:off x="6553200" y="1102629"/>
            <a:ext cx="5486400" cy="4493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Sao mờ, kéo lưới kịp trời sáng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Ta kéo xoăn tay chùm cá nặng</a:t>
            </a:r>
            <a:endParaRPr sz="2600" b="1"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Vảy bạc đuôi vàng lóe rạng đông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Lưới xếp buồm lên đón nắng hồng.</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Câu hát căng buồm với gió khơi,</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Đoàn thuyền chạy đua cùng mặt trời,</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Mặt trời đội biển nhô màu mới,</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Mắt cá huy hoàng muôn dặm phơi. </a:t>
            </a:r>
            <a:endParaRPr/>
          </a:p>
          <a:p>
            <a:pPr marL="0" marR="0" lvl="0" indent="0" algn="l" rtl="0">
              <a:spcBef>
                <a:spcPts val="0"/>
              </a:spcBef>
              <a:spcAft>
                <a:spcPts val="0"/>
              </a:spcAft>
              <a:buClr>
                <a:schemeClr val="dk1"/>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600"/>
              <a:buFont typeface="Arial"/>
              <a:buNone/>
            </a:pPr>
            <a:r>
              <a:rPr lang="en-US" sz="2600" b="0" i="0" u="none" strike="noStrike" cap="none">
                <a:solidFill>
                  <a:schemeClr val="dk1"/>
                </a:solidFill>
                <a:latin typeface="Arial"/>
                <a:ea typeface="Arial"/>
                <a:cs typeface="Arial"/>
                <a:sym typeface="Arial"/>
              </a:rPr>
              <a:t>                                </a:t>
            </a:r>
            <a:r>
              <a:rPr lang="en-US" sz="2600" b="1" i="0" u="none" strike="noStrike" cap="none">
                <a:solidFill>
                  <a:schemeClr val="dk1"/>
                </a:solidFill>
                <a:latin typeface="Times New Roman"/>
                <a:ea typeface="Times New Roman"/>
                <a:cs typeface="Times New Roman"/>
                <a:sym typeface="Times New Roman"/>
              </a:rPr>
              <a:t>Huy Cận</a:t>
            </a:r>
            <a:endParaRPr sz="2600" b="1" i="0" u="none" strike="noStrike" cap="none">
              <a:solidFill>
                <a:schemeClr val="dk1"/>
              </a:solidFill>
              <a:latin typeface="Times New Roman"/>
              <a:ea typeface="Times New Roman"/>
              <a:cs typeface="Times New Roman"/>
              <a:sym typeface="Times New Roman"/>
            </a:endParaRPr>
          </a:p>
        </p:txBody>
      </p:sp>
      <p:cxnSp>
        <p:nvCxnSpPr>
          <p:cNvPr id="379" name="Google Shape;379;p59"/>
          <p:cNvCxnSpPr/>
          <p:nvPr/>
        </p:nvCxnSpPr>
        <p:spPr>
          <a:xfrm>
            <a:off x="6172200" y="1219200"/>
            <a:ext cx="0" cy="5484814"/>
          </a:xfrm>
          <a:prstGeom prst="straightConnector1">
            <a:avLst/>
          </a:prstGeom>
          <a:noFill/>
          <a:ln w="28575" cap="flat" cmpd="sng">
            <a:solidFill>
              <a:srgbClr val="006600"/>
            </a:solidFill>
            <a:prstDash val="solid"/>
            <a:round/>
            <a:headEnd type="none" w="med" len="med"/>
            <a:tailEnd type="none" w="med" len="med"/>
          </a:ln>
        </p:spPr>
      </p:cxnSp>
      <p:sp>
        <p:nvSpPr>
          <p:cNvPr id="380" name="Google Shape;380;p59"/>
          <p:cNvSpPr txBox="1"/>
          <p:nvPr/>
        </p:nvSpPr>
        <p:spPr>
          <a:xfrm>
            <a:off x="505239" y="1162261"/>
            <a:ext cx="5486401" cy="5693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Mặt  trời xuống biển như hòn lửa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Sóng đã cài then, đêm sập cửa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Đoàn thuyền đánh cá lại ra khơi,</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Câu hát căng buồm cùng gió khơi.</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Hát rằng: cá bạc Biển Đông lặng,</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Cá thu Biển Đông như đoàn thoi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Đêm ngày dệt biển muôn luồng sáng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Đến dệt lưới ta, đoàn cá ơi !</a:t>
            </a:r>
            <a:endParaRPr/>
          </a:p>
          <a:p>
            <a:pPr marL="0" marR="0" lvl="0" indent="0" algn="l" rtl="0">
              <a:spcBef>
                <a:spcPts val="0"/>
              </a:spcBef>
              <a:spcAft>
                <a:spcPts val="0"/>
              </a:spcAft>
              <a:buClr>
                <a:schemeClr val="dk1"/>
              </a:buClr>
              <a:buSzPts val="2600"/>
              <a:buFont typeface="Arial"/>
              <a:buNone/>
            </a:pPr>
            <a:endParaRPr sz="2600" b="1"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Ta hát bài ca gọi cá vào,</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Gõ thuyền đã có nhịp trăng cao,</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Biển cho ta cá như lòng mẹ </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Nuôi lớn đời ta tự buổi  nào.</a:t>
            </a:r>
            <a:endParaRPr/>
          </a:p>
        </p:txBody>
      </p:sp>
      <p:sp>
        <p:nvSpPr>
          <p:cNvPr id="381" name="Google Shape;381;p59"/>
          <p:cNvSpPr txBox="1"/>
          <p:nvPr/>
        </p:nvSpPr>
        <p:spPr>
          <a:xfrm>
            <a:off x="115957" y="59633"/>
            <a:ext cx="12039600" cy="9309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Đoàn thuyền đánh cá</a:t>
            </a:r>
            <a:endParaRPr sz="2800" b="1" i="0" u="none" strike="noStrike" cap="none">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0" i="1" u="none" strike="noStrike" cap="none">
                <a:solidFill>
                  <a:srgbClr val="000099"/>
                </a:solidFill>
                <a:latin typeface="Times New Roman"/>
                <a:ea typeface="Times New Roman"/>
                <a:cs typeface="Times New Roman"/>
                <a:sym typeface="Times New Roman"/>
              </a:rPr>
              <a:t>(Trích)</a:t>
            </a:r>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60"/>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387" name="Google Shape;387;p60"/>
          <p:cNvPicPr preferRelativeResize="0"/>
          <p:nvPr/>
        </p:nvPicPr>
        <p:blipFill rotWithShape="1">
          <a:blip r:embed="rId4">
            <a:alphaModFix/>
          </a:blip>
          <a:srcRect l="3464" r="34398" b="5898"/>
          <a:stretch/>
        </p:blipFill>
        <p:spPr>
          <a:xfrm>
            <a:off x="228601" y="152401"/>
            <a:ext cx="11648017" cy="6322484"/>
          </a:xfrm>
          <a:prstGeom prst="rect">
            <a:avLst/>
          </a:prstGeom>
          <a:noFill/>
          <a:ln>
            <a:noFill/>
          </a:ln>
        </p:spPr>
      </p:pic>
      <p:sp>
        <p:nvSpPr>
          <p:cNvPr id="388" name="Google Shape;388;p60"/>
          <p:cNvSpPr txBox="1"/>
          <p:nvPr/>
        </p:nvSpPr>
        <p:spPr>
          <a:xfrm>
            <a:off x="1683809" y="2384132"/>
            <a:ext cx="8737600" cy="829722"/>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4800"/>
              <a:buFont typeface="Times New Roman"/>
              <a:buNone/>
            </a:pPr>
            <a:r>
              <a:rPr lang="en-US" sz="4800" b="1" i="0" u="none" strike="noStrike" cap="none">
                <a:solidFill>
                  <a:srgbClr val="FF0000"/>
                </a:solidFill>
                <a:latin typeface="Times New Roman"/>
                <a:ea typeface="Times New Roman"/>
                <a:cs typeface="Times New Roman"/>
                <a:sym typeface="Times New Roman"/>
              </a:rPr>
              <a:t>Đọc nối tiếp theo 5 khổ thơ</a:t>
            </a:r>
            <a:endParaRPr sz="4800" b="1" i="0" u="none" strike="noStrike" cap="none">
              <a:solidFill>
                <a:srgbClr val="FF0000"/>
              </a:solidFill>
              <a:latin typeface="Times New Roman"/>
              <a:ea typeface="Times New Roman"/>
              <a:cs typeface="Times New Roman"/>
              <a:sym typeface="Times New Roman"/>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1"/>
          <p:cNvSpPr/>
          <p:nvPr/>
        </p:nvSpPr>
        <p:spPr>
          <a:xfrm>
            <a:off x="6553200" y="1102629"/>
            <a:ext cx="5486400" cy="44935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Sao mờ, kéo lưới kịp trời sáng </a:t>
            </a:r>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Ta kéo xoăn tay chùm cá nặng</a:t>
            </a:r>
            <a:endParaRPr sz="2600" b="1" i="0" u="none" strike="noStrike" cap="none">
              <a:solidFill>
                <a:srgbClr val="000099"/>
              </a:solidFill>
              <a:latin typeface="Times New Roman"/>
              <a:ea typeface="Times New Roman"/>
              <a:cs typeface="Times New Roman"/>
              <a:sym typeface="Times New Roman"/>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Vảy bạc đuôi vàng lóe rạng đông  </a:t>
            </a:r>
            <a:endParaRPr/>
          </a:p>
          <a:p>
            <a:pPr marL="0" marR="0" lvl="0" indent="0" algn="l" rtl="0">
              <a:spcBef>
                <a:spcPts val="0"/>
              </a:spcBef>
              <a:spcAft>
                <a:spcPts val="0"/>
              </a:spcAft>
              <a:buClr>
                <a:srgbClr val="000099"/>
              </a:buClr>
              <a:buSzPts val="2600"/>
              <a:buFont typeface="Times New Roman"/>
              <a:buNone/>
            </a:pPr>
            <a:r>
              <a:rPr lang="en-US" sz="2600" b="1" i="0" u="none" strike="noStrike" cap="none">
                <a:solidFill>
                  <a:srgbClr val="000099"/>
                </a:solidFill>
                <a:latin typeface="Times New Roman"/>
                <a:ea typeface="Times New Roman"/>
                <a:cs typeface="Times New Roman"/>
                <a:sym typeface="Times New Roman"/>
              </a:rPr>
              <a:t>Lưới xếp buồm lên đón nắng hồng.</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Câu hát căng buồm với gió khơi,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Đoàn thuyền chạy đua cùng mặt trời,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Mặt trời đội biển nhô màu mới,</a:t>
            </a:r>
            <a:endParaRPr/>
          </a:p>
          <a:p>
            <a:pPr marL="0" marR="0" lvl="0" indent="0" algn="l" rtl="0">
              <a:spcBef>
                <a:spcPts val="0"/>
              </a:spcBef>
              <a:spcAft>
                <a:spcPts val="0"/>
              </a:spcAft>
              <a:buClr>
                <a:srgbClr val="CC0099"/>
              </a:buClr>
              <a:buSzPts val="2600"/>
              <a:buFont typeface="Times New Roman"/>
              <a:buNone/>
            </a:pPr>
            <a:r>
              <a:rPr lang="en-US" sz="2600" b="1" i="0" u="none" strike="noStrike" cap="none">
                <a:solidFill>
                  <a:srgbClr val="CC0099"/>
                </a:solidFill>
                <a:latin typeface="Times New Roman"/>
                <a:ea typeface="Times New Roman"/>
                <a:cs typeface="Times New Roman"/>
                <a:sym typeface="Times New Roman"/>
              </a:rPr>
              <a:t>Mắt cá huy hoàng muôn dặm phơi. </a:t>
            </a:r>
            <a:endParaRPr/>
          </a:p>
          <a:p>
            <a:pPr marL="0" marR="0" lvl="0" indent="0" algn="l" rtl="0">
              <a:spcBef>
                <a:spcPts val="0"/>
              </a:spcBef>
              <a:spcAft>
                <a:spcPts val="0"/>
              </a:spcAft>
              <a:buClr>
                <a:schemeClr val="dk1"/>
              </a:buClr>
              <a:buSzPts val="2600"/>
              <a:buFont typeface="Arial"/>
              <a:buNone/>
            </a:pPr>
            <a:endParaRPr sz="2600" b="1"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2600"/>
              <a:buFont typeface="Arial"/>
              <a:buNone/>
            </a:pPr>
            <a:r>
              <a:rPr lang="en-US" sz="2600" b="0" i="0" u="none" strike="noStrike" cap="none">
                <a:solidFill>
                  <a:schemeClr val="dk1"/>
                </a:solidFill>
                <a:latin typeface="Arial"/>
                <a:ea typeface="Arial"/>
                <a:cs typeface="Arial"/>
                <a:sym typeface="Arial"/>
              </a:rPr>
              <a:t>                                </a:t>
            </a:r>
            <a:r>
              <a:rPr lang="en-US" sz="2600" b="1" i="0" u="none" strike="noStrike" cap="none">
                <a:solidFill>
                  <a:schemeClr val="dk1"/>
                </a:solidFill>
                <a:latin typeface="Times New Roman"/>
                <a:ea typeface="Times New Roman"/>
                <a:cs typeface="Times New Roman"/>
                <a:sym typeface="Times New Roman"/>
              </a:rPr>
              <a:t>Huy Cận</a:t>
            </a:r>
            <a:endParaRPr sz="2600" b="1" i="0" u="none" strike="noStrike" cap="none">
              <a:solidFill>
                <a:schemeClr val="dk1"/>
              </a:solidFill>
              <a:latin typeface="Times New Roman"/>
              <a:ea typeface="Times New Roman"/>
              <a:cs typeface="Times New Roman"/>
              <a:sym typeface="Times New Roman"/>
            </a:endParaRPr>
          </a:p>
        </p:txBody>
      </p:sp>
      <p:cxnSp>
        <p:nvCxnSpPr>
          <p:cNvPr id="394" name="Google Shape;394;p61"/>
          <p:cNvCxnSpPr/>
          <p:nvPr/>
        </p:nvCxnSpPr>
        <p:spPr>
          <a:xfrm>
            <a:off x="6172200" y="1219200"/>
            <a:ext cx="0" cy="5484814"/>
          </a:xfrm>
          <a:prstGeom prst="straightConnector1">
            <a:avLst/>
          </a:prstGeom>
          <a:noFill/>
          <a:ln w="28575" cap="flat" cmpd="sng">
            <a:solidFill>
              <a:srgbClr val="006600"/>
            </a:solidFill>
            <a:prstDash val="solid"/>
            <a:round/>
            <a:headEnd type="none" w="med" len="med"/>
            <a:tailEnd type="none" w="med" len="med"/>
          </a:ln>
        </p:spPr>
      </p:cxnSp>
      <p:sp>
        <p:nvSpPr>
          <p:cNvPr id="395" name="Google Shape;395;p61"/>
          <p:cNvSpPr txBox="1"/>
          <p:nvPr/>
        </p:nvSpPr>
        <p:spPr>
          <a:xfrm>
            <a:off x="505239" y="1162261"/>
            <a:ext cx="5486401" cy="5693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Mặt  trời xuống biển như hòn lửa </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Sóng đã cài then, đêm sập cửa </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Đoàn thuyền đánh cá lại ra khơi,</a:t>
            </a:r>
            <a:endParaRPr/>
          </a:p>
          <a:p>
            <a:pPr marL="0" marR="0" lvl="0" indent="0" algn="l" rtl="0">
              <a:spcBef>
                <a:spcPts val="0"/>
              </a:spcBef>
              <a:spcAft>
                <a:spcPts val="0"/>
              </a:spcAft>
              <a:buClr>
                <a:srgbClr val="0000FF"/>
              </a:buClr>
              <a:buSzPts val="2600"/>
              <a:buFont typeface="Times New Roman"/>
              <a:buNone/>
            </a:pPr>
            <a:r>
              <a:rPr lang="en-US" sz="2600" b="1" i="0" u="none" strike="noStrike" cap="none">
                <a:solidFill>
                  <a:srgbClr val="0000FF"/>
                </a:solidFill>
                <a:latin typeface="Times New Roman"/>
                <a:ea typeface="Times New Roman"/>
                <a:cs typeface="Times New Roman"/>
                <a:sym typeface="Times New Roman"/>
              </a:rPr>
              <a:t>Câu hát căng buồm cùng gió khơi.</a:t>
            </a:r>
            <a:endParaRPr/>
          </a:p>
          <a:p>
            <a:pPr marL="0" marR="0" lvl="0" indent="0" algn="l" rtl="0">
              <a:spcBef>
                <a:spcPts val="0"/>
              </a:spcBef>
              <a:spcAft>
                <a:spcPts val="0"/>
              </a:spcAft>
              <a:buClr>
                <a:schemeClr val="dk1"/>
              </a:buClr>
              <a:buSzPts val="2600"/>
              <a:buFont typeface="Times New Roman"/>
              <a:buNone/>
            </a:pPr>
            <a:r>
              <a:rPr lang="en-US" sz="2600" b="1" i="0" u="none" strike="noStrike" cap="none">
                <a:solidFill>
                  <a:schemeClr val="dk1"/>
                </a:solidFill>
                <a:latin typeface="Times New Roman"/>
                <a:ea typeface="Times New Roman"/>
                <a:cs typeface="Times New Roman"/>
                <a:sym typeface="Times New Roman"/>
              </a:rPr>
              <a:t>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Hát rằng: cá bạc Biển Đông lặng,</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Cá thu Biển Đông như đoàn thoi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Đêm ngày dệt biển muôn luồng sáng </a:t>
            </a:r>
            <a:endParaRPr/>
          </a:p>
          <a:p>
            <a:pPr marL="0" marR="0" lvl="0" indent="0" algn="l" rtl="0">
              <a:spcBef>
                <a:spcPts val="0"/>
              </a:spcBef>
              <a:spcAft>
                <a:spcPts val="0"/>
              </a:spcAft>
              <a:buClr>
                <a:srgbClr val="00CC00"/>
              </a:buClr>
              <a:buSzPts val="2600"/>
              <a:buFont typeface="Times New Roman"/>
              <a:buNone/>
            </a:pPr>
            <a:r>
              <a:rPr lang="en-US" sz="2600" b="1" i="0" u="none" strike="noStrike" cap="none">
                <a:solidFill>
                  <a:srgbClr val="00CC00"/>
                </a:solidFill>
                <a:latin typeface="Times New Roman"/>
                <a:ea typeface="Times New Roman"/>
                <a:cs typeface="Times New Roman"/>
                <a:sym typeface="Times New Roman"/>
              </a:rPr>
              <a:t>Đến dệt lưới ta, đoàn cá ơi !</a:t>
            </a:r>
            <a:endParaRPr/>
          </a:p>
          <a:p>
            <a:pPr marL="0" marR="0" lvl="0" indent="0" algn="l" rtl="0">
              <a:spcBef>
                <a:spcPts val="0"/>
              </a:spcBef>
              <a:spcAft>
                <a:spcPts val="0"/>
              </a:spcAft>
              <a:buClr>
                <a:schemeClr val="dk1"/>
              </a:buClr>
              <a:buSzPts val="2600"/>
              <a:buFont typeface="Arial"/>
              <a:buNone/>
            </a:pPr>
            <a:endParaRPr sz="2600" b="1" i="0" u="none" strike="noStrike" cap="none">
              <a:solidFill>
                <a:schemeClr val="dk1"/>
              </a:solidFill>
              <a:latin typeface="Times New Roman"/>
              <a:ea typeface="Times New Roman"/>
              <a:cs typeface="Times New Roman"/>
              <a:sym typeface="Times New Roman"/>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Ta hát bài ca gọi cá vào,</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Gõ thuyền đã có nhịp trăng cao,</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Biển cho ta cá như lòng mẹ </a:t>
            </a:r>
            <a:endParaRPr/>
          </a:p>
          <a:p>
            <a:pPr marL="0" marR="0" lvl="0" indent="0" algn="l" rtl="0">
              <a:spcBef>
                <a:spcPts val="0"/>
              </a:spcBef>
              <a:spcAft>
                <a:spcPts val="0"/>
              </a:spcAft>
              <a:buClr>
                <a:srgbClr val="C00000"/>
              </a:buClr>
              <a:buSzPts val="2600"/>
              <a:buFont typeface="Times New Roman"/>
              <a:buNone/>
            </a:pPr>
            <a:r>
              <a:rPr lang="en-US" sz="2600" b="1" i="0" u="none" strike="noStrike" cap="none">
                <a:solidFill>
                  <a:srgbClr val="C00000"/>
                </a:solidFill>
                <a:latin typeface="Times New Roman"/>
                <a:ea typeface="Times New Roman"/>
                <a:cs typeface="Times New Roman"/>
                <a:sym typeface="Times New Roman"/>
              </a:rPr>
              <a:t>Nuôi lớn đời ta tự buổi  nào.</a:t>
            </a:r>
            <a:endParaRPr/>
          </a:p>
        </p:txBody>
      </p:sp>
      <p:sp>
        <p:nvSpPr>
          <p:cNvPr id="396" name="Google Shape;396;p61"/>
          <p:cNvSpPr txBox="1"/>
          <p:nvPr/>
        </p:nvSpPr>
        <p:spPr>
          <a:xfrm>
            <a:off x="115957" y="59633"/>
            <a:ext cx="12039600" cy="9309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FF0000"/>
                </a:solidFill>
                <a:latin typeface="Times New Roman"/>
                <a:ea typeface="Times New Roman"/>
                <a:cs typeface="Times New Roman"/>
                <a:sym typeface="Times New Roman"/>
              </a:rPr>
              <a:t>Đoàn thuyền đánh cá</a:t>
            </a:r>
            <a:endParaRPr sz="2800" b="1" i="0" u="none" strike="noStrike" cap="none">
              <a:solidFill>
                <a:srgbClr val="FF0000"/>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400" b="0" i="1" u="none" strike="noStrike" cap="none">
                <a:solidFill>
                  <a:srgbClr val="000099"/>
                </a:solidFill>
                <a:latin typeface="Times New Roman"/>
                <a:ea typeface="Times New Roman"/>
                <a:cs typeface="Times New Roman"/>
                <a:sym typeface="Times New Roman"/>
              </a:rPr>
              <a:t>(Trích)</a:t>
            </a:r>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62"/>
          <p:cNvPicPr preferRelativeResize="0"/>
          <p:nvPr/>
        </p:nvPicPr>
        <p:blipFill rotWithShape="1">
          <a:blip r:embed="rId3">
            <a:alphaModFix/>
          </a:blip>
          <a:srcRect/>
          <a:stretch/>
        </p:blipFill>
        <p:spPr>
          <a:xfrm>
            <a:off x="19051" y="42334"/>
            <a:ext cx="12153900" cy="6773333"/>
          </a:xfrm>
          <a:prstGeom prst="rect">
            <a:avLst/>
          </a:prstGeom>
          <a:noFill/>
          <a:ln>
            <a:noFill/>
          </a:ln>
        </p:spPr>
      </p:pic>
      <p:pic>
        <p:nvPicPr>
          <p:cNvPr id="402" name="Google Shape;402;p62"/>
          <p:cNvPicPr preferRelativeResize="0"/>
          <p:nvPr/>
        </p:nvPicPr>
        <p:blipFill rotWithShape="1">
          <a:blip r:embed="rId4">
            <a:alphaModFix/>
          </a:blip>
          <a:srcRect l="3464" r="34398" b="5898"/>
          <a:stretch/>
        </p:blipFill>
        <p:spPr>
          <a:xfrm>
            <a:off x="304801" y="71451"/>
            <a:ext cx="11648017" cy="6322484"/>
          </a:xfrm>
          <a:prstGeom prst="rect">
            <a:avLst/>
          </a:prstGeom>
          <a:noFill/>
          <a:ln>
            <a:noFill/>
          </a:ln>
        </p:spPr>
      </p:pic>
      <p:sp>
        <p:nvSpPr>
          <p:cNvPr id="403" name="Google Shape;403;p62"/>
          <p:cNvSpPr txBox="1"/>
          <p:nvPr/>
        </p:nvSpPr>
        <p:spPr>
          <a:xfrm>
            <a:off x="2633134" y="1498600"/>
            <a:ext cx="6925733" cy="1014388"/>
          </a:xfrm>
          <a:prstGeom prst="rect">
            <a:avLst/>
          </a:prstGeom>
          <a:noFill/>
          <a:ln>
            <a:noFill/>
          </a:ln>
        </p:spPr>
        <p:txBody>
          <a:bodyPr spcFirstLastPara="1" wrap="square" lIns="90175" tIns="45075" rIns="90175" bIns="45075" anchor="t" anchorCtr="0">
            <a:spAutoFit/>
          </a:bodyPr>
          <a:lstStyle/>
          <a:p>
            <a:pPr marL="0" marR="0" lvl="0" indent="0" algn="ctr" rtl="0">
              <a:spcBef>
                <a:spcPts val="0"/>
              </a:spcBef>
              <a:spcAft>
                <a:spcPts val="0"/>
              </a:spcAft>
              <a:buClr>
                <a:srgbClr val="FF0000"/>
              </a:buClr>
              <a:buSzPts val="6000"/>
              <a:buFont typeface="Times New Roman"/>
              <a:buNone/>
            </a:pPr>
            <a:r>
              <a:rPr lang="en-US" sz="6000" b="1" i="0" u="none" strike="noStrike" cap="none">
                <a:solidFill>
                  <a:srgbClr val="FF0000"/>
                </a:solidFill>
                <a:latin typeface="Times New Roman"/>
                <a:ea typeface="Times New Roman"/>
                <a:cs typeface="Times New Roman"/>
                <a:sym typeface="Times New Roman"/>
              </a:rPr>
              <a:t>Luyện đọc từ</a:t>
            </a:r>
            <a:endParaRPr sz="6000" b="1" i="0" u="none" strike="noStrike" cap="none">
              <a:solidFill>
                <a:srgbClr val="FF0000"/>
              </a:solidFill>
              <a:latin typeface="Times New Roman"/>
              <a:ea typeface="Times New Roman"/>
              <a:cs typeface="Times New Roman"/>
              <a:sym typeface="Times New Roman"/>
            </a:endParaRPr>
          </a:p>
        </p:txBody>
      </p:sp>
      <p:sp>
        <p:nvSpPr>
          <p:cNvPr id="404" name="Google Shape;404;p62"/>
          <p:cNvSpPr txBox="1"/>
          <p:nvPr/>
        </p:nvSpPr>
        <p:spPr>
          <a:xfrm>
            <a:off x="2336800" y="2616200"/>
            <a:ext cx="8229600" cy="3269435"/>
          </a:xfrm>
          <a:prstGeom prst="rect">
            <a:avLst/>
          </a:prstGeom>
          <a:noFill/>
          <a:ln>
            <a:noFill/>
          </a:ln>
        </p:spPr>
        <p:txBody>
          <a:bodyPr spcFirstLastPara="1" wrap="square" lIns="108775" tIns="54375" rIns="108775" bIns="54375" anchor="t" anchorCtr="0">
            <a:spAutoFit/>
          </a:bodyPr>
          <a:lstStyle/>
          <a:p>
            <a:pPr marL="0" marR="0" lvl="0" indent="0" algn="l" rtl="0">
              <a:spcBef>
                <a:spcPts val="0"/>
              </a:spcBef>
              <a:spcAft>
                <a:spcPts val="0"/>
              </a:spcAft>
              <a:buClr>
                <a:schemeClr val="accent1"/>
              </a:buClr>
              <a:buSzPts val="2986"/>
              <a:buFont typeface="Noto Sans Symbols"/>
              <a:buNone/>
            </a:pPr>
            <a:r>
              <a:rPr lang="en-US" sz="3733" b="0" i="0" u="none" strike="noStrike" cap="none">
                <a:solidFill>
                  <a:srgbClr val="0000FF"/>
                </a:solidFill>
                <a:latin typeface="Arial"/>
                <a:ea typeface="Arial"/>
                <a:cs typeface="Arial"/>
                <a:sym typeface="Arial"/>
              </a:rPr>
              <a:t>- luồng sang, kéo lưới</a:t>
            </a:r>
            <a:endParaRPr sz="3733" b="0" i="0" u="none" strike="noStrike" cap="none">
              <a:solidFill>
                <a:srgbClr val="0000FF"/>
              </a:solidFill>
              <a:latin typeface="Arial"/>
              <a:ea typeface="Arial"/>
              <a:cs typeface="Arial"/>
              <a:sym typeface="Arial"/>
            </a:endParaRPr>
          </a:p>
          <a:p>
            <a:pPr marL="0" marR="0" lvl="0" indent="0" algn="l" rtl="0">
              <a:spcBef>
                <a:spcPts val="1867"/>
              </a:spcBef>
              <a:spcAft>
                <a:spcPts val="0"/>
              </a:spcAft>
              <a:buClr>
                <a:schemeClr val="accent1"/>
              </a:buClr>
              <a:buSzPts val="2986"/>
              <a:buFont typeface="Noto Sans Symbols"/>
              <a:buNone/>
            </a:pPr>
            <a:r>
              <a:rPr lang="en-US" sz="3733" b="0" i="0" u="none" strike="noStrike" cap="none">
                <a:solidFill>
                  <a:srgbClr val="0000FF"/>
                </a:solidFill>
                <a:latin typeface="Arial"/>
                <a:ea typeface="Arial"/>
                <a:cs typeface="Arial"/>
                <a:sym typeface="Arial"/>
              </a:rPr>
              <a:t>- nuôi lớn, nắng hồng</a:t>
            </a:r>
            <a:endParaRPr sz="3733" b="0" i="0" u="none" strike="noStrike" cap="none">
              <a:solidFill>
                <a:srgbClr val="0000FF"/>
              </a:solidFill>
              <a:latin typeface="Arial"/>
              <a:ea typeface="Arial"/>
              <a:cs typeface="Arial"/>
              <a:sym typeface="Arial"/>
            </a:endParaRPr>
          </a:p>
          <a:p>
            <a:pPr marL="0" marR="0" lvl="0" indent="0" algn="l" rtl="0">
              <a:spcBef>
                <a:spcPts val="1867"/>
              </a:spcBef>
              <a:spcAft>
                <a:spcPts val="0"/>
              </a:spcAft>
              <a:buClr>
                <a:srgbClr val="0000FF"/>
              </a:buClr>
              <a:buSzPts val="3733"/>
              <a:buFont typeface="Noto Sans Symbols"/>
              <a:buNone/>
            </a:pPr>
            <a:r>
              <a:rPr lang="en-US" sz="3733" b="0" i="0" u="none" strike="noStrike" cap="none">
                <a:solidFill>
                  <a:srgbClr val="0000FF"/>
                </a:solidFill>
                <a:latin typeface="Arial"/>
                <a:ea typeface="Arial"/>
                <a:cs typeface="Arial"/>
                <a:sym typeface="Arial"/>
              </a:rPr>
              <a:t>- chùm cá nặng</a:t>
            </a:r>
            <a:endParaRPr sz="3733" b="0" i="0" u="none" strike="noStrike" cap="none">
              <a:solidFill>
                <a:srgbClr val="0000FF"/>
              </a:solidFill>
              <a:latin typeface="Arial"/>
              <a:ea typeface="Arial"/>
              <a:cs typeface="Arial"/>
              <a:sym typeface="Arial"/>
            </a:endParaRPr>
          </a:p>
          <a:p>
            <a:pPr marL="0" marR="0" lvl="0" indent="0" algn="l" rtl="0">
              <a:spcBef>
                <a:spcPts val="1867"/>
              </a:spcBef>
              <a:spcAft>
                <a:spcPts val="0"/>
              </a:spcAft>
              <a:buClr>
                <a:srgbClr val="0000FF"/>
              </a:buClr>
              <a:buSzPts val="3733"/>
              <a:buFont typeface="Noto Sans Symbols"/>
              <a:buNone/>
            </a:pPr>
            <a:r>
              <a:rPr lang="en-US" sz="3733" b="0" i="0" u="none" strike="noStrike" cap="none">
                <a:solidFill>
                  <a:srgbClr val="0000FF"/>
                </a:solidFill>
                <a:latin typeface="Arial"/>
                <a:ea typeface="Arial"/>
                <a:cs typeface="Arial"/>
                <a:sym typeface="Arial"/>
              </a:rPr>
              <a:t>- mặt trời, </a:t>
            </a:r>
            <a:endParaRPr sz="3733" b="0" i="0" u="none" strike="noStrike" cap="none">
              <a:solidFill>
                <a:srgbClr val="0000FF"/>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anim calcmode="lin" valueType="num">
                                      <p:cBhvr additive="base">
                                        <p:cTn id="7" dur="500"/>
                                        <p:tgtEl>
                                          <p:spTgt spid="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1474</Words>
  <Application>Microsoft Office PowerPoint</Application>
  <PresentationFormat>Widescreen</PresentationFormat>
  <Paragraphs>200</Paragraphs>
  <Slides>33</Slides>
  <Notes>33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Calibri</vt:lpstr>
      <vt:lpstr>Noto Sans Symbols</vt:lpstr>
      <vt:lpstr>Times New Roman</vt: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NGUYỄN THỊ KHÁNH HẠ</cp:lastModifiedBy>
  <cp:revision>1</cp:revision>
  <dcterms:modified xsi:type="dcterms:W3CDTF">2024-05-20T13:11:16Z</dcterms:modified>
</cp:coreProperties>
</file>