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5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6.xml" ContentType="application/vnd.openxmlformats-officedocument.theme+xml"/>
  <Override PartName="/ppt/media/audio2.wav" ContentType="audio/x-wav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7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8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audio3.wav" ContentType="audio/x-wav"/>
  <Override PartName="/ppt/media/audio4.wav" ContentType="audio/x-wav"/>
  <Override PartName="/ppt/media/media8.wav" ContentType="audio/x-wav"/>
  <Override PartName="/ppt/media/media9.wav" ContentType="audio/x-wav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54" r:id="rId1"/>
    <p:sldMasterId id="2147483684" r:id="rId2"/>
    <p:sldMasterId id="2147483696" r:id="rId3"/>
    <p:sldMasterId id="2147483709" r:id="rId4"/>
    <p:sldMasterId id="2147483723" r:id="rId5"/>
    <p:sldMasterId id="2147483753" r:id="rId6"/>
    <p:sldMasterId id="2147483766" r:id="rId7"/>
    <p:sldMasterId id="2147483783" r:id="rId8"/>
    <p:sldMasterId id="2147483795" r:id="rId9"/>
  </p:sldMasterIdLst>
  <p:notesMasterIdLst>
    <p:notesMasterId r:id="rId47"/>
  </p:notesMasterIdLst>
  <p:sldIdLst>
    <p:sldId id="382" r:id="rId10"/>
    <p:sldId id="387" r:id="rId11"/>
    <p:sldId id="373" r:id="rId12"/>
    <p:sldId id="374" r:id="rId13"/>
    <p:sldId id="377" r:id="rId14"/>
    <p:sldId id="376" r:id="rId15"/>
    <p:sldId id="375" r:id="rId16"/>
    <p:sldId id="378" r:id="rId17"/>
    <p:sldId id="379" r:id="rId18"/>
    <p:sldId id="381" r:id="rId19"/>
    <p:sldId id="383" r:id="rId20"/>
    <p:sldId id="358" r:id="rId21"/>
    <p:sldId id="295" r:id="rId22"/>
    <p:sldId id="267" r:id="rId23"/>
    <p:sldId id="266" r:id="rId24"/>
    <p:sldId id="347" r:id="rId25"/>
    <p:sldId id="268" r:id="rId26"/>
    <p:sldId id="348" r:id="rId27"/>
    <p:sldId id="346" r:id="rId28"/>
    <p:sldId id="384" r:id="rId29"/>
    <p:sldId id="385" r:id="rId30"/>
    <p:sldId id="355" r:id="rId31"/>
    <p:sldId id="356" r:id="rId32"/>
    <p:sldId id="357" r:id="rId33"/>
    <p:sldId id="361" r:id="rId34"/>
    <p:sldId id="258" r:id="rId35"/>
    <p:sldId id="363" r:id="rId36"/>
    <p:sldId id="364" r:id="rId37"/>
    <p:sldId id="262" r:id="rId38"/>
    <p:sldId id="263" r:id="rId39"/>
    <p:sldId id="264" r:id="rId40"/>
    <p:sldId id="270" r:id="rId41"/>
    <p:sldId id="359" r:id="rId42"/>
    <p:sldId id="366" r:id="rId43"/>
    <p:sldId id="371" r:id="rId44"/>
    <p:sldId id="367" r:id="rId45"/>
    <p:sldId id="369" r:id="rId46"/>
  </p:sldIdLst>
  <p:sldSz cx="12192000" cy="6858000"/>
  <p:notesSz cx="6858000" cy="9144000"/>
  <p:embeddedFontLst>
    <p:embeddedFont>
      <p:font typeface="Tahoma" panose="020B0604030504040204" pitchFamily="34" charset="0"/>
      <p:regular r:id="rId48"/>
      <p:bold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Arial Black" panose="020B0A04020102020204" pitchFamily="34" charset="0"/>
      <p:bold r:id="rId54"/>
    </p:embeddedFont>
    <p:embeddedFont>
      <p:font typeface="Bernard MT Condensed" panose="02050806060905020404" pitchFamily="18" charset="0"/>
      <p:regular r:id="rId55"/>
    </p:embeddedFont>
    <p:embeddedFont>
      <p:font typeface="宋体" panose="02010600030101010101" pitchFamily="2" charset="-122"/>
      <p:regular r:id="rId56"/>
    </p:embeddedFont>
    <p:embeddedFont>
      <p:font typeface="Brush Script MT" panose="03060802040406070304" pitchFamily="66" charset="0"/>
      <p:italic r:id="rId57"/>
    </p:embeddedFont>
    <p:embeddedFont>
      <p:font typeface="Berlin Sans FB Demi" panose="020E0802020502020306" pitchFamily="34" charset="0"/>
      <p:bold r:id="rId58"/>
    </p:embeddedFont>
    <p:embeddedFont>
      <p:font typeface="Calibri Light" panose="020F0302020204030204" pitchFamily="34" charset="0"/>
      <p:regular r:id="rId59"/>
      <p:italic r:id="rId60"/>
    </p:embeddedFont>
    <p:embeddedFont>
      <p:font typeface="Algerian" panose="04020705040A02060702" pitchFamily="82" charset="0"/>
      <p:regular r:id="rId61"/>
    </p:embeddedFont>
  </p:embeddedFontLst>
  <p:defaultTextStyle>
    <a:defPPr>
      <a:defRPr lang="en-US"/>
    </a:defPPr>
    <a:lvl1pPr marL="0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083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173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260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346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438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518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600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683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FF0D41"/>
    <a:srgbClr val="FB1DC1"/>
    <a:srgbClr val="ABDB77"/>
    <a:srgbClr val="A9C571"/>
    <a:srgbClr val="C4D79D"/>
    <a:srgbClr val="D8853A"/>
    <a:srgbClr val="B88C00"/>
    <a:srgbClr val="008E4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5" Type="http://schemas.openxmlformats.org/officeDocument/2006/relationships/slideMaster" Target="slideMasters/slideMaster5.xml"/><Relationship Id="rId61" Type="http://schemas.openxmlformats.org/officeDocument/2006/relationships/font" Target="fonts/font14.fntdata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font" Target="fonts/font12.fntdata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font" Target="fonts/font7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90BE5A-5B8C-419E-B060-A649AB35264A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DA972-8084-4705-98DC-036A2ED2E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505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83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73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60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346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438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18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600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683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2906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8095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01228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13713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95014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34613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6044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16314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961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2.wav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2.wav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2.wav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2.wav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2.wav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2.wav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2.wav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2.wav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2.wav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2.wav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2.wav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EBA8B-8368-4BAE-BC04-95D4C8DDA5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818A-C870-4938-8225-7F3245C29F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883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EBA8B-8368-4BAE-BC04-95D4C8DDA5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818A-C870-4938-8225-7F3245C29F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5130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25802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268377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331677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395400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EBA8B-8368-4BAE-BC04-95D4C8DDA5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818A-C870-4938-8225-7F3245C29F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66138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EBA8B-8368-4BAE-BC04-95D4C8DDA5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818A-C870-4938-8225-7F3245C29F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76052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EBA8B-8368-4BAE-BC04-95D4C8DDA5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818A-C870-4938-8225-7F3245C29F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19392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EBA8B-8368-4BAE-BC04-95D4C8DDA5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818A-C870-4938-8225-7F3245C29F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72086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EBA8B-8368-4BAE-BC04-95D4C8DDA5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818A-C870-4938-8225-7F3245C29F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10260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EBA8B-8368-4BAE-BC04-95D4C8DDA5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818A-C870-4938-8225-7F3245C29F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177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EBA8B-8368-4BAE-BC04-95D4C8DDA5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818A-C870-4938-8225-7F3245C29F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65766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EBA8B-8368-4BAE-BC04-95D4C8DDA5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818A-C870-4938-8225-7F3245C29F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24379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EBA8B-8368-4BAE-BC04-95D4C8DDA5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818A-C870-4938-8225-7F3245C29F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22727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EBA8B-8368-4BAE-BC04-95D4C8DDA5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818A-C870-4938-8225-7F3245C29F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39727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EBA8B-8368-4BAE-BC04-95D4C8DDA5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818A-C870-4938-8225-7F3245C29F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45573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EBA8B-8368-4BAE-BC04-95D4C8DDA5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818A-C870-4938-8225-7F3245C29F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00391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95896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94976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20244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44125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4618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78726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02274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59899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30515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22426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41375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72481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2723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39612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39612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39612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39612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39612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39612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3961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EBA8B-8368-4BAE-BC04-95D4C8DDA5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818A-C870-4938-8225-7F3245C29F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1401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39612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50465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96816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29860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54171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3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EBA8B-8368-4BAE-BC04-95D4C8DDA5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818A-C870-4938-8225-7F3245C29F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3779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EBA8B-8368-4BAE-BC04-95D4C8DDA5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818A-C870-4938-8225-7F3245C29F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2296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47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6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3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9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8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3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8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EBA8B-8368-4BAE-BC04-95D4C8DDA5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818A-C870-4938-8225-7F3245C29F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1154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EBA8B-8368-4BAE-BC04-95D4C8DDA5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818A-C870-4938-8225-7F3245C29F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8123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75" indent="0">
              <a:buNone/>
              <a:defRPr sz="2700" b="1"/>
            </a:lvl2pPr>
            <a:lvl3pPr marL="1218960" indent="0">
              <a:buNone/>
              <a:defRPr sz="2400" b="1"/>
            </a:lvl3pPr>
            <a:lvl4pPr marL="1828437" indent="0">
              <a:buNone/>
              <a:defRPr sz="2100" b="1"/>
            </a:lvl4pPr>
            <a:lvl5pPr marL="2437918" indent="0">
              <a:buNone/>
              <a:defRPr sz="2100" b="1"/>
            </a:lvl5pPr>
            <a:lvl6pPr marL="3047392" indent="0">
              <a:buNone/>
              <a:defRPr sz="2100" b="1"/>
            </a:lvl6pPr>
            <a:lvl7pPr marL="3656867" indent="0">
              <a:buNone/>
              <a:defRPr sz="2100" b="1"/>
            </a:lvl7pPr>
            <a:lvl8pPr marL="4266347" indent="0">
              <a:buNone/>
              <a:defRPr sz="2100" b="1"/>
            </a:lvl8pPr>
            <a:lvl9pPr marL="4875825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75" indent="0">
              <a:buNone/>
              <a:defRPr sz="2700" b="1"/>
            </a:lvl2pPr>
            <a:lvl3pPr marL="1218960" indent="0">
              <a:buNone/>
              <a:defRPr sz="2400" b="1"/>
            </a:lvl3pPr>
            <a:lvl4pPr marL="1828437" indent="0">
              <a:buNone/>
              <a:defRPr sz="2100" b="1"/>
            </a:lvl4pPr>
            <a:lvl5pPr marL="2437918" indent="0">
              <a:buNone/>
              <a:defRPr sz="2100" b="1"/>
            </a:lvl5pPr>
            <a:lvl6pPr marL="3047392" indent="0">
              <a:buNone/>
              <a:defRPr sz="2100" b="1"/>
            </a:lvl6pPr>
            <a:lvl7pPr marL="3656867" indent="0">
              <a:buNone/>
              <a:defRPr sz="2100" b="1"/>
            </a:lvl7pPr>
            <a:lvl8pPr marL="4266347" indent="0">
              <a:buNone/>
              <a:defRPr sz="2100" b="1"/>
            </a:lvl8pPr>
            <a:lvl9pPr marL="4875825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EBA8B-8368-4BAE-BC04-95D4C8DDA5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818A-C870-4938-8225-7F3245C29F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481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44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34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9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68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13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8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EBA8B-8368-4BAE-BC04-95D4C8DDA5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818A-C870-4938-8225-7F3245C29F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1715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EBA8B-8368-4BAE-BC04-95D4C8DDA5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818A-C870-4938-8225-7F3245C29F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33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EBA8B-8368-4BAE-BC04-95D4C8DDA5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818A-C870-4938-8225-7F3245C29F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092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75" indent="0">
              <a:buNone/>
              <a:defRPr sz="1600"/>
            </a:lvl2pPr>
            <a:lvl3pPr marL="1218960" indent="0">
              <a:buNone/>
              <a:defRPr sz="1300"/>
            </a:lvl3pPr>
            <a:lvl4pPr marL="1828437" indent="0">
              <a:buNone/>
              <a:defRPr sz="1200"/>
            </a:lvl4pPr>
            <a:lvl5pPr marL="2437918" indent="0">
              <a:buNone/>
              <a:defRPr sz="1200"/>
            </a:lvl5pPr>
            <a:lvl6pPr marL="3047392" indent="0">
              <a:buNone/>
              <a:defRPr sz="1200"/>
            </a:lvl6pPr>
            <a:lvl7pPr marL="3656867" indent="0">
              <a:buNone/>
              <a:defRPr sz="1200"/>
            </a:lvl7pPr>
            <a:lvl8pPr marL="4266347" indent="0">
              <a:buNone/>
              <a:defRPr sz="1200"/>
            </a:lvl8pPr>
            <a:lvl9pPr marL="4875825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EBA8B-8368-4BAE-BC04-95D4C8DDA5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818A-C870-4938-8225-7F3245C29F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3460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475" indent="0">
              <a:buNone/>
              <a:defRPr sz="3700"/>
            </a:lvl2pPr>
            <a:lvl3pPr marL="1218960" indent="0">
              <a:buNone/>
              <a:defRPr sz="3200"/>
            </a:lvl3pPr>
            <a:lvl4pPr marL="1828437" indent="0">
              <a:buNone/>
              <a:defRPr sz="2700"/>
            </a:lvl4pPr>
            <a:lvl5pPr marL="2437918" indent="0">
              <a:buNone/>
              <a:defRPr sz="2700"/>
            </a:lvl5pPr>
            <a:lvl6pPr marL="3047392" indent="0">
              <a:buNone/>
              <a:defRPr sz="2700"/>
            </a:lvl6pPr>
            <a:lvl7pPr marL="3656867" indent="0">
              <a:buNone/>
              <a:defRPr sz="2700"/>
            </a:lvl7pPr>
            <a:lvl8pPr marL="4266347" indent="0">
              <a:buNone/>
              <a:defRPr sz="2700"/>
            </a:lvl8pPr>
            <a:lvl9pPr marL="4875825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75" indent="0">
              <a:buNone/>
              <a:defRPr sz="1600"/>
            </a:lvl2pPr>
            <a:lvl3pPr marL="1218960" indent="0">
              <a:buNone/>
              <a:defRPr sz="1300"/>
            </a:lvl3pPr>
            <a:lvl4pPr marL="1828437" indent="0">
              <a:buNone/>
              <a:defRPr sz="1200"/>
            </a:lvl4pPr>
            <a:lvl5pPr marL="2437918" indent="0">
              <a:buNone/>
              <a:defRPr sz="1200"/>
            </a:lvl5pPr>
            <a:lvl6pPr marL="3047392" indent="0">
              <a:buNone/>
              <a:defRPr sz="1200"/>
            </a:lvl6pPr>
            <a:lvl7pPr marL="3656867" indent="0">
              <a:buNone/>
              <a:defRPr sz="1200"/>
            </a:lvl7pPr>
            <a:lvl8pPr marL="4266347" indent="0">
              <a:buNone/>
              <a:defRPr sz="1200"/>
            </a:lvl8pPr>
            <a:lvl9pPr marL="4875825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EBA8B-8368-4BAE-BC04-95D4C8DDA5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818A-C870-4938-8225-7F3245C29F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0352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EBA8B-8368-4BAE-BC04-95D4C8DDA5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818A-C870-4938-8225-7F3245C29F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9088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EBA8B-8368-4BAE-BC04-95D4C8DDA5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818A-C870-4938-8225-7F3245C29F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2860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91390" tIns="45718" rIns="91390" bIns="45718"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48"/>
            <a:ext cx="9144000" cy="1655763"/>
          </a:xfrm>
          <a:prstGeom prst="rect">
            <a:avLst/>
          </a:prstGeom>
        </p:spPr>
        <p:txBody>
          <a:bodyPr lIns="91390" tIns="45718" rIns="91390" bIns="45718"/>
          <a:lstStyle>
            <a:lvl1pPr marL="0" indent="0" algn="ctr">
              <a:buNone/>
              <a:defRPr sz="2400"/>
            </a:lvl1pPr>
            <a:lvl2pPr marL="456903" indent="0" algn="ctr">
              <a:buNone/>
              <a:defRPr sz="2000"/>
            </a:lvl2pPr>
            <a:lvl3pPr marL="913833" indent="0" algn="ctr">
              <a:buNone/>
              <a:defRPr sz="1900"/>
            </a:lvl3pPr>
            <a:lvl4pPr marL="1370750" indent="0" algn="ctr">
              <a:buNone/>
              <a:defRPr sz="1600"/>
            </a:lvl4pPr>
            <a:lvl5pPr marL="1827666" indent="0" algn="ctr">
              <a:buNone/>
              <a:defRPr sz="1600"/>
            </a:lvl5pPr>
            <a:lvl6pPr marL="2284598" indent="0" algn="ctr">
              <a:buNone/>
              <a:defRPr sz="1600"/>
            </a:lvl6pPr>
            <a:lvl7pPr marL="2741498" indent="0" algn="ctr">
              <a:buNone/>
              <a:defRPr sz="1600"/>
            </a:lvl7pPr>
            <a:lvl8pPr marL="3198400" indent="0" algn="ctr">
              <a:buNone/>
              <a:defRPr sz="1600"/>
            </a:lvl8pPr>
            <a:lvl9pPr marL="36553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64"/>
            <a:ext cx="2743200" cy="365125"/>
          </a:xfrm>
          <a:prstGeom prst="rect">
            <a:avLst/>
          </a:prstGeom>
        </p:spPr>
        <p:txBody>
          <a:bodyPr lIns="91390" tIns="45718" rIns="91390" bIns="45718"/>
          <a:lstStyle/>
          <a:p>
            <a:pPr defTabSz="913833"/>
            <a:fld id="{E055F4DF-87C8-48D3-902B-106CC7DC2DE2}" type="datetimeFigureOut">
              <a:rPr lang="en-US" smtClean="0">
                <a:solidFill>
                  <a:prstClr val="black"/>
                </a:solidFill>
              </a:rPr>
              <a:pPr defTabSz="913833"/>
              <a:t>5/14/2024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64"/>
            <a:ext cx="4114800" cy="365125"/>
          </a:xfrm>
          <a:prstGeom prst="rect">
            <a:avLst/>
          </a:prstGeom>
        </p:spPr>
        <p:txBody>
          <a:bodyPr lIns="91390" tIns="45718" rIns="91390" bIns="45718"/>
          <a:lstStyle/>
          <a:p>
            <a:pPr defTabSz="913833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64"/>
            <a:ext cx="2743200" cy="365125"/>
          </a:xfrm>
          <a:prstGeom prst="rect">
            <a:avLst/>
          </a:prstGeom>
        </p:spPr>
        <p:txBody>
          <a:bodyPr lIns="91390" tIns="45718" rIns="91390" bIns="45718"/>
          <a:lstStyle/>
          <a:p>
            <a:pPr defTabSz="913833"/>
            <a:fld id="{590B1F3C-28FC-40EC-8ECF-41A73F1887F2}" type="slidenum">
              <a:rPr lang="en-US" smtClean="0">
                <a:solidFill>
                  <a:prstClr val="black"/>
                </a:solidFill>
              </a:rPr>
              <a:pPr defTabSz="913833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7403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lIns="91390" tIns="45718" rIns="91390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91390" tIns="45718" rIns="91390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64"/>
            <a:ext cx="2743200" cy="365125"/>
          </a:xfrm>
          <a:prstGeom prst="rect">
            <a:avLst/>
          </a:prstGeom>
        </p:spPr>
        <p:txBody>
          <a:bodyPr lIns="91390" tIns="45718" rIns="91390" bIns="45718"/>
          <a:lstStyle/>
          <a:p>
            <a:pPr defTabSz="913833"/>
            <a:fld id="{E055F4DF-87C8-48D3-902B-106CC7DC2DE2}" type="datetimeFigureOut">
              <a:rPr lang="en-US" smtClean="0">
                <a:solidFill>
                  <a:prstClr val="black"/>
                </a:solidFill>
              </a:rPr>
              <a:pPr defTabSz="913833"/>
              <a:t>5/14/2024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64"/>
            <a:ext cx="4114800" cy="365125"/>
          </a:xfrm>
          <a:prstGeom prst="rect">
            <a:avLst/>
          </a:prstGeom>
        </p:spPr>
        <p:txBody>
          <a:bodyPr lIns="91390" tIns="45718" rIns="91390" bIns="45718"/>
          <a:lstStyle/>
          <a:p>
            <a:pPr defTabSz="913833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64"/>
            <a:ext cx="2743200" cy="365125"/>
          </a:xfrm>
          <a:prstGeom prst="rect">
            <a:avLst/>
          </a:prstGeom>
        </p:spPr>
        <p:txBody>
          <a:bodyPr lIns="91390" tIns="45718" rIns="91390" bIns="45718"/>
          <a:lstStyle/>
          <a:p>
            <a:pPr defTabSz="913833"/>
            <a:fld id="{590B1F3C-28FC-40EC-8ECF-41A73F1887F2}" type="slidenum">
              <a:rPr lang="en-US" smtClean="0">
                <a:solidFill>
                  <a:prstClr val="black"/>
                </a:solidFill>
              </a:rPr>
              <a:pPr defTabSz="913833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615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81"/>
            <a:ext cx="10515600" cy="2852737"/>
          </a:xfrm>
          <a:prstGeom prst="rect">
            <a:avLst/>
          </a:prstGeom>
        </p:spPr>
        <p:txBody>
          <a:bodyPr lIns="91390" tIns="45718" rIns="91390" bIns="45718"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7"/>
            <a:ext cx="10515600" cy="1500187"/>
          </a:xfrm>
          <a:prstGeom prst="rect">
            <a:avLst/>
          </a:prstGeom>
        </p:spPr>
        <p:txBody>
          <a:bodyPr lIns="91390" tIns="45718" rIns="91390" bIns="45718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0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83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7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6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5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4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3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64"/>
            <a:ext cx="2743200" cy="365125"/>
          </a:xfrm>
          <a:prstGeom prst="rect">
            <a:avLst/>
          </a:prstGeom>
        </p:spPr>
        <p:txBody>
          <a:bodyPr lIns="91390" tIns="45718" rIns="91390" bIns="45718"/>
          <a:lstStyle/>
          <a:p>
            <a:pPr defTabSz="913833"/>
            <a:fld id="{E055F4DF-87C8-48D3-902B-106CC7DC2DE2}" type="datetimeFigureOut">
              <a:rPr lang="en-US" smtClean="0">
                <a:solidFill>
                  <a:prstClr val="black"/>
                </a:solidFill>
              </a:rPr>
              <a:pPr defTabSz="913833"/>
              <a:t>5/14/2024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64"/>
            <a:ext cx="4114800" cy="365125"/>
          </a:xfrm>
          <a:prstGeom prst="rect">
            <a:avLst/>
          </a:prstGeom>
        </p:spPr>
        <p:txBody>
          <a:bodyPr lIns="91390" tIns="45718" rIns="91390" bIns="45718"/>
          <a:lstStyle/>
          <a:p>
            <a:pPr defTabSz="913833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64"/>
            <a:ext cx="2743200" cy="365125"/>
          </a:xfrm>
          <a:prstGeom prst="rect">
            <a:avLst/>
          </a:prstGeom>
        </p:spPr>
        <p:txBody>
          <a:bodyPr lIns="91390" tIns="45718" rIns="91390" bIns="45718"/>
          <a:lstStyle/>
          <a:p>
            <a:pPr defTabSz="913833"/>
            <a:fld id="{590B1F3C-28FC-40EC-8ECF-41A73F1887F2}" type="slidenum">
              <a:rPr lang="en-US" smtClean="0">
                <a:solidFill>
                  <a:prstClr val="black"/>
                </a:solidFill>
              </a:rPr>
              <a:pPr defTabSz="913833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4859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lIns="91390" tIns="45718" rIns="91390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 lIns="91390" tIns="45718" rIns="91390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 lIns="91390" tIns="45718" rIns="91390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64"/>
            <a:ext cx="2743200" cy="365125"/>
          </a:xfrm>
          <a:prstGeom prst="rect">
            <a:avLst/>
          </a:prstGeom>
        </p:spPr>
        <p:txBody>
          <a:bodyPr lIns="91390" tIns="45718" rIns="91390" bIns="45718"/>
          <a:lstStyle/>
          <a:p>
            <a:pPr defTabSz="913833"/>
            <a:fld id="{E055F4DF-87C8-48D3-902B-106CC7DC2DE2}" type="datetimeFigureOut">
              <a:rPr lang="en-US" smtClean="0">
                <a:solidFill>
                  <a:prstClr val="black"/>
                </a:solidFill>
              </a:rPr>
              <a:pPr defTabSz="913833"/>
              <a:t>5/14/2024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64"/>
            <a:ext cx="4114800" cy="365125"/>
          </a:xfrm>
          <a:prstGeom prst="rect">
            <a:avLst/>
          </a:prstGeom>
        </p:spPr>
        <p:txBody>
          <a:bodyPr lIns="91390" tIns="45718" rIns="91390" bIns="45718"/>
          <a:lstStyle/>
          <a:p>
            <a:pPr defTabSz="913833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64"/>
            <a:ext cx="2743200" cy="365125"/>
          </a:xfrm>
          <a:prstGeom prst="rect">
            <a:avLst/>
          </a:prstGeom>
        </p:spPr>
        <p:txBody>
          <a:bodyPr lIns="91390" tIns="45718" rIns="91390" bIns="45718"/>
          <a:lstStyle/>
          <a:p>
            <a:pPr defTabSz="913833"/>
            <a:fld id="{590B1F3C-28FC-40EC-8ECF-41A73F1887F2}" type="slidenum">
              <a:rPr lang="en-US" smtClean="0">
                <a:solidFill>
                  <a:prstClr val="black"/>
                </a:solidFill>
              </a:rPr>
              <a:pPr defTabSz="913833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012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EBA8B-8368-4BAE-BC04-95D4C8DDA5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818A-C870-4938-8225-7F3245C29F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4936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 lIns="91390" tIns="45718" rIns="91390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lIns="91390" tIns="45718" rIns="91390" bIns="45718" anchor="b"/>
          <a:lstStyle>
            <a:lvl1pPr marL="0" indent="0">
              <a:buNone/>
              <a:defRPr sz="2400" b="1"/>
            </a:lvl1pPr>
            <a:lvl2pPr marL="456903" indent="0">
              <a:buNone/>
              <a:defRPr sz="2000" b="1"/>
            </a:lvl2pPr>
            <a:lvl3pPr marL="913833" indent="0">
              <a:buNone/>
              <a:defRPr sz="1900" b="1"/>
            </a:lvl3pPr>
            <a:lvl4pPr marL="1370750" indent="0">
              <a:buNone/>
              <a:defRPr sz="1600" b="1"/>
            </a:lvl4pPr>
            <a:lvl5pPr marL="1827666" indent="0">
              <a:buNone/>
              <a:defRPr sz="1600" b="1"/>
            </a:lvl5pPr>
            <a:lvl6pPr marL="2284598" indent="0">
              <a:buNone/>
              <a:defRPr sz="1600" b="1"/>
            </a:lvl6pPr>
            <a:lvl7pPr marL="2741498" indent="0">
              <a:buNone/>
              <a:defRPr sz="1600" b="1"/>
            </a:lvl7pPr>
            <a:lvl8pPr marL="3198400" indent="0">
              <a:buNone/>
              <a:defRPr sz="1600" b="1"/>
            </a:lvl8pPr>
            <a:lvl9pPr marL="36553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 lIns="91390" tIns="45718" rIns="91390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</p:spPr>
        <p:txBody>
          <a:bodyPr lIns="91390" tIns="45718" rIns="91390" bIns="45718" anchor="b"/>
          <a:lstStyle>
            <a:lvl1pPr marL="0" indent="0">
              <a:buNone/>
              <a:defRPr sz="2400" b="1"/>
            </a:lvl1pPr>
            <a:lvl2pPr marL="456903" indent="0">
              <a:buNone/>
              <a:defRPr sz="2000" b="1"/>
            </a:lvl2pPr>
            <a:lvl3pPr marL="913833" indent="0">
              <a:buNone/>
              <a:defRPr sz="1900" b="1"/>
            </a:lvl3pPr>
            <a:lvl4pPr marL="1370750" indent="0">
              <a:buNone/>
              <a:defRPr sz="1600" b="1"/>
            </a:lvl4pPr>
            <a:lvl5pPr marL="1827666" indent="0">
              <a:buNone/>
              <a:defRPr sz="1600" b="1"/>
            </a:lvl5pPr>
            <a:lvl6pPr marL="2284598" indent="0">
              <a:buNone/>
              <a:defRPr sz="1600" b="1"/>
            </a:lvl6pPr>
            <a:lvl7pPr marL="2741498" indent="0">
              <a:buNone/>
              <a:defRPr sz="1600" b="1"/>
            </a:lvl7pPr>
            <a:lvl8pPr marL="3198400" indent="0">
              <a:buNone/>
              <a:defRPr sz="1600" b="1"/>
            </a:lvl8pPr>
            <a:lvl9pPr marL="36553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 lIns="91390" tIns="45718" rIns="91390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64"/>
            <a:ext cx="2743200" cy="365125"/>
          </a:xfrm>
          <a:prstGeom prst="rect">
            <a:avLst/>
          </a:prstGeom>
        </p:spPr>
        <p:txBody>
          <a:bodyPr lIns="91390" tIns="45718" rIns="91390" bIns="45718"/>
          <a:lstStyle/>
          <a:p>
            <a:pPr defTabSz="913833"/>
            <a:fld id="{E055F4DF-87C8-48D3-902B-106CC7DC2DE2}" type="datetimeFigureOut">
              <a:rPr lang="en-US" smtClean="0">
                <a:solidFill>
                  <a:prstClr val="black"/>
                </a:solidFill>
              </a:rPr>
              <a:pPr defTabSz="913833"/>
              <a:t>5/14/2024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64"/>
            <a:ext cx="4114800" cy="365125"/>
          </a:xfrm>
          <a:prstGeom prst="rect">
            <a:avLst/>
          </a:prstGeom>
        </p:spPr>
        <p:txBody>
          <a:bodyPr lIns="91390" tIns="45718" rIns="91390" bIns="45718"/>
          <a:lstStyle/>
          <a:p>
            <a:pPr defTabSz="913833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64"/>
            <a:ext cx="2743200" cy="365125"/>
          </a:xfrm>
          <a:prstGeom prst="rect">
            <a:avLst/>
          </a:prstGeom>
        </p:spPr>
        <p:txBody>
          <a:bodyPr lIns="91390" tIns="45718" rIns="91390" bIns="45718"/>
          <a:lstStyle/>
          <a:p>
            <a:pPr defTabSz="913833"/>
            <a:fld id="{590B1F3C-28FC-40EC-8ECF-41A73F1887F2}" type="slidenum">
              <a:rPr lang="en-US" smtClean="0">
                <a:solidFill>
                  <a:prstClr val="black"/>
                </a:solidFill>
              </a:rPr>
              <a:pPr defTabSz="913833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0094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lIns="91390" tIns="45718" rIns="91390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64"/>
            <a:ext cx="2743200" cy="365125"/>
          </a:xfrm>
          <a:prstGeom prst="rect">
            <a:avLst/>
          </a:prstGeom>
        </p:spPr>
        <p:txBody>
          <a:bodyPr lIns="91390" tIns="45718" rIns="91390" bIns="45718"/>
          <a:lstStyle/>
          <a:p>
            <a:pPr defTabSz="913833"/>
            <a:fld id="{E055F4DF-87C8-48D3-902B-106CC7DC2DE2}" type="datetimeFigureOut">
              <a:rPr lang="en-US" smtClean="0">
                <a:solidFill>
                  <a:prstClr val="black"/>
                </a:solidFill>
              </a:rPr>
              <a:pPr defTabSz="913833"/>
              <a:t>5/14/2024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64"/>
            <a:ext cx="4114800" cy="365125"/>
          </a:xfrm>
          <a:prstGeom prst="rect">
            <a:avLst/>
          </a:prstGeom>
        </p:spPr>
        <p:txBody>
          <a:bodyPr lIns="91390" tIns="45718" rIns="91390" bIns="45718"/>
          <a:lstStyle/>
          <a:p>
            <a:pPr defTabSz="913833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64"/>
            <a:ext cx="2743200" cy="365125"/>
          </a:xfrm>
          <a:prstGeom prst="rect">
            <a:avLst/>
          </a:prstGeom>
        </p:spPr>
        <p:txBody>
          <a:bodyPr lIns="91390" tIns="45718" rIns="91390" bIns="45718"/>
          <a:lstStyle/>
          <a:p>
            <a:pPr defTabSz="913833"/>
            <a:fld id="{590B1F3C-28FC-40EC-8ECF-41A73F1887F2}" type="slidenum">
              <a:rPr lang="en-US" smtClean="0">
                <a:solidFill>
                  <a:prstClr val="black"/>
                </a:solidFill>
              </a:rPr>
              <a:pPr defTabSz="913833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2765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64"/>
            <a:ext cx="2743200" cy="365125"/>
          </a:xfrm>
          <a:prstGeom prst="rect">
            <a:avLst/>
          </a:prstGeom>
        </p:spPr>
        <p:txBody>
          <a:bodyPr lIns="91390" tIns="45718" rIns="91390" bIns="45718"/>
          <a:lstStyle/>
          <a:p>
            <a:pPr defTabSz="913833"/>
            <a:fld id="{E055F4DF-87C8-48D3-902B-106CC7DC2DE2}" type="datetimeFigureOut">
              <a:rPr lang="en-US" smtClean="0">
                <a:solidFill>
                  <a:prstClr val="black"/>
                </a:solidFill>
              </a:rPr>
              <a:pPr defTabSz="913833"/>
              <a:t>5/14/2024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64"/>
            <a:ext cx="4114800" cy="365125"/>
          </a:xfrm>
          <a:prstGeom prst="rect">
            <a:avLst/>
          </a:prstGeom>
        </p:spPr>
        <p:txBody>
          <a:bodyPr lIns="91390" tIns="45718" rIns="91390" bIns="45718"/>
          <a:lstStyle/>
          <a:p>
            <a:pPr defTabSz="913833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64"/>
            <a:ext cx="2743200" cy="365125"/>
          </a:xfrm>
          <a:prstGeom prst="rect">
            <a:avLst/>
          </a:prstGeom>
        </p:spPr>
        <p:txBody>
          <a:bodyPr lIns="91390" tIns="45718" rIns="91390" bIns="45718"/>
          <a:lstStyle/>
          <a:p>
            <a:pPr defTabSz="913833"/>
            <a:fld id="{590B1F3C-28FC-40EC-8ECF-41A73F1887F2}" type="slidenum">
              <a:rPr lang="en-US" smtClean="0">
                <a:solidFill>
                  <a:prstClr val="black"/>
                </a:solidFill>
              </a:rPr>
              <a:pPr defTabSz="913833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9081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390" tIns="45718" rIns="91390" bIns="45718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69"/>
            <a:ext cx="6172200" cy="4873625"/>
          </a:xfrm>
          <a:prstGeom prst="rect">
            <a:avLst/>
          </a:prstGeom>
        </p:spPr>
        <p:txBody>
          <a:bodyPr lIns="91390" tIns="45718" rIns="91390" bIns="45718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 lIns="91390" tIns="45718" rIns="91390" bIns="45718"/>
          <a:lstStyle>
            <a:lvl1pPr marL="0" indent="0">
              <a:buNone/>
              <a:defRPr sz="1600"/>
            </a:lvl1pPr>
            <a:lvl2pPr marL="456903" indent="0">
              <a:buNone/>
              <a:defRPr sz="1500"/>
            </a:lvl2pPr>
            <a:lvl3pPr marL="913833" indent="0">
              <a:buNone/>
              <a:defRPr sz="1200"/>
            </a:lvl3pPr>
            <a:lvl4pPr marL="1370750" indent="0">
              <a:buNone/>
              <a:defRPr sz="1100"/>
            </a:lvl4pPr>
            <a:lvl5pPr marL="1827666" indent="0">
              <a:buNone/>
              <a:defRPr sz="1100"/>
            </a:lvl5pPr>
            <a:lvl6pPr marL="2284598" indent="0">
              <a:buNone/>
              <a:defRPr sz="1100"/>
            </a:lvl6pPr>
            <a:lvl7pPr marL="2741498" indent="0">
              <a:buNone/>
              <a:defRPr sz="1100"/>
            </a:lvl7pPr>
            <a:lvl8pPr marL="3198400" indent="0">
              <a:buNone/>
              <a:defRPr sz="1100"/>
            </a:lvl8pPr>
            <a:lvl9pPr marL="3655303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64"/>
            <a:ext cx="2743200" cy="365125"/>
          </a:xfrm>
          <a:prstGeom prst="rect">
            <a:avLst/>
          </a:prstGeom>
        </p:spPr>
        <p:txBody>
          <a:bodyPr lIns="91390" tIns="45718" rIns="91390" bIns="45718"/>
          <a:lstStyle/>
          <a:p>
            <a:pPr defTabSz="913833"/>
            <a:fld id="{E055F4DF-87C8-48D3-902B-106CC7DC2DE2}" type="datetimeFigureOut">
              <a:rPr lang="en-US" smtClean="0">
                <a:solidFill>
                  <a:prstClr val="black"/>
                </a:solidFill>
              </a:rPr>
              <a:pPr defTabSz="913833"/>
              <a:t>5/14/2024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64"/>
            <a:ext cx="4114800" cy="365125"/>
          </a:xfrm>
          <a:prstGeom prst="rect">
            <a:avLst/>
          </a:prstGeom>
        </p:spPr>
        <p:txBody>
          <a:bodyPr lIns="91390" tIns="45718" rIns="91390" bIns="45718"/>
          <a:lstStyle/>
          <a:p>
            <a:pPr defTabSz="913833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64"/>
            <a:ext cx="2743200" cy="365125"/>
          </a:xfrm>
          <a:prstGeom prst="rect">
            <a:avLst/>
          </a:prstGeom>
        </p:spPr>
        <p:txBody>
          <a:bodyPr lIns="91390" tIns="45718" rIns="91390" bIns="45718"/>
          <a:lstStyle/>
          <a:p>
            <a:pPr defTabSz="913833"/>
            <a:fld id="{590B1F3C-28FC-40EC-8ECF-41A73F1887F2}" type="slidenum">
              <a:rPr lang="en-US" smtClean="0">
                <a:solidFill>
                  <a:prstClr val="black"/>
                </a:solidFill>
              </a:rPr>
              <a:pPr defTabSz="913833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72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390" tIns="45718" rIns="91390" bIns="45718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69"/>
            <a:ext cx="6172200" cy="4873625"/>
          </a:xfrm>
          <a:prstGeom prst="rect">
            <a:avLst/>
          </a:prstGeom>
        </p:spPr>
        <p:txBody>
          <a:bodyPr lIns="91390" tIns="45718" rIns="91390" bIns="45718"/>
          <a:lstStyle>
            <a:lvl1pPr marL="0" indent="0">
              <a:buNone/>
              <a:defRPr sz="3200"/>
            </a:lvl1pPr>
            <a:lvl2pPr marL="456903" indent="0">
              <a:buNone/>
              <a:defRPr sz="2800"/>
            </a:lvl2pPr>
            <a:lvl3pPr marL="913833" indent="0">
              <a:buNone/>
              <a:defRPr sz="2400"/>
            </a:lvl3pPr>
            <a:lvl4pPr marL="1370750" indent="0">
              <a:buNone/>
              <a:defRPr sz="2000"/>
            </a:lvl4pPr>
            <a:lvl5pPr marL="1827666" indent="0">
              <a:buNone/>
              <a:defRPr sz="2000"/>
            </a:lvl5pPr>
            <a:lvl6pPr marL="2284598" indent="0">
              <a:buNone/>
              <a:defRPr sz="2000"/>
            </a:lvl6pPr>
            <a:lvl7pPr marL="2741498" indent="0">
              <a:buNone/>
              <a:defRPr sz="2000"/>
            </a:lvl7pPr>
            <a:lvl8pPr marL="3198400" indent="0">
              <a:buNone/>
              <a:defRPr sz="2000"/>
            </a:lvl8pPr>
            <a:lvl9pPr marL="365530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 lIns="91390" tIns="45718" rIns="91390" bIns="45718"/>
          <a:lstStyle>
            <a:lvl1pPr marL="0" indent="0">
              <a:buNone/>
              <a:defRPr sz="1600"/>
            </a:lvl1pPr>
            <a:lvl2pPr marL="456903" indent="0">
              <a:buNone/>
              <a:defRPr sz="1500"/>
            </a:lvl2pPr>
            <a:lvl3pPr marL="913833" indent="0">
              <a:buNone/>
              <a:defRPr sz="1200"/>
            </a:lvl3pPr>
            <a:lvl4pPr marL="1370750" indent="0">
              <a:buNone/>
              <a:defRPr sz="1100"/>
            </a:lvl4pPr>
            <a:lvl5pPr marL="1827666" indent="0">
              <a:buNone/>
              <a:defRPr sz="1100"/>
            </a:lvl5pPr>
            <a:lvl6pPr marL="2284598" indent="0">
              <a:buNone/>
              <a:defRPr sz="1100"/>
            </a:lvl6pPr>
            <a:lvl7pPr marL="2741498" indent="0">
              <a:buNone/>
              <a:defRPr sz="1100"/>
            </a:lvl7pPr>
            <a:lvl8pPr marL="3198400" indent="0">
              <a:buNone/>
              <a:defRPr sz="1100"/>
            </a:lvl8pPr>
            <a:lvl9pPr marL="3655303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64"/>
            <a:ext cx="2743200" cy="365125"/>
          </a:xfrm>
          <a:prstGeom prst="rect">
            <a:avLst/>
          </a:prstGeom>
        </p:spPr>
        <p:txBody>
          <a:bodyPr lIns="91390" tIns="45718" rIns="91390" bIns="45718"/>
          <a:lstStyle/>
          <a:p>
            <a:pPr defTabSz="913833"/>
            <a:fld id="{E055F4DF-87C8-48D3-902B-106CC7DC2DE2}" type="datetimeFigureOut">
              <a:rPr lang="en-US" smtClean="0">
                <a:solidFill>
                  <a:prstClr val="black"/>
                </a:solidFill>
              </a:rPr>
              <a:pPr defTabSz="913833"/>
              <a:t>5/14/2024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64"/>
            <a:ext cx="4114800" cy="365125"/>
          </a:xfrm>
          <a:prstGeom prst="rect">
            <a:avLst/>
          </a:prstGeom>
        </p:spPr>
        <p:txBody>
          <a:bodyPr lIns="91390" tIns="45718" rIns="91390" bIns="45718"/>
          <a:lstStyle/>
          <a:p>
            <a:pPr defTabSz="913833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64"/>
            <a:ext cx="2743200" cy="365125"/>
          </a:xfrm>
          <a:prstGeom prst="rect">
            <a:avLst/>
          </a:prstGeom>
        </p:spPr>
        <p:txBody>
          <a:bodyPr lIns="91390" tIns="45718" rIns="91390" bIns="45718"/>
          <a:lstStyle/>
          <a:p>
            <a:pPr defTabSz="913833"/>
            <a:fld id="{590B1F3C-28FC-40EC-8ECF-41A73F1887F2}" type="slidenum">
              <a:rPr lang="en-US" smtClean="0">
                <a:solidFill>
                  <a:prstClr val="black"/>
                </a:solidFill>
              </a:rPr>
              <a:pPr defTabSz="913833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7623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lIns="91390" tIns="45718" rIns="91390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 lIns="91390" tIns="45718" rIns="91390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64"/>
            <a:ext cx="2743200" cy="365125"/>
          </a:xfrm>
          <a:prstGeom prst="rect">
            <a:avLst/>
          </a:prstGeom>
        </p:spPr>
        <p:txBody>
          <a:bodyPr lIns="91390" tIns="45718" rIns="91390" bIns="45718"/>
          <a:lstStyle/>
          <a:p>
            <a:pPr defTabSz="913833"/>
            <a:fld id="{E055F4DF-87C8-48D3-902B-106CC7DC2DE2}" type="datetimeFigureOut">
              <a:rPr lang="en-US" smtClean="0">
                <a:solidFill>
                  <a:prstClr val="black"/>
                </a:solidFill>
              </a:rPr>
              <a:pPr defTabSz="913833"/>
              <a:t>5/14/2024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64"/>
            <a:ext cx="4114800" cy="365125"/>
          </a:xfrm>
          <a:prstGeom prst="rect">
            <a:avLst/>
          </a:prstGeom>
        </p:spPr>
        <p:txBody>
          <a:bodyPr lIns="91390" tIns="45718" rIns="91390" bIns="45718"/>
          <a:lstStyle/>
          <a:p>
            <a:pPr defTabSz="913833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64"/>
            <a:ext cx="2743200" cy="365125"/>
          </a:xfrm>
          <a:prstGeom prst="rect">
            <a:avLst/>
          </a:prstGeom>
        </p:spPr>
        <p:txBody>
          <a:bodyPr lIns="91390" tIns="45718" rIns="91390" bIns="45718"/>
          <a:lstStyle/>
          <a:p>
            <a:pPr defTabSz="913833"/>
            <a:fld id="{590B1F3C-28FC-40EC-8ECF-41A73F1887F2}" type="slidenum">
              <a:rPr lang="en-US" smtClean="0">
                <a:solidFill>
                  <a:prstClr val="black"/>
                </a:solidFill>
              </a:rPr>
              <a:pPr defTabSz="913833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8199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69"/>
            <a:ext cx="2628900" cy="5811839"/>
          </a:xfrm>
          <a:prstGeom prst="rect">
            <a:avLst/>
          </a:prstGeom>
        </p:spPr>
        <p:txBody>
          <a:bodyPr vert="eaVert" lIns="91390" tIns="45718" rIns="91390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69"/>
            <a:ext cx="7734300" cy="5811839"/>
          </a:xfrm>
          <a:prstGeom prst="rect">
            <a:avLst/>
          </a:prstGeom>
        </p:spPr>
        <p:txBody>
          <a:bodyPr vert="eaVert" lIns="91390" tIns="45718" rIns="91390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64"/>
            <a:ext cx="2743200" cy="365125"/>
          </a:xfrm>
          <a:prstGeom prst="rect">
            <a:avLst/>
          </a:prstGeom>
        </p:spPr>
        <p:txBody>
          <a:bodyPr lIns="91390" tIns="45718" rIns="91390" bIns="45718"/>
          <a:lstStyle/>
          <a:p>
            <a:pPr defTabSz="913833"/>
            <a:fld id="{E055F4DF-87C8-48D3-902B-106CC7DC2DE2}" type="datetimeFigureOut">
              <a:rPr lang="en-US" smtClean="0">
                <a:solidFill>
                  <a:prstClr val="black"/>
                </a:solidFill>
              </a:rPr>
              <a:pPr defTabSz="913833"/>
              <a:t>5/14/2024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64"/>
            <a:ext cx="4114800" cy="365125"/>
          </a:xfrm>
          <a:prstGeom prst="rect">
            <a:avLst/>
          </a:prstGeom>
        </p:spPr>
        <p:txBody>
          <a:bodyPr lIns="91390" tIns="45718" rIns="91390" bIns="45718"/>
          <a:lstStyle/>
          <a:p>
            <a:pPr defTabSz="913833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64"/>
            <a:ext cx="2743200" cy="365125"/>
          </a:xfrm>
          <a:prstGeom prst="rect">
            <a:avLst/>
          </a:prstGeom>
        </p:spPr>
        <p:txBody>
          <a:bodyPr lIns="91390" tIns="45718" rIns="91390" bIns="45718"/>
          <a:lstStyle/>
          <a:p>
            <a:pPr defTabSz="913833"/>
            <a:fld id="{590B1F3C-28FC-40EC-8ECF-41A73F1887F2}" type="slidenum">
              <a:rPr lang="en-US" smtClean="0">
                <a:solidFill>
                  <a:prstClr val="black"/>
                </a:solidFill>
              </a:rPr>
              <a:pPr defTabSz="913833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7303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69410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91390" tIns="45718" rIns="91390" bIns="45718"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48"/>
            <a:ext cx="9144000" cy="1655763"/>
          </a:xfrm>
          <a:prstGeom prst="rect">
            <a:avLst/>
          </a:prstGeom>
        </p:spPr>
        <p:txBody>
          <a:bodyPr lIns="91390" tIns="45718" rIns="91390" bIns="45718"/>
          <a:lstStyle>
            <a:lvl1pPr marL="0" indent="0" algn="ctr">
              <a:buNone/>
              <a:defRPr sz="2400"/>
            </a:lvl1pPr>
            <a:lvl2pPr marL="456903" indent="0" algn="ctr">
              <a:buNone/>
              <a:defRPr sz="2000"/>
            </a:lvl2pPr>
            <a:lvl3pPr marL="913833" indent="0" algn="ctr">
              <a:buNone/>
              <a:defRPr sz="1900"/>
            </a:lvl3pPr>
            <a:lvl4pPr marL="1370750" indent="0" algn="ctr">
              <a:buNone/>
              <a:defRPr sz="1600"/>
            </a:lvl4pPr>
            <a:lvl5pPr marL="1827666" indent="0" algn="ctr">
              <a:buNone/>
              <a:defRPr sz="1600"/>
            </a:lvl5pPr>
            <a:lvl6pPr marL="2284598" indent="0" algn="ctr">
              <a:buNone/>
              <a:defRPr sz="1600"/>
            </a:lvl6pPr>
            <a:lvl7pPr marL="2741498" indent="0" algn="ctr">
              <a:buNone/>
              <a:defRPr sz="1600"/>
            </a:lvl7pPr>
            <a:lvl8pPr marL="3198400" indent="0" algn="ctr">
              <a:buNone/>
              <a:defRPr sz="1600"/>
            </a:lvl8pPr>
            <a:lvl9pPr marL="36553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64"/>
            <a:ext cx="2743200" cy="365125"/>
          </a:xfrm>
          <a:prstGeom prst="rect">
            <a:avLst/>
          </a:prstGeom>
        </p:spPr>
        <p:txBody>
          <a:bodyPr lIns="91390" tIns="45718" rIns="91390" bIns="45718"/>
          <a:lstStyle/>
          <a:p>
            <a:pPr defTabSz="913833"/>
            <a:fld id="{E055F4DF-87C8-48D3-902B-106CC7DC2DE2}" type="datetimeFigureOut">
              <a:rPr lang="en-US" smtClean="0">
                <a:solidFill>
                  <a:prstClr val="black"/>
                </a:solidFill>
              </a:rPr>
              <a:pPr defTabSz="913833"/>
              <a:t>5/14/2024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64"/>
            <a:ext cx="4114800" cy="365125"/>
          </a:xfrm>
          <a:prstGeom prst="rect">
            <a:avLst/>
          </a:prstGeom>
        </p:spPr>
        <p:txBody>
          <a:bodyPr lIns="91390" tIns="45718" rIns="91390" bIns="45718"/>
          <a:lstStyle/>
          <a:p>
            <a:pPr defTabSz="913833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64"/>
            <a:ext cx="2743200" cy="365125"/>
          </a:xfrm>
          <a:prstGeom prst="rect">
            <a:avLst/>
          </a:prstGeom>
        </p:spPr>
        <p:txBody>
          <a:bodyPr lIns="91390" tIns="45718" rIns="91390" bIns="45718"/>
          <a:lstStyle/>
          <a:p>
            <a:pPr defTabSz="913833"/>
            <a:fld id="{590B1F3C-28FC-40EC-8ECF-41A73F1887F2}" type="slidenum">
              <a:rPr lang="en-US" smtClean="0">
                <a:solidFill>
                  <a:prstClr val="black"/>
                </a:solidFill>
              </a:rPr>
              <a:pPr defTabSz="913833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1776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lIns="91390" tIns="45718" rIns="91390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91390" tIns="45718" rIns="91390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64"/>
            <a:ext cx="2743200" cy="365125"/>
          </a:xfrm>
          <a:prstGeom prst="rect">
            <a:avLst/>
          </a:prstGeom>
        </p:spPr>
        <p:txBody>
          <a:bodyPr lIns="91390" tIns="45718" rIns="91390" bIns="45718"/>
          <a:lstStyle/>
          <a:p>
            <a:pPr defTabSz="913833"/>
            <a:fld id="{E055F4DF-87C8-48D3-902B-106CC7DC2DE2}" type="datetimeFigureOut">
              <a:rPr lang="en-US" smtClean="0">
                <a:solidFill>
                  <a:prstClr val="black"/>
                </a:solidFill>
              </a:rPr>
              <a:pPr defTabSz="913833"/>
              <a:t>5/14/2024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64"/>
            <a:ext cx="4114800" cy="365125"/>
          </a:xfrm>
          <a:prstGeom prst="rect">
            <a:avLst/>
          </a:prstGeom>
        </p:spPr>
        <p:txBody>
          <a:bodyPr lIns="91390" tIns="45718" rIns="91390" bIns="45718"/>
          <a:lstStyle/>
          <a:p>
            <a:pPr defTabSz="913833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64"/>
            <a:ext cx="2743200" cy="365125"/>
          </a:xfrm>
          <a:prstGeom prst="rect">
            <a:avLst/>
          </a:prstGeom>
        </p:spPr>
        <p:txBody>
          <a:bodyPr lIns="91390" tIns="45718" rIns="91390" bIns="45718"/>
          <a:lstStyle/>
          <a:p>
            <a:pPr defTabSz="913833"/>
            <a:fld id="{590B1F3C-28FC-40EC-8ECF-41A73F1887F2}" type="slidenum">
              <a:rPr lang="en-US" smtClean="0">
                <a:solidFill>
                  <a:prstClr val="black"/>
                </a:solidFill>
              </a:rPr>
              <a:pPr defTabSz="913833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552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43" indent="0">
              <a:buNone/>
              <a:defRPr sz="2700" b="1"/>
            </a:lvl2pPr>
            <a:lvl3pPr marL="1218900" indent="0">
              <a:buNone/>
              <a:defRPr sz="2400" b="1"/>
            </a:lvl3pPr>
            <a:lvl4pPr marL="1828346" indent="0">
              <a:buNone/>
              <a:defRPr sz="2100" b="1"/>
            </a:lvl4pPr>
            <a:lvl5pPr marL="2437798" indent="0">
              <a:buNone/>
              <a:defRPr sz="2100" b="1"/>
            </a:lvl5pPr>
            <a:lvl6pPr marL="3047240" indent="0">
              <a:buNone/>
              <a:defRPr sz="2100" b="1"/>
            </a:lvl6pPr>
            <a:lvl7pPr marL="3656683" indent="0">
              <a:buNone/>
              <a:defRPr sz="2100" b="1"/>
            </a:lvl7pPr>
            <a:lvl8pPr marL="4266133" indent="0">
              <a:buNone/>
              <a:defRPr sz="2100" b="1"/>
            </a:lvl8pPr>
            <a:lvl9pPr marL="4875581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1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43" indent="0">
              <a:buNone/>
              <a:defRPr sz="2700" b="1"/>
            </a:lvl2pPr>
            <a:lvl3pPr marL="1218900" indent="0">
              <a:buNone/>
              <a:defRPr sz="2400" b="1"/>
            </a:lvl3pPr>
            <a:lvl4pPr marL="1828346" indent="0">
              <a:buNone/>
              <a:defRPr sz="2100" b="1"/>
            </a:lvl4pPr>
            <a:lvl5pPr marL="2437798" indent="0">
              <a:buNone/>
              <a:defRPr sz="2100" b="1"/>
            </a:lvl5pPr>
            <a:lvl6pPr marL="3047240" indent="0">
              <a:buNone/>
              <a:defRPr sz="2100" b="1"/>
            </a:lvl6pPr>
            <a:lvl7pPr marL="3656683" indent="0">
              <a:buNone/>
              <a:defRPr sz="2100" b="1"/>
            </a:lvl7pPr>
            <a:lvl8pPr marL="4266133" indent="0">
              <a:buNone/>
              <a:defRPr sz="2100" b="1"/>
            </a:lvl8pPr>
            <a:lvl9pPr marL="4875581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1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EBA8B-8368-4BAE-BC04-95D4C8DDA5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818A-C870-4938-8225-7F3245C29F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4539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81"/>
            <a:ext cx="10515600" cy="2852737"/>
          </a:xfrm>
          <a:prstGeom prst="rect">
            <a:avLst/>
          </a:prstGeom>
        </p:spPr>
        <p:txBody>
          <a:bodyPr lIns="91390" tIns="45718" rIns="91390" bIns="45718"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7"/>
            <a:ext cx="10515600" cy="1500187"/>
          </a:xfrm>
          <a:prstGeom prst="rect">
            <a:avLst/>
          </a:prstGeom>
        </p:spPr>
        <p:txBody>
          <a:bodyPr lIns="91390" tIns="45718" rIns="91390" bIns="45718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0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83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7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6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5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4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3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64"/>
            <a:ext cx="2743200" cy="365125"/>
          </a:xfrm>
          <a:prstGeom prst="rect">
            <a:avLst/>
          </a:prstGeom>
        </p:spPr>
        <p:txBody>
          <a:bodyPr lIns="91390" tIns="45718" rIns="91390" bIns="45718"/>
          <a:lstStyle/>
          <a:p>
            <a:pPr defTabSz="913833"/>
            <a:fld id="{E055F4DF-87C8-48D3-902B-106CC7DC2DE2}" type="datetimeFigureOut">
              <a:rPr lang="en-US" smtClean="0">
                <a:solidFill>
                  <a:prstClr val="black"/>
                </a:solidFill>
              </a:rPr>
              <a:pPr defTabSz="913833"/>
              <a:t>5/14/2024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64"/>
            <a:ext cx="4114800" cy="365125"/>
          </a:xfrm>
          <a:prstGeom prst="rect">
            <a:avLst/>
          </a:prstGeom>
        </p:spPr>
        <p:txBody>
          <a:bodyPr lIns="91390" tIns="45718" rIns="91390" bIns="45718"/>
          <a:lstStyle/>
          <a:p>
            <a:pPr defTabSz="913833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64"/>
            <a:ext cx="2743200" cy="365125"/>
          </a:xfrm>
          <a:prstGeom prst="rect">
            <a:avLst/>
          </a:prstGeom>
        </p:spPr>
        <p:txBody>
          <a:bodyPr lIns="91390" tIns="45718" rIns="91390" bIns="45718"/>
          <a:lstStyle/>
          <a:p>
            <a:pPr defTabSz="913833"/>
            <a:fld id="{590B1F3C-28FC-40EC-8ECF-41A73F1887F2}" type="slidenum">
              <a:rPr lang="en-US" smtClean="0">
                <a:solidFill>
                  <a:prstClr val="black"/>
                </a:solidFill>
              </a:rPr>
              <a:pPr defTabSz="913833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9003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lIns="91390" tIns="45718" rIns="91390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 lIns="91390" tIns="45718" rIns="91390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 lIns="91390" tIns="45718" rIns="91390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64"/>
            <a:ext cx="2743200" cy="365125"/>
          </a:xfrm>
          <a:prstGeom prst="rect">
            <a:avLst/>
          </a:prstGeom>
        </p:spPr>
        <p:txBody>
          <a:bodyPr lIns="91390" tIns="45718" rIns="91390" bIns="45718"/>
          <a:lstStyle/>
          <a:p>
            <a:pPr defTabSz="913833"/>
            <a:fld id="{E055F4DF-87C8-48D3-902B-106CC7DC2DE2}" type="datetimeFigureOut">
              <a:rPr lang="en-US" smtClean="0">
                <a:solidFill>
                  <a:prstClr val="black"/>
                </a:solidFill>
              </a:rPr>
              <a:pPr defTabSz="913833"/>
              <a:t>5/14/2024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64"/>
            <a:ext cx="4114800" cy="365125"/>
          </a:xfrm>
          <a:prstGeom prst="rect">
            <a:avLst/>
          </a:prstGeom>
        </p:spPr>
        <p:txBody>
          <a:bodyPr lIns="91390" tIns="45718" rIns="91390" bIns="45718"/>
          <a:lstStyle/>
          <a:p>
            <a:pPr defTabSz="913833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64"/>
            <a:ext cx="2743200" cy="365125"/>
          </a:xfrm>
          <a:prstGeom prst="rect">
            <a:avLst/>
          </a:prstGeom>
        </p:spPr>
        <p:txBody>
          <a:bodyPr lIns="91390" tIns="45718" rIns="91390" bIns="45718"/>
          <a:lstStyle/>
          <a:p>
            <a:pPr defTabSz="913833"/>
            <a:fld id="{590B1F3C-28FC-40EC-8ECF-41A73F1887F2}" type="slidenum">
              <a:rPr lang="en-US" smtClean="0">
                <a:solidFill>
                  <a:prstClr val="black"/>
                </a:solidFill>
              </a:rPr>
              <a:pPr defTabSz="913833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4633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 lIns="91390" tIns="45718" rIns="91390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lIns="91390" tIns="45718" rIns="91390" bIns="45718" anchor="b"/>
          <a:lstStyle>
            <a:lvl1pPr marL="0" indent="0">
              <a:buNone/>
              <a:defRPr sz="2400" b="1"/>
            </a:lvl1pPr>
            <a:lvl2pPr marL="456903" indent="0">
              <a:buNone/>
              <a:defRPr sz="2000" b="1"/>
            </a:lvl2pPr>
            <a:lvl3pPr marL="913833" indent="0">
              <a:buNone/>
              <a:defRPr sz="1900" b="1"/>
            </a:lvl3pPr>
            <a:lvl4pPr marL="1370750" indent="0">
              <a:buNone/>
              <a:defRPr sz="1600" b="1"/>
            </a:lvl4pPr>
            <a:lvl5pPr marL="1827666" indent="0">
              <a:buNone/>
              <a:defRPr sz="1600" b="1"/>
            </a:lvl5pPr>
            <a:lvl6pPr marL="2284598" indent="0">
              <a:buNone/>
              <a:defRPr sz="1600" b="1"/>
            </a:lvl6pPr>
            <a:lvl7pPr marL="2741498" indent="0">
              <a:buNone/>
              <a:defRPr sz="1600" b="1"/>
            </a:lvl7pPr>
            <a:lvl8pPr marL="3198400" indent="0">
              <a:buNone/>
              <a:defRPr sz="1600" b="1"/>
            </a:lvl8pPr>
            <a:lvl9pPr marL="36553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 lIns="91390" tIns="45718" rIns="91390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</p:spPr>
        <p:txBody>
          <a:bodyPr lIns="91390" tIns="45718" rIns="91390" bIns="45718" anchor="b"/>
          <a:lstStyle>
            <a:lvl1pPr marL="0" indent="0">
              <a:buNone/>
              <a:defRPr sz="2400" b="1"/>
            </a:lvl1pPr>
            <a:lvl2pPr marL="456903" indent="0">
              <a:buNone/>
              <a:defRPr sz="2000" b="1"/>
            </a:lvl2pPr>
            <a:lvl3pPr marL="913833" indent="0">
              <a:buNone/>
              <a:defRPr sz="1900" b="1"/>
            </a:lvl3pPr>
            <a:lvl4pPr marL="1370750" indent="0">
              <a:buNone/>
              <a:defRPr sz="1600" b="1"/>
            </a:lvl4pPr>
            <a:lvl5pPr marL="1827666" indent="0">
              <a:buNone/>
              <a:defRPr sz="1600" b="1"/>
            </a:lvl5pPr>
            <a:lvl6pPr marL="2284598" indent="0">
              <a:buNone/>
              <a:defRPr sz="1600" b="1"/>
            </a:lvl6pPr>
            <a:lvl7pPr marL="2741498" indent="0">
              <a:buNone/>
              <a:defRPr sz="1600" b="1"/>
            </a:lvl7pPr>
            <a:lvl8pPr marL="3198400" indent="0">
              <a:buNone/>
              <a:defRPr sz="1600" b="1"/>
            </a:lvl8pPr>
            <a:lvl9pPr marL="36553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 lIns="91390" tIns="45718" rIns="91390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64"/>
            <a:ext cx="2743200" cy="365125"/>
          </a:xfrm>
          <a:prstGeom prst="rect">
            <a:avLst/>
          </a:prstGeom>
        </p:spPr>
        <p:txBody>
          <a:bodyPr lIns="91390" tIns="45718" rIns="91390" bIns="45718"/>
          <a:lstStyle/>
          <a:p>
            <a:pPr defTabSz="913833"/>
            <a:fld id="{E055F4DF-87C8-48D3-902B-106CC7DC2DE2}" type="datetimeFigureOut">
              <a:rPr lang="en-US" smtClean="0">
                <a:solidFill>
                  <a:prstClr val="black"/>
                </a:solidFill>
              </a:rPr>
              <a:pPr defTabSz="913833"/>
              <a:t>5/14/2024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64"/>
            <a:ext cx="4114800" cy="365125"/>
          </a:xfrm>
          <a:prstGeom prst="rect">
            <a:avLst/>
          </a:prstGeom>
        </p:spPr>
        <p:txBody>
          <a:bodyPr lIns="91390" tIns="45718" rIns="91390" bIns="45718"/>
          <a:lstStyle/>
          <a:p>
            <a:pPr defTabSz="913833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64"/>
            <a:ext cx="2743200" cy="365125"/>
          </a:xfrm>
          <a:prstGeom prst="rect">
            <a:avLst/>
          </a:prstGeom>
        </p:spPr>
        <p:txBody>
          <a:bodyPr lIns="91390" tIns="45718" rIns="91390" bIns="45718"/>
          <a:lstStyle/>
          <a:p>
            <a:pPr defTabSz="913833"/>
            <a:fld id="{590B1F3C-28FC-40EC-8ECF-41A73F1887F2}" type="slidenum">
              <a:rPr lang="en-US" smtClean="0">
                <a:solidFill>
                  <a:prstClr val="black"/>
                </a:solidFill>
              </a:rPr>
              <a:pPr defTabSz="913833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8256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lIns="91390" tIns="45718" rIns="91390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64"/>
            <a:ext cx="2743200" cy="365125"/>
          </a:xfrm>
          <a:prstGeom prst="rect">
            <a:avLst/>
          </a:prstGeom>
        </p:spPr>
        <p:txBody>
          <a:bodyPr lIns="91390" tIns="45718" rIns="91390" bIns="45718"/>
          <a:lstStyle/>
          <a:p>
            <a:pPr defTabSz="913833"/>
            <a:fld id="{E055F4DF-87C8-48D3-902B-106CC7DC2DE2}" type="datetimeFigureOut">
              <a:rPr lang="en-US" smtClean="0">
                <a:solidFill>
                  <a:prstClr val="black"/>
                </a:solidFill>
              </a:rPr>
              <a:pPr defTabSz="913833"/>
              <a:t>5/14/2024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64"/>
            <a:ext cx="4114800" cy="365125"/>
          </a:xfrm>
          <a:prstGeom prst="rect">
            <a:avLst/>
          </a:prstGeom>
        </p:spPr>
        <p:txBody>
          <a:bodyPr lIns="91390" tIns="45718" rIns="91390" bIns="45718"/>
          <a:lstStyle/>
          <a:p>
            <a:pPr defTabSz="913833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64"/>
            <a:ext cx="2743200" cy="365125"/>
          </a:xfrm>
          <a:prstGeom prst="rect">
            <a:avLst/>
          </a:prstGeom>
        </p:spPr>
        <p:txBody>
          <a:bodyPr lIns="91390" tIns="45718" rIns="91390" bIns="45718"/>
          <a:lstStyle/>
          <a:p>
            <a:pPr defTabSz="913833"/>
            <a:fld id="{590B1F3C-28FC-40EC-8ECF-41A73F1887F2}" type="slidenum">
              <a:rPr lang="en-US" smtClean="0">
                <a:solidFill>
                  <a:prstClr val="black"/>
                </a:solidFill>
              </a:rPr>
              <a:pPr defTabSz="913833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0425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64"/>
            <a:ext cx="2743200" cy="365125"/>
          </a:xfrm>
          <a:prstGeom prst="rect">
            <a:avLst/>
          </a:prstGeom>
        </p:spPr>
        <p:txBody>
          <a:bodyPr lIns="91390" tIns="45718" rIns="91390" bIns="45718"/>
          <a:lstStyle/>
          <a:p>
            <a:pPr defTabSz="913833"/>
            <a:fld id="{E055F4DF-87C8-48D3-902B-106CC7DC2DE2}" type="datetimeFigureOut">
              <a:rPr lang="en-US" smtClean="0">
                <a:solidFill>
                  <a:prstClr val="black"/>
                </a:solidFill>
              </a:rPr>
              <a:pPr defTabSz="913833"/>
              <a:t>5/14/2024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64"/>
            <a:ext cx="4114800" cy="365125"/>
          </a:xfrm>
          <a:prstGeom prst="rect">
            <a:avLst/>
          </a:prstGeom>
        </p:spPr>
        <p:txBody>
          <a:bodyPr lIns="91390" tIns="45718" rIns="91390" bIns="45718"/>
          <a:lstStyle/>
          <a:p>
            <a:pPr defTabSz="913833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64"/>
            <a:ext cx="2743200" cy="365125"/>
          </a:xfrm>
          <a:prstGeom prst="rect">
            <a:avLst/>
          </a:prstGeom>
        </p:spPr>
        <p:txBody>
          <a:bodyPr lIns="91390" tIns="45718" rIns="91390" bIns="45718"/>
          <a:lstStyle/>
          <a:p>
            <a:pPr defTabSz="913833"/>
            <a:fld id="{590B1F3C-28FC-40EC-8ECF-41A73F1887F2}" type="slidenum">
              <a:rPr lang="en-US" smtClean="0">
                <a:solidFill>
                  <a:prstClr val="black"/>
                </a:solidFill>
              </a:rPr>
              <a:pPr defTabSz="913833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2928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390" tIns="45718" rIns="91390" bIns="45718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69"/>
            <a:ext cx="6172200" cy="4873625"/>
          </a:xfrm>
          <a:prstGeom prst="rect">
            <a:avLst/>
          </a:prstGeom>
        </p:spPr>
        <p:txBody>
          <a:bodyPr lIns="91390" tIns="45718" rIns="91390" bIns="45718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 lIns="91390" tIns="45718" rIns="91390" bIns="45718"/>
          <a:lstStyle>
            <a:lvl1pPr marL="0" indent="0">
              <a:buNone/>
              <a:defRPr sz="1600"/>
            </a:lvl1pPr>
            <a:lvl2pPr marL="456903" indent="0">
              <a:buNone/>
              <a:defRPr sz="1500"/>
            </a:lvl2pPr>
            <a:lvl3pPr marL="913833" indent="0">
              <a:buNone/>
              <a:defRPr sz="1200"/>
            </a:lvl3pPr>
            <a:lvl4pPr marL="1370750" indent="0">
              <a:buNone/>
              <a:defRPr sz="1100"/>
            </a:lvl4pPr>
            <a:lvl5pPr marL="1827666" indent="0">
              <a:buNone/>
              <a:defRPr sz="1100"/>
            </a:lvl5pPr>
            <a:lvl6pPr marL="2284598" indent="0">
              <a:buNone/>
              <a:defRPr sz="1100"/>
            </a:lvl6pPr>
            <a:lvl7pPr marL="2741498" indent="0">
              <a:buNone/>
              <a:defRPr sz="1100"/>
            </a:lvl7pPr>
            <a:lvl8pPr marL="3198400" indent="0">
              <a:buNone/>
              <a:defRPr sz="1100"/>
            </a:lvl8pPr>
            <a:lvl9pPr marL="3655303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64"/>
            <a:ext cx="2743200" cy="365125"/>
          </a:xfrm>
          <a:prstGeom prst="rect">
            <a:avLst/>
          </a:prstGeom>
        </p:spPr>
        <p:txBody>
          <a:bodyPr lIns="91390" tIns="45718" rIns="91390" bIns="45718"/>
          <a:lstStyle/>
          <a:p>
            <a:pPr defTabSz="913833"/>
            <a:fld id="{E055F4DF-87C8-48D3-902B-106CC7DC2DE2}" type="datetimeFigureOut">
              <a:rPr lang="en-US" smtClean="0">
                <a:solidFill>
                  <a:prstClr val="black"/>
                </a:solidFill>
              </a:rPr>
              <a:pPr defTabSz="913833"/>
              <a:t>5/14/2024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64"/>
            <a:ext cx="4114800" cy="365125"/>
          </a:xfrm>
          <a:prstGeom prst="rect">
            <a:avLst/>
          </a:prstGeom>
        </p:spPr>
        <p:txBody>
          <a:bodyPr lIns="91390" tIns="45718" rIns="91390" bIns="45718"/>
          <a:lstStyle/>
          <a:p>
            <a:pPr defTabSz="913833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64"/>
            <a:ext cx="2743200" cy="365125"/>
          </a:xfrm>
          <a:prstGeom prst="rect">
            <a:avLst/>
          </a:prstGeom>
        </p:spPr>
        <p:txBody>
          <a:bodyPr lIns="91390" tIns="45718" rIns="91390" bIns="45718"/>
          <a:lstStyle/>
          <a:p>
            <a:pPr defTabSz="913833"/>
            <a:fld id="{590B1F3C-28FC-40EC-8ECF-41A73F1887F2}" type="slidenum">
              <a:rPr lang="en-US" smtClean="0">
                <a:solidFill>
                  <a:prstClr val="black"/>
                </a:solidFill>
              </a:rPr>
              <a:pPr defTabSz="913833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0991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390" tIns="45718" rIns="91390" bIns="45718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69"/>
            <a:ext cx="6172200" cy="4873625"/>
          </a:xfrm>
          <a:prstGeom prst="rect">
            <a:avLst/>
          </a:prstGeom>
        </p:spPr>
        <p:txBody>
          <a:bodyPr lIns="91390" tIns="45718" rIns="91390" bIns="45718"/>
          <a:lstStyle>
            <a:lvl1pPr marL="0" indent="0">
              <a:buNone/>
              <a:defRPr sz="3200"/>
            </a:lvl1pPr>
            <a:lvl2pPr marL="456903" indent="0">
              <a:buNone/>
              <a:defRPr sz="2800"/>
            </a:lvl2pPr>
            <a:lvl3pPr marL="913833" indent="0">
              <a:buNone/>
              <a:defRPr sz="2400"/>
            </a:lvl3pPr>
            <a:lvl4pPr marL="1370750" indent="0">
              <a:buNone/>
              <a:defRPr sz="2000"/>
            </a:lvl4pPr>
            <a:lvl5pPr marL="1827666" indent="0">
              <a:buNone/>
              <a:defRPr sz="2000"/>
            </a:lvl5pPr>
            <a:lvl6pPr marL="2284598" indent="0">
              <a:buNone/>
              <a:defRPr sz="2000"/>
            </a:lvl6pPr>
            <a:lvl7pPr marL="2741498" indent="0">
              <a:buNone/>
              <a:defRPr sz="2000"/>
            </a:lvl7pPr>
            <a:lvl8pPr marL="3198400" indent="0">
              <a:buNone/>
              <a:defRPr sz="2000"/>
            </a:lvl8pPr>
            <a:lvl9pPr marL="365530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 lIns="91390" tIns="45718" rIns="91390" bIns="45718"/>
          <a:lstStyle>
            <a:lvl1pPr marL="0" indent="0">
              <a:buNone/>
              <a:defRPr sz="1600"/>
            </a:lvl1pPr>
            <a:lvl2pPr marL="456903" indent="0">
              <a:buNone/>
              <a:defRPr sz="1500"/>
            </a:lvl2pPr>
            <a:lvl3pPr marL="913833" indent="0">
              <a:buNone/>
              <a:defRPr sz="1200"/>
            </a:lvl3pPr>
            <a:lvl4pPr marL="1370750" indent="0">
              <a:buNone/>
              <a:defRPr sz="1100"/>
            </a:lvl4pPr>
            <a:lvl5pPr marL="1827666" indent="0">
              <a:buNone/>
              <a:defRPr sz="1100"/>
            </a:lvl5pPr>
            <a:lvl6pPr marL="2284598" indent="0">
              <a:buNone/>
              <a:defRPr sz="1100"/>
            </a:lvl6pPr>
            <a:lvl7pPr marL="2741498" indent="0">
              <a:buNone/>
              <a:defRPr sz="1100"/>
            </a:lvl7pPr>
            <a:lvl8pPr marL="3198400" indent="0">
              <a:buNone/>
              <a:defRPr sz="1100"/>
            </a:lvl8pPr>
            <a:lvl9pPr marL="3655303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64"/>
            <a:ext cx="2743200" cy="365125"/>
          </a:xfrm>
          <a:prstGeom prst="rect">
            <a:avLst/>
          </a:prstGeom>
        </p:spPr>
        <p:txBody>
          <a:bodyPr lIns="91390" tIns="45718" rIns="91390" bIns="45718"/>
          <a:lstStyle/>
          <a:p>
            <a:pPr defTabSz="913833"/>
            <a:fld id="{E055F4DF-87C8-48D3-902B-106CC7DC2DE2}" type="datetimeFigureOut">
              <a:rPr lang="en-US" smtClean="0">
                <a:solidFill>
                  <a:prstClr val="black"/>
                </a:solidFill>
              </a:rPr>
              <a:pPr defTabSz="913833"/>
              <a:t>5/14/2024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64"/>
            <a:ext cx="4114800" cy="365125"/>
          </a:xfrm>
          <a:prstGeom prst="rect">
            <a:avLst/>
          </a:prstGeom>
        </p:spPr>
        <p:txBody>
          <a:bodyPr lIns="91390" tIns="45718" rIns="91390" bIns="45718"/>
          <a:lstStyle/>
          <a:p>
            <a:pPr defTabSz="913833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64"/>
            <a:ext cx="2743200" cy="365125"/>
          </a:xfrm>
          <a:prstGeom prst="rect">
            <a:avLst/>
          </a:prstGeom>
        </p:spPr>
        <p:txBody>
          <a:bodyPr lIns="91390" tIns="45718" rIns="91390" bIns="45718"/>
          <a:lstStyle/>
          <a:p>
            <a:pPr defTabSz="913833"/>
            <a:fld id="{590B1F3C-28FC-40EC-8ECF-41A73F1887F2}" type="slidenum">
              <a:rPr lang="en-US" smtClean="0">
                <a:solidFill>
                  <a:prstClr val="black"/>
                </a:solidFill>
              </a:rPr>
              <a:pPr defTabSz="913833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6719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lIns="91390" tIns="45718" rIns="91390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 lIns="91390" tIns="45718" rIns="91390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64"/>
            <a:ext cx="2743200" cy="365125"/>
          </a:xfrm>
          <a:prstGeom prst="rect">
            <a:avLst/>
          </a:prstGeom>
        </p:spPr>
        <p:txBody>
          <a:bodyPr lIns="91390" tIns="45718" rIns="91390" bIns="45718"/>
          <a:lstStyle/>
          <a:p>
            <a:pPr defTabSz="913833"/>
            <a:fld id="{E055F4DF-87C8-48D3-902B-106CC7DC2DE2}" type="datetimeFigureOut">
              <a:rPr lang="en-US" smtClean="0">
                <a:solidFill>
                  <a:prstClr val="black"/>
                </a:solidFill>
              </a:rPr>
              <a:pPr defTabSz="913833"/>
              <a:t>5/14/2024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64"/>
            <a:ext cx="4114800" cy="365125"/>
          </a:xfrm>
          <a:prstGeom prst="rect">
            <a:avLst/>
          </a:prstGeom>
        </p:spPr>
        <p:txBody>
          <a:bodyPr lIns="91390" tIns="45718" rIns="91390" bIns="45718"/>
          <a:lstStyle/>
          <a:p>
            <a:pPr defTabSz="913833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64"/>
            <a:ext cx="2743200" cy="365125"/>
          </a:xfrm>
          <a:prstGeom prst="rect">
            <a:avLst/>
          </a:prstGeom>
        </p:spPr>
        <p:txBody>
          <a:bodyPr lIns="91390" tIns="45718" rIns="91390" bIns="45718"/>
          <a:lstStyle/>
          <a:p>
            <a:pPr defTabSz="913833"/>
            <a:fld id="{590B1F3C-28FC-40EC-8ECF-41A73F1887F2}" type="slidenum">
              <a:rPr lang="en-US" smtClean="0">
                <a:solidFill>
                  <a:prstClr val="black"/>
                </a:solidFill>
              </a:rPr>
              <a:pPr defTabSz="913833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21530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69"/>
            <a:ext cx="2628900" cy="5811839"/>
          </a:xfrm>
          <a:prstGeom prst="rect">
            <a:avLst/>
          </a:prstGeom>
        </p:spPr>
        <p:txBody>
          <a:bodyPr vert="eaVert" lIns="91390" tIns="45718" rIns="91390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69"/>
            <a:ext cx="7734300" cy="5811839"/>
          </a:xfrm>
          <a:prstGeom prst="rect">
            <a:avLst/>
          </a:prstGeom>
        </p:spPr>
        <p:txBody>
          <a:bodyPr vert="eaVert" lIns="91390" tIns="45718" rIns="91390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64"/>
            <a:ext cx="2743200" cy="365125"/>
          </a:xfrm>
          <a:prstGeom prst="rect">
            <a:avLst/>
          </a:prstGeom>
        </p:spPr>
        <p:txBody>
          <a:bodyPr lIns="91390" tIns="45718" rIns="91390" bIns="45718"/>
          <a:lstStyle/>
          <a:p>
            <a:pPr defTabSz="913833"/>
            <a:fld id="{E055F4DF-87C8-48D3-902B-106CC7DC2DE2}" type="datetimeFigureOut">
              <a:rPr lang="en-US" smtClean="0">
                <a:solidFill>
                  <a:prstClr val="black"/>
                </a:solidFill>
              </a:rPr>
              <a:pPr defTabSz="913833"/>
              <a:t>5/14/2024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64"/>
            <a:ext cx="4114800" cy="365125"/>
          </a:xfrm>
          <a:prstGeom prst="rect">
            <a:avLst/>
          </a:prstGeom>
        </p:spPr>
        <p:txBody>
          <a:bodyPr lIns="91390" tIns="45718" rIns="91390" bIns="45718"/>
          <a:lstStyle/>
          <a:p>
            <a:pPr defTabSz="913833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64"/>
            <a:ext cx="2743200" cy="365125"/>
          </a:xfrm>
          <a:prstGeom prst="rect">
            <a:avLst/>
          </a:prstGeom>
        </p:spPr>
        <p:txBody>
          <a:bodyPr lIns="91390" tIns="45718" rIns="91390" bIns="45718"/>
          <a:lstStyle/>
          <a:p>
            <a:pPr defTabSz="913833"/>
            <a:fld id="{590B1F3C-28FC-40EC-8ECF-41A73F1887F2}" type="slidenum">
              <a:rPr lang="en-US" smtClean="0">
                <a:solidFill>
                  <a:prstClr val="black"/>
                </a:solidFill>
              </a:rPr>
              <a:pPr defTabSz="913833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704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9658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EBA8B-8368-4BAE-BC04-95D4C8DDA5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818A-C870-4938-8225-7F3245C29F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1030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2656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56275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1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4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0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95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98485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06754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9" indent="0">
              <a:buNone/>
              <a:defRPr sz="2000" b="1"/>
            </a:lvl2pPr>
            <a:lvl3pPr marL="914241" indent="0">
              <a:buNone/>
              <a:defRPr sz="1900" b="1"/>
            </a:lvl3pPr>
            <a:lvl4pPr marL="1371362" indent="0">
              <a:buNone/>
              <a:defRPr sz="1600" b="1"/>
            </a:lvl4pPr>
            <a:lvl5pPr marL="1828482" indent="0">
              <a:buNone/>
              <a:defRPr sz="1600" b="1"/>
            </a:lvl5pPr>
            <a:lvl6pPr marL="2285606" indent="0">
              <a:buNone/>
              <a:defRPr sz="1600" b="1"/>
            </a:lvl6pPr>
            <a:lvl7pPr marL="2742722" indent="0">
              <a:buNone/>
              <a:defRPr sz="1600" b="1"/>
            </a:lvl7pPr>
            <a:lvl8pPr marL="3199840" indent="0">
              <a:buNone/>
              <a:defRPr sz="1600" b="1"/>
            </a:lvl8pPr>
            <a:lvl9pPr marL="365695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7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9" indent="0">
              <a:buNone/>
              <a:defRPr sz="2000" b="1"/>
            </a:lvl2pPr>
            <a:lvl3pPr marL="914241" indent="0">
              <a:buNone/>
              <a:defRPr sz="1900" b="1"/>
            </a:lvl3pPr>
            <a:lvl4pPr marL="1371362" indent="0">
              <a:buNone/>
              <a:defRPr sz="1600" b="1"/>
            </a:lvl4pPr>
            <a:lvl5pPr marL="1828482" indent="0">
              <a:buNone/>
              <a:defRPr sz="1600" b="1"/>
            </a:lvl5pPr>
            <a:lvl6pPr marL="2285606" indent="0">
              <a:buNone/>
              <a:defRPr sz="1600" b="1"/>
            </a:lvl6pPr>
            <a:lvl7pPr marL="2742722" indent="0">
              <a:buNone/>
              <a:defRPr sz="1600" b="1"/>
            </a:lvl7pPr>
            <a:lvl8pPr marL="3199840" indent="0">
              <a:buNone/>
              <a:defRPr sz="1600" b="1"/>
            </a:lvl8pPr>
            <a:lvl9pPr marL="365695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0289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7663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34229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19" indent="0">
              <a:buNone/>
              <a:defRPr sz="1200"/>
            </a:lvl2pPr>
            <a:lvl3pPr marL="914241" indent="0">
              <a:buNone/>
              <a:defRPr sz="1100"/>
            </a:lvl3pPr>
            <a:lvl4pPr marL="1371362" indent="0">
              <a:buNone/>
              <a:defRPr sz="900"/>
            </a:lvl4pPr>
            <a:lvl5pPr marL="1828482" indent="0">
              <a:buNone/>
              <a:defRPr sz="900"/>
            </a:lvl5pPr>
            <a:lvl6pPr marL="2285606" indent="0">
              <a:buNone/>
              <a:defRPr sz="900"/>
            </a:lvl6pPr>
            <a:lvl7pPr marL="2742722" indent="0">
              <a:buNone/>
              <a:defRPr sz="900"/>
            </a:lvl7pPr>
            <a:lvl8pPr marL="3199840" indent="0">
              <a:buNone/>
              <a:defRPr sz="900"/>
            </a:lvl8pPr>
            <a:lvl9pPr marL="365695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87258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19" indent="0">
              <a:buNone/>
              <a:defRPr sz="2800"/>
            </a:lvl2pPr>
            <a:lvl3pPr marL="914241" indent="0">
              <a:buNone/>
              <a:defRPr sz="2400"/>
            </a:lvl3pPr>
            <a:lvl4pPr marL="1371362" indent="0">
              <a:buNone/>
              <a:defRPr sz="2000"/>
            </a:lvl4pPr>
            <a:lvl5pPr marL="1828482" indent="0">
              <a:buNone/>
              <a:defRPr sz="2000"/>
            </a:lvl5pPr>
            <a:lvl6pPr marL="2285606" indent="0">
              <a:buNone/>
              <a:defRPr sz="2000"/>
            </a:lvl6pPr>
            <a:lvl7pPr marL="2742722" indent="0">
              <a:buNone/>
              <a:defRPr sz="2000"/>
            </a:lvl7pPr>
            <a:lvl8pPr marL="3199840" indent="0">
              <a:buNone/>
              <a:defRPr sz="2000"/>
            </a:lvl8pPr>
            <a:lvl9pPr marL="365695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6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19" indent="0">
              <a:buNone/>
              <a:defRPr sz="1200"/>
            </a:lvl2pPr>
            <a:lvl3pPr marL="914241" indent="0">
              <a:buNone/>
              <a:defRPr sz="1100"/>
            </a:lvl3pPr>
            <a:lvl4pPr marL="1371362" indent="0">
              <a:buNone/>
              <a:defRPr sz="900"/>
            </a:lvl4pPr>
            <a:lvl5pPr marL="1828482" indent="0">
              <a:buNone/>
              <a:defRPr sz="900"/>
            </a:lvl5pPr>
            <a:lvl6pPr marL="2285606" indent="0">
              <a:buNone/>
              <a:defRPr sz="900"/>
            </a:lvl6pPr>
            <a:lvl7pPr marL="2742722" indent="0">
              <a:buNone/>
              <a:defRPr sz="900"/>
            </a:lvl7pPr>
            <a:lvl8pPr marL="3199840" indent="0">
              <a:buNone/>
              <a:defRPr sz="900"/>
            </a:lvl8pPr>
            <a:lvl9pPr marL="365695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6090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362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EBA8B-8368-4BAE-BC04-95D4C8DDA5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818A-C870-4938-8225-7F3245C29F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63994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16763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6"/>
          <a:stretch/>
        </p:blipFill>
        <p:spPr>
          <a:xfrm>
            <a:off x="29936" y="0"/>
            <a:ext cx="12162064" cy="6934200"/>
          </a:xfrm>
          <a:prstGeom prst="rect">
            <a:avLst/>
          </a:prstGeom>
        </p:spPr>
      </p:pic>
      <p:sp>
        <p:nvSpPr>
          <p:cNvPr id="7" name="Bùi Liễu 0968142780"/>
          <p:cNvSpPr txBox="1"/>
          <p:nvPr userDrawn="1"/>
        </p:nvSpPr>
        <p:spPr>
          <a:xfrm>
            <a:off x="1691655" y="1229917"/>
            <a:ext cx="1596887" cy="769441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algn="ctr" defTabSz="914241"/>
            <a:r>
              <a:rPr lang="en-US" sz="4400" b="1" dirty="0">
                <a:solidFill>
                  <a:prstClr val="black"/>
                </a:solidFill>
                <a:latin typeface="Berlin Sans FB Demi" panose="020E0802020502020306" pitchFamily="34" charset="0"/>
              </a:rPr>
              <a:t>Unit</a:t>
            </a:r>
          </a:p>
        </p:txBody>
      </p:sp>
      <p:sp>
        <p:nvSpPr>
          <p:cNvPr id="9" name="Bùi Liễu 0968142780"/>
          <p:cNvSpPr/>
          <p:nvPr userDrawn="1"/>
        </p:nvSpPr>
        <p:spPr>
          <a:xfrm>
            <a:off x="3235992" y="1174029"/>
            <a:ext cx="910653" cy="825323"/>
          </a:xfrm>
          <a:prstGeom prst="decag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 defTabSz="914241"/>
            <a:r>
              <a:rPr lang="en-US" sz="4400" b="1" smtClean="0">
                <a:solidFill>
                  <a:prstClr val="black"/>
                </a:solidFill>
                <a:latin typeface="Berlin Sans FB Demi" panose="020E0802020502020306" pitchFamily="34" charset="0"/>
              </a:rPr>
              <a:t>13</a:t>
            </a:r>
            <a:endParaRPr lang="en-US" sz="4400" b="1" dirty="0">
              <a:solidFill>
                <a:prstClr val="black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10" name="Bùi Liễu 0968142780"/>
          <p:cNvSpPr txBox="1"/>
          <p:nvPr userDrawn="1"/>
        </p:nvSpPr>
        <p:spPr>
          <a:xfrm>
            <a:off x="4343403" y="838210"/>
            <a:ext cx="5256556" cy="1323439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algn="ctr" defTabSz="914241"/>
            <a:r>
              <a:rPr lang="en-US" sz="8000" b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My house</a:t>
            </a:r>
            <a:endParaRPr lang="en-US" sz="8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11" name="Bùi Liễu 0968142780"/>
          <p:cNvSpPr txBox="1"/>
          <p:nvPr userDrawn="1"/>
        </p:nvSpPr>
        <p:spPr>
          <a:xfrm>
            <a:off x="4527645" y="2006641"/>
            <a:ext cx="4424779" cy="769441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algn="ctr" defTabSz="914241"/>
            <a:r>
              <a:rPr lang="en-US" sz="4400" b="1" dirty="0">
                <a:solidFill>
                  <a:prstClr val="black"/>
                </a:solidFill>
                <a:latin typeface="Berlin Sans FB Demi" panose="020E0802020502020306" pitchFamily="34" charset="0"/>
              </a:rPr>
              <a:t>Lesson </a:t>
            </a:r>
            <a:r>
              <a:rPr lang="en-US" sz="4400" b="1" dirty="0" smtClean="0">
                <a:solidFill>
                  <a:prstClr val="black"/>
                </a:solidFill>
                <a:latin typeface="Berlin Sans FB Demi" panose="020E0802020502020306" pitchFamily="34" charset="0"/>
              </a:rPr>
              <a:t>1</a:t>
            </a:r>
            <a:endParaRPr lang="en-US" sz="4400" b="1" dirty="0">
              <a:solidFill>
                <a:prstClr val="black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461" y="3370193"/>
            <a:ext cx="4343400" cy="3016267"/>
          </a:xfrm>
          <a:prstGeom prst="cloud">
            <a:avLst/>
          </a:prstGeom>
        </p:spPr>
      </p:pic>
    </p:spTree>
    <p:extLst>
      <p:ext uri="{BB962C8B-B14F-4D97-AF65-F5344CB8AC3E}">
        <p14:creationId xmlns:p14="http://schemas.microsoft.com/office/powerpoint/2010/main" val="187614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/>
      <p:bldP spid="11" grpId="0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6"/>
          <a:stretch/>
        </p:blipFill>
        <p:spPr>
          <a:xfrm>
            <a:off x="19909" y="1"/>
            <a:ext cx="12172091" cy="686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931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8200" cy="69342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-2209800" y="4191000"/>
            <a:ext cx="16764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 defTabSz="914241"/>
            <a:r>
              <a:rPr lang="en-US" sz="1900" smtClean="0">
                <a:solidFill>
                  <a:prstClr val="black"/>
                </a:solidFill>
              </a:rPr>
              <a:t>Bùi Liễu</a:t>
            </a:r>
          </a:p>
          <a:p>
            <a:pPr algn="ctr" defTabSz="914241"/>
            <a:r>
              <a:rPr lang="en-US" sz="1900" smtClean="0">
                <a:solidFill>
                  <a:prstClr val="black"/>
                </a:solidFill>
              </a:rPr>
              <a:t>0968.142.780</a:t>
            </a:r>
            <a:endParaRPr lang="vi-VN" sz="19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24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56"/>
            <a:ext cx="12192000" cy="6825343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-2209800" y="2667000"/>
            <a:ext cx="17526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 defTabSz="914241"/>
            <a:r>
              <a:rPr lang="en-US" sz="1900" smtClean="0">
                <a:solidFill>
                  <a:prstClr val="black"/>
                </a:solidFill>
              </a:rPr>
              <a:t>Bùi Liễu </a:t>
            </a:r>
          </a:p>
          <a:p>
            <a:pPr algn="ctr" defTabSz="914241"/>
            <a:r>
              <a:rPr lang="en-US" sz="1900" smtClean="0">
                <a:solidFill>
                  <a:prstClr val="black"/>
                </a:solidFill>
              </a:rPr>
              <a:t>0968142780</a:t>
            </a:r>
            <a:endParaRPr lang="vi-VN" sz="19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6864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12215447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-2743200" y="3200400"/>
            <a:ext cx="25908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 defTabSz="914241"/>
            <a:r>
              <a:rPr lang="en-US" sz="1900" smtClean="0">
                <a:solidFill>
                  <a:prstClr val="black"/>
                </a:solidFill>
              </a:rPr>
              <a:t>Bùi Liễu </a:t>
            </a:r>
          </a:p>
          <a:p>
            <a:pPr algn="ctr" defTabSz="914241"/>
            <a:r>
              <a:rPr lang="en-US" sz="1900" smtClean="0">
                <a:solidFill>
                  <a:prstClr val="black"/>
                </a:solidFill>
              </a:rPr>
              <a:t>0968142780</a:t>
            </a:r>
            <a:endParaRPr lang="vi-VN" sz="19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125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47" indent="0" algn="ctr">
              <a:buNone/>
              <a:defRPr sz="2000"/>
            </a:lvl2pPr>
            <a:lvl3pPr marL="914105" indent="0" algn="ctr">
              <a:buNone/>
              <a:defRPr sz="1900"/>
            </a:lvl3pPr>
            <a:lvl4pPr marL="1371158" indent="0" algn="ctr">
              <a:buNone/>
              <a:defRPr sz="1600"/>
            </a:lvl4pPr>
            <a:lvl5pPr marL="1828210" indent="0" algn="ctr">
              <a:buNone/>
              <a:defRPr sz="1600"/>
            </a:lvl5pPr>
            <a:lvl6pPr marL="2285270" indent="0" algn="ctr">
              <a:buNone/>
              <a:defRPr sz="1600"/>
            </a:lvl6pPr>
            <a:lvl7pPr marL="2742314" indent="0" algn="ctr">
              <a:buNone/>
              <a:defRPr sz="1600"/>
            </a:lvl7pPr>
            <a:lvl8pPr marL="3199360" indent="0" algn="ctr">
              <a:buNone/>
              <a:defRPr sz="1600"/>
            </a:lvl8pPr>
            <a:lvl9pPr marL="3656407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C0FA0-B834-4D74-A4EC-9BAEC59E7F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D4F5-2E35-44DD-B911-83A2307214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714824"/>
      </p:ext>
    </p:extLst>
  </p:cSld>
  <p:clrMapOvr>
    <a:masterClrMapping/>
  </p:clrMapOvr>
  <p:transition spd="slow">
    <p:wipe dir="d"/>
    <p:sndAc>
      <p:stSnd>
        <p:snd r:embed="rId1" name="millionaire1.wav"/>
      </p:stSnd>
    </p:sndAc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C0FA0-B834-4D74-A4EC-9BAEC59E7F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D4F5-2E35-44DD-B911-83A2307214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499207"/>
      </p:ext>
    </p:extLst>
  </p:cSld>
  <p:clrMapOvr>
    <a:masterClrMapping/>
  </p:clrMapOvr>
  <p:transition spd="slow">
    <p:wipe dir="d"/>
    <p:sndAc>
      <p:stSnd>
        <p:snd r:embed="rId1" name="millionaire1.wav"/>
      </p:stSnd>
    </p:sndAc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132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9102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4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0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1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2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4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C0FA0-B834-4D74-A4EC-9BAEC59E7F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D4F5-2E35-44DD-B911-83A2307214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017606"/>
      </p:ext>
    </p:extLst>
  </p:cSld>
  <p:clrMapOvr>
    <a:masterClrMapping/>
  </p:clrMapOvr>
  <p:transition spd="slow">
    <p:wipe dir="d"/>
    <p:sndAc>
      <p:stSnd>
        <p:snd r:embed="rId1" name="millionaire1.wav"/>
      </p:stSnd>
    </p:sndAc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C0FA0-B834-4D74-A4EC-9BAEC59E7F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D4F5-2E35-44DD-B911-83A2307214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176134"/>
      </p:ext>
    </p:extLst>
  </p:cSld>
  <p:clrMapOvr>
    <a:masterClrMapping/>
  </p:clrMapOvr>
  <p:transition spd="slow">
    <p:wipe dir="d"/>
    <p:sndAc>
      <p:stSnd>
        <p:snd r:embed="rId1" name="millionaire1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43" indent="0">
              <a:buNone/>
              <a:defRPr sz="1600"/>
            </a:lvl2pPr>
            <a:lvl3pPr marL="1218900" indent="0">
              <a:buNone/>
              <a:defRPr sz="1300"/>
            </a:lvl3pPr>
            <a:lvl4pPr marL="1828346" indent="0">
              <a:buNone/>
              <a:defRPr sz="1200"/>
            </a:lvl4pPr>
            <a:lvl5pPr marL="2437798" indent="0">
              <a:buNone/>
              <a:defRPr sz="1200"/>
            </a:lvl5pPr>
            <a:lvl6pPr marL="3047240" indent="0">
              <a:buNone/>
              <a:defRPr sz="1200"/>
            </a:lvl6pPr>
            <a:lvl7pPr marL="3656683" indent="0">
              <a:buNone/>
              <a:defRPr sz="1200"/>
            </a:lvl7pPr>
            <a:lvl8pPr marL="4266133" indent="0">
              <a:buNone/>
              <a:defRPr sz="1200"/>
            </a:lvl8pPr>
            <a:lvl9pPr marL="4875581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EBA8B-8368-4BAE-BC04-95D4C8DDA5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818A-C870-4938-8225-7F3245C29F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91502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7" indent="0">
              <a:buNone/>
              <a:defRPr sz="2000" b="1"/>
            </a:lvl2pPr>
            <a:lvl3pPr marL="914105" indent="0">
              <a:buNone/>
              <a:defRPr sz="1900" b="1"/>
            </a:lvl3pPr>
            <a:lvl4pPr marL="1371158" indent="0">
              <a:buNone/>
              <a:defRPr sz="1600" b="1"/>
            </a:lvl4pPr>
            <a:lvl5pPr marL="1828210" indent="0">
              <a:buNone/>
              <a:defRPr sz="1600" b="1"/>
            </a:lvl5pPr>
            <a:lvl6pPr marL="2285270" indent="0">
              <a:buNone/>
              <a:defRPr sz="1600" b="1"/>
            </a:lvl6pPr>
            <a:lvl7pPr marL="2742314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0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7" indent="0">
              <a:buNone/>
              <a:defRPr sz="2000" b="1"/>
            </a:lvl2pPr>
            <a:lvl3pPr marL="914105" indent="0">
              <a:buNone/>
              <a:defRPr sz="1900" b="1"/>
            </a:lvl3pPr>
            <a:lvl4pPr marL="1371158" indent="0">
              <a:buNone/>
              <a:defRPr sz="1600" b="1"/>
            </a:lvl4pPr>
            <a:lvl5pPr marL="1828210" indent="0">
              <a:buNone/>
              <a:defRPr sz="1600" b="1"/>
            </a:lvl5pPr>
            <a:lvl6pPr marL="2285270" indent="0">
              <a:buNone/>
              <a:defRPr sz="1600" b="1"/>
            </a:lvl6pPr>
            <a:lvl7pPr marL="2742314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0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C0FA0-B834-4D74-A4EC-9BAEC59E7F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D4F5-2E35-44DD-B911-83A2307214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366447"/>
      </p:ext>
    </p:extLst>
  </p:cSld>
  <p:clrMapOvr>
    <a:masterClrMapping/>
  </p:clrMapOvr>
  <p:transition spd="slow">
    <p:wipe dir="d"/>
    <p:sndAc>
      <p:stSnd>
        <p:snd r:embed="rId1" name="millionaire1.wav"/>
      </p:stSnd>
    </p:sndAc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C0FA0-B834-4D74-A4EC-9BAEC59E7F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D4F5-2E35-44DD-B911-83A2307214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919045"/>
      </p:ext>
    </p:extLst>
  </p:cSld>
  <p:clrMapOvr>
    <a:masterClrMapping/>
  </p:clrMapOvr>
  <p:transition spd="slow">
    <p:wipe dir="d"/>
    <p:sndAc>
      <p:stSnd>
        <p:snd r:embed="rId1" name="millionaire1.wav"/>
      </p:stSnd>
    </p:sndAc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C0FA0-B834-4D74-A4EC-9BAEC59E7F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D4F5-2E35-44DD-B911-83A2307214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316563"/>
      </p:ext>
    </p:extLst>
  </p:cSld>
  <p:clrMapOvr>
    <a:masterClrMapping/>
  </p:clrMapOvr>
  <p:transition spd="slow">
    <p:wipe dir="d"/>
    <p:sndAc>
      <p:stSnd>
        <p:snd r:embed="rId1" name="millionaire1.wav"/>
      </p:stSnd>
    </p:sndAc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900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7" indent="0">
              <a:buNone/>
              <a:defRPr sz="1500"/>
            </a:lvl2pPr>
            <a:lvl3pPr marL="914105" indent="0">
              <a:buNone/>
              <a:defRPr sz="1200"/>
            </a:lvl3pPr>
            <a:lvl4pPr marL="1371158" indent="0">
              <a:buNone/>
              <a:defRPr sz="1100"/>
            </a:lvl4pPr>
            <a:lvl5pPr marL="1828210" indent="0">
              <a:buNone/>
              <a:defRPr sz="1100"/>
            </a:lvl5pPr>
            <a:lvl6pPr marL="2285270" indent="0">
              <a:buNone/>
              <a:defRPr sz="1100"/>
            </a:lvl6pPr>
            <a:lvl7pPr marL="2742314" indent="0">
              <a:buNone/>
              <a:defRPr sz="1100"/>
            </a:lvl7pPr>
            <a:lvl8pPr marL="3199360" indent="0">
              <a:buNone/>
              <a:defRPr sz="1100"/>
            </a:lvl8pPr>
            <a:lvl9pPr marL="3656407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C0FA0-B834-4D74-A4EC-9BAEC59E7F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D4F5-2E35-44DD-B911-83A2307214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662171"/>
      </p:ext>
    </p:extLst>
  </p:cSld>
  <p:clrMapOvr>
    <a:masterClrMapping/>
  </p:clrMapOvr>
  <p:transition spd="slow">
    <p:wipe dir="d"/>
    <p:sndAc>
      <p:stSnd>
        <p:snd r:embed="rId1" name="millionaire1.wav"/>
      </p:stSnd>
    </p:sndAc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900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47" indent="0">
              <a:buNone/>
              <a:defRPr sz="2800"/>
            </a:lvl2pPr>
            <a:lvl3pPr marL="914105" indent="0">
              <a:buNone/>
              <a:defRPr sz="2400"/>
            </a:lvl3pPr>
            <a:lvl4pPr marL="1371158" indent="0">
              <a:buNone/>
              <a:defRPr sz="2000"/>
            </a:lvl4pPr>
            <a:lvl5pPr marL="1828210" indent="0">
              <a:buNone/>
              <a:defRPr sz="2000"/>
            </a:lvl5pPr>
            <a:lvl6pPr marL="2285270" indent="0">
              <a:buNone/>
              <a:defRPr sz="2000"/>
            </a:lvl6pPr>
            <a:lvl7pPr marL="2742314" indent="0">
              <a:buNone/>
              <a:defRPr sz="2000"/>
            </a:lvl7pPr>
            <a:lvl8pPr marL="3199360" indent="0">
              <a:buNone/>
              <a:defRPr sz="2000"/>
            </a:lvl8pPr>
            <a:lvl9pPr marL="365640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7" indent="0">
              <a:buNone/>
              <a:defRPr sz="1500"/>
            </a:lvl2pPr>
            <a:lvl3pPr marL="914105" indent="0">
              <a:buNone/>
              <a:defRPr sz="1200"/>
            </a:lvl3pPr>
            <a:lvl4pPr marL="1371158" indent="0">
              <a:buNone/>
              <a:defRPr sz="1100"/>
            </a:lvl4pPr>
            <a:lvl5pPr marL="1828210" indent="0">
              <a:buNone/>
              <a:defRPr sz="1100"/>
            </a:lvl5pPr>
            <a:lvl6pPr marL="2285270" indent="0">
              <a:buNone/>
              <a:defRPr sz="1100"/>
            </a:lvl6pPr>
            <a:lvl7pPr marL="2742314" indent="0">
              <a:buNone/>
              <a:defRPr sz="1100"/>
            </a:lvl7pPr>
            <a:lvl8pPr marL="3199360" indent="0">
              <a:buNone/>
              <a:defRPr sz="1100"/>
            </a:lvl8pPr>
            <a:lvl9pPr marL="3656407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C0FA0-B834-4D74-A4EC-9BAEC59E7F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D4F5-2E35-44DD-B911-83A2307214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095749"/>
      </p:ext>
    </p:extLst>
  </p:cSld>
  <p:clrMapOvr>
    <a:masterClrMapping/>
  </p:clrMapOvr>
  <p:transition spd="slow">
    <p:wipe dir="d"/>
    <p:sndAc>
      <p:stSnd>
        <p:snd r:embed="rId1" name="millionaire1.wav"/>
      </p:stSnd>
    </p:sndAc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C0FA0-B834-4D74-A4EC-9BAEC59E7F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D4F5-2E35-44DD-B911-83A2307214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216202"/>
      </p:ext>
    </p:extLst>
  </p:cSld>
  <p:clrMapOvr>
    <a:masterClrMapping/>
  </p:clrMapOvr>
  <p:transition spd="slow">
    <p:wipe dir="d"/>
    <p:sndAc>
      <p:stSnd>
        <p:snd r:embed="rId1" name="millionaire1.wav"/>
      </p:stSnd>
    </p:sndAc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42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42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C0FA0-B834-4D74-A4EC-9BAEC59E7F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D4F5-2E35-44DD-B911-83A2307214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32333"/>
      </p:ext>
    </p:extLst>
  </p:cSld>
  <p:clrMapOvr>
    <a:masterClrMapping/>
  </p:clrMapOvr>
  <p:transition spd="slow">
    <p:wipe dir="d"/>
    <p:sndAc>
      <p:stSnd>
        <p:snd r:embed="rId1" name="millionaire1.wav"/>
      </p:stSnd>
    </p:sndAc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6204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5D88CD-58E0-4619-8921-61C3E7DDEDF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95374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509862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26" tIns="45718" rIns="9142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91426" tIns="45718" rIns="91426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5FA4E856-EF3F-4644-BF85-38D2B0A24AD6}" type="datetimeFigureOut">
              <a:rPr lang="en-US" smtClean="0">
                <a:solidFill>
                  <a:prstClr val="black"/>
                </a:solidFill>
              </a:rPr>
              <a:pPr defTabSz="914241"/>
              <a:t>5/14/2024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FBF7B28C-F312-421D-B49E-2842A8176AD3}" type="slidenum">
              <a:rPr lang="en-US" smtClean="0">
                <a:solidFill>
                  <a:prstClr val="black"/>
                </a:solidFill>
              </a:rPr>
              <a:pPr defTabSz="914241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362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443" indent="0">
              <a:buNone/>
              <a:defRPr sz="3700"/>
            </a:lvl2pPr>
            <a:lvl3pPr marL="1218900" indent="0">
              <a:buNone/>
              <a:defRPr sz="3200"/>
            </a:lvl3pPr>
            <a:lvl4pPr marL="1828346" indent="0">
              <a:buNone/>
              <a:defRPr sz="2700"/>
            </a:lvl4pPr>
            <a:lvl5pPr marL="2437798" indent="0">
              <a:buNone/>
              <a:defRPr sz="2700"/>
            </a:lvl5pPr>
            <a:lvl6pPr marL="3047240" indent="0">
              <a:buNone/>
              <a:defRPr sz="2700"/>
            </a:lvl6pPr>
            <a:lvl7pPr marL="3656683" indent="0">
              <a:buNone/>
              <a:defRPr sz="2700"/>
            </a:lvl7pPr>
            <a:lvl8pPr marL="4266133" indent="0">
              <a:buNone/>
              <a:defRPr sz="2700"/>
            </a:lvl8pPr>
            <a:lvl9pPr marL="4875581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50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43" indent="0">
              <a:buNone/>
              <a:defRPr sz="1600"/>
            </a:lvl2pPr>
            <a:lvl3pPr marL="1218900" indent="0">
              <a:buNone/>
              <a:defRPr sz="1300"/>
            </a:lvl3pPr>
            <a:lvl4pPr marL="1828346" indent="0">
              <a:buNone/>
              <a:defRPr sz="1200"/>
            </a:lvl4pPr>
            <a:lvl5pPr marL="2437798" indent="0">
              <a:buNone/>
              <a:defRPr sz="1200"/>
            </a:lvl5pPr>
            <a:lvl6pPr marL="3047240" indent="0">
              <a:buNone/>
              <a:defRPr sz="1200"/>
            </a:lvl6pPr>
            <a:lvl7pPr marL="3656683" indent="0">
              <a:buNone/>
              <a:defRPr sz="1200"/>
            </a:lvl7pPr>
            <a:lvl8pPr marL="4266133" indent="0">
              <a:buNone/>
              <a:defRPr sz="1200"/>
            </a:lvl8pPr>
            <a:lvl9pPr marL="4875581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EBA8B-8368-4BAE-BC04-95D4C8DDA5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818A-C870-4938-8225-7F3245C29F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5853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  <a:prstGeom prst="rect">
            <a:avLst/>
          </a:prstGeom>
        </p:spPr>
        <p:txBody>
          <a:bodyPr lIns="91426" tIns="45718" rIns="91426" bIns="45718"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 lIns="91426" tIns="45718" rIns="91426" bIns="45718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4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5FA4E856-EF3F-4644-BF85-38D2B0A24AD6}" type="datetimeFigureOut">
              <a:rPr lang="en-US" smtClean="0">
                <a:solidFill>
                  <a:prstClr val="black"/>
                </a:solidFill>
              </a:rPr>
              <a:pPr defTabSz="914241"/>
              <a:t>5/14/2024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FBF7B28C-F312-421D-B49E-2842A8176AD3}" type="slidenum">
              <a:rPr lang="en-US" smtClean="0">
                <a:solidFill>
                  <a:prstClr val="black"/>
                </a:solidFill>
              </a:rPr>
              <a:pPr defTabSz="914241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14166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26" tIns="45718" rIns="9142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 lIns="91426" tIns="45718" rIns="91426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 lIns="91426" tIns="45718" rIns="91426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5FA4E856-EF3F-4644-BF85-38D2B0A24AD6}" type="datetimeFigureOut">
              <a:rPr lang="en-US" smtClean="0">
                <a:solidFill>
                  <a:prstClr val="black"/>
                </a:solidFill>
              </a:rPr>
              <a:pPr defTabSz="914241"/>
              <a:t>5/14/2024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FBF7B28C-F312-421D-B49E-2842A8176AD3}" type="slidenum">
              <a:rPr lang="en-US" smtClean="0">
                <a:solidFill>
                  <a:prstClr val="black"/>
                </a:solidFill>
              </a:rPr>
              <a:pPr defTabSz="914241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52134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 lIns="91426" tIns="45718" rIns="9142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lIns="91426" tIns="45718" rIns="91426" bIns="45718" anchor="b"/>
          <a:lstStyle>
            <a:lvl1pPr marL="0" indent="0">
              <a:buNone/>
              <a:defRPr sz="2400" b="1"/>
            </a:lvl1pPr>
            <a:lvl2pPr marL="457119" indent="0">
              <a:buNone/>
              <a:defRPr sz="2000" b="1"/>
            </a:lvl2pPr>
            <a:lvl3pPr marL="914241" indent="0">
              <a:buNone/>
              <a:defRPr sz="1900" b="1"/>
            </a:lvl3pPr>
            <a:lvl4pPr marL="1371362" indent="0">
              <a:buNone/>
              <a:defRPr sz="1600" b="1"/>
            </a:lvl4pPr>
            <a:lvl5pPr marL="1828482" indent="0">
              <a:buNone/>
              <a:defRPr sz="1600" b="1"/>
            </a:lvl5pPr>
            <a:lvl6pPr marL="2285606" indent="0">
              <a:buNone/>
              <a:defRPr sz="1600" b="1"/>
            </a:lvl6pPr>
            <a:lvl7pPr marL="2742722" indent="0">
              <a:buNone/>
              <a:defRPr sz="1600" b="1"/>
            </a:lvl7pPr>
            <a:lvl8pPr marL="3199840" indent="0">
              <a:buNone/>
              <a:defRPr sz="1600" b="1"/>
            </a:lvl8pPr>
            <a:lvl9pPr marL="365695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 lIns="91426" tIns="45718" rIns="91426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</p:spPr>
        <p:txBody>
          <a:bodyPr lIns="91426" tIns="45718" rIns="91426" bIns="45718" anchor="b"/>
          <a:lstStyle>
            <a:lvl1pPr marL="0" indent="0">
              <a:buNone/>
              <a:defRPr sz="2400" b="1"/>
            </a:lvl1pPr>
            <a:lvl2pPr marL="457119" indent="0">
              <a:buNone/>
              <a:defRPr sz="2000" b="1"/>
            </a:lvl2pPr>
            <a:lvl3pPr marL="914241" indent="0">
              <a:buNone/>
              <a:defRPr sz="1900" b="1"/>
            </a:lvl3pPr>
            <a:lvl4pPr marL="1371362" indent="0">
              <a:buNone/>
              <a:defRPr sz="1600" b="1"/>
            </a:lvl4pPr>
            <a:lvl5pPr marL="1828482" indent="0">
              <a:buNone/>
              <a:defRPr sz="1600" b="1"/>
            </a:lvl5pPr>
            <a:lvl6pPr marL="2285606" indent="0">
              <a:buNone/>
              <a:defRPr sz="1600" b="1"/>
            </a:lvl6pPr>
            <a:lvl7pPr marL="2742722" indent="0">
              <a:buNone/>
              <a:defRPr sz="1600" b="1"/>
            </a:lvl7pPr>
            <a:lvl8pPr marL="3199840" indent="0">
              <a:buNone/>
              <a:defRPr sz="1600" b="1"/>
            </a:lvl8pPr>
            <a:lvl9pPr marL="365695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 lIns="91426" tIns="45718" rIns="91426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5FA4E856-EF3F-4644-BF85-38D2B0A24AD6}" type="datetimeFigureOut">
              <a:rPr lang="en-US" smtClean="0">
                <a:solidFill>
                  <a:prstClr val="black"/>
                </a:solidFill>
              </a:rPr>
              <a:pPr defTabSz="914241"/>
              <a:t>5/14/2024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FBF7B28C-F312-421D-B49E-2842A8176AD3}" type="slidenum">
              <a:rPr lang="en-US" smtClean="0">
                <a:solidFill>
                  <a:prstClr val="black"/>
                </a:solidFill>
              </a:rPr>
              <a:pPr defTabSz="914241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11371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26" tIns="45718" rIns="9142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5FA4E856-EF3F-4644-BF85-38D2B0A24AD6}" type="datetimeFigureOut">
              <a:rPr lang="en-US" smtClean="0">
                <a:solidFill>
                  <a:prstClr val="black"/>
                </a:solidFill>
              </a:rPr>
              <a:pPr defTabSz="914241"/>
              <a:t>5/14/2024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FBF7B28C-F312-421D-B49E-2842A8176AD3}" type="slidenum">
              <a:rPr lang="en-US" smtClean="0">
                <a:solidFill>
                  <a:prstClr val="black"/>
                </a:solidFill>
              </a:rPr>
              <a:pPr defTabSz="914241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80690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5FA4E856-EF3F-4644-BF85-38D2B0A24AD6}" type="datetimeFigureOut">
              <a:rPr lang="en-US" smtClean="0">
                <a:solidFill>
                  <a:prstClr val="black"/>
                </a:solidFill>
              </a:rPr>
              <a:pPr defTabSz="914241"/>
              <a:t>5/14/2024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FBF7B28C-F312-421D-B49E-2842A8176AD3}" type="slidenum">
              <a:rPr lang="en-US" smtClean="0">
                <a:solidFill>
                  <a:prstClr val="black"/>
                </a:solidFill>
              </a:rPr>
              <a:pPr defTabSz="914241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9660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426" tIns="45718" rIns="91426" bIns="45718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4"/>
            <a:ext cx="6172200" cy="4873625"/>
          </a:xfrm>
          <a:prstGeom prst="rect">
            <a:avLst/>
          </a:prstGeom>
        </p:spPr>
        <p:txBody>
          <a:bodyPr lIns="91426" tIns="45718" rIns="91426" bIns="45718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 lIns="91426" tIns="45718" rIns="91426" bIns="45718"/>
          <a:lstStyle>
            <a:lvl1pPr marL="0" indent="0">
              <a:buNone/>
              <a:defRPr sz="1600"/>
            </a:lvl1pPr>
            <a:lvl2pPr marL="457119" indent="0">
              <a:buNone/>
              <a:defRPr sz="1500"/>
            </a:lvl2pPr>
            <a:lvl3pPr marL="914241" indent="0">
              <a:buNone/>
              <a:defRPr sz="1200"/>
            </a:lvl3pPr>
            <a:lvl4pPr marL="1371362" indent="0">
              <a:buNone/>
              <a:defRPr sz="1100"/>
            </a:lvl4pPr>
            <a:lvl5pPr marL="1828482" indent="0">
              <a:buNone/>
              <a:defRPr sz="1100"/>
            </a:lvl5pPr>
            <a:lvl6pPr marL="2285606" indent="0">
              <a:buNone/>
              <a:defRPr sz="1100"/>
            </a:lvl6pPr>
            <a:lvl7pPr marL="2742722" indent="0">
              <a:buNone/>
              <a:defRPr sz="1100"/>
            </a:lvl7pPr>
            <a:lvl8pPr marL="3199840" indent="0">
              <a:buNone/>
              <a:defRPr sz="1100"/>
            </a:lvl8pPr>
            <a:lvl9pPr marL="365695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5FA4E856-EF3F-4644-BF85-38D2B0A24AD6}" type="datetimeFigureOut">
              <a:rPr lang="en-US" smtClean="0">
                <a:solidFill>
                  <a:prstClr val="black"/>
                </a:solidFill>
              </a:rPr>
              <a:pPr defTabSz="914241"/>
              <a:t>5/14/2024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FBF7B28C-F312-421D-B49E-2842A8176AD3}" type="slidenum">
              <a:rPr lang="en-US" smtClean="0">
                <a:solidFill>
                  <a:prstClr val="black"/>
                </a:solidFill>
              </a:rPr>
              <a:pPr defTabSz="914241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25830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426" tIns="45718" rIns="91426" bIns="45718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4"/>
            <a:ext cx="6172200" cy="4873625"/>
          </a:xfrm>
          <a:prstGeom prst="rect">
            <a:avLst/>
          </a:prstGeom>
        </p:spPr>
        <p:txBody>
          <a:bodyPr lIns="91426" tIns="45718" rIns="91426" bIns="45718"/>
          <a:lstStyle>
            <a:lvl1pPr marL="0" indent="0">
              <a:buNone/>
              <a:defRPr sz="3200"/>
            </a:lvl1pPr>
            <a:lvl2pPr marL="457119" indent="0">
              <a:buNone/>
              <a:defRPr sz="2800"/>
            </a:lvl2pPr>
            <a:lvl3pPr marL="914241" indent="0">
              <a:buNone/>
              <a:defRPr sz="2400"/>
            </a:lvl3pPr>
            <a:lvl4pPr marL="1371362" indent="0">
              <a:buNone/>
              <a:defRPr sz="2000"/>
            </a:lvl4pPr>
            <a:lvl5pPr marL="1828482" indent="0">
              <a:buNone/>
              <a:defRPr sz="2000"/>
            </a:lvl5pPr>
            <a:lvl6pPr marL="2285606" indent="0">
              <a:buNone/>
              <a:defRPr sz="2000"/>
            </a:lvl6pPr>
            <a:lvl7pPr marL="2742722" indent="0">
              <a:buNone/>
              <a:defRPr sz="2000"/>
            </a:lvl7pPr>
            <a:lvl8pPr marL="3199840" indent="0">
              <a:buNone/>
              <a:defRPr sz="2000"/>
            </a:lvl8pPr>
            <a:lvl9pPr marL="365695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 lIns="91426" tIns="45718" rIns="91426" bIns="45718"/>
          <a:lstStyle>
            <a:lvl1pPr marL="0" indent="0">
              <a:buNone/>
              <a:defRPr sz="1600"/>
            </a:lvl1pPr>
            <a:lvl2pPr marL="457119" indent="0">
              <a:buNone/>
              <a:defRPr sz="1500"/>
            </a:lvl2pPr>
            <a:lvl3pPr marL="914241" indent="0">
              <a:buNone/>
              <a:defRPr sz="1200"/>
            </a:lvl3pPr>
            <a:lvl4pPr marL="1371362" indent="0">
              <a:buNone/>
              <a:defRPr sz="1100"/>
            </a:lvl4pPr>
            <a:lvl5pPr marL="1828482" indent="0">
              <a:buNone/>
              <a:defRPr sz="1100"/>
            </a:lvl5pPr>
            <a:lvl6pPr marL="2285606" indent="0">
              <a:buNone/>
              <a:defRPr sz="1100"/>
            </a:lvl6pPr>
            <a:lvl7pPr marL="2742722" indent="0">
              <a:buNone/>
              <a:defRPr sz="1100"/>
            </a:lvl7pPr>
            <a:lvl8pPr marL="3199840" indent="0">
              <a:buNone/>
              <a:defRPr sz="1100"/>
            </a:lvl8pPr>
            <a:lvl9pPr marL="365695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5FA4E856-EF3F-4644-BF85-38D2B0A24AD6}" type="datetimeFigureOut">
              <a:rPr lang="en-US" smtClean="0">
                <a:solidFill>
                  <a:prstClr val="black"/>
                </a:solidFill>
              </a:rPr>
              <a:pPr defTabSz="914241"/>
              <a:t>5/14/2024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FBF7B28C-F312-421D-B49E-2842A8176AD3}" type="slidenum">
              <a:rPr lang="en-US" smtClean="0">
                <a:solidFill>
                  <a:prstClr val="black"/>
                </a:solidFill>
              </a:rPr>
              <a:pPr defTabSz="914241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70018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26" tIns="45718" rIns="9142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 lIns="91426" tIns="45718" rIns="91426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5FA4E856-EF3F-4644-BF85-38D2B0A24AD6}" type="datetimeFigureOut">
              <a:rPr lang="en-US" smtClean="0">
                <a:solidFill>
                  <a:prstClr val="black"/>
                </a:solidFill>
              </a:rPr>
              <a:pPr defTabSz="914241"/>
              <a:t>5/14/2024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FBF7B28C-F312-421D-B49E-2842A8176AD3}" type="slidenum">
              <a:rPr lang="en-US" smtClean="0">
                <a:solidFill>
                  <a:prstClr val="black"/>
                </a:solidFill>
              </a:rPr>
              <a:pPr defTabSz="914241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70212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4"/>
            <a:ext cx="2628900" cy="5811839"/>
          </a:xfrm>
          <a:prstGeom prst="rect">
            <a:avLst/>
          </a:prstGeom>
        </p:spPr>
        <p:txBody>
          <a:bodyPr vert="eaVert" lIns="91426" tIns="45718" rIns="9142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34"/>
            <a:ext cx="7734300" cy="5811839"/>
          </a:xfrm>
          <a:prstGeom prst="rect">
            <a:avLst/>
          </a:prstGeom>
        </p:spPr>
        <p:txBody>
          <a:bodyPr vert="eaVert" lIns="91426" tIns="45718" rIns="91426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5FA4E856-EF3F-4644-BF85-38D2B0A24AD6}" type="datetimeFigureOut">
              <a:rPr lang="en-US" smtClean="0">
                <a:solidFill>
                  <a:prstClr val="black"/>
                </a:solidFill>
              </a:rPr>
              <a:pPr defTabSz="914241"/>
              <a:t>5/14/2024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FBF7B28C-F312-421D-B49E-2842A8176AD3}" type="slidenum">
              <a:rPr lang="en-US" smtClean="0">
                <a:solidFill>
                  <a:prstClr val="black"/>
                </a:solidFill>
              </a:rPr>
              <a:pPr defTabSz="914241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02996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91426" tIns="45718" rIns="91426" bIns="45718"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91426" tIns="45718" rIns="91426" bIns="45718"/>
          <a:lstStyle>
            <a:lvl1pPr marL="0" indent="0" algn="ctr">
              <a:buNone/>
              <a:defRPr sz="2400"/>
            </a:lvl1pPr>
            <a:lvl2pPr marL="457119" indent="0" algn="ctr">
              <a:buNone/>
              <a:defRPr sz="2000"/>
            </a:lvl2pPr>
            <a:lvl3pPr marL="914241" indent="0" algn="ctr">
              <a:buNone/>
              <a:defRPr sz="1900"/>
            </a:lvl3pPr>
            <a:lvl4pPr marL="1371362" indent="0" algn="ctr">
              <a:buNone/>
              <a:defRPr sz="1600"/>
            </a:lvl4pPr>
            <a:lvl5pPr marL="1828482" indent="0" algn="ctr">
              <a:buNone/>
              <a:defRPr sz="1600"/>
            </a:lvl5pPr>
            <a:lvl6pPr marL="2285606" indent="0" algn="ctr">
              <a:buNone/>
              <a:defRPr sz="1600"/>
            </a:lvl6pPr>
            <a:lvl7pPr marL="2742722" indent="0" algn="ctr">
              <a:buNone/>
              <a:defRPr sz="1600"/>
            </a:lvl7pPr>
            <a:lvl8pPr marL="3199840" indent="0" algn="ctr">
              <a:buNone/>
              <a:defRPr sz="1600"/>
            </a:lvl8pPr>
            <a:lvl9pPr marL="365695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25CBE99F-B5F6-48F8-AA38-F0C92AF9E76A}" type="datetimeFigureOut">
              <a:rPr lang="en-US" smtClean="0">
                <a:solidFill>
                  <a:prstClr val="black"/>
                </a:solidFill>
              </a:rPr>
              <a:pPr defTabSz="914241"/>
              <a:t>5/14/2024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DC8F011C-174C-4BBA-81D0-C1F4CF152A2A}" type="slidenum">
              <a:rPr lang="en-US" smtClean="0">
                <a:solidFill>
                  <a:prstClr val="black"/>
                </a:solidFill>
              </a:rPr>
              <a:pPr defTabSz="914241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845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audio" Target="../media/audio2.wav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10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893" tIns="60946" rIns="121893" bIns="6094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893" tIns="60946" rIns="121893" bIns="6094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893" tIns="60946" rIns="121893" bIns="60946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900"/>
            <a:fld id="{E3FEBA8B-8368-4BAE-BC04-95D4C8DDA5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900"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21893" tIns="60946" rIns="121893" bIns="60946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893" tIns="60946" rIns="121893" bIns="60946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900"/>
            <a:fld id="{9AE5818A-C870-4938-8225-7F3245C29F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9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087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3" r:id="rId18"/>
    <p:sldLayoutId id="2147483674" r:id="rId19"/>
    <p:sldLayoutId id="2147483675" r:id="rId20"/>
    <p:sldLayoutId id="2147483683" r:id="rId21"/>
    <p:sldLayoutId id="2147483722" r:id="rId22"/>
    <p:sldLayoutId id="2147483682" r:id="rId23"/>
    <p:sldLayoutId id="2147483752" r:id="rId24"/>
  </p:sldLayoutIdLst>
  <p:txStyles>
    <p:titleStyle>
      <a:lvl1pPr algn="ctr" defTabSz="12189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83" indent="-457083" algn="l" defTabSz="121890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358" indent="-380906" algn="l" defTabSz="121890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621" indent="-304720" algn="l" defTabSz="12189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067" indent="-304720" algn="l" defTabSz="121890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18" indent="-304720" algn="l" defTabSz="121890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960" indent="-304720" algn="l" defTabSz="121890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413" indent="-304720" algn="l" defTabSz="121890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860" indent="-304720" algn="l" defTabSz="121890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06" indent="-304720" algn="l" defTabSz="121890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4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0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46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98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24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68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13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81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898" tIns="60949" rIns="121898" bIns="6094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898" tIns="60949" rIns="121898" bIns="6094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898" tIns="60949" rIns="121898" bIns="6094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960"/>
            <a:fld id="{E3FEBA8B-8368-4BAE-BC04-95D4C8DDA5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960"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21898" tIns="60949" rIns="121898" bIns="6094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9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898" tIns="60949" rIns="121898" bIns="6094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960"/>
            <a:fld id="{9AE5818A-C870-4938-8225-7F3245C29F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9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737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121896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07" indent="-457107" algn="l" defTabSz="121896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406" indent="-380925" algn="l" defTabSz="121896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697" indent="-304736" algn="l" defTabSz="121896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173" indent="-304736" algn="l" defTabSz="121896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654" indent="-304736" algn="l" defTabSz="121896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28" indent="-304736" algn="l" defTabSz="121896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610" indent="-304736" algn="l" defTabSz="121896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088" indent="-304736" algn="l" defTabSz="121896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565" indent="-304736" algn="l" defTabSz="121896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75" algn="l" defTabSz="12189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60" algn="l" defTabSz="12189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37" algn="l" defTabSz="12189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18" algn="l" defTabSz="12189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92" algn="l" defTabSz="12189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867" algn="l" defTabSz="12189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347" algn="l" defTabSz="12189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825" algn="l" defTabSz="12189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230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l" defTabSz="91383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66" indent="-228466" algn="l" defTabSz="91383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398" indent="-228466" algn="l" defTabSz="9138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298" indent="-228466" algn="l" defTabSz="9138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200" indent="-228466" algn="l" defTabSz="9138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103" indent="-228466" algn="l" defTabSz="9138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033" indent="-228466" algn="l" defTabSz="9138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950" indent="-228466" algn="l" defTabSz="9138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866" indent="-228466" algn="l" defTabSz="9138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798" indent="-228466" algn="l" defTabSz="9138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03" algn="l" defTabSz="9138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33" algn="l" defTabSz="9138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50" algn="l" defTabSz="9138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66" algn="l" defTabSz="9138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98" algn="l" defTabSz="9138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98" algn="l" defTabSz="9138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00" algn="l" defTabSz="9138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303" algn="l" defTabSz="9138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542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xStyles>
    <p:titleStyle>
      <a:lvl1pPr algn="l" defTabSz="91383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66" indent="-228466" algn="l" defTabSz="91383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398" indent="-228466" algn="l" defTabSz="9138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298" indent="-228466" algn="l" defTabSz="9138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200" indent="-228466" algn="l" defTabSz="9138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103" indent="-228466" algn="l" defTabSz="9138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033" indent="-228466" algn="l" defTabSz="9138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950" indent="-228466" algn="l" defTabSz="9138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866" indent="-228466" algn="l" defTabSz="9138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798" indent="-228466" algn="l" defTabSz="9138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03" algn="l" defTabSz="9138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33" algn="l" defTabSz="9138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50" algn="l" defTabSz="9138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66" algn="l" defTabSz="9138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98" algn="l" defTabSz="9138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98" algn="l" defTabSz="9138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00" algn="l" defTabSz="9138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303" algn="l" defTabSz="9138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26" tIns="45718" rIns="9142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26" tIns="45718" rIns="91426" bIns="457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41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41"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4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41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4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226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</p:sldLayoutIdLst>
  <p:timing>
    <p:tnLst>
      <p:par>
        <p:cTn id="1" dur="indefinite" restart="never" nodeType="tmRoot"/>
      </p:par>
    </p:tnLst>
  </p:timing>
  <p:txStyles>
    <p:titleStyle>
      <a:lvl1pPr algn="ctr" defTabSz="91424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2" indent="-342842" algn="l" defTabSz="91424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20" indent="-285704" algn="l" defTabSz="91424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02" indent="-228562" algn="l" defTabSz="91424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20" indent="-228562" algn="l" defTabSz="914241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39" indent="-228562" algn="l" defTabSz="914241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61" indent="-228562" algn="l" defTabSz="91424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82" indent="-228562" algn="l" defTabSz="91424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02" indent="-228562" algn="l" defTabSz="91424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26" indent="-228562" algn="l" defTabSz="91424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9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1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2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2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06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22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40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59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14" tIns="45718" rIns="91414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14" tIns="45718" rIns="91414" bIns="457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7916"/>
            <a:ext cx="2743200" cy="365125"/>
          </a:xfrm>
          <a:prstGeom prst="rect">
            <a:avLst/>
          </a:prstGeom>
        </p:spPr>
        <p:txBody>
          <a:bodyPr vert="horz" lIns="91414" tIns="45718" rIns="9141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05"/>
            <a:fld id="{6A2C0FA0-B834-4D74-A4EC-9BAEC59E7F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05"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7916"/>
            <a:ext cx="4114800" cy="365125"/>
          </a:xfrm>
          <a:prstGeom prst="rect">
            <a:avLst/>
          </a:prstGeom>
        </p:spPr>
        <p:txBody>
          <a:bodyPr vert="horz" lIns="91414" tIns="45718" rIns="9141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0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7916"/>
            <a:ext cx="2743200" cy="365125"/>
          </a:xfrm>
          <a:prstGeom prst="rect">
            <a:avLst/>
          </a:prstGeom>
        </p:spPr>
        <p:txBody>
          <a:bodyPr vert="horz" lIns="91414" tIns="45718" rIns="9141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05"/>
            <a:fld id="{0F9CD4F5-2E35-44DD-B911-83A2307214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0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120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</p:sldLayoutIdLst>
  <p:transition spd="slow">
    <p:wipe dir="d"/>
    <p:sndAc>
      <p:stSnd>
        <p:snd r:embed="rId14" name="millionaire1.wav"/>
      </p:stSnd>
    </p:sndAc>
  </p:transition>
  <p:txStyles>
    <p:titleStyle>
      <a:lvl1pPr algn="l" defTabSz="91410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0" indent="-228530" algn="l" defTabSz="91410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9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34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27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5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8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9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5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7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5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8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1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7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14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07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0" y="-79849"/>
            <a:ext cx="12357663" cy="693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901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  <p:sldLayoutId id="2147483781" r:id="rId15"/>
    <p:sldLayoutId id="2147483782" r:id="rId16"/>
  </p:sldLayoutIdLst>
  <p:txStyles>
    <p:titleStyle>
      <a:lvl1pPr algn="l" defTabSz="91424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2" indent="-228562" algn="l" defTabSz="91424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86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02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20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39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61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82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02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26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9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1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2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2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06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22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40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59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E3FEBA8B-8368-4BAE-BC04-95D4C8DDA5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9AE5818A-C870-4938-8225-7F3245C29F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155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143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9.jp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94.xml"/><Relationship Id="rId7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audio" Target="../media/audio5.wav"/><Relationship Id="rId10" Type="http://schemas.openxmlformats.org/officeDocument/2006/relationships/image" Target="../media/image24.png"/><Relationship Id="rId4" Type="http://schemas.openxmlformats.org/officeDocument/2006/relationships/audio" Target="../media/audio4.wav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29.jpe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8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13" Type="http://schemas.openxmlformats.org/officeDocument/2006/relationships/slideLayout" Target="../slideLayouts/slideLayout22.xml"/><Relationship Id="rId18" Type="http://schemas.openxmlformats.org/officeDocument/2006/relationships/audio" Target="../media/audio10.wav"/><Relationship Id="rId3" Type="http://schemas.microsoft.com/office/2007/relationships/media" Target="../media/media5.mp3"/><Relationship Id="rId21" Type="http://schemas.openxmlformats.org/officeDocument/2006/relationships/image" Target="../media/image33.png"/><Relationship Id="rId7" Type="http://schemas.microsoft.com/office/2007/relationships/media" Target="../media/media7.mp3"/><Relationship Id="rId12" Type="http://schemas.openxmlformats.org/officeDocument/2006/relationships/audio" Target="../media/media9.wav"/><Relationship Id="rId17" Type="http://schemas.openxmlformats.org/officeDocument/2006/relationships/audio" Target="../media/audio9.wav"/><Relationship Id="rId25" Type="http://schemas.openxmlformats.org/officeDocument/2006/relationships/image" Target="../media/image32.png"/><Relationship Id="rId2" Type="http://schemas.openxmlformats.org/officeDocument/2006/relationships/audio" Target="../media/media4.mp3"/><Relationship Id="rId16" Type="http://schemas.openxmlformats.org/officeDocument/2006/relationships/audio" Target="../media/audio8.wav"/><Relationship Id="rId20" Type="http://schemas.openxmlformats.org/officeDocument/2006/relationships/image" Target="../media/image30.png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microsoft.com/office/2007/relationships/media" Target="../media/media9.wav"/><Relationship Id="rId24" Type="http://schemas.openxmlformats.org/officeDocument/2006/relationships/image" Target="../media/image36.png"/><Relationship Id="rId5" Type="http://schemas.microsoft.com/office/2007/relationships/media" Target="../media/media6.mp3"/><Relationship Id="rId15" Type="http://schemas.openxmlformats.org/officeDocument/2006/relationships/audio" Target="../media/audio7.wav"/><Relationship Id="rId23" Type="http://schemas.openxmlformats.org/officeDocument/2006/relationships/image" Target="../media/image35.png"/><Relationship Id="rId10" Type="http://schemas.openxmlformats.org/officeDocument/2006/relationships/audio" Target="../media/media8.wav"/><Relationship Id="rId19" Type="http://schemas.openxmlformats.org/officeDocument/2006/relationships/audio" Target="../media/audio11.wav"/><Relationship Id="rId4" Type="http://schemas.openxmlformats.org/officeDocument/2006/relationships/audio" Target="../media/media5.mp3"/><Relationship Id="rId9" Type="http://schemas.microsoft.com/office/2007/relationships/media" Target="../media/media8.wav"/><Relationship Id="rId14" Type="http://schemas.openxmlformats.org/officeDocument/2006/relationships/audio" Target="../media/audio6.wav"/><Relationship Id="rId22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6.jpeg"/><Relationship Id="rId5" Type="http://schemas.openxmlformats.org/officeDocument/2006/relationships/image" Target="../media/image15.jpeg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6.jpeg"/><Relationship Id="rId5" Type="http://schemas.openxmlformats.org/officeDocument/2006/relationships/image" Target="../media/image15.jpeg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4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6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7.jpe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8.jpe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82195" y="545342"/>
            <a:ext cx="8216872" cy="1857205"/>
          </a:xfrm>
        </p:spPr>
        <p:txBody>
          <a:bodyPr>
            <a:prstTxWarp prst="textTriangle">
              <a:avLst/>
            </a:prstTxWarp>
            <a:noAutofit/>
          </a:bodyPr>
          <a:lstStyle/>
          <a:p>
            <a:r>
              <a:rPr lang="en-US" sz="4800" dirty="0">
                <a:solidFill>
                  <a:srgbClr val="0070C0"/>
                </a:solidFill>
                <a:latin typeface="Brush Script MT" panose="03060802040406070304" pitchFamily="66" charset="0"/>
              </a:rPr>
              <a:t> </a:t>
            </a:r>
            <a:r>
              <a:rPr lang="en-US" sz="8000" dirty="0" smtClean="0">
                <a:solidFill>
                  <a:srgbClr val="0070C0"/>
                </a:solidFill>
                <a:latin typeface="Algerian" panose="04020705040A02060702" pitchFamily="82" charset="0"/>
              </a:rPr>
              <a:t/>
            </a:r>
            <a:br>
              <a:rPr lang="en-US" sz="8000" dirty="0" smtClean="0">
                <a:solidFill>
                  <a:srgbClr val="0070C0"/>
                </a:solidFill>
                <a:latin typeface="Algerian" panose="04020705040A02060702" pitchFamily="82" charset="0"/>
              </a:rPr>
            </a:br>
            <a:r>
              <a:rPr lang="en-US" sz="8000" dirty="0" smtClean="0">
                <a:solidFill>
                  <a:srgbClr val="C00000"/>
                </a:solidFill>
                <a:latin typeface="Brush Script MT" panose="03060802040406070304" pitchFamily="66" charset="0"/>
              </a:rPr>
              <a:t>Welcome to our class!</a:t>
            </a:r>
            <a:endParaRPr lang="en-US" sz="8000" dirty="0">
              <a:solidFill>
                <a:srgbClr val="C00000"/>
              </a:solidFill>
              <a:latin typeface="Brush Script MT" panose="03060802040406070304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0991" y="3070616"/>
            <a:ext cx="9144000" cy="1258956"/>
          </a:xfrm>
        </p:spPr>
        <p:txBody>
          <a:bodyPr>
            <a:normAutofit fontScale="77500" lnSpcReduction="20000"/>
          </a:bodyPr>
          <a:lstStyle/>
          <a:p>
            <a:r>
              <a:rPr lang="en-US" sz="5500" dirty="0">
                <a:solidFill>
                  <a:srgbClr val="00B050"/>
                </a:solidFill>
                <a:latin typeface="Brush Script MT" panose="03060802040406070304" pitchFamily="66" charset="0"/>
              </a:rPr>
              <a:t>Teacher:</a:t>
            </a:r>
            <a:r>
              <a:rPr lang="en-US" sz="5500" dirty="0">
                <a:solidFill>
                  <a:srgbClr val="FF0000"/>
                </a:solidFill>
                <a:latin typeface="Brush Script MT" panose="03060802040406070304" pitchFamily="66" charset="0"/>
              </a:rPr>
              <a:t> </a:t>
            </a:r>
            <a:r>
              <a:rPr lang="en-US" sz="5500" dirty="0" smtClean="0">
                <a:solidFill>
                  <a:srgbClr val="FF0000"/>
                </a:solidFill>
                <a:latin typeface="Brush Script MT" panose="03060802040406070304" pitchFamily="66" charset="0"/>
              </a:rPr>
              <a:t>Nguyen </a:t>
            </a:r>
            <a:r>
              <a:rPr lang="en-US" sz="5500" dirty="0" err="1" smtClean="0">
                <a:solidFill>
                  <a:srgbClr val="FF0000"/>
                </a:solidFill>
                <a:latin typeface="Brush Script MT" panose="03060802040406070304" pitchFamily="66" charset="0"/>
              </a:rPr>
              <a:t>Thi</a:t>
            </a:r>
            <a:r>
              <a:rPr lang="en-US" sz="5500" dirty="0" smtClean="0">
                <a:solidFill>
                  <a:srgbClr val="FF0000"/>
                </a:solidFill>
                <a:latin typeface="Brush Script MT" panose="03060802040406070304" pitchFamily="66" charset="0"/>
              </a:rPr>
              <a:t> Kim </a:t>
            </a:r>
            <a:r>
              <a:rPr lang="en-US" sz="5500" dirty="0" err="1" smtClean="0">
                <a:solidFill>
                  <a:srgbClr val="FF0000"/>
                </a:solidFill>
                <a:latin typeface="Brush Script MT" panose="03060802040406070304" pitchFamily="66" charset="0"/>
              </a:rPr>
              <a:t>Thuy</a:t>
            </a:r>
            <a:endParaRPr lang="en-US" sz="5500" dirty="0" smtClean="0">
              <a:solidFill>
                <a:srgbClr val="FF0000"/>
              </a:solidFill>
              <a:latin typeface="Brush Script MT" panose="03060802040406070304" pitchFamily="66" charset="0"/>
            </a:endParaRPr>
          </a:p>
          <a:p>
            <a:r>
              <a:rPr lang="en-US" sz="5500" dirty="0" smtClean="0">
                <a:solidFill>
                  <a:srgbClr val="00B050"/>
                </a:solidFill>
                <a:latin typeface="Brush Script MT" panose="03060802040406070304" pitchFamily="66" charset="0"/>
              </a:rPr>
              <a:t>School:</a:t>
            </a:r>
            <a:r>
              <a:rPr lang="en-US" sz="5500" dirty="0" smtClean="0">
                <a:solidFill>
                  <a:srgbClr val="FF0000"/>
                </a:solidFill>
                <a:latin typeface="Brush Script MT" panose="03060802040406070304" pitchFamily="66" charset="0"/>
              </a:rPr>
              <a:t> Dai </a:t>
            </a:r>
            <a:r>
              <a:rPr lang="en-US" sz="5500" dirty="0" smtClean="0">
                <a:solidFill>
                  <a:srgbClr val="FF0000"/>
                </a:solidFill>
                <a:latin typeface="Brush Script MT" panose="03060802040406070304" pitchFamily="66" charset="0"/>
              </a:rPr>
              <a:t>Son </a:t>
            </a:r>
            <a:r>
              <a:rPr lang="en-US" sz="5500" dirty="0" smtClean="0">
                <a:solidFill>
                  <a:srgbClr val="FF0000"/>
                </a:solidFill>
                <a:latin typeface="Brush Script MT" panose="03060802040406070304" pitchFamily="66" charset="0"/>
              </a:rPr>
              <a:t>Primary </a:t>
            </a:r>
            <a:r>
              <a:rPr lang="en-US" sz="5500" dirty="0" smtClean="0">
                <a:solidFill>
                  <a:srgbClr val="FF0000"/>
                </a:solidFill>
                <a:latin typeface="Brush Script MT" panose="03060802040406070304" pitchFamily="66" charset="0"/>
              </a:rPr>
              <a:t>and Secondary School</a:t>
            </a:r>
            <a:endParaRPr lang="en-US" sz="5500" dirty="0">
              <a:solidFill>
                <a:srgbClr val="FF0000"/>
              </a:solidFill>
              <a:latin typeface="Brush Script MT" panose="03060802040406070304" pitchFamily="66" charset="0"/>
            </a:endParaRPr>
          </a:p>
          <a:p>
            <a:endParaRPr lang="en-US" sz="5500" dirty="0">
              <a:solidFill>
                <a:srgbClr val="FF0000"/>
              </a:solidFill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94606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6350246"/>
            <a:ext cx="12192003" cy="504825"/>
          </a:xfrm>
          <a:prstGeom prst="rect">
            <a:avLst/>
          </a:prstGeom>
        </p:spPr>
      </p:pic>
      <p:grpSp>
        <p:nvGrpSpPr>
          <p:cNvPr id="58" name="chanvongquay"/>
          <p:cNvGrpSpPr/>
          <p:nvPr/>
        </p:nvGrpSpPr>
        <p:grpSpPr>
          <a:xfrm>
            <a:off x="1489314" y="3871739"/>
            <a:ext cx="3323772" cy="2507588"/>
            <a:chOff x="4339771" y="4347109"/>
            <a:chExt cx="3323772" cy="2507588"/>
          </a:xfrm>
        </p:grpSpPr>
        <p:sp>
          <p:nvSpPr>
            <p:cNvPr id="59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 rot="8961603">
            <a:off x="1061125" y="1112847"/>
            <a:ext cx="4375719" cy="4375719"/>
            <a:chOff x="1061116" y="1112839"/>
            <a:chExt cx="4375718" cy="4375718"/>
          </a:xfrm>
        </p:grpSpPr>
        <p:grpSp>
          <p:nvGrpSpPr>
            <p:cNvPr id="63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74" name="Freeform 7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Freeform 7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Freeform 7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Freeform 7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78" name="Freeform 7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Freeform 7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Freeform 7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Freeform 8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Oval 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33" name="Oval 13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35" name="Oval 134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37" name="Oval 136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38" name="Oval 137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39" name="Oval 138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40" name="Oval 13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41" name="Oval 14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40</a:t>
              </a:r>
            </a:p>
          </p:txBody>
        </p:sp>
      </p:grpSp>
      <p:sp>
        <p:nvSpPr>
          <p:cNvPr id="100" name="Right Arrow 99"/>
          <p:cNvSpPr/>
          <p:nvPr/>
        </p:nvSpPr>
        <p:spPr>
          <a:xfrm rot="215260">
            <a:off x="958345" y="3077950"/>
            <a:ext cx="619899" cy="499735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3" y="-1"/>
            <a:ext cx="12192003" cy="504825"/>
          </a:xfrm>
          <a:prstGeom prst="rect">
            <a:avLst/>
          </a:prstGeom>
        </p:spPr>
      </p:pic>
      <p:sp>
        <p:nvSpPr>
          <p:cNvPr id="84" name="Oval 83"/>
          <p:cNvSpPr/>
          <p:nvPr/>
        </p:nvSpPr>
        <p:spPr>
          <a:xfrm>
            <a:off x="3133948" y="100592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3151200" y="537453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 rot="5400000">
            <a:off x="5335504" y="319755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 rot="5400000">
            <a:off x="966896" y="321480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 rot="2729469">
            <a:off x="4696828" y="164668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 rot="2729469">
            <a:off x="1593480" y="472146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 rot="8129469">
            <a:off x="4677216" y="475308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 rot="8129469">
            <a:off x="1602432" y="1649740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 rot="1380000">
            <a:off x="3988796" y="117282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 rot="1380000">
            <a:off x="2297724" y="52008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 rot="6780000">
            <a:off x="5159000" y="40504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 rot="6780000">
            <a:off x="1130932" y="235937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 rot="4109469">
            <a:off x="5177067" y="237331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 rot="4109469">
            <a:off x="1119008" y="39910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 rot="9509469">
            <a:off x="3945248" y="522510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 rot="9509469">
            <a:off x="2327472" y="11670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2996135" y="3047859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5960350" y="1262306"/>
            <a:ext cx="5683303" cy="3968711"/>
            <a:chOff x="6015508" y="2156468"/>
            <a:chExt cx="5683303" cy="3968710"/>
          </a:xfrm>
        </p:grpSpPr>
        <p:sp>
          <p:nvSpPr>
            <p:cNvPr id="102" name="Rounded Rectangle 2"/>
            <p:cNvSpPr/>
            <p:nvPr/>
          </p:nvSpPr>
          <p:spPr>
            <a:xfrm>
              <a:off x="6015508" y="2156468"/>
              <a:ext cx="5683303" cy="3968710"/>
            </a:xfrm>
            <a:custGeom>
              <a:avLst/>
              <a:gdLst>
                <a:gd name="connsiteX0" fmla="*/ 0 w 5535236"/>
                <a:gd name="connsiteY0" fmla="*/ 383312 h 3785797"/>
                <a:gd name="connsiteX1" fmla="*/ 383312 w 5535236"/>
                <a:gd name="connsiteY1" fmla="*/ 0 h 3785797"/>
                <a:gd name="connsiteX2" fmla="*/ 5151924 w 5535236"/>
                <a:gd name="connsiteY2" fmla="*/ 0 h 3785797"/>
                <a:gd name="connsiteX3" fmla="*/ 5535236 w 5535236"/>
                <a:gd name="connsiteY3" fmla="*/ 383312 h 3785797"/>
                <a:gd name="connsiteX4" fmla="*/ 5535236 w 5535236"/>
                <a:gd name="connsiteY4" fmla="*/ 3402485 h 3785797"/>
                <a:gd name="connsiteX5" fmla="*/ 5151924 w 5535236"/>
                <a:gd name="connsiteY5" fmla="*/ 3785797 h 3785797"/>
                <a:gd name="connsiteX6" fmla="*/ 383312 w 5535236"/>
                <a:gd name="connsiteY6" fmla="*/ 3785797 h 3785797"/>
                <a:gd name="connsiteX7" fmla="*/ 0 w 5535236"/>
                <a:gd name="connsiteY7" fmla="*/ 3402485 h 3785797"/>
                <a:gd name="connsiteX8" fmla="*/ 0 w 5535236"/>
                <a:gd name="connsiteY8" fmla="*/ 383312 h 3785797"/>
                <a:gd name="connsiteX0" fmla="*/ 0 w 5535236"/>
                <a:gd name="connsiteY0" fmla="*/ 383312 h 3785797"/>
                <a:gd name="connsiteX1" fmla="*/ 383312 w 5535236"/>
                <a:gd name="connsiteY1" fmla="*/ 0 h 3785797"/>
                <a:gd name="connsiteX2" fmla="*/ 5151924 w 5535236"/>
                <a:gd name="connsiteY2" fmla="*/ 0 h 3785797"/>
                <a:gd name="connsiteX3" fmla="*/ 5535236 w 5535236"/>
                <a:gd name="connsiteY3" fmla="*/ 383312 h 3785797"/>
                <a:gd name="connsiteX4" fmla="*/ 5535236 w 5535236"/>
                <a:gd name="connsiteY4" fmla="*/ 3402485 h 3785797"/>
                <a:gd name="connsiteX5" fmla="*/ 5151924 w 5535236"/>
                <a:gd name="connsiteY5" fmla="*/ 3785797 h 3785797"/>
                <a:gd name="connsiteX6" fmla="*/ 383312 w 5535236"/>
                <a:gd name="connsiteY6" fmla="*/ 3785797 h 3785797"/>
                <a:gd name="connsiteX7" fmla="*/ 0 w 5535236"/>
                <a:gd name="connsiteY7" fmla="*/ 3402485 h 3785797"/>
                <a:gd name="connsiteX8" fmla="*/ 0 w 5535236"/>
                <a:gd name="connsiteY8" fmla="*/ 383312 h 3785797"/>
                <a:gd name="connsiteX0" fmla="*/ 0 w 5535236"/>
                <a:gd name="connsiteY0" fmla="*/ 501845 h 3904330"/>
                <a:gd name="connsiteX1" fmla="*/ 383312 w 5535236"/>
                <a:gd name="connsiteY1" fmla="*/ 118533 h 3904330"/>
                <a:gd name="connsiteX2" fmla="*/ 5151924 w 5535236"/>
                <a:gd name="connsiteY2" fmla="*/ 118533 h 3904330"/>
                <a:gd name="connsiteX3" fmla="*/ 5535236 w 5535236"/>
                <a:gd name="connsiteY3" fmla="*/ 501845 h 3904330"/>
                <a:gd name="connsiteX4" fmla="*/ 5535236 w 5535236"/>
                <a:gd name="connsiteY4" fmla="*/ 3521018 h 3904330"/>
                <a:gd name="connsiteX5" fmla="*/ 5151924 w 5535236"/>
                <a:gd name="connsiteY5" fmla="*/ 3904330 h 3904330"/>
                <a:gd name="connsiteX6" fmla="*/ 383312 w 5535236"/>
                <a:gd name="connsiteY6" fmla="*/ 3904330 h 3904330"/>
                <a:gd name="connsiteX7" fmla="*/ 0 w 5535236"/>
                <a:gd name="connsiteY7" fmla="*/ 3521018 h 3904330"/>
                <a:gd name="connsiteX8" fmla="*/ 0 w 5535236"/>
                <a:gd name="connsiteY8" fmla="*/ 501845 h 3904330"/>
                <a:gd name="connsiteX0" fmla="*/ 0 w 5535236"/>
                <a:gd name="connsiteY0" fmla="*/ 469214 h 3871699"/>
                <a:gd name="connsiteX1" fmla="*/ 383312 w 5535236"/>
                <a:gd name="connsiteY1" fmla="*/ 85902 h 3871699"/>
                <a:gd name="connsiteX2" fmla="*/ 5151924 w 5535236"/>
                <a:gd name="connsiteY2" fmla="*/ 85902 h 3871699"/>
                <a:gd name="connsiteX3" fmla="*/ 5535236 w 5535236"/>
                <a:gd name="connsiteY3" fmla="*/ 469214 h 3871699"/>
                <a:gd name="connsiteX4" fmla="*/ 5535236 w 5535236"/>
                <a:gd name="connsiteY4" fmla="*/ 3488387 h 3871699"/>
                <a:gd name="connsiteX5" fmla="*/ 5151924 w 5535236"/>
                <a:gd name="connsiteY5" fmla="*/ 3871699 h 3871699"/>
                <a:gd name="connsiteX6" fmla="*/ 383312 w 5535236"/>
                <a:gd name="connsiteY6" fmla="*/ 3871699 h 3871699"/>
                <a:gd name="connsiteX7" fmla="*/ 0 w 5535236"/>
                <a:gd name="connsiteY7" fmla="*/ 3488387 h 3871699"/>
                <a:gd name="connsiteX8" fmla="*/ 0 w 5535236"/>
                <a:gd name="connsiteY8" fmla="*/ 469214 h 3871699"/>
                <a:gd name="connsiteX0" fmla="*/ 19999 w 5555235"/>
                <a:gd name="connsiteY0" fmla="*/ 469214 h 3871699"/>
                <a:gd name="connsiteX1" fmla="*/ 403311 w 5555235"/>
                <a:gd name="connsiteY1" fmla="*/ 85902 h 3871699"/>
                <a:gd name="connsiteX2" fmla="*/ 5171923 w 5555235"/>
                <a:gd name="connsiteY2" fmla="*/ 85902 h 3871699"/>
                <a:gd name="connsiteX3" fmla="*/ 5555235 w 5555235"/>
                <a:gd name="connsiteY3" fmla="*/ 469214 h 3871699"/>
                <a:gd name="connsiteX4" fmla="*/ 5555235 w 5555235"/>
                <a:gd name="connsiteY4" fmla="*/ 3488387 h 3871699"/>
                <a:gd name="connsiteX5" fmla="*/ 5171923 w 5555235"/>
                <a:gd name="connsiteY5" fmla="*/ 3871699 h 3871699"/>
                <a:gd name="connsiteX6" fmla="*/ 403311 w 5555235"/>
                <a:gd name="connsiteY6" fmla="*/ 3871699 h 3871699"/>
                <a:gd name="connsiteX7" fmla="*/ 19999 w 5555235"/>
                <a:gd name="connsiteY7" fmla="*/ 3488387 h 3871699"/>
                <a:gd name="connsiteX8" fmla="*/ 19999 w 5555235"/>
                <a:gd name="connsiteY8" fmla="*/ 469214 h 3871699"/>
                <a:gd name="connsiteX0" fmla="*/ 19999 w 5758435"/>
                <a:gd name="connsiteY0" fmla="*/ 469214 h 3871699"/>
                <a:gd name="connsiteX1" fmla="*/ 403311 w 5758435"/>
                <a:gd name="connsiteY1" fmla="*/ 85902 h 3871699"/>
                <a:gd name="connsiteX2" fmla="*/ 5171923 w 5758435"/>
                <a:gd name="connsiteY2" fmla="*/ 85902 h 3871699"/>
                <a:gd name="connsiteX3" fmla="*/ 5555235 w 5758435"/>
                <a:gd name="connsiteY3" fmla="*/ 469214 h 3871699"/>
                <a:gd name="connsiteX4" fmla="*/ 5555235 w 5758435"/>
                <a:gd name="connsiteY4" fmla="*/ 3488387 h 3871699"/>
                <a:gd name="connsiteX5" fmla="*/ 5171923 w 5758435"/>
                <a:gd name="connsiteY5" fmla="*/ 3871699 h 3871699"/>
                <a:gd name="connsiteX6" fmla="*/ 403311 w 5758435"/>
                <a:gd name="connsiteY6" fmla="*/ 3871699 h 3871699"/>
                <a:gd name="connsiteX7" fmla="*/ 19999 w 5758435"/>
                <a:gd name="connsiteY7" fmla="*/ 3488387 h 3871699"/>
                <a:gd name="connsiteX8" fmla="*/ 19999 w 5758435"/>
                <a:gd name="connsiteY8" fmla="*/ 469214 h 3871699"/>
                <a:gd name="connsiteX0" fmla="*/ 19999 w 5683303"/>
                <a:gd name="connsiteY0" fmla="*/ 469214 h 3871699"/>
                <a:gd name="connsiteX1" fmla="*/ 403311 w 5683303"/>
                <a:gd name="connsiteY1" fmla="*/ 85902 h 3871699"/>
                <a:gd name="connsiteX2" fmla="*/ 5171923 w 5683303"/>
                <a:gd name="connsiteY2" fmla="*/ 85902 h 3871699"/>
                <a:gd name="connsiteX3" fmla="*/ 5555235 w 5683303"/>
                <a:gd name="connsiteY3" fmla="*/ 469214 h 3871699"/>
                <a:gd name="connsiteX4" fmla="*/ 5555235 w 5683303"/>
                <a:gd name="connsiteY4" fmla="*/ 3488387 h 3871699"/>
                <a:gd name="connsiteX5" fmla="*/ 5171923 w 5683303"/>
                <a:gd name="connsiteY5" fmla="*/ 3871699 h 3871699"/>
                <a:gd name="connsiteX6" fmla="*/ 403311 w 5683303"/>
                <a:gd name="connsiteY6" fmla="*/ 3871699 h 3871699"/>
                <a:gd name="connsiteX7" fmla="*/ 19999 w 5683303"/>
                <a:gd name="connsiteY7" fmla="*/ 3488387 h 3871699"/>
                <a:gd name="connsiteX8" fmla="*/ 19999 w 5683303"/>
                <a:gd name="connsiteY8" fmla="*/ 469214 h 3871699"/>
                <a:gd name="connsiteX0" fmla="*/ 19999 w 5683303"/>
                <a:gd name="connsiteY0" fmla="*/ 469214 h 4024099"/>
                <a:gd name="connsiteX1" fmla="*/ 403311 w 5683303"/>
                <a:gd name="connsiteY1" fmla="*/ 85902 h 4024099"/>
                <a:gd name="connsiteX2" fmla="*/ 5171923 w 5683303"/>
                <a:gd name="connsiteY2" fmla="*/ 85902 h 4024099"/>
                <a:gd name="connsiteX3" fmla="*/ 5555235 w 5683303"/>
                <a:gd name="connsiteY3" fmla="*/ 469214 h 4024099"/>
                <a:gd name="connsiteX4" fmla="*/ 5555235 w 5683303"/>
                <a:gd name="connsiteY4" fmla="*/ 3488387 h 4024099"/>
                <a:gd name="connsiteX5" fmla="*/ 5171923 w 5683303"/>
                <a:gd name="connsiteY5" fmla="*/ 3871699 h 4024099"/>
                <a:gd name="connsiteX6" fmla="*/ 403311 w 5683303"/>
                <a:gd name="connsiteY6" fmla="*/ 3871699 h 4024099"/>
                <a:gd name="connsiteX7" fmla="*/ 19999 w 5683303"/>
                <a:gd name="connsiteY7" fmla="*/ 3488387 h 4024099"/>
                <a:gd name="connsiteX8" fmla="*/ 19999 w 5683303"/>
                <a:gd name="connsiteY8" fmla="*/ 469214 h 4024099"/>
                <a:gd name="connsiteX0" fmla="*/ 19999 w 5683303"/>
                <a:gd name="connsiteY0" fmla="*/ 469214 h 3968710"/>
                <a:gd name="connsiteX1" fmla="*/ 403311 w 5683303"/>
                <a:gd name="connsiteY1" fmla="*/ 85902 h 3968710"/>
                <a:gd name="connsiteX2" fmla="*/ 5171923 w 5683303"/>
                <a:gd name="connsiteY2" fmla="*/ 85902 h 3968710"/>
                <a:gd name="connsiteX3" fmla="*/ 5555235 w 5683303"/>
                <a:gd name="connsiteY3" fmla="*/ 469214 h 3968710"/>
                <a:gd name="connsiteX4" fmla="*/ 5555235 w 5683303"/>
                <a:gd name="connsiteY4" fmla="*/ 3488387 h 3968710"/>
                <a:gd name="connsiteX5" fmla="*/ 5171923 w 5683303"/>
                <a:gd name="connsiteY5" fmla="*/ 3871699 h 3968710"/>
                <a:gd name="connsiteX6" fmla="*/ 403311 w 5683303"/>
                <a:gd name="connsiteY6" fmla="*/ 3871699 h 3968710"/>
                <a:gd name="connsiteX7" fmla="*/ 19999 w 5683303"/>
                <a:gd name="connsiteY7" fmla="*/ 3488387 h 3968710"/>
                <a:gd name="connsiteX8" fmla="*/ 19999 w 5683303"/>
                <a:gd name="connsiteY8" fmla="*/ 469214 h 3968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83303" h="3968710">
                  <a:moveTo>
                    <a:pt x="19999" y="469214"/>
                  </a:moveTo>
                  <a:cubicBezTo>
                    <a:pt x="19999" y="257517"/>
                    <a:pt x="-132236" y="200202"/>
                    <a:pt x="403311" y="85902"/>
                  </a:cubicBezTo>
                  <a:cubicBezTo>
                    <a:pt x="2049998" y="-180798"/>
                    <a:pt x="3468086" y="276402"/>
                    <a:pt x="5171923" y="85902"/>
                  </a:cubicBezTo>
                  <a:cubicBezTo>
                    <a:pt x="5383620" y="85902"/>
                    <a:pt x="5555235" y="257517"/>
                    <a:pt x="5555235" y="469214"/>
                  </a:cubicBezTo>
                  <a:cubicBezTo>
                    <a:pt x="6012435" y="1608955"/>
                    <a:pt x="5059935" y="2405796"/>
                    <a:pt x="5555235" y="3488387"/>
                  </a:cubicBezTo>
                  <a:cubicBezTo>
                    <a:pt x="5555235" y="3700084"/>
                    <a:pt x="5383620" y="3871699"/>
                    <a:pt x="5171923" y="3871699"/>
                  </a:cubicBezTo>
                  <a:cubicBezTo>
                    <a:pt x="3620486" y="4214599"/>
                    <a:pt x="2145248" y="3509749"/>
                    <a:pt x="403311" y="3871699"/>
                  </a:cubicBezTo>
                  <a:cubicBezTo>
                    <a:pt x="191614" y="3871699"/>
                    <a:pt x="19999" y="3700084"/>
                    <a:pt x="19999" y="3488387"/>
                  </a:cubicBezTo>
                  <a:cubicBezTo>
                    <a:pt x="19999" y="2481996"/>
                    <a:pt x="229549" y="1589905"/>
                    <a:pt x="19999" y="4692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>
                <a:lnSpc>
                  <a:spcPct val="150000"/>
                </a:lnSpc>
              </a:pPr>
              <a:endParaRPr lang="en-US" sz="2800" b="1" dirty="0">
                <a:solidFill>
                  <a:srgbClr val="C00000"/>
                </a:solidFill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4" t="13992" r="65563" b="63584"/>
            <a:stretch/>
          </p:blipFill>
          <p:spPr>
            <a:xfrm>
              <a:off x="6267107" y="2500111"/>
              <a:ext cx="5094247" cy="2782572"/>
            </a:xfrm>
            <a:prstGeom prst="ellipse">
              <a:avLst/>
            </a:prstGeom>
          </p:spPr>
        </p:pic>
      </p:grpSp>
      <p:sp>
        <p:nvSpPr>
          <p:cNvPr id="103" name="Spin">
            <a:hlinkClick r:id="" action="ppaction://hlinkshowjump?jump=nextslide"/>
          </p:cNvPr>
          <p:cNvSpPr/>
          <p:nvPr/>
        </p:nvSpPr>
        <p:spPr>
          <a:xfrm>
            <a:off x="7854784" y="7196653"/>
            <a:ext cx="1433877" cy="580171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EXIT</a:t>
            </a:r>
          </a:p>
        </p:txBody>
      </p:sp>
    </p:spTree>
    <p:extLst>
      <p:ext uri="{BB962C8B-B14F-4D97-AF65-F5344CB8AC3E}">
        <p14:creationId xmlns:p14="http://schemas.microsoft.com/office/powerpoint/2010/main" val="381364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35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175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35" presetClass="path" presetSubtype="0" accel="50000" decel="5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79167E-6 3.33333E-6 L 0.00222 -0.2486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ếng Anh 5 - Unit 8 - Lesson 1 - Sing -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73641" y="1082189"/>
            <a:ext cx="7612963" cy="42822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9567" y="446732"/>
            <a:ext cx="9901108" cy="6142437"/>
          </a:xfrm>
          <a:prstGeom prst="roundRect">
            <a:avLst/>
          </a:prstGeom>
        </p:spPr>
      </p:pic>
      <p:sp>
        <p:nvSpPr>
          <p:cNvPr id="4" name="Mspham-0936082789"/>
          <p:cNvSpPr/>
          <p:nvPr/>
        </p:nvSpPr>
        <p:spPr>
          <a:xfrm>
            <a:off x="555382" y="377287"/>
            <a:ext cx="1640321" cy="400111"/>
          </a:xfrm>
          <a:prstGeom prst="rect">
            <a:avLst/>
          </a:prstGeom>
        </p:spPr>
        <p:txBody>
          <a:bodyPr wrap="none" lIns="91426" tIns="45718" rIns="91426" bIns="45718">
            <a:spAutoFit/>
          </a:bodyPr>
          <a:lstStyle/>
          <a:p>
            <a:pPr defTabSz="914241"/>
            <a:r>
              <a:rPr lang="en-US" sz="2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 Let’s play</a:t>
            </a:r>
          </a:p>
        </p:txBody>
      </p:sp>
      <p:pic>
        <p:nvPicPr>
          <p:cNvPr id="7" name="Mspham0936082789">
            <a:extLst>
              <a:ext uri="{FF2B5EF4-FFF2-40B4-BE49-F238E27FC236}">
                <a16:creationId xmlns:a16="http://schemas.microsoft.com/office/drawing/2014/main" id="{5F9B6661-0E4B-460E-BA15-4FC5A4B56F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04471" y="5566043"/>
            <a:ext cx="452423" cy="457200"/>
          </a:xfrm>
          <a:prstGeom prst="rect">
            <a:avLst/>
          </a:prstGeom>
        </p:spPr>
      </p:pic>
      <p:pic>
        <p:nvPicPr>
          <p:cNvPr id="8" name="Mspham0936082789">
            <a:extLst>
              <a:ext uri="{FF2B5EF4-FFF2-40B4-BE49-F238E27FC236}">
                <a16:creationId xmlns:a16="http://schemas.microsoft.com/office/drawing/2014/main" id="{D586595D-03CC-4B44-A2F5-AA919B4565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32041" y="4912607"/>
            <a:ext cx="548640" cy="548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75" y="956779"/>
            <a:ext cx="1088602" cy="81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9147384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8 What are you reading- - Lesson 2 - 6 Let’s sing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7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2-6s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48997" y="1250199"/>
            <a:ext cx="10561143" cy="1785100"/>
          </a:xfrm>
          <a:prstGeom prst="rect">
            <a:avLst/>
          </a:prstGeom>
        </p:spPr>
        <p:txBody>
          <a:bodyPr wrap="square" lIns="91422" tIns="45718" rIns="91422" bIns="45718">
            <a:spAutoFit/>
          </a:bodyPr>
          <a:lstStyle/>
          <a:p>
            <a:pPr algn="ctr"/>
            <a:r>
              <a:rPr lang="en-US" sz="5500" b="1" spc="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nard MT Condensed" panose="02050806060905020404" pitchFamily="18" charset="0"/>
                <a:cs typeface="Arial" panose="020B0604020202020204" pitchFamily="34" charset="0"/>
              </a:rPr>
              <a:t>Unit 14:What happened in</a:t>
            </a:r>
          </a:p>
          <a:p>
            <a:pPr algn="ctr"/>
            <a:r>
              <a:rPr lang="en-US" sz="5500" b="1" spc="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nard MT Condensed" panose="02050806060905020404" pitchFamily="18" charset="0"/>
                <a:cs typeface="Arial" panose="020B0604020202020204" pitchFamily="34" charset="0"/>
              </a:rPr>
              <a:t>        the story?</a:t>
            </a:r>
          </a:p>
        </p:txBody>
      </p:sp>
      <p:sp>
        <p:nvSpPr>
          <p:cNvPr id="4" name="Rectangle 3"/>
          <p:cNvSpPr/>
          <p:nvPr/>
        </p:nvSpPr>
        <p:spPr>
          <a:xfrm>
            <a:off x="3533656" y="3004525"/>
            <a:ext cx="6327365" cy="933587"/>
          </a:xfrm>
          <a:prstGeom prst="rect">
            <a:avLst/>
          </a:prstGeom>
        </p:spPr>
        <p:txBody>
          <a:bodyPr wrap="none" lIns="91422" tIns="45718" rIns="91422" bIns="45718">
            <a:spAutoFit/>
          </a:bodyPr>
          <a:lstStyle/>
          <a:p>
            <a:pPr algn="ctr"/>
            <a:r>
              <a:rPr lang="en-US" sz="5500" b="1" dirty="0">
                <a:ln w="9525">
                  <a:solidFill>
                    <a:schemeClr val="accent4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34A69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Lesson 2: Part 1, 2, 3</a:t>
            </a:r>
          </a:p>
        </p:txBody>
      </p:sp>
      <p:sp>
        <p:nvSpPr>
          <p:cNvPr id="5" name="TextBox 15"/>
          <p:cNvSpPr txBox="1">
            <a:spLocks noChangeArrowheads="1"/>
          </p:cNvSpPr>
          <p:nvPr/>
        </p:nvSpPr>
        <p:spPr bwMode="auto">
          <a:xfrm>
            <a:off x="3072659" y="384577"/>
            <a:ext cx="960901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8" rIns="91422" bIns="45718">
            <a:spAutoFit/>
          </a:bodyPr>
          <a:lstStyle>
            <a:lvl1pPr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002060"/>
                </a:solidFill>
              </a:rPr>
              <a:t>Wednesday February 22</a:t>
            </a:r>
            <a:r>
              <a:rPr lang="en-US" sz="3600" b="1" baseline="30000" dirty="0">
                <a:solidFill>
                  <a:srgbClr val="002060"/>
                </a:solidFill>
              </a:rPr>
              <a:t>nd</a:t>
            </a:r>
            <a:r>
              <a:rPr lang="en-US" sz="3600" b="1" dirty="0">
                <a:solidFill>
                  <a:srgbClr val="002060"/>
                </a:solidFill>
              </a:rPr>
              <a:t>, 2023</a:t>
            </a:r>
          </a:p>
        </p:txBody>
      </p:sp>
    </p:spTree>
    <p:extLst>
      <p:ext uri="{BB962C8B-B14F-4D97-AF65-F5344CB8AC3E}">
        <p14:creationId xmlns:p14="http://schemas.microsoft.com/office/powerpoint/2010/main" val="3893057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35090" y="1378545"/>
            <a:ext cx="7637015" cy="1446547"/>
          </a:xfrm>
          <a:prstGeom prst="rect">
            <a:avLst/>
          </a:prstGeom>
        </p:spPr>
        <p:txBody>
          <a:bodyPr wrap="none" lIns="91420" tIns="45718" rIns="91420" bIns="45718">
            <a:spAutoFit/>
          </a:bodyPr>
          <a:lstStyle/>
          <a:p>
            <a:pPr algn="ctr"/>
            <a:r>
              <a:rPr lang="en-US" sz="8800" spc="60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1/Vocabulary</a:t>
            </a:r>
            <a:endParaRPr lang="en-US" sz="8800" spc="60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28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5736258" y="4326086"/>
            <a:ext cx="2481943" cy="370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149007" y="4268846"/>
            <a:ext cx="2481943" cy="370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028523" y="2561552"/>
            <a:ext cx="3559596" cy="1323437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20" tIns="45718" rIns="91420" bIns="45718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Golden Starfruit Tree</a:t>
            </a:r>
          </a:p>
        </p:txBody>
      </p:sp>
      <p:pic>
        <p:nvPicPr>
          <p:cNvPr id="12" name="Tiếng Anh 5 Tập 2 - Unit 14 What happened in the story- - Lesson 2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208" end="13636.3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93947" y="298783"/>
            <a:ext cx="609600" cy="609600"/>
          </a:xfrm>
          <a:prstGeom prst="rect">
            <a:avLst/>
          </a:prstGeom>
        </p:spPr>
      </p:pic>
      <p:pic>
        <p:nvPicPr>
          <p:cNvPr id="15" name="Picture 17" descr="https://s.sachmem.vn/public/images/TA5T2SHS/U14-L2-2-3-1587631486b15276b8f162498ff4913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1" y="792472"/>
            <a:ext cx="5020499" cy="5170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8385619" y="3166867"/>
            <a:ext cx="3559596" cy="707884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20" tIns="45718" rIns="91420" bIns="45718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:cây khế vàng</a:t>
            </a:r>
          </a:p>
        </p:txBody>
      </p:sp>
    </p:spTree>
    <p:extLst>
      <p:ext uri="{BB962C8B-B14F-4D97-AF65-F5344CB8AC3E}">
        <p14:creationId xmlns:p14="http://schemas.microsoft.com/office/powerpoint/2010/main" val="224619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4827943" y="2985566"/>
            <a:ext cx="3559596" cy="707887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20" tIns="45718" rIns="91420" bIns="45718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clever</a:t>
            </a:r>
          </a:p>
        </p:txBody>
      </p:sp>
      <p:pic>
        <p:nvPicPr>
          <p:cNvPr id="35" name="Tiếng Anh 5 Tập 2 - Unit 14 What happened in the story- - Lesson 2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188" end="20039.3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93947" y="298783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1541" y="1727865"/>
            <a:ext cx="2336416" cy="3931175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4353213" y="1140326"/>
            <a:ext cx="3090779" cy="1203639"/>
          </a:xfrm>
          <a:prstGeom prst="cloudCallout">
            <a:avLst>
              <a:gd name="adj1" fmla="val -45381"/>
              <a:gd name="adj2" fmla="val 76851"/>
            </a:avLst>
          </a:prstGeom>
          <a:ln>
            <a:solidFill>
              <a:srgbClr val="008E4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0" tIns="45718" rIns="91420" bIns="45718" rtlCol="0" anchor="ctr"/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100x2: 5 = 40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28499" y="304832"/>
            <a:ext cx="1820948" cy="461665"/>
          </a:xfrm>
          <a:prstGeom prst="rect">
            <a:avLst/>
          </a:prstGeom>
          <a:noFill/>
        </p:spPr>
        <p:txBody>
          <a:bodyPr wrap="none" lIns="91420" tIns="45718" rIns="91420" bIns="45718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0" name="Rectangle 9"/>
          <p:cNvSpPr/>
          <p:nvPr/>
        </p:nvSpPr>
        <p:spPr>
          <a:xfrm>
            <a:off x="5315199" y="3640247"/>
            <a:ext cx="3559596" cy="707887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20" tIns="45718" rIns="91420" bIns="45718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intelligent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205311" y="3617631"/>
            <a:ext cx="3746284" cy="707884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20" tIns="45718" rIns="91420" bIns="45718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thông minh</a:t>
            </a:r>
          </a:p>
        </p:txBody>
      </p:sp>
    </p:spTree>
    <p:extLst>
      <p:ext uri="{BB962C8B-B14F-4D97-AF65-F5344CB8AC3E}">
        <p14:creationId xmlns:p14="http://schemas.microsoft.com/office/powerpoint/2010/main" val="1654499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17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SUS\Pictures\tải xuống (21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68"/>
          <a:stretch/>
        </p:blipFill>
        <p:spPr bwMode="auto">
          <a:xfrm>
            <a:off x="772737" y="618185"/>
            <a:ext cx="5048519" cy="524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ight Arrow 3"/>
          <p:cNvSpPr/>
          <p:nvPr/>
        </p:nvSpPr>
        <p:spPr>
          <a:xfrm rot="9721225">
            <a:off x="5171325" y="2860943"/>
            <a:ext cx="1696563" cy="419100"/>
          </a:xfrm>
          <a:prstGeom prst="rightArrow">
            <a:avLst/>
          </a:prstGeom>
          <a:solidFill>
            <a:srgbClr val="FF0D41"/>
          </a:solidFill>
          <a:ln>
            <a:solidFill>
              <a:srgbClr val="FB1D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581097" y="2368179"/>
            <a:ext cx="4726547" cy="707884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20" tIns="45718" rIns="91420" bIns="45718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older brother</a:t>
            </a:r>
          </a:p>
        </p:txBody>
      </p:sp>
      <p:sp>
        <p:nvSpPr>
          <p:cNvPr id="6" name="Rectangle 5"/>
          <p:cNvSpPr/>
          <p:nvPr/>
        </p:nvSpPr>
        <p:spPr>
          <a:xfrm>
            <a:off x="6501677" y="3061499"/>
            <a:ext cx="4726547" cy="707884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20" tIns="45718" rIns="91420" bIns="45718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 trai</a:t>
            </a:r>
          </a:p>
        </p:txBody>
      </p:sp>
    </p:spTree>
    <p:extLst>
      <p:ext uri="{BB962C8B-B14F-4D97-AF65-F5344CB8AC3E}">
        <p14:creationId xmlns:p14="http://schemas.microsoft.com/office/powerpoint/2010/main" val="2131101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5725751" y="4349840"/>
            <a:ext cx="2481943" cy="40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426290" y="3236915"/>
            <a:ext cx="3559596" cy="707887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20" tIns="45718" rIns="91420" bIns="45718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greedy</a:t>
            </a:r>
          </a:p>
        </p:txBody>
      </p:sp>
      <p:pic>
        <p:nvPicPr>
          <p:cNvPr id="12" name="Tiếng Anh 5 Tập 2 - Unit 14 What happened in the story- - Lesson 2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918" end="7999.3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93947" y="298783"/>
            <a:ext cx="609600" cy="609600"/>
          </a:xfrm>
          <a:prstGeom prst="rect">
            <a:avLst/>
          </a:prstGeom>
        </p:spPr>
      </p:pic>
      <p:pic>
        <p:nvPicPr>
          <p:cNvPr id="2051" name="Picture 3" descr="C:\Users\ASUS\Pictures\tải xuống (22)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5"/>
          <a:stretch/>
        </p:blipFill>
        <p:spPr bwMode="auto">
          <a:xfrm>
            <a:off x="962190" y="556592"/>
            <a:ext cx="4739231" cy="5579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967469" y="3256831"/>
            <a:ext cx="4726547" cy="707884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20" tIns="45718" rIns="91420" bIns="45718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tham lam</a:t>
            </a:r>
          </a:p>
        </p:txBody>
      </p:sp>
    </p:spTree>
    <p:extLst>
      <p:ext uri="{BB962C8B-B14F-4D97-AF65-F5344CB8AC3E}">
        <p14:creationId xmlns:p14="http://schemas.microsoft.com/office/powerpoint/2010/main" val="605685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70195" y="2483722"/>
            <a:ext cx="3559596" cy="707887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20" tIns="45718" rIns="91420" bIns="45718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intelligent</a:t>
            </a:r>
          </a:p>
        </p:txBody>
      </p:sp>
      <p:sp>
        <p:nvSpPr>
          <p:cNvPr id="3" name="Rectangle 2"/>
          <p:cNvSpPr/>
          <p:nvPr/>
        </p:nvSpPr>
        <p:spPr>
          <a:xfrm>
            <a:off x="618151" y="3283696"/>
            <a:ext cx="3559596" cy="707887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20" tIns="45718" rIns="91420" bIns="45718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greedy</a:t>
            </a:r>
          </a:p>
        </p:txBody>
      </p:sp>
      <p:sp>
        <p:nvSpPr>
          <p:cNvPr id="4" name="Rectangle 3"/>
          <p:cNvSpPr/>
          <p:nvPr/>
        </p:nvSpPr>
        <p:spPr>
          <a:xfrm>
            <a:off x="1102739" y="1665235"/>
            <a:ext cx="4857124" cy="707884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20" tIns="45718" rIns="91420" bIns="45718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older brother</a:t>
            </a:r>
          </a:p>
        </p:txBody>
      </p:sp>
      <p:sp>
        <p:nvSpPr>
          <p:cNvPr id="5" name="Rectangle 4"/>
          <p:cNvSpPr/>
          <p:nvPr/>
        </p:nvSpPr>
        <p:spPr>
          <a:xfrm>
            <a:off x="888639" y="4103859"/>
            <a:ext cx="7147780" cy="707884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20" tIns="45718" rIns="91420" bIns="45718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golden Starfruit Tree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05772" y="639675"/>
            <a:ext cx="3480821" cy="707884"/>
          </a:xfrm>
          <a:prstGeom prst="rect">
            <a:avLst/>
          </a:prstGeom>
          <a:noFill/>
        </p:spPr>
        <p:txBody>
          <a:bodyPr wrap="none" lIns="91420" tIns="45718" rIns="91420" bIns="45718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 Vocabulary</a:t>
            </a:r>
          </a:p>
        </p:txBody>
      </p:sp>
      <p:sp>
        <p:nvSpPr>
          <p:cNvPr id="7" name="Rectangle 6"/>
          <p:cNvSpPr/>
          <p:nvPr/>
        </p:nvSpPr>
        <p:spPr>
          <a:xfrm>
            <a:off x="5254572" y="1693595"/>
            <a:ext cx="3013656" cy="707884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20" tIns="45718" rIns="91420" bIns="45718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anh trai</a:t>
            </a:r>
          </a:p>
        </p:txBody>
      </p:sp>
      <p:sp>
        <p:nvSpPr>
          <p:cNvPr id="8" name="Rectangle 7"/>
          <p:cNvSpPr/>
          <p:nvPr/>
        </p:nvSpPr>
        <p:spPr>
          <a:xfrm>
            <a:off x="5291073" y="2489943"/>
            <a:ext cx="3994607" cy="707884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20" tIns="45718" rIns="91420" bIns="45718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thông minh</a:t>
            </a:r>
          </a:p>
        </p:txBody>
      </p:sp>
      <p:sp>
        <p:nvSpPr>
          <p:cNvPr id="9" name="Rectangle 8"/>
          <p:cNvSpPr/>
          <p:nvPr/>
        </p:nvSpPr>
        <p:spPr>
          <a:xfrm>
            <a:off x="5600157" y="3275563"/>
            <a:ext cx="3013656" cy="707884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20" tIns="45718" rIns="91420" bIns="45718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tham lam</a:t>
            </a:r>
          </a:p>
        </p:txBody>
      </p:sp>
      <p:sp>
        <p:nvSpPr>
          <p:cNvPr id="10" name="Rectangle 9"/>
          <p:cNvSpPr/>
          <p:nvPr/>
        </p:nvSpPr>
        <p:spPr>
          <a:xfrm>
            <a:off x="7083386" y="4103859"/>
            <a:ext cx="4468975" cy="707884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20" tIns="45718" rIns="91420" bIns="45718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cây khế vàng</a:t>
            </a:r>
          </a:p>
        </p:txBody>
      </p:sp>
    </p:spTree>
    <p:extLst>
      <p:ext uri="{BB962C8B-B14F-4D97-AF65-F5344CB8AC3E}">
        <p14:creationId xmlns:p14="http://schemas.microsoft.com/office/powerpoint/2010/main" val="103595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599" y="395146"/>
            <a:ext cx="1423180" cy="1722969"/>
          </a:xfrm>
          <a:prstGeom prst="rect">
            <a:avLst/>
          </a:prstGeom>
        </p:spPr>
      </p:pic>
      <p:pic>
        <p:nvPicPr>
          <p:cNvPr id="3" name="Picture 17" descr="https://s.sachmem.vn/public/images/TA5T2SHS/U14-L2-2-3-1587631486b15276b8f162498ff4913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633" y="2108541"/>
            <a:ext cx="1464983" cy="170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ASUS\Pictures\tải xuống (22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5"/>
          <a:stretch/>
        </p:blipFill>
        <p:spPr bwMode="auto">
          <a:xfrm>
            <a:off x="2234417" y="3788977"/>
            <a:ext cx="1377891" cy="1391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ASUS\Pictures\tải xuống (21)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68"/>
          <a:stretch/>
        </p:blipFill>
        <p:spPr bwMode="auto">
          <a:xfrm>
            <a:off x="2330117" y="5343981"/>
            <a:ext cx="1282201" cy="133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Arrow 6"/>
          <p:cNvSpPr/>
          <p:nvPr/>
        </p:nvSpPr>
        <p:spPr>
          <a:xfrm rot="9721225">
            <a:off x="3547753" y="5626605"/>
            <a:ext cx="619515" cy="283675"/>
          </a:xfrm>
          <a:prstGeom prst="rightArrow">
            <a:avLst/>
          </a:prstGeom>
          <a:solidFill>
            <a:srgbClr val="FF0D41"/>
          </a:solidFill>
          <a:ln>
            <a:solidFill>
              <a:srgbClr val="FB1D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336135" y="2483022"/>
            <a:ext cx="3559596" cy="707887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20" tIns="45718" rIns="91420" bIns="45718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intelligent</a:t>
            </a:r>
          </a:p>
        </p:txBody>
      </p:sp>
      <p:sp>
        <p:nvSpPr>
          <p:cNvPr id="9" name="Rectangle 8"/>
          <p:cNvSpPr/>
          <p:nvPr/>
        </p:nvSpPr>
        <p:spPr>
          <a:xfrm>
            <a:off x="5153683" y="5427557"/>
            <a:ext cx="3559596" cy="707887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20" tIns="45718" rIns="91420" bIns="45718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greedy</a:t>
            </a:r>
          </a:p>
        </p:txBody>
      </p:sp>
      <p:sp>
        <p:nvSpPr>
          <p:cNvPr id="10" name="Rectangle 9"/>
          <p:cNvSpPr/>
          <p:nvPr/>
        </p:nvSpPr>
        <p:spPr>
          <a:xfrm>
            <a:off x="5394455" y="999799"/>
            <a:ext cx="4857124" cy="707884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20" tIns="45718" rIns="91420" bIns="45718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older brother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692477" y="4045431"/>
            <a:ext cx="6503831" cy="707884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20" tIns="45718" rIns="91420" bIns="45718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golden Starfruit Tree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206840" y="1234482"/>
            <a:ext cx="2691685" cy="148321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452281" y="2916449"/>
            <a:ext cx="2472747" cy="135169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627535" y="4451968"/>
            <a:ext cx="2502812" cy="134277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3627532" y="1498801"/>
            <a:ext cx="2270992" cy="424293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3622591" y="136264"/>
            <a:ext cx="3559596" cy="707887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20" tIns="45718" rIns="91420" bIns="45718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</a:t>
            </a:r>
          </a:p>
        </p:txBody>
      </p:sp>
      <p:sp>
        <p:nvSpPr>
          <p:cNvPr id="4" name="Oval 3"/>
          <p:cNvSpPr/>
          <p:nvPr/>
        </p:nvSpPr>
        <p:spPr>
          <a:xfrm>
            <a:off x="1152941" y="742134"/>
            <a:ext cx="849659" cy="7566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8" rIns="91422" bIns="45718" rtlCol="0" anchor="ctr"/>
          <a:lstStyle/>
          <a:p>
            <a:pPr algn="ctr"/>
            <a:r>
              <a:rPr lang="en-US" sz="4800" dirty="0"/>
              <a:t>1</a:t>
            </a:r>
          </a:p>
        </p:txBody>
      </p:sp>
      <p:sp>
        <p:nvSpPr>
          <p:cNvPr id="17" name="Oval 16"/>
          <p:cNvSpPr/>
          <p:nvPr/>
        </p:nvSpPr>
        <p:spPr>
          <a:xfrm>
            <a:off x="1194213" y="2498641"/>
            <a:ext cx="849659" cy="7566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8" rIns="91422" bIns="45718" rtlCol="0" anchor="ctr"/>
          <a:lstStyle/>
          <a:p>
            <a:pPr algn="ctr"/>
            <a:r>
              <a:rPr lang="en-US" sz="4800" dirty="0"/>
              <a:t>2</a:t>
            </a:r>
          </a:p>
        </p:txBody>
      </p:sp>
      <p:sp>
        <p:nvSpPr>
          <p:cNvPr id="19" name="Oval 18"/>
          <p:cNvSpPr/>
          <p:nvPr/>
        </p:nvSpPr>
        <p:spPr>
          <a:xfrm>
            <a:off x="1152941" y="4021045"/>
            <a:ext cx="849659" cy="7566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8" rIns="91422" bIns="45718" rtlCol="0" anchor="ctr"/>
          <a:lstStyle/>
          <a:p>
            <a:pPr algn="ctr"/>
            <a:r>
              <a:rPr lang="en-US" sz="4800" dirty="0"/>
              <a:t>3</a:t>
            </a:r>
          </a:p>
        </p:txBody>
      </p:sp>
      <p:sp>
        <p:nvSpPr>
          <p:cNvPr id="20" name="Oval 19"/>
          <p:cNvSpPr/>
          <p:nvPr/>
        </p:nvSpPr>
        <p:spPr>
          <a:xfrm>
            <a:off x="1194213" y="5537926"/>
            <a:ext cx="849659" cy="7566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8" rIns="91422" bIns="45718" rtlCol="0" anchor="ctr"/>
          <a:lstStyle/>
          <a:p>
            <a:pPr algn="ctr"/>
            <a:r>
              <a:rPr lang="en-US" sz="48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437096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3619500" y="2954594"/>
            <a:ext cx="525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 b="1">
                <a:solidFill>
                  <a:srgbClr val="F79646">
                    <a:lumMod val="75000"/>
                  </a:srgbClr>
                </a:solidFill>
                <a:latin typeface="Berlin Sans FB Demi" panose="020E0802020502020306" pitchFamily="34" charset="0"/>
              </a:rPr>
              <a:t>Warm-up</a:t>
            </a:r>
            <a:r>
              <a:rPr lang="en-US" sz="9600" b="1">
                <a:solidFill>
                  <a:srgbClr val="F79646">
                    <a:lumMod val="75000"/>
                  </a:srgbClr>
                </a:solidFill>
                <a:latin typeface="Berlin Sans FB Demi" panose="020E08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16923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/>
    </mc:Choice>
    <mc:Fallback xmlns:n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https://s.sachmem.vn/public/images/v2/TA5T2SHS/U14-L2-1-a_5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7" t="16250" b="20890"/>
          <a:stretch/>
        </p:blipFill>
        <p:spPr bwMode="auto">
          <a:xfrm>
            <a:off x="1290939" y="573750"/>
            <a:ext cx="9610159" cy="5701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933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6 Track 3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71011" y="2734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779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1137703" y="762071"/>
            <a:ext cx="10048804" cy="5760720"/>
            <a:chOff x="-2373781" y="-5240337"/>
            <a:chExt cx="18486906" cy="10531474"/>
          </a:xfrm>
        </p:grpSpPr>
        <p:pic>
          <p:nvPicPr>
            <p:cNvPr id="1041" name="Picture 17" descr="https://s.sachmem.vn/public/images/v2/TA5T2SHS/U14-L2-1-a_52.pn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73781" y="-5164352"/>
              <a:ext cx="9803456" cy="56836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4" name="Picture 20" descr="https://s.sachmem.vn/public/images/v2/TA5T2SHS/U14-L2-1-b_48.pn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1575" y="-5240337"/>
              <a:ext cx="8591550" cy="5391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7" name="Picture 23" descr="https://s.sachmem.vn/public/images/v2/TA5T2SHS/U14-L2-1-c_45.png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43075" y="338137"/>
              <a:ext cx="7839075" cy="495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0" name="Picture 26" descr="https://s.sachmem.vn/public/images/v2/TA5T2SHS/U14-L2-1-d_55.png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7150" y="338137"/>
              <a:ext cx="9705975" cy="495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719593" y="403538"/>
            <a:ext cx="3329759" cy="400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22" tIns="45718" rIns="91422" bIns="45718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196" fontAlgn="t"/>
            <a:r>
              <a:rPr lang="en-US" altLang="en-US" sz="2000" b="1" dirty="0">
                <a:solidFill>
                  <a:prstClr val="black"/>
                </a:solidFill>
                <a:latin typeface="Helvetica Neue"/>
              </a:rPr>
              <a:t>1. Look, listen and repeat.</a:t>
            </a:r>
            <a:endParaRPr lang="en-US" altLang="en-US" sz="1600" b="1" dirty="0">
              <a:solidFill>
                <a:prstClr val="black"/>
              </a:solidFill>
              <a:latin typeface="Helvetica Neue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443843" y="834160"/>
            <a:ext cx="3695352" cy="800217"/>
          </a:xfrm>
          <a:prstGeom prst="rect">
            <a:avLst/>
          </a:prstGeom>
        </p:spPr>
        <p:txBody>
          <a:bodyPr wrap="square" lIns="91422" tIns="45718" rIns="91422" bIns="45718">
            <a:spAutoFit/>
          </a:bodyPr>
          <a:lstStyle/>
          <a:p>
            <a:pPr defTabSz="914196"/>
            <a:r>
              <a:rPr lang="en-US" sz="2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 are you doing, Linda?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905916" y="718540"/>
            <a:ext cx="4266293" cy="800217"/>
          </a:xfrm>
          <a:prstGeom prst="rect">
            <a:avLst/>
          </a:prstGeom>
        </p:spPr>
        <p:txBody>
          <a:bodyPr wrap="square" lIns="91422" tIns="45718" rIns="91422" bIns="45718">
            <a:spAutoFit/>
          </a:bodyPr>
          <a:lstStyle/>
          <a:p>
            <a:pPr defTabSz="914196"/>
            <a:r>
              <a:rPr lang="en-US" sz="2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Oh, I read it last week. What do you think of the two brothers?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292221" y="3828558"/>
            <a:ext cx="3703707" cy="800217"/>
          </a:xfrm>
          <a:prstGeom prst="rect">
            <a:avLst/>
          </a:prstGeom>
        </p:spPr>
        <p:txBody>
          <a:bodyPr wrap="square" lIns="91422" tIns="45718" rIns="91422" bIns="45718">
            <a:spAutoFit/>
          </a:bodyPr>
          <a:lstStyle/>
          <a:p>
            <a:pPr defTabSz="914196"/>
            <a:r>
              <a:rPr lang="en-US" sz="2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Yeah, you're right. How about the younger one?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033751" y="5759290"/>
            <a:ext cx="4195836" cy="800217"/>
          </a:xfrm>
          <a:prstGeom prst="rect">
            <a:avLst/>
          </a:prstGeom>
        </p:spPr>
        <p:txBody>
          <a:bodyPr wrap="square" lIns="91422" tIns="45718" rIns="91422" bIns="45718">
            <a:spAutoFit/>
          </a:bodyPr>
          <a:lstStyle/>
          <a:p>
            <a:pPr defTabSz="914196"/>
            <a:r>
              <a:rPr lang="en-US" sz="2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 I do. We can learn a lesson from it: don't be so greedy!</a:t>
            </a:r>
          </a:p>
        </p:txBody>
      </p:sp>
      <p:sp>
        <p:nvSpPr>
          <p:cNvPr id="42" name="Rectangle 41"/>
          <p:cNvSpPr/>
          <p:nvPr/>
        </p:nvSpPr>
        <p:spPr>
          <a:xfrm>
            <a:off x="1123846" y="3272649"/>
            <a:ext cx="5029203" cy="800215"/>
          </a:xfrm>
          <a:prstGeom prst="rect">
            <a:avLst/>
          </a:prstGeom>
        </p:spPr>
        <p:txBody>
          <a:bodyPr wrap="square" lIns="91422" tIns="45718" rIns="91422" bIns="45718">
            <a:spAutoFit/>
          </a:bodyPr>
          <a:lstStyle/>
          <a:p>
            <a:pPr defTabSz="914196"/>
            <a:r>
              <a:rPr lang="en-US" sz="2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 reading The Golden Starfruit Tree.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466503" y="3251129"/>
            <a:ext cx="4938740" cy="430887"/>
          </a:xfrm>
          <a:prstGeom prst="rect">
            <a:avLst/>
          </a:prstGeom>
        </p:spPr>
        <p:txBody>
          <a:bodyPr wrap="square" lIns="91422" tIns="45718" rIns="91422" bIns="45718">
            <a:spAutoFit/>
          </a:bodyPr>
          <a:lstStyle/>
          <a:p>
            <a:pPr defTabSz="914196"/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 think the older brother is very greedy.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455202" y="5920209"/>
            <a:ext cx="2273111" cy="446275"/>
          </a:xfrm>
          <a:prstGeom prst="rect">
            <a:avLst/>
          </a:prstGeom>
        </p:spPr>
        <p:txBody>
          <a:bodyPr wrap="square" lIns="91422" tIns="45718" rIns="91422" bIns="45718">
            <a:spAutoFit/>
          </a:bodyPr>
          <a:lstStyle/>
          <a:p>
            <a:pPr defTabSz="914196"/>
            <a:r>
              <a:rPr lang="en-US" sz="2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He's very kind.</a:t>
            </a:r>
          </a:p>
        </p:txBody>
      </p:sp>
      <p:sp>
        <p:nvSpPr>
          <p:cNvPr id="45" name="Rectangle 44"/>
          <p:cNvSpPr/>
          <p:nvPr/>
        </p:nvSpPr>
        <p:spPr>
          <a:xfrm>
            <a:off x="6393942" y="3863941"/>
            <a:ext cx="3124455" cy="446275"/>
          </a:xfrm>
          <a:prstGeom prst="rect">
            <a:avLst/>
          </a:prstGeom>
        </p:spPr>
        <p:txBody>
          <a:bodyPr wrap="square" lIns="91422" tIns="45718" rIns="91422" bIns="45718">
            <a:spAutoFit/>
          </a:bodyPr>
          <a:lstStyle/>
          <a:p>
            <a:pPr defTabSz="914196"/>
            <a:r>
              <a:rPr lang="en-US" sz="2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 you like the story?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57" y="2542408"/>
            <a:ext cx="772096" cy="57907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48" y="777115"/>
            <a:ext cx="772096" cy="57907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535" y="619745"/>
            <a:ext cx="772096" cy="57907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9193" y="619745"/>
            <a:ext cx="772096" cy="57907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857" y="2781704"/>
            <a:ext cx="772096" cy="57907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772" y="5888692"/>
            <a:ext cx="772096" cy="579072"/>
          </a:xfrm>
          <a:prstGeom prst="rect">
            <a:avLst/>
          </a:prstGeom>
        </p:spPr>
      </p:pic>
      <p:pic>
        <p:nvPicPr>
          <p:cNvPr id="32" name="36 Track 36 00_00_34-00_00_3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789767" y="3813499"/>
            <a:ext cx="609600" cy="609600"/>
          </a:xfrm>
          <a:prstGeom prst="rect">
            <a:avLst/>
          </a:prstGeom>
        </p:spPr>
      </p:pic>
      <p:pic>
        <p:nvPicPr>
          <p:cNvPr id="33" name="36 Track 36 00_00_36-00_00_38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5408213" y="4118299"/>
            <a:ext cx="609600" cy="609600"/>
          </a:xfrm>
          <a:prstGeom prst="rect">
            <a:avLst/>
          </a:prstGeom>
        </p:spPr>
      </p:pic>
      <p:pic>
        <p:nvPicPr>
          <p:cNvPr id="36" name="36 Track 36 00_00_47-00_00_49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8131665" y="5263583"/>
            <a:ext cx="609600" cy="609600"/>
          </a:xfrm>
          <a:prstGeom prst="rect">
            <a:avLst/>
          </a:prstGeom>
        </p:spPr>
      </p:pic>
      <p:pic>
        <p:nvPicPr>
          <p:cNvPr id="37" name="36 Track 36 00_00_49-00_00_52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0269181" y="5915912"/>
            <a:ext cx="609600" cy="609600"/>
          </a:xfrm>
          <a:prstGeom prst="rect">
            <a:avLst/>
          </a:prstGeom>
        </p:spPr>
      </p:pic>
      <p:sp>
        <p:nvSpPr>
          <p:cNvPr id="5" name="Block Arc 4"/>
          <p:cNvSpPr/>
          <p:nvPr/>
        </p:nvSpPr>
        <p:spPr>
          <a:xfrm rot="10533939">
            <a:off x="8143392" y="973365"/>
            <a:ext cx="407609" cy="216219"/>
          </a:xfrm>
          <a:prstGeom prst="blockArc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8" rIns="91422" bIns="45718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do you like the story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9386299" y="3813499"/>
            <a:ext cx="609600" cy="609600"/>
          </a:xfrm>
          <a:prstGeom prst="rect">
            <a:avLst/>
          </a:prstGeom>
        </p:spPr>
      </p:pic>
      <p:pic>
        <p:nvPicPr>
          <p:cNvPr id="6" name="yes, i do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5848249" y="5223503"/>
            <a:ext cx="609600" cy="609600"/>
          </a:xfrm>
          <a:prstGeom prst="rect">
            <a:avLst/>
          </a:prstGeom>
        </p:spPr>
      </p:pic>
      <p:sp>
        <p:nvSpPr>
          <p:cNvPr id="34" name="Block Arc 33"/>
          <p:cNvSpPr/>
          <p:nvPr/>
        </p:nvSpPr>
        <p:spPr>
          <a:xfrm rot="10533939">
            <a:off x="8089605" y="1314016"/>
            <a:ext cx="407609" cy="216219"/>
          </a:xfrm>
          <a:prstGeom prst="blockArc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8" rIns="91422" bIns="45718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046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L2-1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L2-1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L2-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L2-1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L2-1b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L2-1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037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037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037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03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2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 descr="https://s.sachmem.vn/public/images/v2/TA5T2SHS/U14-L2-1-b_48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19" b="18108"/>
          <a:stretch/>
        </p:blipFill>
        <p:spPr bwMode="auto">
          <a:xfrm>
            <a:off x="2277245" y="1271793"/>
            <a:ext cx="9026859" cy="450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838126" y="541583"/>
            <a:ext cx="8784041" cy="715200"/>
          </a:xfrm>
          <a:prstGeom prst="roundRect">
            <a:avLst/>
          </a:prstGeom>
          <a:noFill/>
          <a:ln>
            <a:solidFill>
              <a:srgbClr val="FB1D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8" rIns="91422" bIns="45718"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824861" y="581352"/>
            <a:ext cx="8784043" cy="646329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20" tIns="45718" rIns="91420" bIns="45718">
            <a:sp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think of the two brothers? 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394191" y="5777948"/>
            <a:ext cx="8658124" cy="702365"/>
          </a:xfrm>
          <a:prstGeom prst="roundRect">
            <a:avLst/>
          </a:prstGeom>
          <a:noFill/>
          <a:ln>
            <a:solidFill>
              <a:srgbClr val="FB1D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8" rIns="91422" bIns="45718"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394189" y="5797580"/>
            <a:ext cx="8784043" cy="646329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20" tIns="45718" rIns="91420" bIns="45718">
            <a:sp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think the older brother is very greedy.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546589" y="384140"/>
            <a:ext cx="8784043" cy="646329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20" tIns="45718" rIns="91420" bIns="45718">
            <a:sp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think of the older brother?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546591" y="364508"/>
            <a:ext cx="8658124" cy="702365"/>
          </a:xfrm>
          <a:prstGeom prst="roundRect">
            <a:avLst/>
          </a:prstGeom>
          <a:noFill/>
          <a:ln>
            <a:solidFill>
              <a:srgbClr val="FB1D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8" rIns="91422" bIns="45718"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4068429" y="6334539"/>
            <a:ext cx="3578087" cy="0"/>
          </a:xfrm>
          <a:prstGeom prst="line">
            <a:avLst/>
          </a:prstGeom>
          <a:ln w="38100">
            <a:solidFill>
              <a:srgbClr val="FF0D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4769373" y="6209425"/>
            <a:ext cx="2063203" cy="707887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20" tIns="45718" rIns="91420" bIns="45718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</a:p>
        </p:txBody>
      </p:sp>
    </p:spTree>
    <p:extLst>
      <p:ext uri="{BB962C8B-B14F-4D97-AF65-F5344CB8AC3E}">
        <p14:creationId xmlns:p14="http://schemas.microsoft.com/office/powerpoint/2010/main" val="2857086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3" grpId="0" animBg="1"/>
      <p:bldP spid="14" grpId="0" animBg="1"/>
      <p:bldP spid="15" grpId="0" animBg="1"/>
      <p:bldP spid="16" grpId="0" animBg="1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29158" y="3560297"/>
            <a:ext cx="8081343" cy="707883"/>
          </a:xfrm>
          <a:prstGeom prst="rect">
            <a:avLst/>
          </a:prstGeom>
          <a:solidFill>
            <a:srgbClr val="FF0000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20" tIns="45718" rIns="91420" bIns="45718">
            <a:sp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think he’s very greedy. </a:t>
            </a:r>
          </a:p>
        </p:txBody>
      </p:sp>
      <p:sp>
        <p:nvSpPr>
          <p:cNvPr id="7" name="Rectangle 6"/>
          <p:cNvSpPr/>
          <p:nvPr/>
        </p:nvSpPr>
        <p:spPr>
          <a:xfrm>
            <a:off x="1272997" y="2838113"/>
            <a:ext cx="10434919" cy="707883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20" tIns="45718" rIns="91420" bIns="45718">
            <a:sp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think of the older brother? </a:t>
            </a:r>
          </a:p>
        </p:txBody>
      </p:sp>
      <p:sp>
        <p:nvSpPr>
          <p:cNvPr id="9" name="Rectangle 8"/>
          <p:cNvSpPr/>
          <p:nvPr/>
        </p:nvSpPr>
        <p:spPr>
          <a:xfrm>
            <a:off x="1473173" y="576311"/>
            <a:ext cx="8936443" cy="2554541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20" tIns="45718" rIns="91420" bIns="45718">
            <a:spAutoFit/>
          </a:bodyPr>
          <a:lstStyle/>
          <a:p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</a:p>
          <a:p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 và trả lời </a:t>
            </a: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điểm của ai đó về tính cách nhân vật: 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</p:txBody>
      </p:sp>
      <p:sp>
        <p:nvSpPr>
          <p:cNvPr id="5" name="Rectangle 4"/>
          <p:cNvSpPr/>
          <p:nvPr/>
        </p:nvSpPr>
        <p:spPr>
          <a:xfrm>
            <a:off x="1126461" y="433889"/>
            <a:ext cx="5956859" cy="707883"/>
          </a:xfrm>
          <a:prstGeom prst="rect">
            <a:avLst/>
          </a:prstGeom>
          <a:solidFill>
            <a:srgbClr val="FF0000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20" tIns="45718" rIns="91420" bIns="45718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Model sentences: 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6923093" y="3461927"/>
            <a:ext cx="404970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780425" y="4232495"/>
            <a:ext cx="361784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ounded Rectangle 3"/>
          <p:cNvSpPr/>
          <p:nvPr/>
        </p:nvSpPr>
        <p:spPr>
          <a:xfrm>
            <a:off x="1549460" y="2666801"/>
            <a:ext cx="9850815" cy="1869339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8" rIns="91422" bIns="45718" rtlCol="0" anchor="ctr"/>
          <a:lstStyle/>
          <a:p>
            <a:pPr algn="ctr"/>
            <a:endParaRPr lang="en-US" sz="2000"/>
          </a:p>
        </p:txBody>
      </p:sp>
      <p:sp>
        <p:nvSpPr>
          <p:cNvPr id="11" name="Rectangle 10"/>
          <p:cNvSpPr/>
          <p:nvPr/>
        </p:nvSpPr>
        <p:spPr>
          <a:xfrm>
            <a:off x="1842849" y="4889365"/>
            <a:ext cx="5956859" cy="646329"/>
          </a:xfrm>
          <a:prstGeom prst="rect">
            <a:avLst/>
          </a:prstGeom>
          <a:solidFill>
            <a:srgbClr val="FF0000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20" tIns="45718" rIns="91420" bIns="45718">
            <a:sp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Note:    he’s = he is </a:t>
            </a:r>
          </a:p>
        </p:txBody>
      </p:sp>
    </p:spTree>
    <p:extLst>
      <p:ext uri="{BB962C8B-B14F-4D97-AF65-F5344CB8AC3E}">
        <p14:creationId xmlns:p14="http://schemas.microsoft.com/office/powerpoint/2010/main" val="4194582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629" y="508239"/>
            <a:ext cx="772096" cy="5790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103" y="364769"/>
            <a:ext cx="772096" cy="5790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723" y="4479943"/>
            <a:ext cx="772096" cy="5790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4531" y="4540057"/>
            <a:ext cx="772096" cy="579072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6716644" y="2689405"/>
            <a:ext cx="1895061" cy="4867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304810" y="1241713"/>
            <a:ext cx="2941983" cy="180890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2935366" y="1270837"/>
            <a:ext cx="2941983" cy="158100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pic>
        <p:nvPicPr>
          <p:cNvPr id="13" name="Picture 15" descr="https://s.sachmem.vn/public/images/TA5T2SHS/U14-L2-2-1-059d0a13bf2d508341e6ce3ae5c043c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1" t="7236" r="8067" b="6866"/>
          <a:stretch/>
        </p:blipFill>
        <p:spPr bwMode="auto">
          <a:xfrm>
            <a:off x="6488214" y="583447"/>
            <a:ext cx="2025847" cy="2133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https://s.sachmem.vn/public/images/TA5T2SHS/U14-L2-2-2-c1d7b461536d5a75133df6467995650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3" t="3251" r="7261"/>
          <a:stretch/>
        </p:blipFill>
        <p:spPr bwMode="auto">
          <a:xfrm>
            <a:off x="9727106" y="521794"/>
            <a:ext cx="1860983" cy="2263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7" descr="https://s.sachmem.vn/public/images/TA5T2SHS/U14-L2-2-3-1587631486b15276b8f162498ff4913f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4" t="6008" r="10221" b="5547"/>
          <a:stretch/>
        </p:blipFill>
        <p:spPr bwMode="auto">
          <a:xfrm>
            <a:off x="6599585" y="3757618"/>
            <a:ext cx="1590259" cy="1897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https://s.sachmem.vn/public/images/TA5T2SHS/U14-L2-2-4-3735f5d1d149b2b0c93b8e68d9d84a7a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3" t="6711" r="9841" b="5423"/>
          <a:stretch/>
        </p:blipFill>
        <p:spPr bwMode="auto">
          <a:xfrm>
            <a:off x="9857244" y="3757609"/>
            <a:ext cx="1730837" cy="1887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6869044" y="3236245"/>
            <a:ext cx="1895061" cy="4867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9644072" y="2689405"/>
            <a:ext cx="1895061" cy="4867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9670968" y="3236245"/>
            <a:ext cx="1895061" cy="4867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6200686" y="5645425"/>
            <a:ext cx="2753855" cy="4867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6353086" y="6174337"/>
            <a:ext cx="2753855" cy="4867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9448153" y="5651765"/>
            <a:ext cx="2220595" cy="4867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9600553" y="6108957"/>
            <a:ext cx="2220595" cy="4867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41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  <p:bldP spid="11" grpId="0" animBg="1"/>
      <p:bldP spid="12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577925" y="275403"/>
            <a:ext cx="4087975" cy="707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20" tIns="45718" rIns="91420" bIns="45718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t"/>
            <a:r>
              <a:rPr lang="en-US" altLang="en-US" sz="4000" b="1" dirty="0">
                <a:latin typeface="Helvetica Neue"/>
              </a:rPr>
              <a:t>2. Point and say</a:t>
            </a:r>
            <a:endParaRPr lang="en-US" altLang="en-US" sz="3200" b="1" dirty="0">
              <a:latin typeface="Helvetica Neue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764803" y="4808728"/>
            <a:ext cx="7981668" cy="1532725"/>
          </a:xfrm>
          <a:prstGeom prst="rect">
            <a:avLst/>
          </a:prstGeom>
        </p:spPr>
        <p:txBody>
          <a:bodyPr wrap="none" lIns="91420" tIns="45718" rIns="91420" bIns="45718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think of  __________?</a:t>
            </a:r>
          </a:p>
          <a:p>
            <a:pPr>
              <a:lnSpc>
                <a:spcPct val="130000"/>
              </a:lnSpc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think  ____________.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675745" y="4841710"/>
            <a:ext cx="2492987" cy="646329"/>
          </a:xfrm>
          <a:prstGeom prst="rect">
            <a:avLst/>
          </a:prstGeom>
        </p:spPr>
        <p:txBody>
          <a:bodyPr wrap="none" lIns="91420" tIns="45718" rIns="91420" bIns="45718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mouse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380805" y="5567496"/>
            <a:ext cx="3140599" cy="646329"/>
          </a:xfrm>
          <a:prstGeom prst="rect">
            <a:avLst/>
          </a:prstGeom>
        </p:spPr>
        <p:txBody>
          <a:bodyPr wrap="none" lIns="91420" tIns="45718" rIns="91420" bIns="45718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intelligent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160" y="5631752"/>
            <a:ext cx="548640" cy="54864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2062" name="Picture 14" descr="https://s.sachmem.vn/public/characters/Na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291" y="4954500"/>
            <a:ext cx="548640" cy="548640"/>
          </a:xfrm>
          <a:prstGeom prst="ellipse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https://s.sachmem.vn/public/images/TA5T2SHS/U14-L2-2-1-059d0a13bf2d508341e6ce3ae5c043c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1" t="7236" r="8067" b="6866"/>
          <a:stretch/>
        </p:blipFill>
        <p:spPr bwMode="auto">
          <a:xfrm>
            <a:off x="4576866" y="711308"/>
            <a:ext cx="3951839" cy="4161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318180" y="4581663"/>
            <a:ext cx="2481943" cy="40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222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629" y="508239"/>
            <a:ext cx="772096" cy="5790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103" y="364769"/>
            <a:ext cx="772096" cy="5790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723" y="4479943"/>
            <a:ext cx="772096" cy="5790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4531" y="4540057"/>
            <a:ext cx="772096" cy="579072"/>
          </a:xfrm>
          <a:prstGeom prst="rect">
            <a:avLst/>
          </a:prstGeom>
        </p:spPr>
      </p:pic>
      <p:pic>
        <p:nvPicPr>
          <p:cNvPr id="13" name="Picture 15" descr="https://s.sachmem.vn/public/images/TA5T2SHS/U14-L2-2-1-059d0a13bf2d508341e6ce3ae5c043c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1" t="7236" r="8067" b="6866"/>
          <a:stretch/>
        </p:blipFill>
        <p:spPr bwMode="auto">
          <a:xfrm>
            <a:off x="6488214" y="583447"/>
            <a:ext cx="2025847" cy="2133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https://s.sachmem.vn/public/images/TA5T2SHS/U14-L2-2-2-c1d7b461536d5a75133df6467995650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3" t="3251" r="7261"/>
          <a:stretch/>
        </p:blipFill>
        <p:spPr bwMode="auto">
          <a:xfrm>
            <a:off x="9727106" y="521794"/>
            <a:ext cx="1860983" cy="2263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7" descr="https://s.sachmem.vn/public/images/TA5T2SHS/U14-L2-2-3-1587631486b15276b8f162498ff4913f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4" t="6008" r="10221" b="5547"/>
          <a:stretch/>
        </p:blipFill>
        <p:spPr bwMode="auto">
          <a:xfrm>
            <a:off x="6599585" y="3757618"/>
            <a:ext cx="1590259" cy="1897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https://s.sachmem.vn/public/images/TA5T2SHS/U14-L2-2-4-3735f5d1d149b2b0c93b8e68d9d84a7a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3" t="6711" r="9841" b="5423"/>
          <a:stretch/>
        </p:blipFill>
        <p:spPr bwMode="auto">
          <a:xfrm>
            <a:off x="9857244" y="3757609"/>
            <a:ext cx="1730837" cy="1887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8359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577925" y="275403"/>
            <a:ext cx="4087975" cy="707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20" tIns="45718" rIns="91420" bIns="45718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t"/>
            <a:r>
              <a:rPr lang="en-US" altLang="en-US" sz="4000" b="1" dirty="0">
                <a:solidFill>
                  <a:prstClr val="black"/>
                </a:solidFill>
                <a:latin typeface="Helvetica Neue"/>
              </a:rPr>
              <a:t>2. Point and say</a:t>
            </a:r>
            <a:endParaRPr lang="en-US" altLang="en-US" sz="3200" b="1" dirty="0">
              <a:solidFill>
                <a:prstClr val="black"/>
              </a:solidFill>
              <a:latin typeface="Helvetica Neue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764803" y="4808728"/>
            <a:ext cx="7981668" cy="1532725"/>
          </a:xfrm>
          <a:prstGeom prst="rect">
            <a:avLst/>
          </a:prstGeom>
        </p:spPr>
        <p:txBody>
          <a:bodyPr wrap="none" lIns="91420" tIns="45718" rIns="91420" bIns="45718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think of  __________?</a:t>
            </a:r>
          </a:p>
          <a:p>
            <a:pPr>
              <a:lnSpc>
                <a:spcPct val="130000"/>
              </a:lnSpc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think  ____________.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675745" y="4841710"/>
            <a:ext cx="2492987" cy="646329"/>
          </a:xfrm>
          <a:prstGeom prst="rect">
            <a:avLst/>
          </a:prstGeom>
        </p:spPr>
        <p:txBody>
          <a:bodyPr wrap="none" lIns="91420" tIns="45718" rIns="91420" bIns="45718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mouse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380805" y="5567496"/>
            <a:ext cx="3140599" cy="646329"/>
          </a:xfrm>
          <a:prstGeom prst="rect">
            <a:avLst/>
          </a:prstGeom>
        </p:spPr>
        <p:txBody>
          <a:bodyPr wrap="none" lIns="91420" tIns="45718" rIns="91420" bIns="45718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intelligent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160" y="5631752"/>
            <a:ext cx="548640" cy="54864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2062" name="Picture 14" descr="https://s.sachmem.vn/public/characters/Na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291" y="4954500"/>
            <a:ext cx="548640" cy="548640"/>
          </a:xfrm>
          <a:prstGeom prst="ellipse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https://s.sachmem.vn/public/images/TA5T2SHS/U14-L2-2-1-059d0a13bf2d508341e6ce3ae5c043c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1" t="7236" r="8067" b="6866"/>
          <a:stretch/>
        </p:blipFill>
        <p:spPr bwMode="auto">
          <a:xfrm>
            <a:off x="4576866" y="711308"/>
            <a:ext cx="3951839" cy="4161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318180" y="4581663"/>
            <a:ext cx="2481943" cy="40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3790132" y="1113193"/>
            <a:ext cx="590673" cy="5830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r>
              <a:rPr lang="en-US" sz="4400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121003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4" name="Picture 16" descr="https://s.sachmem.vn/public/images/TA5T2SHS/U14-L2-2-2-c1d7b461536d5a75133df646799565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99" y="133789"/>
            <a:ext cx="4709464" cy="4547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2764803" y="4623200"/>
            <a:ext cx="7725188" cy="1532725"/>
          </a:xfrm>
          <a:prstGeom prst="rect">
            <a:avLst/>
          </a:prstGeom>
        </p:spPr>
        <p:txBody>
          <a:bodyPr wrap="none" lIns="91420" tIns="45718" rIns="91420" bIns="45718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think of _________?</a:t>
            </a:r>
          </a:p>
          <a:p>
            <a:pPr>
              <a:lnSpc>
                <a:spcPct val="130000"/>
              </a:lnSpc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think ________________.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622737" y="4656182"/>
            <a:ext cx="1997339" cy="646329"/>
          </a:xfrm>
          <a:prstGeom prst="rect">
            <a:avLst/>
          </a:prstGeom>
        </p:spPr>
        <p:txBody>
          <a:bodyPr wrap="none" lIns="91420" tIns="45718" rIns="91420" bIns="45718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Tiem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288039" y="5408472"/>
            <a:ext cx="4142991" cy="646329"/>
          </a:xfrm>
          <a:prstGeom prst="rect">
            <a:avLst/>
          </a:prstGeom>
        </p:spPr>
        <p:txBody>
          <a:bodyPr wrap="none" lIns="91420" tIns="45718" rIns="91420" bIns="45718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hard-working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9412" y="5326956"/>
            <a:ext cx="548640" cy="54864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2062" name="Picture 14" descr="https://s.sachmem.vn/public/characters/Na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031" y="4662956"/>
            <a:ext cx="548640" cy="548640"/>
          </a:xfrm>
          <a:prstGeom prst="ellipse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736258" y="4326086"/>
            <a:ext cx="2481943" cy="370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149007" y="4268846"/>
            <a:ext cx="2481943" cy="370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455291" y="4162703"/>
            <a:ext cx="2481943" cy="40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232609" y="821645"/>
            <a:ext cx="590673" cy="5830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r>
              <a:rPr lang="en-US" sz="4400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03192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8" name="chanvongquay"/>
          <p:cNvGrpSpPr/>
          <p:nvPr/>
        </p:nvGrpSpPr>
        <p:grpSpPr>
          <a:xfrm>
            <a:off x="1587091" y="3893215"/>
            <a:ext cx="3323772" cy="2507588"/>
            <a:chOff x="4339771" y="4347109"/>
            <a:chExt cx="3323772" cy="2507588"/>
          </a:xfrm>
        </p:grpSpPr>
        <p:sp>
          <p:nvSpPr>
            <p:cNvPr id="59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5" name="Group 134"/>
          <p:cNvGrpSpPr/>
          <p:nvPr/>
        </p:nvGrpSpPr>
        <p:grpSpPr>
          <a:xfrm>
            <a:off x="1061125" y="1112847"/>
            <a:ext cx="4375719" cy="4375719"/>
            <a:chOff x="1061116" y="1112839"/>
            <a:chExt cx="4375718" cy="4375718"/>
          </a:xfrm>
        </p:grpSpPr>
        <p:grpSp>
          <p:nvGrpSpPr>
            <p:cNvPr id="136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45" name="Group 144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147" name="Freeform 146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" name="Freeform 147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" name="Freeform 148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" name="Freeform 149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51" name="Freeform 150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2" name="Freeform 151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" name="Freeform 152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4" name="Freeform 153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46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7" name="Oval 136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38" name="Oval 137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39" name="Oval 138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40" name="Oval 139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41" name="Oval 140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42" name="Oval 141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43" name="Oval 142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44" name="Oval 143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40</a:t>
              </a:r>
            </a:p>
          </p:txBody>
        </p:sp>
      </p:grpSp>
      <p:sp>
        <p:nvSpPr>
          <p:cNvPr id="100" name="Right Arrow 99"/>
          <p:cNvSpPr/>
          <p:nvPr/>
        </p:nvSpPr>
        <p:spPr>
          <a:xfrm rot="215260">
            <a:off x="958345" y="3077950"/>
            <a:ext cx="619899" cy="499735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6350246"/>
            <a:ext cx="12192003" cy="50482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3" y="-1"/>
            <a:ext cx="12192003" cy="504825"/>
          </a:xfrm>
          <a:prstGeom prst="rect">
            <a:avLst/>
          </a:prstGeom>
        </p:spPr>
      </p:pic>
      <p:sp>
        <p:nvSpPr>
          <p:cNvPr id="84" name="Oval 83"/>
          <p:cNvSpPr/>
          <p:nvPr/>
        </p:nvSpPr>
        <p:spPr>
          <a:xfrm>
            <a:off x="3133948" y="100592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3151200" y="537453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 rot="5400000">
            <a:off x="5335504" y="319755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 rot="5400000">
            <a:off x="966896" y="321480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 rot="2729469">
            <a:off x="4696828" y="164668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 rot="2729469">
            <a:off x="1593480" y="472146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 rot="8129469">
            <a:off x="1602432" y="1649740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 rot="1380000">
            <a:off x="3988796" y="117282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 rot="1380000">
            <a:off x="2297724" y="52008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 rot="6780000">
            <a:off x="5159000" y="40504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 rot="6780000">
            <a:off x="1130932" y="235937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 rot="4109469">
            <a:off x="5177067" y="237331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 rot="4109469">
            <a:off x="1119008" y="39910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 rot="9509469">
            <a:off x="3945248" y="522510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 rot="9509469">
            <a:off x="2327472" y="11670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2996135" y="3047859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grpSp>
        <p:nvGrpSpPr>
          <p:cNvPr id="63" name="chu"/>
          <p:cNvGrpSpPr/>
          <p:nvPr/>
        </p:nvGrpSpPr>
        <p:grpSpPr>
          <a:xfrm>
            <a:off x="-139607" y="322703"/>
            <a:ext cx="6547104" cy="6547756"/>
            <a:chOff x="2714170" y="821463"/>
            <a:chExt cx="5942482" cy="6122794"/>
          </a:xfrm>
        </p:grpSpPr>
        <p:sp>
          <p:nvSpPr>
            <p:cNvPr id="64" name="Oval 63"/>
            <p:cNvSpPr/>
            <p:nvPr/>
          </p:nvSpPr>
          <p:spPr>
            <a:xfrm>
              <a:off x="2714170" y="821463"/>
              <a:ext cx="5942482" cy="612279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382818" y="1103454"/>
              <a:ext cx="4813742" cy="495931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prstTxWarp prst="textArchUp">
                <a:avLst>
                  <a:gd name="adj" fmla="val 10800000"/>
                </a:avLst>
              </a:prstTxWarp>
              <a:spAutoFit/>
            </a:bodyPr>
            <a:lstStyle/>
            <a:p>
              <a:pPr algn="ctr"/>
              <a:r>
                <a:rPr lang="en-US" sz="60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Magic Wheel</a:t>
              </a:r>
              <a:endPara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5025333" y="8539546"/>
            <a:ext cx="6998089" cy="3845775"/>
            <a:chOff x="2498279" y="1472312"/>
            <a:chExt cx="6998089" cy="3845775"/>
          </a:xfrm>
        </p:grpSpPr>
        <p:sp>
          <p:nvSpPr>
            <p:cNvPr id="67" name="Rounded Rectangle 66"/>
            <p:cNvSpPr/>
            <p:nvPr/>
          </p:nvSpPr>
          <p:spPr>
            <a:xfrm>
              <a:off x="2498279" y="1472312"/>
              <a:ext cx="6998089" cy="3845775"/>
            </a:xfrm>
            <a:prstGeom prst="roundRect">
              <a:avLst>
                <a:gd name="adj" fmla="val 4973"/>
              </a:avLst>
            </a:prstGeom>
            <a:solidFill>
              <a:srgbClr val="FCE5BC"/>
            </a:solidFill>
            <a:ln w="38100">
              <a:solidFill>
                <a:srgbClr val="7030A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60000" endA="900" endPos="58000" dir="5400000" sy="-100000" algn="bl" rotWithShape="0"/>
                  </a:effectLst>
                  <a:cs typeface="Arial" panose="020B0604020202020204" pitchFamily="34" charset="0"/>
                </a:rPr>
                <a:t>LUẬT CH</a:t>
              </a:r>
              <a:r>
                <a:rPr lang="vi-VN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60000" endA="900" endPos="58000" dir="5400000" sy="-100000" algn="bl" rotWithShape="0"/>
                  </a:effectLst>
                  <a:cs typeface="Arial" panose="020B0604020202020204" pitchFamily="34" charset="0"/>
                </a:rPr>
                <a:t>Ơ</a:t>
              </a:r>
              <a:r>
                <a: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60000" endA="900" endPos="58000" dir="5400000" sy="-100000" algn="bl" rotWithShape="0"/>
                  </a:effectLst>
                  <a:cs typeface="Arial" panose="020B0604020202020204" pitchFamily="34" charset="0"/>
                </a:rPr>
                <a:t>I</a:t>
              </a:r>
            </a:p>
            <a:p>
              <a:pPr algn="just"/>
              <a:endPara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57119" indent="-457119" algn="just">
                <a:lnSpc>
                  <a:spcPct val="130000"/>
                </a:lnSpc>
                <a:buFontTx/>
                <a:buChar char="-"/>
              </a:pP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Nhấn nút            đ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quay.</a:t>
              </a:r>
            </a:p>
            <a:p>
              <a:pPr marL="457119" indent="-457119" algn="just">
                <a:lnSpc>
                  <a:spcPct val="130000"/>
                </a:lnSpc>
                <a:buFontTx/>
                <a:buChar char="-"/>
              </a:pP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đúng câu h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ỏi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sẽ đ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ược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cộng số    đi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 t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 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ứng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vị trí mũi tên d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ừng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457119" indent="-457119" algn="just">
                <a:lnSpc>
                  <a:spcPct val="130000"/>
                </a:lnSpc>
                <a:buFontTx/>
                <a:buChar char="-"/>
              </a:pP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Kết thúc trò ch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đội cao đi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ểm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 sẽ chiến thắng.</a:t>
              </a:r>
            </a:p>
          </p:txBody>
        </p:sp>
        <p:sp>
          <p:nvSpPr>
            <p:cNvPr id="68" name="Spin"/>
            <p:cNvSpPr/>
            <p:nvPr/>
          </p:nvSpPr>
          <p:spPr>
            <a:xfrm>
              <a:off x="4662814" y="2448125"/>
              <a:ext cx="972362" cy="369902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Arial Black" panose="020B0A04020102020204" pitchFamily="34" charset="0"/>
                </a:rPr>
                <a:t>Spin</a:t>
              </a:r>
            </a:p>
          </p:txBody>
        </p:sp>
      </p:grpSp>
      <p:sp>
        <p:nvSpPr>
          <p:cNvPr id="69" name="play"/>
          <p:cNvSpPr/>
          <p:nvPr/>
        </p:nvSpPr>
        <p:spPr>
          <a:xfrm>
            <a:off x="10087816" y="7716751"/>
            <a:ext cx="1124189" cy="580751"/>
          </a:xfrm>
          <a:prstGeom prst="roundRect">
            <a:avLst>
              <a:gd name="adj" fmla="val 50000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PLAY</a:t>
            </a:r>
          </a:p>
        </p:txBody>
      </p:sp>
      <p:pic>
        <p:nvPicPr>
          <p:cNvPr id="2" name="play1">
            <a:hlinkClick r:id="" action="ppaction://macro?name=RESET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433" y="-3733441"/>
            <a:ext cx="6099872" cy="3513608"/>
          </a:xfrm>
          <a:prstGeom prst="rect">
            <a:avLst/>
          </a:prstGeom>
        </p:spPr>
      </p:pic>
      <p:sp>
        <p:nvSpPr>
          <p:cNvPr id="90" name="Oval 89"/>
          <p:cNvSpPr/>
          <p:nvPr/>
        </p:nvSpPr>
        <p:spPr>
          <a:xfrm rot="8129469">
            <a:off x="4677216" y="475308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62" name="Spin">
            <a:hlinkClick r:id="" action="ppaction://hlinkshowjump?jump=nextslide"/>
          </p:cNvPr>
          <p:cNvSpPr/>
          <p:nvPr/>
        </p:nvSpPr>
        <p:spPr>
          <a:xfrm>
            <a:off x="5025324" y="5353353"/>
            <a:ext cx="1433877" cy="580171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</p:spTree>
    <p:extLst>
      <p:ext uri="{BB962C8B-B14F-4D97-AF65-F5344CB8AC3E}">
        <p14:creationId xmlns:p14="http://schemas.microsoft.com/office/powerpoint/2010/main" val="346640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35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75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35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175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35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75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35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75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35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175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35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175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35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75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35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175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35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175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35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175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35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175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35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175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35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175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35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175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35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175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35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175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1406 0.01666 L 0.00183 0.9243 " pathEditMode="relative" rAng="0" ptsTypes="AA">
                                      <p:cBhvr>
                                        <p:cTn id="5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4" y="4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90" grpId="0" animBg="1"/>
      <p:bldP spid="6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5" name="Picture 17" descr="https://s.sachmem.vn/public/images/TA5T2SHS/U14-L2-2-3-1587631486b15276b8f162498ff4913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268" y="43441"/>
            <a:ext cx="4958365" cy="5067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2764811" y="4808728"/>
            <a:ext cx="9007591" cy="1532725"/>
          </a:xfrm>
          <a:prstGeom prst="rect">
            <a:avLst/>
          </a:prstGeom>
        </p:spPr>
        <p:txBody>
          <a:bodyPr wrap="none" lIns="91420" tIns="45718" rIns="91420" bIns="45718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think of _______________?</a:t>
            </a:r>
          </a:p>
          <a:p>
            <a:pPr>
              <a:lnSpc>
                <a:spcPct val="130000"/>
              </a:lnSpc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think ___________.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471996" y="4891841"/>
            <a:ext cx="3877981" cy="646329"/>
          </a:xfrm>
          <a:prstGeom prst="rect">
            <a:avLst/>
          </a:prstGeom>
        </p:spPr>
        <p:txBody>
          <a:bodyPr wrap="none" lIns="91420" tIns="45718" rIns="91420" bIns="45718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older brother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288029" y="5594000"/>
            <a:ext cx="2860587" cy="646329"/>
          </a:xfrm>
          <a:prstGeom prst="rect">
            <a:avLst/>
          </a:prstGeom>
        </p:spPr>
        <p:txBody>
          <a:bodyPr wrap="none" lIns="91420" tIns="45718" rIns="91420" bIns="45718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 greedy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6160" y="5379964"/>
            <a:ext cx="548640" cy="54864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2062" name="Picture 14" descr="https://s.sachmem.vn/public/characters/Na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779" y="4715964"/>
            <a:ext cx="548640" cy="548640"/>
          </a:xfrm>
          <a:prstGeom prst="ellipse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725751" y="4491509"/>
            <a:ext cx="2481943" cy="40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374277" y="649366"/>
            <a:ext cx="590673" cy="5830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r>
              <a:rPr lang="en-US" sz="4400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900532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6" name="Picture 18" descr="https://s.sachmem.vn/public/images/TA5T2SHS/U14-L2-2-4-3735f5d1d149b2b0c93b8e68d9d84a7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751" y="-17761"/>
            <a:ext cx="4619312" cy="4460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2632284" y="4611852"/>
            <a:ext cx="8238149" cy="1532725"/>
          </a:xfrm>
          <a:prstGeom prst="rect">
            <a:avLst/>
          </a:prstGeom>
        </p:spPr>
        <p:txBody>
          <a:bodyPr wrap="none" lIns="91420" tIns="45718" rIns="91420" bIns="45718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think of ___________?</a:t>
            </a:r>
          </a:p>
          <a:p>
            <a:pPr>
              <a:lnSpc>
                <a:spcPct val="130000"/>
              </a:lnSpc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think _________.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357697" y="4709190"/>
            <a:ext cx="2800763" cy="646329"/>
          </a:xfrm>
          <a:prstGeom prst="rect">
            <a:avLst/>
          </a:prstGeom>
        </p:spPr>
        <p:txBody>
          <a:bodyPr wrap="none" lIns="91420" tIns="45718" rIns="91420" bIns="45718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Snow White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115753" y="5408472"/>
            <a:ext cx="2424571" cy="646329"/>
          </a:xfrm>
          <a:prstGeom prst="rect">
            <a:avLst/>
          </a:prstGeom>
        </p:spPr>
        <p:txBody>
          <a:bodyPr wrap="none" lIns="91420" tIns="45718" rIns="91420" bIns="45718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 kind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6892" y="5393216"/>
            <a:ext cx="548640" cy="54864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2062" name="Picture 14" descr="https://s.sachmem.vn/public/characters/Na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023" y="4729216"/>
            <a:ext cx="548640" cy="548640"/>
          </a:xfrm>
          <a:prstGeom prst="ellipse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725751" y="4349840"/>
            <a:ext cx="2481943" cy="40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506808" y="3915190"/>
            <a:ext cx="2481943" cy="516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243239" y="649366"/>
            <a:ext cx="590673" cy="5830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r>
              <a:rPr lang="en-US" sz="4400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424391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Pho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815" y="2459035"/>
            <a:ext cx="1005840" cy="1005840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a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83783" y="5050727"/>
            <a:ext cx="1005840" cy="1005840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Pho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815" y="4029813"/>
            <a:ext cx="1005840" cy="1005840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2463" y="2793127"/>
            <a:ext cx="1005840" cy="1005840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673055" y="2344891"/>
            <a:ext cx="6829111" cy="584773"/>
          </a:xfrm>
          <a:prstGeom prst="rect">
            <a:avLst/>
          </a:prstGeom>
        </p:spPr>
        <p:txBody>
          <a:bodyPr wrap="none" lIns="91420" tIns="45718" rIns="91420" bIns="45718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What kinds of stories do you like?</a:t>
            </a:r>
          </a:p>
        </p:txBody>
      </p:sp>
      <p:sp>
        <p:nvSpPr>
          <p:cNvPr id="4" name="Rectangle 3"/>
          <p:cNvSpPr/>
          <p:nvPr/>
        </p:nvSpPr>
        <p:spPr>
          <a:xfrm>
            <a:off x="4540595" y="3065044"/>
            <a:ext cx="4054311" cy="584773"/>
          </a:xfrm>
          <a:prstGeom prst="rect">
            <a:avLst/>
          </a:prstGeom>
        </p:spPr>
        <p:txBody>
          <a:bodyPr wrap="none" lIns="91420" tIns="45718" rIns="91420" bIns="45718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I like ____________.</a:t>
            </a:r>
          </a:p>
        </p:txBody>
      </p:sp>
      <p:sp>
        <p:nvSpPr>
          <p:cNvPr id="5" name="Rectangle 4"/>
          <p:cNvSpPr/>
          <p:nvPr/>
        </p:nvSpPr>
        <p:spPr>
          <a:xfrm>
            <a:off x="2665941" y="4390392"/>
            <a:ext cx="8039735" cy="584773"/>
          </a:xfrm>
          <a:prstGeom prst="rect">
            <a:avLst/>
          </a:prstGeom>
        </p:spPr>
        <p:txBody>
          <a:bodyPr wrap="square" lIns="91420" tIns="45718" rIns="91420" bIns="45718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What do you think of _______  ?</a:t>
            </a:r>
          </a:p>
        </p:txBody>
      </p:sp>
      <p:sp>
        <p:nvSpPr>
          <p:cNvPr id="6" name="Rectangle 5"/>
          <p:cNvSpPr/>
          <p:nvPr/>
        </p:nvSpPr>
        <p:spPr>
          <a:xfrm>
            <a:off x="3954195" y="5230939"/>
            <a:ext cx="4014236" cy="584773"/>
          </a:xfrm>
          <a:prstGeom prst="rect">
            <a:avLst/>
          </a:prstGeom>
        </p:spPr>
        <p:txBody>
          <a:bodyPr wrap="none" lIns="91420" tIns="45718" rIns="91420" bIns="45718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I think he's _______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191876" y="346600"/>
            <a:ext cx="3553085" cy="646329"/>
          </a:xfrm>
          <a:prstGeom prst="rect">
            <a:avLst/>
          </a:prstGeom>
        </p:spPr>
        <p:txBody>
          <a:bodyPr wrap="none" lIns="91420" tIns="45718" rIns="91420" bIns="45718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3. Let’s talk.        </a:t>
            </a:r>
            <a:endParaRPr lang="en-US" sz="36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86769" y="868833"/>
            <a:ext cx="9645059" cy="1569659"/>
          </a:xfrm>
          <a:prstGeom prst="rect">
            <a:avLst/>
          </a:prstGeom>
        </p:spPr>
        <p:txBody>
          <a:bodyPr wrap="square" lIns="91420" tIns="45718" rIns="91420" bIns="45718">
            <a:spAutoFit/>
          </a:bodyPr>
          <a:lstStyle/>
          <a:p>
            <a:r>
              <a:rPr lang="en-US" sz="3200" b="1" dirty="0">
                <a:latin typeface="Arial" pitchFamily="34" charset="0"/>
                <a:cs typeface="Arial" pitchFamily="34" charset="0"/>
              </a:rPr>
              <a:t>Ask and answer questions about a book, a story </a:t>
            </a:r>
          </a:p>
          <a:p>
            <a:r>
              <a:rPr lang="en-US" sz="3200" b="1" dirty="0">
                <a:latin typeface="Arial" pitchFamily="34" charset="0"/>
                <a:cs typeface="Arial" pitchFamily="34" charset="0"/>
              </a:rPr>
              <a:t>or a character.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/>
            </a:r>
            <a:br>
              <a:rPr lang="en-US" sz="3200" dirty="0">
                <a:latin typeface="Arial" pitchFamily="34" charset="0"/>
                <a:cs typeface="Arial" pitchFamily="34" charset="0"/>
              </a:rPr>
            </a:b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58835" y="3025332"/>
            <a:ext cx="2802367" cy="584773"/>
          </a:xfrm>
          <a:prstGeom prst="rect">
            <a:avLst/>
          </a:prstGeom>
        </p:spPr>
        <p:txBody>
          <a:bodyPr wrap="none" lIns="91420" tIns="45718" rIns="91420" bIns="45718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comic books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918829" y="4388356"/>
            <a:ext cx="1572863" cy="584773"/>
          </a:xfrm>
          <a:prstGeom prst="rect">
            <a:avLst/>
          </a:prstGeom>
        </p:spPr>
        <p:txBody>
          <a:bodyPr wrap="none" lIns="91420" tIns="45718" rIns="91420" bIns="45718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Conan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337128" y="5223343"/>
            <a:ext cx="1574273" cy="584773"/>
          </a:xfrm>
          <a:prstGeom prst="rect">
            <a:avLst/>
          </a:prstGeom>
        </p:spPr>
        <p:txBody>
          <a:bodyPr wrap="none" lIns="91420" tIns="45718" rIns="91420" bIns="45718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clever. </a:t>
            </a:r>
          </a:p>
        </p:txBody>
      </p:sp>
    </p:spTree>
    <p:extLst>
      <p:ext uri="{BB962C8B-B14F-4D97-AF65-F5344CB8AC3E}">
        <p14:creationId xmlns:p14="http://schemas.microsoft.com/office/powerpoint/2010/main" val="3698186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12" grpId="0"/>
      <p:bldP spid="13" grpId="0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73044" y="1307852"/>
            <a:ext cx="7375733" cy="584773"/>
          </a:xfrm>
          <a:prstGeom prst="rect">
            <a:avLst/>
          </a:prstGeom>
        </p:spPr>
        <p:txBody>
          <a:bodyPr wrap="none" lIns="91420" tIns="45718" rIns="91420" bIns="45718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A: What kinds of stories do you like?</a:t>
            </a:r>
          </a:p>
        </p:txBody>
      </p:sp>
      <p:sp>
        <p:nvSpPr>
          <p:cNvPr id="3" name="Rectangle 2"/>
          <p:cNvSpPr/>
          <p:nvPr/>
        </p:nvSpPr>
        <p:spPr>
          <a:xfrm>
            <a:off x="2683777" y="1988293"/>
            <a:ext cx="3781792" cy="584771"/>
          </a:xfrm>
          <a:prstGeom prst="rect">
            <a:avLst/>
          </a:prstGeom>
        </p:spPr>
        <p:txBody>
          <a:bodyPr wrap="none" lIns="91420" tIns="45718" rIns="91420" bIns="45718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I like fairy tales.</a:t>
            </a:r>
          </a:p>
        </p:txBody>
      </p:sp>
      <p:sp>
        <p:nvSpPr>
          <p:cNvPr id="4" name="Rectangle 3"/>
          <p:cNvSpPr/>
          <p:nvPr/>
        </p:nvSpPr>
        <p:spPr>
          <a:xfrm>
            <a:off x="2696665" y="2645120"/>
            <a:ext cx="6270431" cy="584773"/>
          </a:xfrm>
          <a:prstGeom prst="rect">
            <a:avLst/>
          </a:prstGeom>
        </p:spPr>
        <p:txBody>
          <a:bodyPr wrap="none" lIns="91420" tIns="45718" rIns="91420" bIns="45718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A: What’s your favourite story?</a:t>
            </a:r>
          </a:p>
        </p:txBody>
      </p:sp>
      <p:sp>
        <p:nvSpPr>
          <p:cNvPr id="5" name="Rectangle 4"/>
          <p:cNvSpPr/>
          <p:nvPr/>
        </p:nvSpPr>
        <p:spPr>
          <a:xfrm>
            <a:off x="2655881" y="3248288"/>
            <a:ext cx="6270175" cy="584773"/>
          </a:xfrm>
          <a:prstGeom prst="rect">
            <a:avLst/>
          </a:prstGeom>
        </p:spPr>
        <p:txBody>
          <a:bodyPr wrap="none" lIns="91420" tIns="45718" rIns="91420" bIns="45718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It’s the story of Mai An Tiem.</a:t>
            </a:r>
          </a:p>
        </p:txBody>
      </p:sp>
      <p:sp>
        <p:nvSpPr>
          <p:cNvPr id="6" name="Rectangle 5"/>
          <p:cNvSpPr/>
          <p:nvPr/>
        </p:nvSpPr>
        <p:spPr>
          <a:xfrm>
            <a:off x="2627976" y="5183754"/>
            <a:ext cx="7535777" cy="584773"/>
          </a:xfrm>
          <a:prstGeom prst="rect">
            <a:avLst/>
          </a:prstGeom>
        </p:spPr>
        <p:txBody>
          <a:bodyPr wrap="none" lIns="91420" tIns="45718" rIns="91420" bIns="45718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A: What do you think of Mai An Tiem?</a:t>
            </a:r>
          </a:p>
        </p:txBody>
      </p:sp>
      <p:sp>
        <p:nvSpPr>
          <p:cNvPr id="7" name="Rectangle 6"/>
          <p:cNvSpPr/>
          <p:nvPr/>
        </p:nvSpPr>
        <p:spPr>
          <a:xfrm>
            <a:off x="2643622" y="5840586"/>
            <a:ext cx="5791133" cy="584773"/>
          </a:xfrm>
          <a:prstGeom prst="rect">
            <a:avLst/>
          </a:prstGeom>
        </p:spPr>
        <p:txBody>
          <a:bodyPr wrap="none" lIns="91420" tIns="45718" rIns="91420" bIns="45718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I think he’s hard- working.</a:t>
            </a:r>
          </a:p>
        </p:txBody>
      </p:sp>
      <p:sp>
        <p:nvSpPr>
          <p:cNvPr id="8" name="Rectangle 7"/>
          <p:cNvSpPr/>
          <p:nvPr/>
        </p:nvSpPr>
        <p:spPr>
          <a:xfrm>
            <a:off x="2753280" y="3888943"/>
            <a:ext cx="6195887" cy="584771"/>
          </a:xfrm>
          <a:prstGeom prst="rect">
            <a:avLst/>
          </a:prstGeom>
        </p:spPr>
        <p:txBody>
          <a:bodyPr wrap="none" lIns="91420" tIns="45718" rIns="91420" bIns="45718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Who is the main character ?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28982" y="4562103"/>
            <a:ext cx="4200661" cy="584771"/>
          </a:xfrm>
          <a:prstGeom prst="rect">
            <a:avLst/>
          </a:prstGeom>
        </p:spPr>
        <p:txBody>
          <a:bodyPr wrap="none" lIns="91420" tIns="45718" rIns="91420" bIns="45718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Mai An Tiem.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00164" y="439363"/>
            <a:ext cx="3728573" cy="646327"/>
          </a:xfrm>
          <a:prstGeom prst="rect">
            <a:avLst/>
          </a:prstGeom>
        </p:spPr>
        <p:txBody>
          <a:bodyPr wrap="none" lIns="91420" tIns="45718" rIns="91420" bIns="45718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For example:        </a:t>
            </a:r>
            <a:endParaRPr lang="en-US" sz="3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22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Mspham-0936082789"/>
          <p:cNvSpPr/>
          <p:nvPr/>
        </p:nvSpPr>
        <p:spPr>
          <a:xfrm>
            <a:off x="711070" y="834752"/>
            <a:ext cx="11007327" cy="1569656"/>
          </a:xfrm>
          <a:prstGeom prst="rect">
            <a:avLst/>
          </a:prstGeom>
        </p:spPr>
        <p:txBody>
          <a:bodyPr wrap="square" lIns="91390" tIns="45718" rIns="91390" bIns="45718">
            <a:spAutoFit/>
          </a:bodyPr>
          <a:lstStyle/>
          <a:p>
            <a:pPr defTabSz="913833"/>
            <a:r>
              <a:rPr lang="en-US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a game: 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to music and pass the box.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Tiếng Anh 5 Tập 2 - Unit 13 What do you do in your free time- - Lesson 2 - 6 Let’s sing. - Sách Mề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5937" y="398649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801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BED3E72-AB2C-4D08-4E3E-5AB1316DD741}"/>
              </a:ext>
            </a:extLst>
          </p:cNvPr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AAD955F-D085-962C-9D94-DF0D9C8A9F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3"/>
            <a:stretch/>
          </p:blipFill>
          <p:spPr>
            <a:xfrm>
              <a:off x="0" y="386301"/>
              <a:ext cx="12192000" cy="647169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07A545B-3D6F-492D-BF85-05469DBBD2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720"/>
            <a:stretch/>
          </p:blipFill>
          <p:spPr>
            <a:xfrm>
              <a:off x="0" y="-1"/>
              <a:ext cx="12192000" cy="532435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3611645" y="1491955"/>
            <a:ext cx="5090635" cy="1569660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0000FF"/>
                </a:solidFill>
              </a:defRPr>
            </a:lvl1pPr>
          </a:lstStyle>
          <a:p>
            <a:pPr defTabSz="914241"/>
            <a:r>
              <a:rPr lang="en-US" sz="9600" b="0">
                <a:ln w="0">
                  <a:solidFill>
                    <a:srgbClr val="C0504D">
                      <a:lumMod val="20000"/>
                      <a:lumOff val="80000"/>
                    </a:srgbClr>
                  </a:solidFill>
                </a:ln>
                <a:solidFill>
                  <a:srgbClr val="CB370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Berlin Sans FB Demi" panose="020E0802020502020306" pitchFamily="34" charset="0"/>
              </a:rPr>
              <a:t>Great!</a:t>
            </a:r>
            <a:endParaRPr lang="vi-VN" sz="9600" b="0" dirty="0">
              <a:ln w="0">
                <a:solidFill>
                  <a:srgbClr val="C0504D">
                    <a:lumMod val="20000"/>
                    <a:lumOff val="80000"/>
                  </a:srgbClr>
                </a:solidFill>
              </a:ln>
              <a:solidFill>
                <a:srgbClr val="CB370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0739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55723" y="2987289"/>
            <a:ext cx="3559596" cy="584771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20" tIns="45718" rIns="91420" bIns="45718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intelligent</a:t>
            </a:r>
          </a:p>
        </p:txBody>
      </p:sp>
      <p:sp>
        <p:nvSpPr>
          <p:cNvPr id="3" name="Rectangle 2"/>
          <p:cNvSpPr/>
          <p:nvPr/>
        </p:nvSpPr>
        <p:spPr>
          <a:xfrm>
            <a:off x="883191" y="3548733"/>
            <a:ext cx="3559596" cy="584771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20" tIns="45718" rIns="91420" bIns="45718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greedy</a:t>
            </a:r>
          </a:p>
        </p:txBody>
      </p:sp>
      <p:sp>
        <p:nvSpPr>
          <p:cNvPr id="4" name="Rectangle 3"/>
          <p:cNvSpPr/>
          <p:nvPr/>
        </p:nvSpPr>
        <p:spPr>
          <a:xfrm>
            <a:off x="1102739" y="2407349"/>
            <a:ext cx="4857124" cy="584771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20" tIns="45718" rIns="91420" bIns="45718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older brother</a:t>
            </a:r>
          </a:p>
        </p:txBody>
      </p:sp>
      <p:sp>
        <p:nvSpPr>
          <p:cNvPr id="5" name="Rectangle 4"/>
          <p:cNvSpPr/>
          <p:nvPr/>
        </p:nvSpPr>
        <p:spPr>
          <a:xfrm>
            <a:off x="597095" y="4090609"/>
            <a:ext cx="7147780" cy="584771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20" tIns="45718" rIns="91420" bIns="45718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golden Starfruit Tree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85323" y="1012613"/>
            <a:ext cx="6947724" cy="1077215"/>
          </a:xfrm>
          <a:prstGeom prst="rect">
            <a:avLst/>
          </a:prstGeom>
          <a:noFill/>
        </p:spPr>
        <p:txBody>
          <a:bodyPr wrap="none" lIns="91420" tIns="45718" rIns="91420" bIns="45718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Unit 14: What happened in the story?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         Lesson 2: Part 1,2,3</a:t>
            </a:r>
          </a:p>
        </p:txBody>
      </p:sp>
      <p:sp>
        <p:nvSpPr>
          <p:cNvPr id="7" name="Rectangle 6"/>
          <p:cNvSpPr/>
          <p:nvPr/>
        </p:nvSpPr>
        <p:spPr>
          <a:xfrm>
            <a:off x="5254572" y="2435709"/>
            <a:ext cx="3013656" cy="584771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20" tIns="45718" rIns="91420" bIns="45718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anh trai</a:t>
            </a:r>
          </a:p>
        </p:txBody>
      </p:sp>
      <p:sp>
        <p:nvSpPr>
          <p:cNvPr id="8" name="Rectangle 7"/>
          <p:cNvSpPr/>
          <p:nvPr/>
        </p:nvSpPr>
        <p:spPr>
          <a:xfrm>
            <a:off x="5052537" y="2993521"/>
            <a:ext cx="3994607" cy="584771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20" tIns="45718" rIns="91420" bIns="45718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thông minh</a:t>
            </a:r>
          </a:p>
        </p:txBody>
      </p:sp>
      <p:sp>
        <p:nvSpPr>
          <p:cNvPr id="9" name="Rectangle 8"/>
          <p:cNvSpPr/>
          <p:nvPr/>
        </p:nvSpPr>
        <p:spPr>
          <a:xfrm>
            <a:off x="5374873" y="3567109"/>
            <a:ext cx="3013656" cy="584771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20" tIns="45718" rIns="91420" bIns="45718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tham lam</a:t>
            </a:r>
          </a:p>
        </p:txBody>
      </p:sp>
      <p:sp>
        <p:nvSpPr>
          <p:cNvPr id="10" name="Rectangle 9"/>
          <p:cNvSpPr/>
          <p:nvPr/>
        </p:nvSpPr>
        <p:spPr>
          <a:xfrm>
            <a:off x="6036478" y="4130365"/>
            <a:ext cx="4468975" cy="584771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20" tIns="45718" rIns="91420" bIns="45718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cây khế vàng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46140" y="4602181"/>
            <a:ext cx="10515776" cy="1077214"/>
          </a:xfrm>
          <a:prstGeom prst="rect">
            <a:avLst/>
          </a:prstGeom>
          <a:noFill/>
        </p:spPr>
        <p:txBody>
          <a:bodyPr wrap="square" lIns="91420" tIns="45718" rIns="91420" bIns="45718" rtlCol="0">
            <a:spAutoFit/>
          </a:bodyPr>
          <a:lstStyle/>
          <a:p>
            <a:r>
              <a:rPr lang="en-US" sz="3200" dirty="0">
                <a:solidFill>
                  <a:srgbClr val="FF0D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2/ </a:t>
            </a:r>
            <a:r>
              <a:rPr lang="en-US" sz="3200" u="sng" dirty="0">
                <a:solidFill>
                  <a:srgbClr val="FF0D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sentences</a:t>
            </a:r>
            <a:r>
              <a:rPr lang="en-US" sz="3200" dirty="0">
                <a:solidFill>
                  <a:srgbClr val="FF0D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r>
              <a:rPr lang="en-US" sz="3200" dirty="0">
                <a:solidFill>
                  <a:srgbClr val="FF0D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rgbClr val="FF0D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 đáp quan điểm của ai đó về tính cách một nhân vật.</a:t>
            </a:r>
            <a:endParaRPr lang="en-US" sz="3200" dirty="0">
              <a:solidFill>
                <a:srgbClr val="FF0D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19551" y="6128849"/>
            <a:ext cx="6802820" cy="584771"/>
          </a:xfrm>
          <a:prstGeom prst="rect">
            <a:avLst/>
          </a:prstGeom>
          <a:solidFill>
            <a:srgbClr val="FF0000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20" tIns="45718" rIns="91420" bIns="45718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think </a:t>
            </a:r>
            <a:r>
              <a:rPr lang="en-US" sz="32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very greedy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844229" y="5618697"/>
            <a:ext cx="8784043" cy="584771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20" tIns="45718" rIns="91420" bIns="45718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think of </a:t>
            </a:r>
            <a:r>
              <a:rPr lang="en-US" sz="32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older brother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15" name="TextBox 15"/>
          <p:cNvSpPr txBox="1">
            <a:spLocks noChangeArrowheads="1"/>
          </p:cNvSpPr>
          <p:nvPr/>
        </p:nvSpPr>
        <p:spPr bwMode="auto">
          <a:xfrm>
            <a:off x="3869637" y="384569"/>
            <a:ext cx="7089915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2" tIns="45718" rIns="91422" bIns="45718">
            <a:spAutoFit/>
          </a:bodyPr>
          <a:lstStyle>
            <a:lvl1pPr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200" dirty="0">
                <a:solidFill>
                  <a:srgbClr val="002060"/>
                </a:solidFill>
              </a:rPr>
              <a:t>Wednesday February 22</a:t>
            </a:r>
            <a:r>
              <a:rPr lang="en-US" sz="3200" baseline="30000" dirty="0">
                <a:solidFill>
                  <a:srgbClr val="002060"/>
                </a:solidFill>
              </a:rPr>
              <a:t>nd</a:t>
            </a:r>
            <a:r>
              <a:rPr lang="en-US" sz="3200" dirty="0">
                <a:solidFill>
                  <a:srgbClr val="002060"/>
                </a:solidFill>
              </a:rPr>
              <a:t>, 2023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358182" y="1918497"/>
            <a:ext cx="2781327" cy="584771"/>
          </a:xfrm>
          <a:prstGeom prst="rect">
            <a:avLst/>
          </a:prstGeom>
          <a:noFill/>
        </p:spPr>
        <p:txBody>
          <a:bodyPr wrap="none" lIns="91420" tIns="45718" rIns="91420" bIns="45718" rtlCol="0">
            <a:spAutoFit/>
          </a:bodyPr>
          <a:lstStyle/>
          <a:p>
            <a:r>
              <a:rPr lang="en-US" sz="3200" dirty="0">
                <a:solidFill>
                  <a:srgbClr val="FF0D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 </a:t>
            </a:r>
            <a:r>
              <a:rPr lang="en-US" sz="3200" u="sng" dirty="0">
                <a:solidFill>
                  <a:srgbClr val="FF0D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r>
              <a:rPr lang="en-US" sz="3200" dirty="0">
                <a:solidFill>
                  <a:srgbClr val="FF0D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48910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521147" y="1371603"/>
            <a:ext cx="3226991" cy="660988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 defTabSz="913833">
              <a:lnSpc>
                <a:spcPct val="150000"/>
              </a:lnSpc>
            </a:pPr>
            <a:r>
              <a:rPr lang="en-US" sz="4000" b="1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4400" b="1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2430293" y="2997395"/>
            <a:ext cx="389107" cy="33074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 defTabSz="913833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895601" y="2667001"/>
            <a:ext cx="9390531" cy="2585323"/>
          </a:xfrm>
          <a:prstGeom prst="rect">
            <a:avLst/>
          </a:prstGeom>
        </p:spPr>
        <p:txBody>
          <a:bodyPr wrap="square" lIns="91426" tIns="45718" rIns="91426" bIns="45718">
            <a:spAutoFit/>
          </a:bodyPr>
          <a:lstStyle/>
          <a:p>
            <a:pPr defTabSz="913833">
              <a:lnSpc>
                <a:spcPct val="150000"/>
              </a:lnSpc>
            </a:pP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by heart all the new words and</a:t>
            </a:r>
          </a:p>
          <a:p>
            <a:pPr defTabSz="913833">
              <a:lnSpc>
                <a:spcPct val="150000"/>
              </a:lnSpc>
            </a:pP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sentences.</a:t>
            </a:r>
          </a:p>
          <a:p>
            <a:pPr defTabSz="913833">
              <a:lnSpc>
                <a:spcPct val="150000"/>
              </a:lnSpc>
            </a:pP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 them 3 lines.</a:t>
            </a:r>
          </a:p>
        </p:txBody>
      </p:sp>
    </p:spTree>
    <p:extLst>
      <p:ext uri="{BB962C8B-B14F-4D97-AF65-F5344CB8AC3E}">
        <p14:creationId xmlns:p14="http://schemas.microsoft.com/office/powerpoint/2010/main" val="40042551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0" name="XmDA.MsPham"/>
          <p:cNvSpPr/>
          <p:nvPr/>
        </p:nvSpPr>
        <p:spPr>
          <a:xfrm>
            <a:off x="7794627" y="4324273"/>
            <a:ext cx="1689100" cy="441499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r>
              <a:rPr lang="en-US" b="1" dirty="0"/>
              <a:t>Xem đáp án</a:t>
            </a:r>
          </a:p>
        </p:txBody>
      </p:sp>
      <p:grpSp>
        <p:nvGrpSpPr>
          <p:cNvPr id="58" name="chanvongquay"/>
          <p:cNvGrpSpPr/>
          <p:nvPr/>
        </p:nvGrpSpPr>
        <p:grpSpPr>
          <a:xfrm>
            <a:off x="1489314" y="3871739"/>
            <a:ext cx="3323772" cy="2507588"/>
            <a:chOff x="4339771" y="4347109"/>
            <a:chExt cx="3323772" cy="2507588"/>
          </a:xfrm>
        </p:grpSpPr>
        <p:sp>
          <p:nvSpPr>
            <p:cNvPr id="59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 rot="10201034">
            <a:off x="1061125" y="1112847"/>
            <a:ext cx="4375719" cy="4375719"/>
            <a:chOff x="1061116" y="1112839"/>
            <a:chExt cx="4375718" cy="4375718"/>
          </a:xfrm>
        </p:grpSpPr>
        <p:grpSp>
          <p:nvGrpSpPr>
            <p:cNvPr id="63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74" name="Freeform 7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Freeform 7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Freeform 7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Freeform 7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78" name="Freeform 7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Freeform 7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Freeform 7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Freeform 8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Oval 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33" name="Oval 13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35" name="Oval 134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37" name="Oval 136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38" name="Oval 137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39" name="Oval 138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40" name="Oval 13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41" name="Oval 14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40</a:t>
              </a:r>
            </a:p>
          </p:txBody>
        </p:sp>
      </p:grpSp>
      <p:sp>
        <p:nvSpPr>
          <p:cNvPr id="100" name="Right Arrow 99"/>
          <p:cNvSpPr/>
          <p:nvPr/>
        </p:nvSpPr>
        <p:spPr>
          <a:xfrm rot="215260">
            <a:off x="958345" y="3077950"/>
            <a:ext cx="619899" cy="499735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6350246"/>
            <a:ext cx="12192003" cy="50482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3" y="-1"/>
            <a:ext cx="12192003" cy="504825"/>
          </a:xfrm>
          <a:prstGeom prst="rect">
            <a:avLst/>
          </a:prstGeom>
        </p:spPr>
      </p:pic>
      <p:sp>
        <p:nvSpPr>
          <p:cNvPr id="84" name="Oval 83"/>
          <p:cNvSpPr/>
          <p:nvPr/>
        </p:nvSpPr>
        <p:spPr>
          <a:xfrm>
            <a:off x="3133948" y="100592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3151200" y="537453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 rot="5400000">
            <a:off x="5335504" y="319755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 rot="5400000">
            <a:off x="966896" y="321480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 rot="2729469">
            <a:off x="4696828" y="164668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 rot="8129469">
            <a:off x="4677216" y="475308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 rot="8129469">
            <a:off x="1602432" y="1649740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 rot="1380000">
            <a:off x="3988796" y="117282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 rot="1380000">
            <a:off x="2297724" y="52008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 rot="6780000">
            <a:off x="5159000" y="40504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 rot="6780000">
            <a:off x="1130932" y="235937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 rot="4109469">
            <a:off x="5177067" y="237331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 rot="4109469">
            <a:off x="1119008" y="39910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 rot="9509469">
            <a:off x="3945248" y="522510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 rot="9509469">
            <a:off x="2327472" y="11670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2996135" y="3047859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104" name="Rounded Rectangle 2"/>
          <p:cNvSpPr/>
          <p:nvPr/>
        </p:nvSpPr>
        <p:spPr>
          <a:xfrm>
            <a:off x="5759543" y="504824"/>
            <a:ext cx="6324884" cy="3417925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6" tIns="45718" rIns="91426" bIns="45718" rtlCol="0" anchor="t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a Vietnamese story about watermelon. What’s the name of </a:t>
            </a:r>
          </a:p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story?</a:t>
            </a:r>
          </a:p>
        </p:txBody>
      </p:sp>
      <p:sp>
        <p:nvSpPr>
          <p:cNvPr id="106" name="Spin">
            <a:hlinkClick r:id="" action="ppaction://hlinkshowjump?jump=nextslide"/>
          </p:cNvPr>
          <p:cNvSpPr/>
          <p:nvPr/>
        </p:nvSpPr>
        <p:spPr>
          <a:xfrm>
            <a:off x="4792201" y="6964363"/>
            <a:ext cx="1355179" cy="548328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  <p:sp>
        <p:nvSpPr>
          <p:cNvPr id="108" name="DA.MsPham2"/>
          <p:cNvSpPr txBox="1"/>
          <p:nvPr/>
        </p:nvSpPr>
        <p:spPr>
          <a:xfrm>
            <a:off x="6219259" y="4154384"/>
            <a:ext cx="5452799" cy="168032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6" tIns="45718" rIns="91426" bIns="45718"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the story of Mai </a:t>
            </a:r>
          </a:p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Tiem.</a:t>
            </a:r>
          </a:p>
        </p:txBody>
      </p:sp>
      <p:sp>
        <p:nvSpPr>
          <p:cNvPr id="71" name="Oval 70"/>
          <p:cNvSpPr/>
          <p:nvPr/>
        </p:nvSpPr>
        <p:spPr>
          <a:xfrm rot="2729469">
            <a:off x="1593480" y="472146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52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35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175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221 -0.24861 " pathEditMode="relative" rAng="0" ptsTypes="AA">
                                      <p:cBhvr>
                                        <p:cTn id="74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</p:childTnLst>
        </p:cTn>
      </p:par>
    </p:tnLst>
    <p:bldLst>
      <p:bldP spid="110" grpId="0" animBg="1"/>
      <p:bldP spid="110" grpId="1" animBg="1"/>
      <p:bldP spid="84" grpId="0" animBg="1"/>
      <p:bldP spid="85" grpId="0" animBg="1"/>
      <p:bldP spid="86" grpId="0" animBg="1"/>
      <p:bldP spid="87" grpId="0" animBg="1"/>
      <p:bldP spid="88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4" grpId="0" animBg="1"/>
      <p:bldP spid="106" grpId="0" animBg="1"/>
      <p:bldP spid="108" grpId="0" animBg="1"/>
      <p:bldP spid="7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2" name="XmDA.MsPham"/>
          <p:cNvSpPr/>
          <p:nvPr/>
        </p:nvSpPr>
        <p:spPr>
          <a:xfrm>
            <a:off x="7843819" y="4448313"/>
            <a:ext cx="1689100" cy="441499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r>
              <a:rPr lang="en-US" b="1" dirty="0"/>
              <a:t>Xem đáp án</a:t>
            </a:r>
          </a:p>
        </p:txBody>
      </p:sp>
      <p:grpSp>
        <p:nvGrpSpPr>
          <p:cNvPr id="104" name="chanvongquay"/>
          <p:cNvGrpSpPr/>
          <p:nvPr/>
        </p:nvGrpSpPr>
        <p:grpSpPr>
          <a:xfrm>
            <a:off x="1489314" y="3871739"/>
            <a:ext cx="3323772" cy="2507588"/>
            <a:chOff x="4339771" y="4347109"/>
            <a:chExt cx="3323772" cy="2507588"/>
          </a:xfrm>
        </p:grpSpPr>
        <p:sp>
          <p:nvSpPr>
            <p:cNvPr id="107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9" name="Straight Connector 108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 109"/>
          <p:cNvGrpSpPr/>
          <p:nvPr/>
        </p:nvGrpSpPr>
        <p:grpSpPr>
          <a:xfrm rot="18049061">
            <a:off x="1061125" y="1112847"/>
            <a:ext cx="4375719" cy="4375719"/>
            <a:chOff x="1061116" y="1112839"/>
            <a:chExt cx="4375718" cy="4375718"/>
          </a:xfrm>
        </p:grpSpPr>
        <p:grpSp>
          <p:nvGrpSpPr>
            <p:cNvPr id="112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22" name="Group 12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124" name="Freeform 12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Freeform 12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Freeform 12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Freeform 12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28" name="Freeform 12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Freeform 12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Freeform 12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Freeform 13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3" name="Oval 112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14" name="Oval 113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15" name="Oval 114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16" name="Oval 115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17" name="Oval 116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18" name="Oval 117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20" name="Oval 11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21" name="Oval 12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40</a:t>
              </a:r>
            </a:p>
          </p:txBody>
        </p:sp>
      </p:grpSp>
      <p:sp>
        <p:nvSpPr>
          <p:cNvPr id="132" name="Right Arrow 131"/>
          <p:cNvSpPr/>
          <p:nvPr/>
        </p:nvSpPr>
        <p:spPr>
          <a:xfrm rot="215260">
            <a:off x="958345" y="3077950"/>
            <a:ext cx="619899" cy="499735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6350246"/>
            <a:ext cx="12192003" cy="504825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3" y="-1"/>
            <a:ext cx="12192003" cy="504825"/>
          </a:xfrm>
          <a:prstGeom prst="rect">
            <a:avLst/>
          </a:prstGeom>
        </p:spPr>
      </p:pic>
      <p:sp>
        <p:nvSpPr>
          <p:cNvPr id="142" name="Oval 141"/>
          <p:cNvSpPr/>
          <p:nvPr/>
        </p:nvSpPr>
        <p:spPr>
          <a:xfrm>
            <a:off x="3133948" y="100592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3151200" y="537453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 rot="5400000">
            <a:off x="5335504" y="319755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 rot="5400000">
            <a:off x="966896" y="321480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 rot="2729469">
            <a:off x="4696828" y="164668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 rot="8129469">
            <a:off x="4677216" y="475308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 rot="8129469">
            <a:off x="1602432" y="1649740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 rot="1380000">
            <a:off x="3988796" y="117282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 rot="1380000">
            <a:off x="2297724" y="52008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 rot="6780000">
            <a:off x="5159000" y="40504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 rot="6780000">
            <a:off x="1130932" y="235937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 rot="4109469">
            <a:off x="5177067" y="237331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 rot="4109469">
            <a:off x="1119008" y="39910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 rot="9509469">
            <a:off x="3945248" y="522510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 rot="9509469">
            <a:off x="2327472" y="11670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>
            <a:off x="2996135" y="3047859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167" name="Rounded Rectangle 2"/>
          <p:cNvSpPr/>
          <p:nvPr/>
        </p:nvSpPr>
        <p:spPr>
          <a:xfrm>
            <a:off x="5827060" y="300905"/>
            <a:ext cx="6203573" cy="3950739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6" tIns="45718" rIns="91426" bIns="45718" rtlCol="0" anchor="t"/>
          <a:lstStyle/>
          <a:p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is the main character in the story of Mai An Tiem?</a:t>
            </a:r>
          </a:p>
        </p:txBody>
      </p:sp>
      <p:sp>
        <p:nvSpPr>
          <p:cNvPr id="168" name="Spin">
            <a:hlinkClick r:id="" action="ppaction://hlinkshowjump?jump=nextslide"/>
          </p:cNvPr>
          <p:cNvSpPr/>
          <p:nvPr/>
        </p:nvSpPr>
        <p:spPr>
          <a:xfrm>
            <a:off x="4792201" y="6964363"/>
            <a:ext cx="1355179" cy="548328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  <p:sp>
        <p:nvSpPr>
          <p:cNvPr id="169" name="DA.MsPham2"/>
          <p:cNvSpPr txBox="1"/>
          <p:nvPr/>
        </p:nvSpPr>
        <p:spPr>
          <a:xfrm>
            <a:off x="6340166" y="4959725"/>
            <a:ext cx="5023881" cy="14350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6" tIns="45718" rIns="91426" bIns="45718"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r>
              <a:rPr lang="en-US" altLang="zh-CN" sz="3600" dirty="0">
                <a:solidFill>
                  <a:srgbClr val="FF0D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Mai An Tiem. </a:t>
            </a:r>
            <a:endParaRPr lang="zh-CN" altLang="en-US" sz="3600" dirty="0">
              <a:solidFill>
                <a:srgbClr val="FF0D41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 rot="2729469">
            <a:off x="1593480" y="472146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8217" y="5115695"/>
            <a:ext cx="1030875" cy="1052964"/>
          </a:xfrm>
          <a:prstGeom prst="rect">
            <a:avLst/>
          </a:prstGeom>
        </p:spPr>
      </p:pic>
      <p:pic>
        <p:nvPicPr>
          <p:cNvPr id="55" name="Picture 16" descr="https://s.sachmem.vn/public/images/TA5T2SHS/U14-L2-2-2-c1d7b461536d5a75133df64679956508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3" t="3251" r="7261"/>
          <a:stretch/>
        </p:blipFill>
        <p:spPr bwMode="auto">
          <a:xfrm>
            <a:off x="8163026" y="1534732"/>
            <a:ext cx="2289831" cy="2650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415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1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1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1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1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1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1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1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1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1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1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1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35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175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50"/>
                            </p:stCondLst>
                            <p:childTnLst>
                              <p:par>
                                <p:cTn id="78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221 -0.24861 " pathEditMode="relative" rAng="0" ptsTypes="AA">
                                      <p:cBhvr>
                                        <p:cTn id="79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62" grpId="0" animBg="1"/>
      <p:bldP spid="62" grpId="1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67" grpId="0" animBg="1"/>
      <p:bldP spid="168" grpId="0" animBg="1"/>
      <p:bldP spid="169" grpId="0" animBg="1"/>
      <p:bldP spid="5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5" name="XmDA.MsPham"/>
          <p:cNvSpPr/>
          <p:nvPr/>
        </p:nvSpPr>
        <p:spPr>
          <a:xfrm>
            <a:off x="7728823" y="4441297"/>
            <a:ext cx="1689100" cy="441499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r>
              <a:rPr lang="en-US" b="1" dirty="0"/>
              <a:t>Xem đáp án</a:t>
            </a:r>
          </a:p>
        </p:txBody>
      </p:sp>
      <p:grpSp>
        <p:nvGrpSpPr>
          <p:cNvPr id="176" name="chanvongquay"/>
          <p:cNvGrpSpPr/>
          <p:nvPr/>
        </p:nvGrpSpPr>
        <p:grpSpPr>
          <a:xfrm>
            <a:off x="1489314" y="3871739"/>
            <a:ext cx="3323772" cy="2507588"/>
            <a:chOff x="4339771" y="4347109"/>
            <a:chExt cx="3323772" cy="2507588"/>
          </a:xfrm>
        </p:grpSpPr>
        <p:sp>
          <p:nvSpPr>
            <p:cNvPr id="177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9" name="Straight Connector 178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0" name="Group 179"/>
          <p:cNvGrpSpPr/>
          <p:nvPr/>
        </p:nvGrpSpPr>
        <p:grpSpPr>
          <a:xfrm rot="18624720">
            <a:off x="1061125" y="1112847"/>
            <a:ext cx="4375719" cy="4375719"/>
            <a:chOff x="1061116" y="1112839"/>
            <a:chExt cx="4375718" cy="4375718"/>
          </a:xfrm>
        </p:grpSpPr>
        <p:grpSp>
          <p:nvGrpSpPr>
            <p:cNvPr id="181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90" name="Group 189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192" name="Freeform 191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3" name="Freeform 192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4" name="Freeform 193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5" name="Freeform 194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96" name="Freeform 195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7" name="Freeform 196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8" name="Freeform 197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9" name="Freeform 198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91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2" name="Oval 18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83" name="Oval 18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84" name="Oval 183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85" name="Oval 184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86" name="Oval 185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87" name="Oval 186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88" name="Oval 187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89" name="Oval 188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04</a:t>
              </a:r>
            </a:p>
          </p:txBody>
        </p:sp>
      </p:grpSp>
      <p:sp>
        <p:nvSpPr>
          <p:cNvPr id="200" name="Right Arrow 199"/>
          <p:cNvSpPr/>
          <p:nvPr/>
        </p:nvSpPr>
        <p:spPr>
          <a:xfrm rot="215260">
            <a:off x="958345" y="3077950"/>
            <a:ext cx="619899" cy="499735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pic>
        <p:nvPicPr>
          <p:cNvPr id="201" name="Picture 2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6350246"/>
            <a:ext cx="12192003" cy="504825"/>
          </a:xfrm>
          <a:prstGeom prst="rect">
            <a:avLst/>
          </a:prstGeom>
        </p:spPr>
      </p:pic>
      <p:pic>
        <p:nvPicPr>
          <p:cNvPr id="202" name="Picture 201">
            <a:extLst>
              <a:ext uri="{FF2B5EF4-FFF2-40B4-BE49-F238E27FC236}">
                <a16:creationId xmlns:a16="http://schemas.microsoft.com/office/drawing/2014/main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3" y="-1"/>
            <a:ext cx="12192003" cy="504825"/>
          </a:xfrm>
          <a:prstGeom prst="rect">
            <a:avLst/>
          </a:prstGeom>
        </p:spPr>
      </p:pic>
      <p:sp>
        <p:nvSpPr>
          <p:cNvPr id="203" name="Oval 202"/>
          <p:cNvSpPr/>
          <p:nvPr/>
        </p:nvSpPr>
        <p:spPr>
          <a:xfrm>
            <a:off x="3133948" y="100592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204" name="Oval 203"/>
          <p:cNvSpPr/>
          <p:nvPr/>
        </p:nvSpPr>
        <p:spPr>
          <a:xfrm>
            <a:off x="3151200" y="537453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205" name="Oval 204"/>
          <p:cNvSpPr/>
          <p:nvPr/>
        </p:nvSpPr>
        <p:spPr>
          <a:xfrm rot="5400000">
            <a:off x="5335504" y="319755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206" name="Oval 205"/>
          <p:cNvSpPr/>
          <p:nvPr/>
        </p:nvSpPr>
        <p:spPr>
          <a:xfrm rot="5400000">
            <a:off x="966896" y="321480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207" name="Oval 206"/>
          <p:cNvSpPr/>
          <p:nvPr/>
        </p:nvSpPr>
        <p:spPr>
          <a:xfrm rot="2729469">
            <a:off x="4696828" y="164668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208" name="Oval 207"/>
          <p:cNvSpPr/>
          <p:nvPr/>
        </p:nvSpPr>
        <p:spPr>
          <a:xfrm rot="8129469">
            <a:off x="4677216" y="475308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209" name="Oval 208"/>
          <p:cNvSpPr/>
          <p:nvPr/>
        </p:nvSpPr>
        <p:spPr>
          <a:xfrm rot="8129469">
            <a:off x="1602432" y="1649740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210" name="Oval 209"/>
          <p:cNvSpPr/>
          <p:nvPr/>
        </p:nvSpPr>
        <p:spPr>
          <a:xfrm rot="1380000">
            <a:off x="3988796" y="117282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211" name="Oval 210"/>
          <p:cNvSpPr/>
          <p:nvPr/>
        </p:nvSpPr>
        <p:spPr>
          <a:xfrm rot="1380000">
            <a:off x="2297724" y="52008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212" name="Oval 211"/>
          <p:cNvSpPr/>
          <p:nvPr/>
        </p:nvSpPr>
        <p:spPr>
          <a:xfrm rot="6780000">
            <a:off x="5159000" y="40504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213" name="Oval 212"/>
          <p:cNvSpPr/>
          <p:nvPr/>
        </p:nvSpPr>
        <p:spPr>
          <a:xfrm rot="6780000">
            <a:off x="1130932" y="235937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214" name="Oval 213"/>
          <p:cNvSpPr/>
          <p:nvPr/>
        </p:nvSpPr>
        <p:spPr>
          <a:xfrm rot="4109469">
            <a:off x="5177067" y="237331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215" name="Oval 214"/>
          <p:cNvSpPr/>
          <p:nvPr/>
        </p:nvSpPr>
        <p:spPr>
          <a:xfrm rot="4109469">
            <a:off x="1119008" y="39910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216" name="Oval 215"/>
          <p:cNvSpPr/>
          <p:nvPr/>
        </p:nvSpPr>
        <p:spPr>
          <a:xfrm rot="9509469">
            <a:off x="3945248" y="522510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217" name="Oval 216"/>
          <p:cNvSpPr/>
          <p:nvPr/>
        </p:nvSpPr>
        <p:spPr>
          <a:xfrm rot="9509469">
            <a:off x="2327472" y="11670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218" name="Oval 217"/>
          <p:cNvSpPr/>
          <p:nvPr/>
        </p:nvSpPr>
        <p:spPr>
          <a:xfrm>
            <a:off x="2996135" y="3047859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228" name="Rounded Rectangle 2"/>
          <p:cNvSpPr/>
          <p:nvPr/>
        </p:nvSpPr>
        <p:spPr>
          <a:xfrm>
            <a:off x="5801315" y="504833"/>
            <a:ext cx="5905324" cy="3632673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6" tIns="45718" rIns="91426" bIns="45718" rtlCol="0" anchor="t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An Tiem like?</a:t>
            </a:r>
          </a:p>
        </p:txBody>
      </p:sp>
      <p:sp>
        <p:nvSpPr>
          <p:cNvPr id="229" name="Spin">
            <a:hlinkClick r:id="" action="ppaction://hlinkshowjump?jump=nextslide"/>
          </p:cNvPr>
          <p:cNvSpPr/>
          <p:nvPr/>
        </p:nvSpPr>
        <p:spPr>
          <a:xfrm>
            <a:off x="4792201" y="6964363"/>
            <a:ext cx="1355179" cy="548328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  <p:sp>
        <p:nvSpPr>
          <p:cNvPr id="230" name="DA.MsPham2"/>
          <p:cNvSpPr txBox="1"/>
          <p:nvPr/>
        </p:nvSpPr>
        <p:spPr>
          <a:xfrm>
            <a:off x="6225173" y="4737561"/>
            <a:ext cx="5023881" cy="14350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6" tIns="45718" rIns="91426" bIns="45718"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r>
              <a:rPr lang="en-US" sz="4000" dirty="0">
                <a:solidFill>
                  <a:srgbClr val="FF0D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hard- working.</a:t>
            </a:r>
            <a:endParaRPr lang="en-US" sz="4000" dirty="0">
              <a:solidFill>
                <a:srgbClr val="FF0D41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 rot="2729469">
            <a:off x="1593480" y="472146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pic>
        <p:nvPicPr>
          <p:cNvPr id="55" name="Picture 3" descr="https://s.sachmem.vn/public/images/TA5T1SHS/U8-L1-2-2-61b9b0a2604da9806a7ba68c800eb7cb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0" t="5564" r="10390" b="8179"/>
          <a:stretch/>
        </p:blipFill>
        <p:spPr bwMode="auto">
          <a:xfrm>
            <a:off x="7046261" y="1254101"/>
            <a:ext cx="2886635" cy="271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37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2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2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2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2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2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2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2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2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2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2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2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2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2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2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2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35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175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"/>
                            </p:stCondLst>
                            <p:childTnLst>
                              <p:par>
                                <p:cTn id="75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221 -0.24861 " pathEditMode="relative" rAng="0" ptsTypes="AA">
                                      <p:cBhvr>
                                        <p:cTn id="76" dur="1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</p:childTnLst>
        </p:cTn>
      </p:par>
    </p:tnLst>
    <p:bldLst>
      <p:bldP spid="175" grpId="0" animBg="1"/>
      <p:bldP spid="175" grpId="1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28" grpId="0" animBg="1"/>
      <p:bldP spid="229" grpId="0" animBg="1"/>
      <p:bldP spid="230" grpId="0" animBg="1"/>
      <p:bldP spid="5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2" name="XmDA.MsPham"/>
          <p:cNvSpPr/>
          <p:nvPr/>
        </p:nvSpPr>
        <p:spPr>
          <a:xfrm>
            <a:off x="7702983" y="4332101"/>
            <a:ext cx="1689100" cy="441499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r>
              <a:rPr lang="en-US" b="1" dirty="0"/>
              <a:t>Xem đáp án</a:t>
            </a:r>
          </a:p>
        </p:txBody>
      </p:sp>
      <p:grpSp>
        <p:nvGrpSpPr>
          <p:cNvPr id="69" name="chanvongquay"/>
          <p:cNvGrpSpPr/>
          <p:nvPr/>
        </p:nvGrpSpPr>
        <p:grpSpPr>
          <a:xfrm>
            <a:off x="1489314" y="3871739"/>
            <a:ext cx="3323772" cy="2507588"/>
            <a:chOff x="4339771" y="4347109"/>
            <a:chExt cx="3323772" cy="2507588"/>
          </a:xfrm>
        </p:grpSpPr>
        <p:sp>
          <p:nvSpPr>
            <p:cNvPr id="70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3" name="Straight Connector 102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 109"/>
          <p:cNvGrpSpPr/>
          <p:nvPr/>
        </p:nvGrpSpPr>
        <p:grpSpPr>
          <a:xfrm rot="3982835">
            <a:off x="1061125" y="1112847"/>
            <a:ext cx="4375719" cy="4375719"/>
            <a:chOff x="1061116" y="1112839"/>
            <a:chExt cx="4375718" cy="4375718"/>
          </a:xfrm>
        </p:grpSpPr>
        <p:grpSp>
          <p:nvGrpSpPr>
            <p:cNvPr id="111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22" name="Group 12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124" name="Freeform 12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Freeform 12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Freeform 12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Freeform 12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28" name="Freeform 12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Freeform 12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Freeform 12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Freeform 13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2" name="Oval 11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13" name="Oval 11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14" name="Oval 113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15" name="Oval 114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16" name="Oval 115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17" name="Oval 116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18" name="Oval 117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19" name="Oval 118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04</a:t>
              </a:r>
            </a:p>
          </p:txBody>
        </p:sp>
      </p:grpSp>
      <p:sp>
        <p:nvSpPr>
          <p:cNvPr id="132" name="Right Arrow 131"/>
          <p:cNvSpPr/>
          <p:nvPr/>
        </p:nvSpPr>
        <p:spPr>
          <a:xfrm rot="215260">
            <a:off x="958345" y="3077950"/>
            <a:ext cx="619899" cy="499735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6350246"/>
            <a:ext cx="12192003" cy="504825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3" y="-1"/>
            <a:ext cx="12192003" cy="504825"/>
          </a:xfrm>
          <a:prstGeom prst="rect">
            <a:avLst/>
          </a:prstGeom>
        </p:spPr>
      </p:pic>
      <p:sp>
        <p:nvSpPr>
          <p:cNvPr id="142" name="Oval 141"/>
          <p:cNvSpPr/>
          <p:nvPr/>
        </p:nvSpPr>
        <p:spPr>
          <a:xfrm>
            <a:off x="3133948" y="100592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3151200" y="537453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 rot="5400000">
            <a:off x="5335504" y="319755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 rot="5400000">
            <a:off x="966896" y="321480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 rot="2729469">
            <a:off x="4696828" y="164668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 rot="8129469">
            <a:off x="4677216" y="475308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 rot="8129469">
            <a:off x="1602432" y="1649740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 rot="1380000">
            <a:off x="3988796" y="117282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 rot="1380000">
            <a:off x="2297724" y="52008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 rot="6780000">
            <a:off x="5159000" y="40504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 rot="6780000">
            <a:off x="1130932" y="235937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 rot="4109469">
            <a:off x="5177067" y="237331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 rot="4109469">
            <a:off x="1119008" y="39910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 rot="9509469">
            <a:off x="3945248" y="522510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 rot="9509469">
            <a:off x="2327472" y="11670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>
            <a:off x="2996135" y="3047859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167" name="Rounded Rectangle 2"/>
          <p:cNvSpPr/>
          <p:nvPr/>
        </p:nvSpPr>
        <p:spPr>
          <a:xfrm>
            <a:off x="5728855" y="419536"/>
            <a:ext cx="6355572" cy="3771512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6" tIns="45718" rIns="91426" bIns="45718" rtlCol="0" anchor="t"/>
          <a:lstStyle/>
          <a:p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What are you reading?</a:t>
            </a:r>
          </a:p>
        </p:txBody>
      </p:sp>
      <p:sp>
        <p:nvSpPr>
          <p:cNvPr id="168" name="Spin">
            <a:hlinkClick r:id="" action="ppaction://hlinkshowjump?jump=nextslide"/>
          </p:cNvPr>
          <p:cNvSpPr/>
          <p:nvPr/>
        </p:nvSpPr>
        <p:spPr>
          <a:xfrm>
            <a:off x="4792201" y="6964363"/>
            <a:ext cx="1355179" cy="548328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  <p:sp>
        <p:nvSpPr>
          <p:cNvPr id="169" name="DA.MsPham2"/>
          <p:cNvSpPr txBox="1"/>
          <p:nvPr/>
        </p:nvSpPr>
        <p:spPr>
          <a:xfrm>
            <a:off x="6199321" y="4897301"/>
            <a:ext cx="5293432" cy="14350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6" tIns="45718" rIns="91426" bIns="45718"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r>
              <a:rPr lang="en-US" sz="3600" dirty="0">
                <a:solidFill>
                  <a:srgbClr val="FF0D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reading the lion and the mouse.</a:t>
            </a:r>
            <a:endParaRPr lang="zh-CN" altLang="en-US" sz="3600" dirty="0">
              <a:solidFill>
                <a:srgbClr val="FF0D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Oval 57"/>
          <p:cNvSpPr/>
          <p:nvPr/>
        </p:nvSpPr>
        <p:spPr>
          <a:xfrm rot="2729469">
            <a:off x="1593480" y="472146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pic>
        <p:nvPicPr>
          <p:cNvPr id="54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953" y="1374030"/>
            <a:ext cx="5159587" cy="2646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774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1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1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1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1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1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1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1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1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1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1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1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35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175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"/>
                            </p:stCondLst>
                            <p:childTnLst>
                              <p:par>
                                <p:cTn id="75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221 -0.24861 " pathEditMode="relative" rAng="0" ptsTypes="AA">
                                      <p:cBhvr>
                                        <p:cTn id="76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62" grpId="0" animBg="1"/>
      <p:bldP spid="62" grpId="1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67" grpId="0" animBg="1"/>
      <p:bldP spid="168" grpId="0" animBg="1"/>
      <p:bldP spid="169" grpId="0" animBg="1"/>
      <p:bldP spid="5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2" name="XmDA.MsPham"/>
          <p:cNvSpPr/>
          <p:nvPr/>
        </p:nvSpPr>
        <p:spPr>
          <a:xfrm>
            <a:off x="7853179" y="4366681"/>
            <a:ext cx="1689100" cy="441499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r>
              <a:rPr lang="en-US" b="1" dirty="0"/>
              <a:t>Xem đáp án</a:t>
            </a:r>
          </a:p>
        </p:txBody>
      </p:sp>
      <p:grpSp>
        <p:nvGrpSpPr>
          <p:cNvPr id="108" name="chanvongquay"/>
          <p:cNvGrpSpPr/>
          <p:nvPr/>
        </p:nvGrpSpPr>
        <p:grpSpPr>
          <a:xfrm>
            <a:off x="1489314" y="3871739"/>
            <a:ext cx="3323772" cy="2507588"/>
            <a:chOff x="4339771" y="4347109"/>
            <a:chExt cx="3323772" cy="2507588"/>
          </a:xfrm>
        </p:grpSpPr>
        <p:sp>
          <p:nvSpPr>
            <p:cNvPr id="109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1" name="Straight Connector 110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" name="Group 111"/>
          <p:cNvGrpSpPr/>
          <p:nvPr/>
        </p:nvGrpSpPr>
        <p:grpSpPr>
          <a:xfrm rot="14942102">
            <a:off x="1061125" y="1112847"/>
            <a:ext cx="4375719" cy="4375719"/>
            <a:chOff x="1061116" y="1112839"/>
            <a:chExt cx="4375718" cy="4375718"/>
          </a:xfrm>
        </p:grpSpPr>
        <p:grpSp>
          <p:nvGrpSpPr>
            <p:cNvPr id="113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22" name="Group 12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124" name="Freeform 12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Freeform 12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Freeform 12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Freeform 12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28" name="Freeform 12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Freeform 12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Freeform 12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Freeform 13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4" name="Oval 113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15" name="Oval 114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16" name="Oval 115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17" name="Oval 116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18" name="Oval 117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19" name="Oval 118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20" name="Oval 11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21" name="Oval 12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40</a:t>
              </a:r>
            </a:p>
          </p:txBody>
        </p:sp>
      </p:grpSp>
      <p:sp>
        <p:nvSpPr>
          <p:cNvPr id="132" name="Right Arrow 131"/>
          <p:cNvSpPr/>
          <p:nvPr/>
        </p:nvSpPr>
        <p:spPr>
          <a:xfrm rot="215260">
            <a:off x="958345" y="3077950"/>
            <a:ext cx="619899" cy="499735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6350246"/>
            <a:ext cx="12192003" cy="504825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3" y="-1"/>
            <a:ext cx="12192003" cy="504825"/>
          </a:xfrm>
          <a:prstGeom prst="rect">
            <a:avLst/>
          </a:prstGeom>
        </p:spPr>
      </p:pic>
      <p:sp>
        <p:nvSpPr>
          <p:cNvPr id="142" name="Oval 141"/>
          <p:cNvSpPr/>
          <p:nvPr/>
        </p:nvSpPr>
        <p:spPr>
          <a:xfrm>
            <a:off x="3133948" y="100592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3151200" y="537453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 rot="5400000">
            <a:off x="5335504" y="319755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 rot="5400000">
            <a:off x="966896" y="321480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 rot="2729469">
            <a:off x="4696828" y="164668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 rot="8129469">
            <a:off x="4677216" y="475308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 rot="8129469">
            <a:off x="1602432" y="1649740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 rot="1380000">
            <a:off x="3988796" y="117282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 rot="1380000">
            <a:off x="2297724" y="52008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 rot="6780000">
            <a:off x="5159000" y="40504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 rot="6780000">
            <a:off x="1130932" y="235937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 rot="4109469">
            <a:off x="5177067" y="237331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 rot="4109469">
            <a:off x="1119008" y="39910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 rot="9509469">
            <a:off x="3945248" y="522510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 rot="9509469">
            <a:off x="2327472" y="11670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>
            <a:off x="2996135" y="3047859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167" name="Rounded Rectangle 2"/>
          <p:cNvSpPr/>
          <p:nvPr/>
        </p:nvSpPr>
        <p:spPr>
          <a:xfrm>
            <a:off x="5908795" y="474867"/>
            <a:ext cx="5905324" cy="3617736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6" tIns="45718" rIns="91426" bIns="45718" rtlCol="0" anchor="t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Snow White like?</a:t>
            </a:r>
          </a:p>
        </p:txBody>
      </p:sp>
      <p:sp>
        <p:nvSpPr>
          <p:cNvPr id="168" name="Spin">
            <a:hlinkClick r:id="" action="ppaction://hlinkshowjump?jump=nextslide"/>
          </p:cNvPr>
          <p:cNvSpPr/>
          <p:nvPr/>
        </p:nvSpPr>
        <p:spPr>
          <a:xfrm>
            <a:off x="4792201" y="6964363"/>
            <a:ext cx="1355179" cy="548328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  <p:sp>
        <p:nvSpPr>
          <p:cNvPr id="169" name="DA.MsPham2"/>
          <p:cNvSpPr txBox="1"/>
          <p:nvPr/>
        </p:nvSpPr>
        <p:spPr>
          <a:xfrm>
            <a:off x="6349525" y="4752589"/>
            <a:ext cx="5023881" cy="14350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6" tIns="45718" rIns="91426" bIns="45718"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 kind.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Oval 57"/>
          <p:cNvSpPr/>
          <p:nvPr/>
        </p:nvSpPr>
        <p:spPr>
          <a:xfrm rot="2729469">
            <a:off x="1593480" y="472146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pic>
        <p:nvPicPr>
          <p:cNvPr id="54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162" y="1367013"/>
            <a:ext cx="4234607" cy="2560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912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1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1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1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1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1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1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1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1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1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1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1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35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175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"/>
                            </p:stCondLst>
                            <p:childTnLst>
                              <p:par>
                                <p:cTn id="75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221 -0.24861 " pathEditMode="relative" rAng="0" ptsTypes="AA">
                                      <p:cBhvr>
                                        <p:cTn id="76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62" grpId="0" animBg="1"/>
      <p:bldP spid="62" grpId="1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67" grpId="0" animBg="1"/>
      <p:bldP spid="168" grpId="0" animBg="1"/>
      <p:bldP spid="169" grpId="0" animBg="1"/>
      <p:bldP spid="5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8" name="XmDA.MsPham"/>
          <p:cNvSpPr/>
          <p:nvPr/>
        </p:nvSpPr>
        <p:spPr>
          <a:xfrm>
            <a:off x="7835259" y="4441297"/>
            <a:ext cx="1689100" cy="441499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r>
              <a:rPr lang="en-US" b="1" dirty="0"/>
              <a:t>Xem đáp án</a:t>
            </a:r>
          </a:p>
        </p:txBody>
      </p:sp>
      <p:grpSp>
        <p:nvGrpSpPr>
          <p:cNvPr id="120" name="chanvongquay"/>
          <p:cNvGrpSpPr/>
          <p:nvPr/>
        </p:nvGrpSpPr>
        <p:grpSpPr>
          <a:xfrm>
            <a:off x="1489314" y="3871739"/>
            <a:ext cx="3323772" cy="2507588"/>
            <a:chOff x="4339771" y="4347109"/>
            <a:chExt cx="3323772" cy="2507588"/>
          </a:xfrm>
        </p:grpSpPr>
        <p:sp>
          <p:nvSpPr>
            <p:cNvPr id="121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3" name="Straight Connector 122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4" name="Group 123"/>
          <p:cNvGrpSpPr/>
          <p:nvPr/>
        </p:nvGrpSpPr>
        <p:grpSpPr>
          <a:xfrm rot="9945688">
            <a:off x="1061125" y="1112847"/>
            <a:ext cx="4375719" cy="4375719"/>
            <a:chOff x="1061116" y="1112839"/>
            <a:chExt cx="4375718" cy="4375718"/>
          </a:xfrm>
        </p:grpSpPr>
        <p:grpSp>
          <p:nvGrpSpPr>
            <p:cNvPr id="125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36" name="Group 135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143" name="Freeform 142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4" name="Freeform 143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5" name="Freeform 144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" name="Freeform 145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47" name="Freeform 146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" name="Freeform 147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" name="Freeform 148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" name="Freeform 149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42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6" name="Oval 125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27" name="Oval 126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28" name="Oval 127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29" name="Oval 128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30" name="Oval 129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31" name="Oval 130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32" name="Oval 131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34" name="Oval 133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40</a:t>
              </a:r>
            </a:p>
          </p:txBody>
        </p:sp>
      </p:grpSp>
      <p:sp>
        <p:nvSpPr>
          <p:cNvPr id="151" name="Right Arrow 150"/>
          <p:cNvSpPr/>
          <p:nvPr/>
        </p:nvSpPr>
        <p:spPr>
          <a:xfrm rot="215260">
            <a:off x="958345" y="3077950"/>
            <a:ext cx="619899" cy="499735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pic>
        <p:nvPicPr>
          <p:cNvPr id="152" name="Picture 15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6350246"/>
            <a:ext cx="12192003" cy="504825"/>
          </a:xfrm>
          <a:prstGeom prst="rect">
            <a:avLst/>
          </a:prstGeom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3" y="-1"/>
            <a:ext cx="12192003" cy="504825"/>
          </a:xfrm>
          <a:prstGeom prst="rect">
            <a:avLst/>
          </a:prstGeom>
        </p:spPr>
      </p:pic>
      <p:sp>
        <p:nvSpPr>
          <p:cNvPr id="154" name="Oval 153"/>
          <p:cNvSpPr/>
          <p:nvPr/>
        </p:nvSpPr>
        <p:spPr>
          <a:xfrm>
            <a:off x="3133948" y="100592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>
            <a:off x="3151200" y="537453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 rot="5400000">
            <a:off x="5335504" y="319755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 rot="5400000">
            <a:off x="966896" y="321480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158" name="Oval 157"/>
          <p:cNvSpPr/>
          <p:nvPr/>
        </p:nvSpPr>
        <p:spPr>
          <a:xfrm rot="2729469">
            <a:off x="4696828" y="164668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159" name="Oval 158"/>
          <p:cNvSpPr/>
          <p:nvPr/>
        </p:nvSpPr>
        <p:spPr>
          <a:xfrm rot="8129469">
            <a:off x="4677216" y="475308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160" name="Oval 159"/>
          <p:cNvSpPr/>
          <p:nvPr/>
        </p:nvSpPr>
        <p:spPr>
          <a:xfrm rot="8129469">
            <a:off x="1602432" y="1649740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161" name="Oval 160"/>
          <p:cNvSpPr/>
          <p:nvPr/>
        </p:nvSpPr>
        <p:spPr>
          <a:xfrm rot="1380000">
            <a:off x="3988796" y="117282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162" name="Oval 161"/>
          <p:cNvSpPr/>
          <p:nvPr/>
        </p:nvSpPr>
        <p:spPr>
          <a:xfrm rot="1380000">
            <a:off x="2297724" y="52008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163" name="Oval 162"/>
          <p:cNvSpPr/>
          <p:nvPr/>
        </p:nvSpPr>
        <p:spPr>
          <a:xfrm rot="6780000">
            <a:off x="5159000" y="40504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164" name="Oval 163"/>
          <p:cNvSpPr/>
          <p:nvPr/>
        </p:nvSpPr>
        <p:spPr>
          <a:xfrm rot="6780000">
            <a:off x="1130932" y="235937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165" name="Oval 164"/>
          <p:cNvSpPr/>
          <p:nvPr/>
        </p:nvSpPr>
        <p:spPr>
          <a:xfrm rot="4109469">
            <a:off x="5177067" y="237331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166" name="Oval 165"/>
          <p:cNvSpPr/>
          <p:nvPr/>
        </p:nvSpPr>
        <p:spPr>
          <a:xfrm rot="4109469">
            <a:off x="1119008" y="39910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167" name="Oval 166"/>
          <p:cNvSpPr/>
          <p:nvPr/>
        </p:nvSpPr>
        <p:spPr>
          <a:xfrm rot="9509469">
            <a:off x="3945248" y="522510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168" name="Oval 167"/>
          <p:cNvSpPr/>
          <p:nvPr/>
        </p:nvSpPr>
        <p:spPr>
          <a:xfrm rot="9509469">
            <a:off x="2327472" y="11670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169" name="Oval 168"/>
          <p:cNvSpPr/>
          <p:nvPr/>
        </p:nvSpPr>
        <p:spPr>
          <a:xfrm>
            <a:off x="2996135" y="3047859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179" name="Rounded Rectangle 2"/>
          <p:cNvSpPr/>
          <p:nvPr/>
        </p:nvSpPr>
        <p:spPr>
          <a:xfrm>
            <a:off x="5907747" y="641927"/>
            <a:ext cx="5905324" cy="2729729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6" tIns="45718" rIns="91426" bIns="45718" rtlCol="0" anchor="t"/>
          <a:lstStyle/>
          <a:p>
            <a:pPr algn="ctr"/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 linking words to tell a story?</a:t>
            </a:r>
          </a:p>
        </p:txBody>
      </p:sp>
      <p:sp>
        <p:nvSpPr>
          <p:cNvPr id="180" name="Spin">
            <a:hlinkClick r:id="" action="ppaction://hlinkshowjump?jump=nextslide"/>
          </p:cNvPr>
          <p:cNvSpPr/>
          <p:nvPr/>
        </p:nvSpPr>
        <p:spPr>
          <a:xfrm>
            <a:off x="4792201" y="6964363"/>
            <a:ext cx="1355179" cy="548328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  <p:sp>
        <p:nvSpPr>
          <p:cNvPr id="181" name="DA.MsPham2"/>
          <p:cNvSpPr txBox="1"/>
          <p:nvPr/>
        </p:nvSpPr>
        <p:spPr>
          <a:xfrm>
            <a:off x="6096009" y="4271408"/>
            <a:ext cx="5717071" cy="16880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6" tIns="45718" rIns="91426" bIns="45718"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pPr algn="l"/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       then       next  </a:t>
            </a:r>
          </a:p>
          <a:p>
            <a:pPr algn="l"/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in the end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Oval 57"/>
          <p:cNvSpPr/>
          <p:nvPr/>
        </p:nvSpPr>
        <p:spPr>
          <a:xfrm rot="2729469">
            <a:off x="1593480" y="472146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7494496" y="4826447"/>
            <a:ext cx="699247" cy="0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9368083" y="4835415"/>
            <a:ext cx="699247" cy="0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6391870" y="5624291"/>
            <a:ext cx="699247" cy="0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891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1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1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1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1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1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1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1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1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1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1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1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1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1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1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1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35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175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221 -0.24861 " pathEditMode="relative" rAng="0" ptsTypes="AA">
                                      <p:cBhvr>
                                        <p:cTn id="74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</p:childTnLst>
        </p:cTn>
      </p:par>
    </p:tnLst>
    <p:bldLst>
      <p:bldP spid="118" grpId="0" animBg="1"/>
      <p:bldP spid="118" grpId="1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79" grpId="0" animBg="1"/>
      <p:bldP spid="180" grpId="0" animBg="1"/>
      <p:bldP spid="181" grpId="0" animBg="1"/>
      <p:bldP spid="58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1378</TotalTime>
  <Words>872</Words>
  <Application>Microsoft Office PowerPoint</Application>
  <PresentationFormat>Widescreen</PresentationFormat>
  <Paragraphs>247</Paragraphs>
  <Slides>37</Slides>
  <Notes>9</Notes>
  <HiddenSlides>0</HiddenSlides>
  <MMClips>12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37</vt:i4>
      </vt:variant>
    </vt:vector>
  </HeadingPairs>
  <TitlesOfParts>
    <vt:vector size="58" baseType="lpstr">
      <vt:lpstr>Tahoma</vt:lpstr>
      <vt:lpstr>Calibri</vt:lpstr>
      <vt:lpstr>Arial Black</vt:lpstr>
      <vt:lpstr>Arial</vt:lpstr>
      <vt:lpstr>Bernard MT Condensed</vt:lpstr>
      <vt:lpstr>宋体</vt:lpstr>
      <vt:lpstr>Helvetica Neue</vt:lpstr>
      <vt:lpstr>Brush Script MT</vt:lpstr>
      <vt:lpstr>Berlin Sans FB Demi</vt:lpstr>
      <vt:lpstr>Calibri Light</vt:lpstr>
      <vt:lpstr>Algerian</vt:lpstr>
      <vt:lpstr>Times New Roman</vt:lpstr>
      <vt:lpstr>1_Office Theme</vt:lpstr>
      <vt:lpstr>2_Office Theme</vt:lpstr>
      <vt:lpstr>3_Office Theme</vt:lpstr>
      <vt:lpstr>4_Office Theme</vt:lpstr>
      <vt:lpstr>Office Theme</vt:lpstr>
      <vt:lpstr>5_Office Theme</vt:lpstr>
      <vt:lpstr>6_Office Theme</vt:lpstr>
      <vt:lpstr>7_Office Theme</vt:lpstr>
      <vt:lpstr>8_Office Theme</vt:lpstr>
      <vt:lpstr>  Welcome to our class!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ASUS</cp:lastModifiedBy>
  <cp:revision>216</cp:revision>
  <dcterms:created xsi:type="dcterms:W3CDTF">2021-01-15T02:54:44Z</dcterms:created>
  <dcterms:modified xsi:type="dcterms:W3CDTF">2024-05-14T12:28:16Z</dcterms:modified>
</cp:coreProperties>
</file>