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1.wav" ContentType="audio/x-wav"/>
  <Override PartName="/ppt/media/audio3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34"/>
  </p:notesMasterIdLst>
  <p:sldIdLst>
    <p:sldId id="367" r:id="rId2"/>
    <p:sldId id="394" r:id="rId3"/>
    <p:sldId id="267" r:id="rId4"/>
    <p:sldId id="257" r:id="rId5"/>
    <p:sldId id="815" r:id="rId6"/>
    <p:sldId id="817" r:id="rId7"/>
    <p:sldId id="819" r:id="rId8"/>
    <p:sldId id="821" r:id="rId9"/>
    <p:sldId id="370" r:id="rId10"/>
    <p:sldId id="356" r:id="rId11"/>
    <p:sldId id="346" r:id="rId12"/>
    <p:sldId id="806" r:id="rId13"/>
    <p:sldId id="805" r:id="rId14"/>
    <p:sldId id="782" r:id="rId15"/>
    <p:sldId id="785" r:id="rId16"/>
    <p:sldId id="786" r:id="rId17"/>
    <p:sldId id="783" r:id="rId18"/>
    <p:sldId id="804" r:id="rId19"/>
    <p:sldId id="788" r:id="rId20"/>
    <p:sldId id="792" r:id="rId21"/>
    <p:sldId id="801" r:id="rId22"/>
    <p:sldId id="802" r:id="rId23"/>
    <p:sldId id="808" r:id="rId24"/>
    <p:sldId id="809" r:id="rId25"/>
    <p:sldId id="811" r:id="rId26"/>
    <p:sldId id="813" r:id="rId27"/>
    <p:sldId id="796" r:id="rId28"/>
    <p:sldId id="368" r:id="rId29"/>
    <p:sldId id="256" r:id="rId30"/>
    <p:sldId id="258" r:id="rId31"/>
    <p:sldId id="259" r:id="rId32"/>
    <p:sldId id="260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FF0066"/>
    <a:srgbClr val="39B586"/>
    <a:srgbClr val="FEF9B7"/>
    <a:srgbClr val="4EC7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6" autoAdjust="0"/>
    <p:restoredTop sz="94660" autoAdjust="0"/>
  </p:normalViewPr>
  <p:slideViewPr>
    <p:cSldViewPr snapToGrid="0">
      <p:cViewPr varScale="1">
        <p:scale>
          <a:sx n="68" d="100"/>
          <a:sy n="68" d="100"/>
        </p:scale>
        <p:origin x="62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8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7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97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75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35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99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19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15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98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21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68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4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5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0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5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7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7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5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1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98074" y="-594"/>
            <a:ext cx="1238814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2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23" r:id="rId2"/>
    <p:sldLayoutId id="2147483722" r:id="rId3"/>
    <p:sldLayoutId id="2147483721" r:id="rId4"/>
    <p:sldLayoutId id="2147483720" r:id="rId5"/>
    <p:sldLayoutId id="2147483719" r:id="rId6"/>
    <p:sldLayoutId id="2147483718" r:id="rId7"/>
    <p:sldLayoutId id="2147483717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20.gif"/><Relationship Id="rId2" Type="http://schemas.openxmlformats.org/officeDocument/2006/relationships/video" Target="../media/media2.mp4"/><Relationship Id="rId16" Type="http://schemas.openxmlformats.org/officeDocument/2006/relationships/audio" Target="../media/audio3.wav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11" Type="http://schemas.openxmlformats.org/officeDocument/2006/relationships/image" Target="../media/image19.gif"/><Relationship Id="rId5" Type="http://schemas.openxmlformats.org/officeDocument/2006/relationships/audio" Target="../media/audio1.wav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slide" Target="slide4.xml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slide" Target="slide29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4.jp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3.jp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1.png"/><Relationship Id="rId10" Type="http://schemas.openxmlformats.org/officeDocument/2006/relationships/image" Target="../media/image20.gif"/><Relationship Id="rId4" Type="http://schemas.openxmlformats.org/officeDocument/2006/relationships/image" Target="../media/image10.png"/><Relationship Id="rId9" Type="http://schemas.openxmlformats.org/officeDocument/2006/relationships/image" Target="../media/image19.gif"/><Relationship Id="rId1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1.gif"/><Relationship Id="rId4" Type="http://schemas.openxmlformats.org/officeDocument/2006/relationships/image" Target="../media/image12.png"/><Relationship Id="rId9" Type="http://schemas.openxmlformats.org/officeDocument/2006/relationships/image" Target="../media/image20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7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" Target="slide29.xml"/><Relationship Id="rId7" Type="http://schemas.openxmlformats.org/officeDocument/2006/relationships/image" Target="../media/image10.png"/><Relationship Id="rId12" Type="http://schemas.openxmlformats.org/officeDocument/2006/relationships/slide" Target="slide3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6.gif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slide" Target="slide31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20.gif"/><Relationship Id="rId2" Type="http://schemas.openxmlformats.org/officeDocument/2006/relationships/video" Target="../media/media2.mp4"/><Relationship Id="rId16" Type="http://schemas.openxmlformats.org/officeDocument/2006/relationships/audio" Target="../media/audio3.wav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11" Type="http://schemas.openxmlformats.org/officeDocument/2006/relationships/image" Target="../media/image19.gif"/><Relationship Id="rId5" Type="http://schemas.openxmlformats.org/officeDocument/2006/relationships/audio" Target="../media/audio1.wav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slide" Target="slide4.xml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4.jp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3.jp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1.png"/><Relationship Id="rId10" Type="http://schemas.openxmlformats.org/officeDocument/2006/relationships/image" Target="../media/image20.gif"/><Relationship Id="rId4" Type="http://schemas.openxmlformats.org/officeDocument/2006/relationships/image" Target="../media/image10.png"/><Relationship Id="rId9" Type="http://schemas.openxmlformats.org/officeDocument/2006/relationships/image" Target="../media/image19.gif"/><Relationship Id="rId1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1.gif"/><Relationship Id="rId4" Type="http://schemas.openxmlformats.org/officeDocument/2006/relationships/image" Target="../media/image12.png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7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lower2DivWHT[1]">
            <a:extLst>
              <a:ext uri="{FF2B5EF4-FFF2-40B4-BE49-F238E27FC236}">
                <a16:creationId xmlns:a16="http://schemas.microsoft.com/office/drawing/2014/main" id="{C81EB22C-6D34-CCBF-666B-E9E7EB9D09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608236D3-E98B-2D08-4EAA-EF415B953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5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DAI LOC DEPARTMENT OF EDUCATION AND TRAINING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139A0BA5-0FB4-1CC3-0DCD-4AA733279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0" y="1208089"/>
            <a:ext cx="87503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DAI SON PRIMARY AND SECONDARY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SCHOOL</a:t>
            </a:r>
          </a:p>
        </p:txBody>
      </p:sp>
      <p:sp>
        <p:nvSpPr>
          <p:cNvPr id="9" name="WordArt 17">
            <a:extLst>
              <a:ext uri="{FF2B5EF4-FFF2-40B4-BE49-F238E27FC236}">
                <a16:creationId xmlns:a16="http://schemas.microsoft.com/office/drawing/2014/main" id="{4343E55B-ADBF-8A7A-2AA1-68503DEB90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2234188"/>
            <a:ext cx="5257800" cy="14715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pic>
        <p:nvPicPr>
          <p:cNvPr id="10" name="Picture 52" descr="DSTARS-P">
            <a:extLst>
              <a:ext uri="{FF2B5EF4-FFF2-40B4-BE49-F238E27FC236}">
                <a16:creationId xmlns:a16="http://schemas.microsoft.com/office/drawing/2014/main" id="{337948C1-1FDC-008D-0875-E1B0998512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2" descr="DSTARS-P">
            <a:extLst>
              <a:ext uri="{FF2B5EF4-FFF2-40B4-BE49-F238E27FC236}">
                <a16:creationId xmlns:a16="http://schemas.microsoft.com/office/drawing/2014/main" id="{530C484A-69C0-890B-E688-17746CFA0C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213836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2" descr="DSTARS-P">
            <a:extLst>
              <a:ext uri="{FF2B5EF4-FFF2-40B4-BE49-F238E27FC236}">
                <a16:creationId xmlns:a16="http://schemas.microsoft.com/office/drawing/2014/main" id="{29980CE0-EC43-1592-A114-A14A389B81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>
            <a:extLst>
              <a:ext uri="{FF2B5EF4-FFF2-40B4-BE49-F238E27FC236}">
                <a16:creationId xmlns:a16="http://schemas.microsoft.com/office/drawing/2014/main" id="{7E907D29-B9E2-EA0C-8A6A-8CC218C7E8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>
            <a:extLst>
              <a:ext uri="{FF2B5EF4-FFF2-40B4-BE49-F238E27FC236}">
                <a16:creationId xmlns:a16="http://schemas.microsoft.com/office/drawing/2014/main" id="{C9AD4DFB-FE35-3B8B-97C6-EC4D985F40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218122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GUESTAN">
            <a:extLst>
              <a:ext uri="{FF2B5EF4-FFF2-40B4-BE49-F238E27FC236}">
                <a16:creationId xmlns:a16="http://schemas.microsoft.com/office/drawing/2014/main" id="{FE0A0AD3-2EFD-9D55-3871-AB7FE82AAE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1501" y="4051300"/>
            <a:ext cx="3703722" cy="2638257"/>
          </a:xfrm>
          <a:prstGeom prst="rect">
            <a:avLst/>
          </a:prstGeom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072DEF3C-A5BB-04F6-9498-9F4388C69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40513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Subject: English 3 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932B8B9F-20B9-02DB-F2C8-28CEC6CD0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973" y="4497962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Class: 3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4D8B4624-119C-6A65-D677-63B6BB7D0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0" y="5906581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58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933" y="718825"/>
            <a:ext cx="10024534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" pitchFamily="34" charset="0"/>
              <a:ea typeface="Times" pitchFamily="34" charset="0"/>
              <a:cs typeface="Times" pitchFamily="34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" pitchFamily="34" charset="0"/>
              <a:ea typeface="Times" pitchFamily="34" charset="0"/>
              <a:cs typeface="Times" pitchFamily="34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ln w="11430">
                <a:noFill/>
              </a:ln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0770" y="352181"/>
            <a:ext cx="7636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Friday, February 10</a:t>
            </a:r>
            <a:r>
              <a:rPr lang="en-US" sz="5400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2023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3064247-CCAF-1D31-D383-2A91D16C03C6}"/>
              </a:ext>
            </a:extLst>
          </p:cNvPr>
          <p:cNvSpPr txBox="1"/>
          <p:nvPr/>
        </p:nvSpPr>
        <p:spPr>
          <a:xfrm>
            <a:off x="1736002" y="1402210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FA2DAD-B9CD-8488-6FA1-FA59C1BB7CEF}"/>
              </a:ext>
            </a:extLst>
          </p:cNvPr>
          <p:cNvSpPr/>
          <p:nvPr/>
        </p:nvSpPr>
        <p:spPr>
          <a:xfrm>
            <a:off x="3175241" y="1513885"/>
            <a:ext cx="1150951" cy="54609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1588F691-B0D2-FAAA-016C-CB97FF91F688}"/>
              </a:ext>
            </a:extLst>
          </p:cNvPr>
          <p:cNvSpPr txBox="1"/>
          <p:nvPr/>
        </p:nvSpPr>
        <p:spPr>
          <a:xfrm>
            <a:off x="4343400" y="1083406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940CF60-AD45-5239-8BCC-E1510D9AAF97}"/>
              </a:ext>
            </a:extLst>
          </p:cNvPr>
          <p:cNvSpPr txBox="1"/>
          <p:nvPr/>
        </p:nvSpPr>
        <p:spPr>
          <a:xfrm>
            <a:off x="4759288" y="218658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3 ( 4, 5, 6)</a:t>
            </a:r>
          </a:p>
        </p:txBody>
      </p:sp>
    </p:spTree>
    <p:extLst>
      <p:ext uri="{BB962C8B-B14F-4D97-AF65-F5344CB8AC3E}">
        <p14:creationId xmlns:p14="http://schemas.microsoft.com/office/powerpoint/2010/main" val="563832611"/>
      </p:ext>
    </p:extLst>
  </p:cSld>
  <p:clrMapOvr>
    <a:masterClrMapping/>
  </p:clrMapOvr>
  <p:transition spd="slow">
    <p:circl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5"/>
            <a:ext cx="9144000" cy="1033815"/>
          </a:xfrm>
          <a:solidFill>
            <a:srgbClr val="6600CC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Contents</a:t>
            </a:r>
            <a:endParaRPr lang="en-GB" dirty="0">
              <a:solidFill>
                <a:schemeClr val="bg1"/>
              </a:solidFill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61860"/>
            <a:ext cx="9144000" cy="88617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n-US" sz="5400" b="1" dirty="0">
                <a:solidFill>
                  <a:srgbClr val="6600CC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4. Read and complete.</a:t>
            </a:r>
            <a:endParaRPr lang="en-GB" sz="5400" b="1" dirty="0">
              <a:solidFill>
                <a:srgbClr val="6600CC"/>
              </a:solidFill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07067" y="3721234"/>
            <a:ext cx="9144000" cy="8857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400" b="1" dirty="0">
                <a:solidFill>
                  <a:srgbClr val="6600CC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5. Let’s write.</a:t>
            </a:r>
            <a:endParaRPr lang="en-GB" sz="5400" b="1" dirty="0">
              <a:solidFill>
                <a:srgbClr val="6600CC"/>
              </a:solidFill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43379" y="5035288"/>
            <a:ext cx="9144000" cy="8010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400" dirty="0"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5400" b="1" dirty="0">
                <a:solidFill>
                  <a:srgbClr val="6600CC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6. Project.</a:t>
            </a:r>
            <a:endParaRPr lang="en-GB" sz="5400" b="1" dirty="0">
              <a:solidFill>
                <a:srgbClr val="6600CC"/>
              </a:solidFill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4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lick.wav"/>
          </p:stSnd>
        </p:sndAc>
      </p:transition>
    </mc:Choice>
    <mc:Fallback xmlns="">
      <p:transition spd="med">
        <p:fade/>
        <p:sndAc>
          <p:stSnd>
            <p:snd r:embed="rId3" name="click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DC361C-9F2A-FC1D-F724-1B1178248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85" y="220808"/>
            <a:ext cx="11243386" cy="56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22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CA1433-C2D6-51BF-C66B-41B855C81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5" y="1455576"/>
            <a:ext cx="11737909" cy="421743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AD1BD7-555E-0300-5593-92D6EB6C16CD}"/>
              </a:ext>
            </a:extLst>
          </p:cNvPr>
          <p:cNvCxnSpPr>
            <a:cxnSpLocks/>
          </p:cNvCxnSpPr>
          <p:nvPr/>
        </p:nvCxnSpPr>
        <p:spPr>
          <a:xfrm>
            <a:off x="3663633" y="3920830"/>
            <a:ext cx="9785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E9F0363-8F39-630D-422D-A70D407554A2}"/>
              </a:ext>
            </a:extLst>
          </p:cNvPr>
          <p:cNvSpPr/>
          <p:nvPr/>
        </p:nvSpPr>
        <p:spPr>
          <a:xfrm>
            <a:off x="745445" y="374824"/>
            <a:ext cx="61462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complete.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73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69B4F0D-EA63-5C17-9216-690E6D2D7991}"/>
              </a:ext>
            </a:extLst>
          </p:cNvPr>
          <p:cNvSpPr/>
          <p:nvPr/>
        </p:nvSpPr>
        <p:spPr>
          <a:xfrm>
            <a:off x="745445" y="37482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 Read and complete.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2B09F-5704-4D52-B9AE-1CDCAA309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79" y="1039728"/>
            <a:ext cx="4588042" cy="4583029"/>
          </a:xfrm>
          <a:prstGeom prst="rect">
            <a:avLst/>
          </a:prstGeom>
        </p:spPr>
      </p:pic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809F1A48-D38A-0C20-3999-8154CA14B149}"/>
              </a:ext>
            </a:extLst>
          </p:cNvPr>
          <p:cNvSpPr/>
          <p:nvPr/>
        </p:nvSpPr>
        <p:spPr>
          <a:xfrm>
            <a:off x="7573497" y="2299983"/>
            <a:ext cx="26613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pupil</a:t>
            </a: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id="{4376DBB9-6115-E901-A5EB-254A79BB2092}"/>
              </a:ext>
            </a:extLst>
          </p:cNvPr>
          <p:cNvSpPr/>
          <p:nvPr/>
        </p:nvSpPr>
        <p:spPr>
          <a:xfrm>
            <a:off x="7768104" y="3324790"/>
            <a:ext cx="1830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3600" dirty="0"/>
              <a:t> ‘</a:t>
            </a:r>
            <a:r>
              <a:rPr lang="en-US" sz="3600" dirty="0" err="1"/>
              <a:t>pju:pl</a:t>
            </a:r>
            <a:r>
              <a:rPr lang="en-US" sz="3600" dirty="0"/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796A48AB-4DBC-7E24-5421-A0C958619EC8}"/>
              </a:ext>
            </a:extLst>
          </p:cNvPr>
          <p:cNvSpPr/>
          <p:nvPr/>
        </p:nvSpPr>
        <p:spPr>
          <a:xfrm>
            <a:off x="7782807" y="3971121"/>
            <a:ext cx="1903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52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 0968142780">
            <a:extLst>
              <a:ext uri="{FF2B5EF4-FFF2-40B4-BE49-F238E27FC236}">
                <a16:creationId xmlns:a16="http://schemas.microsoft.com/office/drawing/2014/main" id="{BEB8FCDB-CAEF-0E79-0152-A58D9D6FBE2C}"/>
              </a:ext>
            </a:extLst>
          </p:cNvPr>
          <p:cNvSpPr/>
          <p:nvPr/>
        </p:nvSpPr>
        <p:spPr>
          <a:xfrm>
            <a:off x="653075" y="473714"/>
            <a:ext cx="11333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Hi. My name is Minh. This is my family. My mother is a doctor. My father is a cook. My sister is a pupil. I am a pupil, too.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566A71-CB63-C890-BEE6-57AAD728D271}"/>
              </a:ext>
            </a:extLst>
          </p:cNvPr>
          <p:cNvCxnSpPr>
            <a:cxnSpLocks/>
          </p:cNvCxnSpPr>
          <p:nvPr/>
        </p:nvCxnSpPr>
        <p:spPr>
          <a:xfrm>
            <a:off x="4133461" y="2130098"/>
            <a:ext cx="18567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54F8-060B-AD59-6A8D-783BBA9B1562}"/>
              </a:ext>
            </a:extLst>
          </p:cNvPr>
          <p:cNvCxnSpPr>
            <a:cxnSpLocks/>
          </p:cNvCxnSpPr>
          <p:nvPr/>
        </p:nvCxnSpPr>
        <p:spPr>
          <a:xfrm>
            <a:off x="3256758" y="2975452"/>
            <a:ext cx="21175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A7ECEB-DBE5-01A8-04B1-A1061E078674}"/>
              </a:ext>
            </a:extLst>
          </p:cNvPr>
          <p:cNvCxnSpPr>
            <a:cxnSpLocks/>
          </p:cNvCxnSpPr>
          <p:nvPr/>
        </p:nvCxnSpPr>
        <p:spPr>
          <a:xfrm>
            <a:off x="9276760" y="2989539"/>
            <a:ext cx="184533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45FCC2D-9524-03D2-EBFE-68DE0253F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" y="4361688"/>
            <a:ext cx="2761969" cy="213540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E7E0F1F-1C4E-3C98-6126-11864BCC23CF}"/>
              </a:ext>
            </a:extLst>
          </p:cNvPr>
          <p:cNvCxnSpPr>
            <a:cxnSpLocks/>
          </p:cNvCxnSpPr>
          <p:nvPr/>
        </p:nvCxnSpPr>
        <p:spPr>
          <a:xfrm>
            <a:off x="7015825" y="2130098"/>
            <a:ext cx="24865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ECEEB6-C0BF-8FAE-B67D-E6C889EADE50}"/>
              </a:ext>
            </a:extLst>
          </p:cNvPr>
          <p:cNvCxnSpPr>
            <a:cxnSpLocks/>
          </p:cNvCxnSpPr>
          <p:nvPr/>
        </p:nvCxnSpPr>
        <p:spPr>
          <a:xfrm>
            <a:off x="653075" y="2975452"/>
            <a:ext cx="195931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1CF46-115A-87A8-9237-4375B915524D}"/>
              </a:ext>
            </a:extLst>
          </p:cNvPr>
          <p:cNvCxnSpPr>
            <a:cxnSpLocks/>
          </p:cNvCxnSpPr>
          <p:nvPr/>
        </p:nvCxnSpPr>
        <p:spPr>
          <a:xfrm>
            <a:off x="6601984" y="3007377"/>
            <a:ext cx="1668379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1C36DC-D102-123B-D106-02931C16F4CF}"/>
              </a:ext>
            </a:extLst>
          </p:cNvPr>
          <p:cNvCxnSpPr>
            <a:cxnSpLocks/>
          </p:cNvCxnSpPr>
          <p:nvPr/>
        </p:nvCxnSpPr>
        <p:spPr>
          <a:xfrm>
            <a:off x="11345235" y="2971961"/>
            <a:ext cx="64158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15CA35-4A33-66B0-AEDF-41183F6B3560}"/>
              </a:ext>
            </a:extLst>
          </p:cNvPr>
          <p:cNvCxnSpPr/>
          <p:nvPr/>
        </p:nvCxnSpPr>
        <p:spPr>
          <a:xfrm>
            <a:off x="1875295" y="3789336"/>
            <a:ext cx="1945037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73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 0968142780">
            <a:extLst>
              <a:ext uri="{FF2B5EF4-FFF2-40B4-BE49-F238E27FC236}">
                <a16:creationId xmlns:a16="http://schemas.microsoft.com/office/drawing/2014/main" id="{9B2E93EC-D90F-353B-6414-15FA8D8DC260}"/>
              </a:ext>
            </a:extLst>
          </p:cNvPr>
          <p:cNvSpPr/>
          <p:nvPr/>
        </p:nvSpPr>
        <p:spPr>
          <a:xfrm>
            <a:off x="753980" y="288334"/>
            <a:ext cx="113337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Hello. My name is Mary. This is my family. My mother is a nurse. My father is a driver. My brother is a pupil. I am a pupil, too.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3446AB-BAD0-D3E2-16E3-C94E5D87CA38}"/>
              </a:ext>
            </a:extLst>
          </p:cNvPr>
          <p:cNvCxnSpPr>
            <a:cxnSpLocks/>
          </p:cNvCxnSpPr>
          <p:nvPr/>
        </p:nvCxnSpPr>
        <p:spPr>
          <a:xfrm>
            <a:off x="9192126" y="2102729"/>
            <a:ext cx="22940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0253ED-0137-DF35-3C26-0D784C6E9CDB}"/>
              </a:ext>
            </a:extLst>
          </p:cNvPr>
          <p:cNvCxnSpPr>
            <a:cxnSpLocks/>
          </p:cNvCxnSpPr>
          <p:nvPr/>
        </p:nvCxnSpPr>
        <p:spPr>
          <a:xfrm>
            <a:off x="5061285" y="3031629"/>
            <a:ext cx="24865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214669-9637-FE82-C716-FF28C79B0622}"/>
              </a:ext>
            </a:extLst>
          </p:cNvPr>
          <p:cNvCxnSpPr>
            <a:cxnSpLocks/>
          </p:cNvCxnSpPr>
          <p:nvPr/>
        </p:nvCxnSpPr>
        <p:spPr>
          <a:xfrm>
            <a:off x="1655600" y="3962116"/>
            <a:ext cx="2109537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F0DC62E-F32C-70A7-1DCF-D985C44EE3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4" y="4130842"/>
            <a:ext cx="3331816" cy="243882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CEC57C0-FF84-7B93-C520-AB1CB58F92F9}"/>
              </a:ext>
            </a:extLst>
          </p:cNvPr>
          <p:cNvCxnSpPr>
            <a:cxnSpLocks/>
          </p:cNvCxnSpPr>
          <p:nvPr/>
        </p:nvCxnSpPr>
        <p:spPr>
          <a:xfrm>
            <a:off x="5710335" y="2099388"/>
            <a:ext cx="22486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E1C982-772E-85B6-1C7F-AE9AB4654272}"/>
              </a:ext>
            </a:extLst>
          </p:cNvPr>
          <p:cNvCxnSpPr>
            <a:cxnSpLocks/>
          </p:cNvCxnSpPr>
          <p:nvPr/>
        </p:nvCxnSpPr>
        <p:spPr>
          <a:xfrm>
            <a:off x="2062065" y="3031629"/>
            <a:ext cx="20060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DF5BD3-1B2C-51DF-C6EB-5EBCF26195E6}"/>
              </a:ext>
            </a:extLst>
          </p:cNvPr>
          <p:cNvCxnSpPr>
            <a:cxnSpLocks/>
          </p:cNvCxnSpPr>
          <p:nvPr/>
        </p:nvCxnSpPr>
        <p:spPr>
          <a:xfrm>
            <a:off x="9376610" y="3031629"/>
            <a:ext cx="2109537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F47224-0885-6F7B-57D8-97B71B54CA5A}"/>
              </a:ext>
            </a:extLst>
          </p:cNvPr>
          <p:cNvCxnSpPr>
            <a:cxnSpLocks/>
          </p:cNvCxnSpPr>
          <p:nvPr/>
        </p:nvCxnSpPr>
        <p:spPr>
          <a:xfrm>
            <a:off x="4137257" y="3962116"/>
            <a:ext cx="419245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2D0143-54A3-3C02-340A-623CD3AE4768}"/>
              </a:ext>
            </a:extLst>
          </p:cNvPr>
          <p:cNvCxnSpPr>
            <a:cxnSpLocks/>
          </p:cNvCxnSpPr>
          <p:nvPr/>
        </p:nvCxnSpPr>
        <p:spPr>
          <a:xfrm>
            <a:off x="5943735" y="3962116"/>
            <a:ext cx="2200624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9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CAAD0A-A3FA-640A-C122-6F51E4D5A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85" y="222345"/>
            <a:ext cx="11559668" cy="6050118"/>
          </a:xfrm>
          <a:prstGeom prst="rect">
            <a:avLst/>
          </a:prstGeom>
        </p:spPr>
      </p:pic>
      <p:sp>
        <p:nvSpPr>
          <p:cNvPr id="9" name="Subtitle 10">
            <a:extLst>
              <a:ext uri="{FF2B5EF4-FFF2-40B4-BE49-F238E27FC236}">
                <a16:creationId xmlns:a16="http://schemas.microsoft.com/office/drawing/2014/main" id="{1B60816D-90A2-08D1-8F20-654939824C18}"/>
              </a:ext>
            </a:extLst>
          </p:cNvPr>
          <p:cNvSpPr txBox="1">
            <a:spLocks/>
          </p:cNvSpPr>
          <p:nvPr/>
        </p:nvSpPr>
        <p:spPr>
          <a:xfrm>
            <a:off x="5975683" y="4860758"/>
            <a:ext cx="1267327" cy="4411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</a:t>
            </a:r>
          </a:p>
        </p:txBody>
      </p:sp>
      <p:sp>
        <p:nvSpPr>
          <p:cNvPr id="10" name="Subtitle 12">
            <a:extLst>
              <a:ext uri="{FF2B5EF4-FFF2-40B4-BE49-F238E27FC236}">
                <a16:creationId xmlns:a16="http://schemas.microsoft.com/office/drawing/2014/main" id="{0BB6F47F-BBFF-23F4-AFF4-0ADBBAB8BD05}"/>
              </a:ext>
            </a:extLst>
          </p:cNvPr>
          <p:cNvSpPr txBox="1">
            <a:spLocks/>
          </p:cNvSpPr>
          <p:nvPr/>
        </p:nvSpPr>
        <p:spPr>
          <a:xfrm>
            <a:off x="9962147" y="4860758"/>
            <a:ext cx="1133732" cy="290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pupil</a:t>
            </a: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4E94F63A-4F40-F719-B97C-C1E78C1C8BF5}"/>
              </a:ext>
            </a:extLst>
          </p:cNvPr>
          <p:cNvSpPr txBox="1">
            <a:spLocks/>
          </p:cNvSpPr>
          <p:nvPr/>
        </p:nvSpPr>
        <p:spPr>
          <a:xfrm>
            <a:off x="3313613" y="5528102"/>
            <a:ext cx="1733384" cy="48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nurse</a:t>
            </a:r>
          </a:p>
        </p:txBody>
      </p:sp>
      <p:sp>
        <p:nvSpPr>
          <p:cNvPr id="12" name="Subtitle 8">
            <a:extLst>
              <a:ext uri="{FF2B5EF4-FFF2-40B4-BE49-F238E27FC236}">
                <a16:creationId xmlns:a16="http://schemas.microsoft.com/office/drawing/2014/main" id="{83DCECDD-E5C2-F867-70E3-EA71E4C812CE}"/>
              </a:ext>
            </a:extLst>
          </p:cNvPr>
          <p:cNvSpPr txBox="1">
            <a:spLocks/>
          </p:cNvSpPr>
          <p:nvPr/>
        </p:nvSpPr>
        <p:spPr>
          <a:xfrm>
            <a:off x="5591455" y="5528102"/>
            <a:ext cx="1842873" cy="48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driver</a:t>
            </a:r>
          </a:p>
        </p:txBody>
      </p:sp>
    </p:spTree>
    <p:extLst>
      <p:ext uri="{BB962C8B-B14F-4D97-AF65-F5344CB8AC3E}">
        <p14:creationId xmlns:p14="http://schemas.microsoft.com/office/powerpoint/2010/main" val="21861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6C15DD-FD7A-1DFF-5F33-2E4770001184}"/>
              </a:ext>
            </a:extLst>
          </p:cNvPr>
          <p:cNvSpPr/>
          <p:nvPr/>
        </p:nvSpPr>
        <p:spPr>
          <a:xfrm>
            <a:off x="430860" y="775753"/>
            <a:ext cx="1170018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my name is Minh. This is a photo of my family. My mother is ______ 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father is ______ . I am ___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id="{14AB27EF-D4D9-9D3F-B112-D96CEDDC7959}"/>
              </a:ext>
            </a:extLst>
          </p:cNvPr>
          <p:cNvSpPr/>
          <p:nvPr/>
        </p:nvSpPr>
        <p:spPr>
          <a:xfrm>
            <a:off x="2735891" y="2012873"/>
            <a:ext cx="3219450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doctor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id="{F3E0F42A-EB82-E6FD-EDCD-A945C74813D4}"/>
              </a:ext>
            </a:extLst>
          </p:cNvPr>
          <p:cNvSpPr/>
          <p:nvPr/>
        </p:nvSpPr>
        <p:spPr>
          <a:xfrm>
            <a:off x="2850969" y="2860676"/>
            <a:ext cx="2743200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cook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id="{170FA098-3462-2AE8-19F2-8D25A3D3C73E}"/>
              </a:ext>
            </a:extLst>
          </p:cNvPr>
          <p:cNvSpPr/>
          <p:nvPr/>
        </p:nvSpPr>
        <p:spPr>
          <a:xfrm>
            <a:off x="6280950" y="3008107"/>
            <a:ext cx="1950099" cy="414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pupil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6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815738-9506-5451-27A8-DE5846E3C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6" t="37101" r="2434" b="18222"/>
          <a:stretch/>
        </p:blipFill>
        <p:spPr>
          <a:xfrm>
            <a:off x="667512" y="307694"/>
            <a:ext cx="11045952" cy="414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6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9C3B7BAE-3193-046B-704F-1DE67F232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4D76B27-8339-ED93-D210-5EF924251CAE}"/>
              </a:ext>
            </a:extLst>
          </p:cNvPr>
          <p:cNvSpPr txBox="1"/>
          <p:nvPr/>
        </p:nvSpPr>
        <p:spPr>
          <a:xfrm>
            <a:off x="3886200" y="3124201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1262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0E79A9-7BF5-5638-F1A6-047B490F2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6" y="329184"/>
            <a:ext cx="10552175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72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B4DC81-3BFB-5B64-9FDE-AB8A5EFA8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823" y="4124045"/>
            <a:ext cx="3529584" cy="2155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99709B-B0E9-B4FB-5037-C2DDCAA2BE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782"/>
          <a:stretch/>
        </p:blipFill>
        <p:spPr>
          <a:xfrm>
            <a:off x="734583" y="4231160"/>
            <a:ext cx="4599577" cy="2048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6F132C-807C-FFAF-7873-2720E264653E}"/>
              </a:ext>
            </a:extLst>
          </p:cNvPr>
          <p:cNvSpPr txBox="1">
            <a:spLocks/>
          </p:cNvSpPr>
          <p:nvPr/>
        </p:nvSpPr>
        <p:spPr>
          <a:xfrm>
            <a:off x="1011615" y="383177"/>
            <a:ext cx="8302753" cy="19842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FF0000"/>
                </a:solidFill>
                <a:latin typeface=".VnArial" panose="020B7200000000000000" pitchFamily="34" charset="0"/>
              </a:rPr>
              <a:t>Presentation time!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FF58E2-9795-91E5-9CA6-CC9759C0315F}"/>
              </a:ext>
            </a:extLst>
          </p:cNvPr>
          <p:cNvSpPr/>
          <p:nvPr/>
        </p:nvSpPr>
        <p:spPr>
          <a:xfrm>
            <a:off x="195072" y="1622306"/>
            <a:ext cx="11521440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my name is ………This is a photo of my family.   This is my mother. She’s …………….       This is my father.                   He’s  ______ . And me, I am </a:t>
            </a:r>
            <a:r>
              <a:rPr lang="en-US" sz="3200" u="sng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 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id="{89F0A772-AFB6-3E3C-5C8F-381DDB34AC4B}"/>
              </a:ext>
            </a:extLst>
          </p:cNvPr>
          <p:cNvSpPr/>
          <p:nvPr/>
        </p:nvSpPr>
        <p:spPr>
          <a:xfrm>
            <a:off x="1026272" y="3313435"/>
            <a:ext cx="2008099" cy="481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1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>
            <a:extLst>
              <a:ext uri="{FF2B5EF4-FFF2-40B4-BE49-F238E27FC236}">
                <a16:creationId xmlns:a16="http://schemas.microsoft.com/office/drawing/2014/main" id="{CFE6F172-5956-983D-E520-BD12701671ED}"/>
              </a:ext>
            </a:extLst>
          </p:cNvPr>
          <p:cNvSpPr/>
          <p:nvPr/>
        </p:nvSpPr>
        <p:spPr>
          <a:xfrm>
            <a:off x="2643052" y="605689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>
                <a:solidFill>
                  <a:schemeClr val="accent1">
                    <a:lumMod val="50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  <p:pic>
        <p:nvPicPr>
          <p:cNvPr id="5" name="Bùi Liễu">
            <a:extLst>
              <a:ext uri="{FF2B5EF4-FFF2-40B4-BE49-F238E27FC236}">
                <a16:creationId xmlns:a16="http://schemas.microsoft.com/office/drawing/2014/main" id="{4C03EF52-52CA-C55B-D21D-B7BBDC917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46" y="2457643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91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881468" y="1991072"/>
            <a:ext cx="5829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(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Chuyền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E15754-DE7B-3776-7CE5-11218F6F0F8C}"/>
              </a:ext>
            </a:extLst>
          </p:cNvPr>
          <p:cNvSpPr/>
          <p:nvPr/>
        </p:nvSpPr>
        <p:spPr>
          <a:xfrm>
            <a:off x="658368" y="695828"/>
            <a:ext cx="103235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GAME:</a:t>
            </a:r>
            <a:r>
              <a:rPr lang="en-US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Pass The  Ball</a:t>
            </a:r>
            <a:endParaRPr lang="en-US" sz="72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36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11111E-6 L -3.7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92F130-6553-DBD1-5044-5792857A7907}"/>
              </a:ext>
            </a:extLst>
          </p:cNvPr>
          <p:cNvSpPr txBox="1"/>
          <p:nvPr/>
        </p:nvSpPr>
        <p:spPr>
          <a:xfrm>
            <a:off x="261255" y="1079632"/>
            <a:ext cx="11374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What is </a:t>
            </a:r>
            <a:r>
              <a:rPr lang="en-US" sz="6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your mother’s</a:t>
            </a: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job?</a:t>
            </a:r>
          </a:p>
        </p:txBody>
      </p:sp>
    </p:spTree>
    <p:extLst>
      <p:ext uri="{BB962C8B-B14F-4D97-AF65-F5344CB8AC3E}">
        <p14:creationId xmlns:p14="http://schemas.microsoft.com/office/powerpoint/2010/main" val="120207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92F130-6553-DBD1-5044-5792857A7907}"/>
              </a:ext>
            </a:extLst>
          </p:cNvPr>
          <p:cNvSpPr txBox="1"/>
          <p:nvPr/>
        </p:nvSpPr>
        <p:spPr>
          <a:xfrm>
            <a:off x="261255" y="1079632"/>
            <a:ext cx="113740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What is 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6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father’s</a:t>
            </a: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job?</a:t>
            </a:r>
          </a:p>
        </p:txBody>
      </p:sp>
    </p:spTree>
    <p:extLst>
      <p:ext uri="{BB962C8B-B14F-4D97-AF65-F5344CB8AC3E}">
        <p14:creationId xmlns:p14="http://schemas.microsoft.com/office/powerpoint/2010/main" val="4223580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92F130-6553-DBD1-5044-5792857A7907}"/>
              </a:ext>
            </a:extLst>
          </p:cNvPr>
          <p:cNvSpPr txBox="1"/>
          <p:nvPr/>
        </p:nvSpPr>
        <p:spPr>
          <a:xfrm>
            <a:off x="261255" y="1079632"/>
            <a:ext cx="113740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What is 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7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job?</a:t>
            </a:r>
          </a:p>
        </p:txBody>
      </p:sp>
    </p:spTree>
    <p:extLst>
      <p:ext uri="{BB962C8B-B14F-4D97-AF65-F5344CB8AC3E}">
        <p14:creationId xmlns:p14="http://schemas.microsoft.com/office/powerpoint/2010/main" val="2354461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6B89DB-9166-383C-E280-D9389490E528}"/>
              </a:ext>
            </a:extLst>
          </p:cNvPr>
          <p:cNvSpPr txBox="1"/>
          <p:nvPr/>
        </p:nvSpPr>
        <p:spPr>
          <a:xfrm>
            <a:off x="2803358" y="2430379"/>
            <a:ext cx="52988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/>
              <a:t>Practice the presentation.</a:t>
            </a:r>
          </a:p>
          <a:p>
            <a:pPr marL="285750" indent="-285750">
              <a:buFontTx/>
              <a:buChar char="-"/>
            </a:pPr>
            <a:r>
              <a:rPr lang="en-US" sz="3600" dirty="0"/>
              <a:t>Prepare the next lesson.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F3238F-921C-8E10-98E8-F252B04DAE4A}"/>
              </a:ext>
            </a:extLst>
          </p:cNvPr>
          <p:cNvSpPr/>
          <p:nvPr/>
        </p:nvSpPr>
        <p:spPr>
          <a:xfrm>
            <a:off x="4521139" y="1371600"/>
            <a:ext cx="3226990" cy="66098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82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4" y="77805"/>
            <a:ext cx="9628094" cy="62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177988" y="3415553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3399FF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8216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5 0.05625 L -0.00352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37019" y="3893282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82028" y="972313"/>
            <a:ext cx="98694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41167" y="5638529"/>
            <a:ext cx="770978" cy="114421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4249" y="512133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04FD40FB-980F-42BE-AB6B-FA9A5992C998}"/>
              </a:ext>
            </a:extLst>
          </p:cNvPr>
          <p:cNvSpPr/>
          <p:nvPr/>
        </p:nvSpPr>
        <p:spPr>
          <a:xfrm>
            <a:off x="870072" y="630699"/>
            <a:ext cx="755478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What’s her job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She’s ……………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rincess &amp; The Popstar Official Music Video - @Barbie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55805" y="2037984"/>
            <a:ext cx="7112063" cy="4189317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97FC2045-8EF0-BD9F-06A8-8789DDE81DC3}"/>
              </a:ext>
            </a:extLst>
          </p:cNvPr>
          <p:cNvSpPr/>
          <p:nvPr/>
        </p:nvSpPr>
        <p:spPr>
          <a:xfrm>
            <a:off x="4068304" y="1607157"/>
            <a:ext cx="2783495" cy="362973"/>
          </a:xfrm>
          <a:prstGeom prst="foldedCorner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singer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5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881468" y="1991072"/>
            <a:ext cx="5829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(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E15754-DE7B-3776-7CE5-11218F6F0F8C}"/>
              </a:ext>
            </a:extLst>
          </p:cNvPr>
          <p:cNvSpPr/>
          <p:nvPr/>
        </p:nvSpPr>
        <p:spPr>
          <a:xfrm>
            <a:off x="658368" y="695828"/>
            <a:ext cx="103235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GAME:</a:t>
            </a:r>
            <a:r>
              <a:rPr lang="en-US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SECRET GIFT</a:t>
            </a:r>
            <a:endParaRPr lang="en-US" sz="72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FC7DC678-B2F1-088D-3D1C-279314F3A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29" y="3963918"/>
            <a:ext cx="2604692" cy="2198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92957C-47E4-BC9E-C052-14FA361B7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28" y="3236976"/>
            <a:ext cx="2604692" cy="173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11111E-6 L -3.7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88272" y="397226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209118" y="5938112"/>
            <a:ext cx="843260" cy="35725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638583" y="5063810"/>
            <a:ext cx="2310938" cy="642590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928B5888-925F-CF6D-4614-5FE01F528D30}"/>
              </a:ext>
            </a:extLst>
          </p:cNvPr>
          <p:cNvSpPr/>
          <p:nvPr/>
        </p:nvSpPr>
        <p:spPr>
          <a:xfrm>
            <a:off x="1164057" y="577188"/>
            <a:ext cx="755478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What’s his job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He’s ……………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1DE321-D01E-AFCB-2D66-416FFBADFF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42" y="2111579"/>
            <a:ext cx="7554782" cy="2895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789295-4EA9-AE1E-0814-9C38768BB5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35" y="2111578"/>
            <a:ext cx="7544115" cy="28959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EBA22C-6D3D-973A-166D-34B85AE53D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42" y="2118124"/>
            <a:ext cx="7554484" cy="2917247"/>
          </a:xfrm>
          <a:prstGeom prst="rect">
            <a:avLst/>
          </a:prstGeom>
        </p:spPr>
      </p:pic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9BA6E38C-5D3F-EDF5-8F01-C3A4AB3E2771}"/>
              </a:ext>
            </a:extLst>
          </p:cNvPr>
          <p:cNvSpPr/>
          <p:nvPr/>
        </p:nvSpPr>
        <p:spPr>
          <a:xfrm>
            <a:off x="4179242" y="1528725"/>
            <a:ext cx="3044518" cy="362973"/>
          </a:xfrm>
          <a:prstGeom prst="foldedCorner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farmer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116580" y="5620375"/>
            <a:ext cx="940150" cy="65072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638582" y="4761040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1D62FB49-FF39-C78B-3CE6-F7FA3DFCBC5F}"/>
              </a:ext>
            </a:extLst>
          </p:cNvPr>
          <p:cNvSpPr/>
          <p:nvPr/>
        </p:nvSpPr>
        <p:spPr>
          <a:xfrm>
            <a:off x="1007232" y="15108"/>
            <a:ext cx="755478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Is he a nurse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8A95F-E6D0-C37D-B648-B759B1A5A5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4319" y="2542032"/>
            <a:ext cx="6463702" cy="3308315"/>
          </a:xfrm>
          <a:prstGeom prst="rect">
            <a:avLst/>
          </a:prstGeom>
        </p:spPr>
      </p:pic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612491BE-0D96-2516-7A56-64593CBA6360}"/>
              </a:ext>
            </a:extLst>
          </p:cNvPr>
          <p:cNvSpPr/>
          <p:nvPr/>
        </p:nvSpPr>
        <p:spPr>
          <a:xfrm>
            <a:off x="1645920" y="1609753"/>
            <a:ext cx="8732701" cy="447881"/>
          </a:xfrm>
          <a:prstGeom prst="foldedCorner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No, he isn’t. He’s a doctor.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22008" y="5387883"/>
            <a:ext cx="1291604" cy="87286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26522" y="4411084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08" y="5475331"/>
            <a:ext cx="952500" cy="10191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169AA2-2D93-79AE-5606-56B2E0C95E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8406" y="1793550"/>
            <a:ext cx="6886805" cy="402382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DEECC6C-17FC-D27C-7358-4BC597F06BC7}"/>
              </a:ext>
            </a:extLst>
          </p:cNvPr>
          <p:cNvSpPr/>
          <p:nvPr/>
        </p:nvSpPr>
        <p:spPr>
          <a:xfrm>
            <a:off x="4270248" y="2044619"/>
            <a:ext cx="3483864" cy="18007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5400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A372E82E-0661-554F-977D-F85D33513666}"/>
              </a:ext>
            </a:extLst>
          </p:cNvPr>
          <p:cNvSpPr/>
          <p:nvPr/>
        </p:nvSpPr>
        <p:spPr>
          <a:xfrm>
            <a:off x="1175892" y="503890"/>
            <a:ext cx="7554783" cy="154072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54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What’s his job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He’s ……………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F9786B6C-DB9F-287A-1D3A-85F1F564EA8E}"/>
              </a:ext>
            </a:extLst>
          </p:cNvPr>
          <p:cNvSpPr/>
          <p:nvPr/>
        </p:nvSpPr>
        <p:spPr>
          <a:xfrm>
            <a:off x="4192290" y="1374625"/>
            <a:ext cx="2783495" cy="362973"/>
          </a:xfrm>
          <a:prstGeom prst="foldedCorner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cook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63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" grpId="0" animBg="1"/>
      <p:bldP spid="4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70" y="10138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70" y="468237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32" y="818934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32" y="339685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77" y="4191764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54" y="3710982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72" y="4109953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49" y="349980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37019" y="3893282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82028" y="972313"/>
            <a:ext cx="98694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41167" y="5638529"/>
            <a:ext cx="770978" cy="114421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4249" y="512133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04FD40FB-980F-42BE-AB6B-FA9A5992C998}"/>
              </a:ext>
            </a:extLst>
          </p:cNvPr>
          <p:cNvSpPr/>
          <p:nvPr/>
        </p:nvSpPr>
        <p:spPr>
          <a:xfrm>
            <a:off x="870072" y="630699"/>
            <a:ext cx="755478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What’s her job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She’s ……………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rincess &amp; The Popstar Official Music Video - @Barbie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55805" y="2037984"/>
            <a:ext cx="7112063" cy="4189317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97FC2045-8EF0-BD9F-06A8-8789DDE81DC3}"/>
              </a:ext>
            </a:extLst>
          </p:cNvPr>
          <p:cNvSpPr/>
          <p:nvPr/>
        </p:nvSpPr>
        <p:spPr>
          <a:xfrm>
            <a:off x="4068304" y="1607157"/>
            <a:ext cx="2783495" cy="362973"/>
          </a:xfrm>
          <a:prstGeom prst="foldedCorner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singer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3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88272" y="397226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209118" y="5938112"/>
            <a:ext cx="843260" cy="35725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638583" y="5063810"/>
            <a:ext cx="2310938" cy="642590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928B5888-925F-CF6D-4614-5FE01F528D30}"/>
              </a:ext>
            </a:extLst>
          </p:cNvPr>
          <p:cNvSpPr/>
          <p:nvPr/>
        </p:nvSpPr>
        <p:spPr>
          <a:xfrm>
            <a:off x="1164057" y="577188"/>
            <a:ext cx="755478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What’s his job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He’s ……………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1DE321-D01E-AFCB-2D66-416FFBADFF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42" y="2111579"/>
            <a:ext cx="7554782" cy="2895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789295-4EA9-AE1E-0814-9C38768BB5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35" y="2111578"/>
            <a:ext cx="7544115" cy="28959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EBA22C-6D3D-973A-166D-34B85AE53D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42" y="2118124"/>
            <a:ext cx="7554484" cy="2917247"/>
          </a:xfrm>
          <a:prstGeom prst="rect">
            <a:avLst/>
          </a:prstGeom>
        </p:spPr>
      </p:pic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9BA6E38C-5D3F-EDF5-8F01-C3A4AB3E2771}"/>
              </a:ext>
            </a:extLst>
          </p:cNvPr>
          <p:cNvSpPr/>
          <p:nvPr/>
        </p:nvSpPr>
        <p:spPr>
          <a:xfrm>
            <a:off x="4179242" y="1528725"/>
            <a:ext cx="3044518" cy="362973"/>
          </a:xfrm>
          <a:prstGeom prst="foldedCorner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farmer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116580" y="5620375"/>
            <a:ext cx="940150" cy="65072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638582" y="4761040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1D62FB49-FF39-C78B-3CE6-F7FA3DFCBC5F}"/>
              </a:ext>
            </a:extLst>
          </p:cNvPr>
          <p:cNvSpPr/>
          <p:nvPr/>
        </p:nvSpPr>
        <p:spPr>
          <a:xfrm>
            <a:off x="1007232" y="15108"/>
            <a:ext cx="755478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Is he a nurse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8A95F-E6D0-C37D-B648-B759B1A5A5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4319" y="2542032"/>
            <a:ext cx="6463702" cy="3308315"/>
          </a:xfrm>
          <a:prstGeom prst="rect">
            <a:avLst/>
          </a:prstGeom>
        </p:spPr>
      </p:pic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612491BE-0D96-2516-7A56-64593CBA6360}"/>
              </a:ext>
            </a:extLst>
          </p:cNvPr>
          <p:cNvSpPr/>
          <p:nvPr/>
        </p:nvSpPr>
        <p:spPr>
          <a:xfrm>
            <a:off x="1645920" y="1609753"/>
            <a:ext cx="8732701" cy="447881"/>
          </a:xfrm>
          <a:prstGeom prst="foldedCorner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No, he isn’t. He’s a doctor.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22008" y="5387883"/>
            <a:ext cx="1291604" cy="87286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26522" y="4411084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08" y="5475331"/>
            <a:ext cx="952500" cy="10191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169AA2-2D93-79AE-5606-56B2E0C95E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8406" y="1793550"/>
            <a:ext cx="6886805" cy="402382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DEECC6C-17FC-D27C-7358-4BC597F06BC7}"/>
              </a:ext>
            </a:extLst>
          </p:cNvPr>
          <p:cNvSpPr/>
          <p:nvPr/>
        </p:nvSpPr>
        <p:spPr>
          <a:xfrm>
            <a:off x="4270248" y="2044619"/>
            <a:ext cx="3483864" cy="18007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5400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A372E82E-0661-554F-977D-F85D33513666}"/>
              </a:ext>
            </a:extLst>
          </p:cNvPr>
          <p:cNvSpPr/>
          <p:nvPr/>
        </p:nvSpPr>
        <p:spPr>
          <a:xfrm>
            <a:off x="1175892" y="503890"/>
            <a:ext cx="7554783" cy="154072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54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What’s his job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He’s ……………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F9786B6C-DB9F-287A-1D3A-85F1F564EA8E}"/>
              </a:ext>
            </a:extLst>
          </p:cNvPr>
          <p:cNvSpPr/>
          <p:nvPr/>
        </p:nvSpPr>
        <p:spPr>
          <a:xfrm>
            <a:off x="4192290" y="1374625"/>
            <a:ext cx="2783495" cy="362973"/>
          </a:xfrm>
          <a:prstGeom prst="foldedCorner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cook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" grpId="0" animBg="1"/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622389" y="361551"/>
            <a:ext cx="11225621" cy="5986998"/>
          </a:xfrm>
          <a:prstGeom prst="rect">
            <a:avLst/>
          </a:prstGeom>
        </p:spPr>
      </p:pic>
      <p:sp>
        <p:nvSpPr>
          <p:cNvPr id="7" name="Bùi Liễu 0968142780"/>
          <p:cNvSpPr txBox="1"/>
          <p:nvPr/>
        </p:nvSpPr>
        <p:spPr>
          <a:xfrm>
            <a:off x="1610022" y="3862941"/>
            <a:ext cx="9250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Well done!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493" y="0"/>
            <a:ext cx="194468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322798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8552443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3381</TotalTime>
  <Words>431</Words>
  <Application>Microsoft Office PowerPoint</Application>
  <PresentationFormat>Widescreen</PresentationFormat>
  <Paragraphs>87</Paragraphs>
  <Slides>32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.VnArial</vt:lpstr>
      <vt:lpstr>Arial</vt:lpstr>
      <vt:lpstr>Berlin Sans FB Demi</vt:lpstr>
      <vt:lpstr>Calibri</vt:lpstr>
      <vt:lpstr>Calibri Light</vt:lpstr>
      <vt:lpstr>Century Gothic</vt:lpstr>
      <vt:lpstr>Comic Sans MS</vt:lpstr>
      <vt:lpstr>Impact</vt:lpstr>
      <vt:lpstr>Tahoma</vt:lpstr>
      <vt:lpstr>Times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ASUS</cp:lastModifiedBy>
  <cp:revision>263</cp:revision>
  <dcterms:created xsi:type="dcterms:W3CDTF">2021-05-23T02:42:57Z</dcterms:created>
  <dcterms:modified xsi:type="dcterms:W3CDTF">2024-05-14T12:35:40Z</dcterms:modified>
</cp:coreProperties>
</file>