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7" r:id="rId2"/>
    <p:sldMasterId id="2147483700" r:id="rId3"/>
    <p:sldMasterId id="2147483727" r:id="rId4"/>
    <p:sldMasterId id="2147483740" r:id="rId5"/>
    <p:sldMasterId id="2147483766" r:id="rId6"/>
    <p:sldMasterId id="2147483778" r:id="rId7"/>
    <p:sldMasterId id="2147483790" r:id="rId8"/>
  </p:sldMasterIdLst>
  <p:notesMasterIdLst>
    <p:notesMasterId r:id="rId49"/>
  </p:notesMasterIdLst>
  <p:sldIdLst>
    <p:sldId id="1435" r:id="rId9"/>
    <p:sldId id="1436" r:id="rId10"/>
    <p:sldId id="1437" r:id="rId11"/>
    <p:sldId id="1448" r:id="rId12"/>
    <p:sldId id="1460" r:id="rId13"/>
    <p:sldId id="1461" r:id="rId14"/>
    <p:sldId id="1463" r:id="rId15"/>
    <p:sldId id="1462" r:id="rId16"/>
    <p:sldId id="1464" r:id="rId17"/>
    <p:sldId id="1465" r:id="rId18"/>
    <p:sldId id="262" r:id="rId19"/>
    <p:sldId id="1452" r:id="rId20"/>
    <p:sldId id="1451" r:id="rId21"/>
    <p:sldId id="1434" r:id="rId22"/>
    <p:sldId id="1453" r:id="rId23"/>
    <p:sldId id="1423" r:id="rId24"/>
    <p:sldId id="1454" r:id="rId25"/>
    <p:sldId id="1456" r:id="rId26"/>
    <p:sldId id="1455" r:id="rId27"/>
    <p:sldId id="1457" r:id="rId28"/>
    <p:sldId id="1466" r:id="rId29"/>
    <p:sldId id="1459" r:id="rId30"/>
    <p:sldId id="1458" r:id="rId31"/>
    <p:sldId id="1467" r:id="rId32"/>
    <p:sldId id="1468" r:id="rId33"/>
    <p:sldId id="1478" r:id="rId34"/>
    <p:sldId id="1469" r:id="rId35"/>
    <p:sldId id="1479" r:id="rId36"/>
    <p:sldId id="1471" r:id="rId37"/>
    <p:sldId id="1480" r:id="rId38"/>
    <p:sldId id="1473" r:id="rId39"/>
    <p:sldId id="1481" r:id="rId40"/>
    <p:sldId id="1474" r:id="rId41"/>
    <p:sldId id="1482" r:id="rId42"/>
    <p:sldId id="1475" r:id="rId43"/>
    <p:sldId id="1483" r:id="rId44"/>
    <p:sldId id="1476" r:id="rId45"/>
    <p:sldId id="1484" r:id="rId46"/>
    <p:sldId id="1477" r:id="rId47"/>
    <p:sldId id="1485" r:id="rId48"/>
  </p:sldIdLst>
  <p:sldSz cx="12192000" cy="6858000"/>
  <p:notesSz cx="6858000" cy="9144000"/>
  <p:embeddedFontLst>
    <p:embeddedFont>
      <p:font typeface="Barlow" panose="020B0604020202020204" charset="0"/>
      <p:regular r:id="rId50"/>
      <p:bold r:id="rId51"/>
      <p:italic r:id="rId52"/>
      <p:boldItalic r:id="rId53"/>
    </p:embeddedFont>
    <p:embeddedFont>
      <p:font typeface="Neucha" panose="020B0604020202020204" charset="0"/>
      <p:regular r:id="rId54"/>
    </p:embeddedFont>
    <p:embeddedFont>
      <p:font typeface="宋体" panose="02010600030101010101" pitchFamily="2" charset="-122"/>
      <p:regular r:id="rId55"/>
    </p:embeddedFont>
    <p:embeddedFont>
      <p:font typeface="Hind" panose="020B0604020202020204" charset="0"/>
      <p:regular r:id="rId56"/>
      <p:bold r:id="rId57"/>
    </p:embeddedFont>
    <p:embeddedFont>
      <p:font typeface="Comic Sans MS" panose="030F0702030302020204" pitchFamily="66" charset="0"/>
      <p:regular r:id="rId58"/>
      <p:bold r:id="rId59"/>
      <p:italic r:id="rId60"/>
      <p:boldItalic r:id="rId61"/>
    </p:embeddedFont>
    <p:embeddedFont>
      <p:font typeface="方正黑体简体" panose="020B0604020202020204" charset="-122"/>
      <p:regular r:id="rId62"/>
    </p:embeddedFont>
    <p:embeddedFont>
      <p:font typeface="Arial Black" panose="020B0A04020102020204" pitchFamily="34" charset="0"/>
      <p:bold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Abadi" panose="020B0604020202020204" charset="0"/>
      <p:regular r:id="rId68"/>
    </p:embeddedFont>
    <p:embeddedFont>
      <p:font typeface="Fira Sans Extra Condensed Medium" panose="020B0604020202020204" charset="0"/>
      <p:regular r:id="rId69"/>
      <p:bold r:id="rId70"/>
      <p:italic r:id="rId71"/>
      <p:boldItalic r:id="rId72"/>
    </p:embeddedFont>
    <p:embeddedFont>
      <p:font typeface="等线" panose="020B0604020202020204" charset="-122"/>
      <p:regular r:id="rId73"/>
      <p:bold r:id="rId74"/>
    </p:embeddedFont>
    <p:embeddedFont>
      <p:font typeface="Antic" panose="020B0604020202020204" charset="0"/>
      <p:regular r:id="rId75"/>
    </p:embeddedFont>
    <p:embeddedFont>
      <p:font typeface="MV Boli" panose="02000500030200090000" pitchFamily="2" charset="0"/>
      <p:regular r:id="rId76"/>
    </p:embeddedFont>
    <p:embeddedFont>
      <p:font typeface="Montserrat" panose="02000505000000020004" pitchFamily="2" charset="0"/>
      <p:regular r:id="rId77"/>
      <p:bold r:id="rId78"/>
      <p:italic r:id="rId79"/>
      <p:boldItalic r:id="rId80"/>
    </p:embeddedFont>
    <p:embeddedFont>
      <p:font typeface="Calibri Light" panose="020F0302020204030204" pitchFamily="34" charset="0"/>
      <p:regular r:id="rId81"/>
      <p:italic r:id="rId82"/>
    </p:embeddedFont>
  </p:embeddedFontLst>
  <p:custDataLst>
    <p:tags r:id="rId8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FD8"/>
    <a:srgbClr val="FDDDE2"/>
    <a:srgbClr val="FC66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 autoAdjust="0"/>
    <p:restoredTop sz="75109" autoAdjust="0"/>
  </p:normalViewPr>
  <p:slideViewPr>
    <p:cSldViewPr snapToGrid="0" showGuides="1">
      <p:cViewPr varScale="1">
        <p:scale>
          <a:sx n="51" d="100"/>
          <a:sy n="51" d="100"/>
        </p:scale>
        <p:origin x="1168" y="36"/>
      </p:cViewPr>
      <p:guideLst>
        <p:guide orient="horz" pos="217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84" Type="http://schemas.openxmlformats.org/officeDocument/2006/relationships/presProps" Target="presProp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74" Type="http://schemas.openxmlformats.org/officeDocument/2006/relationships/font" Target="fonts/font25.fntdata"/><Relationship Id="rId79" Type="http://schemas.openxmlformats.org/officeDocument/2006/relationships/font" Target="fonts/font30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openxmlformats.org/officeDocument/2006/relationships/font" Target="fonts/font28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80" Type="http://schemas.openxmlformats.org/officeDocument/2006/relationships/font" Target="fonts/font31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font" Target="fonts/font26.fntdata"/><Relationship Id="rId83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font" Target="fonts/font24.fntdata"/><Relationship Id="rId78" Type="http://schemas.openxmlformats.org/officeDocument/2006/relationships/font" Target="fonts/font29.fntdata"/><Relationship Id="rId81" Type="http://schemas.openxmlformats.org/officeDocument/2006/relationships/font" Target="fonts/font32.fntdata"/><Relationship Id="rId8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6" Type="http://schemas.openxmlformats.org/officeDocument/2006/relationships/font" Target="fonts/font27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font" Target="fonts/font17.fntdata"/><Relationship Id="rId87" Type="http://schemas.openxmlformats.org/officeDocument/2006/relationships/tableStyles" Target="tableStyles.xml"/><Relationship Id="rId61" Type="http://schemas.openxmlformats.org/officeDocument/2006/relationships/font" Target="fonts/font12.fntdata"/><Relationship Id="rId82" Type="http://schemas.openxmlformats.org/officeDocument/2006/relationships/font" Target="fonts/font3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0532B-E3EA-476A-9513-45C1471E1DF5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662DE-F1A6-47CD-A8C4-98B0B68DE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9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bb0069a04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bb0069a04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8844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/>
              <a:t>Look</a:t>
            </a:r>
            <a:r>
              <a:rPr lang="vi-VN" b="1" baseline="0"/>
              <a:t> and match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0" baseline="0"/>
              <a:t>Ask pupils to look at the pictures, then match them with correct verb. </a:t>
            </a:r>
            <a:endParaRPr b="0" dirty="0"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9254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Step 1: Tell the class the goal of this activity. Get them to point at the monkey and ask What</a:t>
            </a:r>
            <a:r>
              <a:rPr lang="vi-VN" altLang="zh-CN" baseline="0"/>
              <a:t> </a:t>
            </a:r>
            <a:r>
              <a:rPr lang="vi-VN" altLang="zh-CN"/>
              <a:t>is the monkey doing? Then have them complete the exchange by saying: It's swinging. Ask one</a:t>
            </a:r>
            <a:r>
              <a:rPr lang="vi-VN" altLang="zh-CN" baseline="0"/>
              <a:t> </a:t>
            </a:r>
            <a:r>
              <a:rPr lang="vi-VN" altLang="zh-CN"/>
              <a:t>pair of pupils to role-play the exchange in front of the class. Check comprehension.</a:t>
            </a:r>
          </a:p>
          <a:p>
            <a:r>
              <a:rPr lang="vi-VN" altLang="zh-CN"/>
              <a:t>Step 2: Give the pupils time to practise asking and answering the questions in pairs or groups.</a:t>
            </a:r>
            <a:r>
              <a:rPr lang="vi-VN" altLang="zh-CN" baseline="0"/>
              <a:t> </a:t>
            </a:r>
            <a:r>
              <a:rPr lang="vi-VN" altLang="zh-CN"/>
              <a:t>Go around the classroom and offer help or correct the pronunciation where necessary.</a:t>
            </a:r>
          </a:p>
          <a:p>
            <a:r>
              <a:rPr lang="vi-VN" altLang="zh-CN"/>
              <a:t>Step 3: Invite a few pairs of pupils to point at each animal, asking and answering the question</a:t>
            </a:r>
            <a:r>
              <a:rPr lang="vi-VN" altLang="zh-CN" baseline="0"/>
              <a:t> </a:t>
            </a:r>
            <a:r>
              <a:rPr lang="vi-VN" altLang="zh-CN"/>
              <a:t>in front of the class.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Game: Who is faster?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class into 2 groups: A and B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clicks each box to open them and reveal the letter inside.</a:t>
            </a:r>
            <a:endParaRPr lang="en-US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in each group will guess what the verb-ing is. Then run and write the answer on the board as fast as they can. </a:t>
            </a:r>
            <a:endParaRPr lang="en-US" b="0" dirty="0" smtClean="0">
              <a:effectLst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dancing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573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swinging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186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AD207-BB59-4E66-B47E-5301CF7BB295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112737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counting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993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climbing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doing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swinging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counting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dancing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30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="1" dirty="0">
                <a:latin typeface="Calibri" pitchFamily="34" charset="0"/>
              </a:rPr>
              <a:t>Game: Animal quiz</a:t>
            </a:r>
          </a:p>
          <a:p>
            <a:pPr>
              <a:spcBef>
                <a:spcPct val="0"/>
              </a:spcBef>
            </a:pPr>
            <a:endParaRPr lang="vi-VN" dirty="0">
              <a:latin typeface="Calibri" pitchFamily="34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68C6B23-ECCC-470F-A679-8669DDBF3F0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5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22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green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049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yellow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728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blue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395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red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979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blue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662DE-F1A6-47CD-A8C4-98B0B68DE56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850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93ABD-486F-4219-8124-9E48356D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FF4A050-5085-4A6D-964D-630435B75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11B467-284D-4011-AF4A-803E898D0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C69B3E-C12A-4228-BD45-DFDEE001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382E60-9FCD-40BF-AA62-CEEF5651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563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C6E572F-2A16-468D-BDD9-1D46DD0802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6BB46D4-9347-4149-82A6-0E9C2EB81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1AF08F-5710-4105-82A8-02243298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B76FDF-E828-4357-9A32-241500334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F888E8-6E83-48B9-B864-DD3E29C0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6504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485B7-E9E0-416C-AC2A-BBC382897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7EE8E5-5C1D-48B9-BA27-15E6D04E9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42675-4193-4710-A647-1919B10B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4C331-525D-4145-B272-A460F0D52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EE941-47F4-4625-9A77-918BFED08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005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3F28-AB3C-4071-926F-8C6270F56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560BC-B2EA-486E-B3FB-038B4087E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B99C2-2F25-4B06-96F2-3D95A7BC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1855C-065C-4F38-914F-C7900395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5ABED-95CA-4ADA-8E08-84223C2B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1256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117EE-41C9-4460-944A-ACD8231D5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99C18-D7E7-4466-A806-06AAC479F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425CAD-72EC-4767-A2F5-71B856F6A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06376-1F8D-461B-B675-541DBC47A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ACF59-5689-4F94-AAB9-5E3FCED16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9300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B953E-C6E0-4AA6-B7FF-47E4ADA64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68F5D-5CCB-43FF-9565-E4F8519AD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1D1584-9E2A-4015-AFEC-49A6E8573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CE32A-7651-423E-A69E-5CD2EB65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357EB-30F4-4871-8AB8-729760F96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7CD43-51C8-4E96-BB9B-86C7B3DC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16843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B7175-C00E-42AF-81DA-2B693044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E8752-B68E-441A-8822-B0B996B87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EFF84-F6BF-4432-88D7-712F95950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EB72AB-C0FE-4291-8724-EC29DEA62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0B7D0-EFC9-44E4-B529-BD24C5CD1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638FC9-B109-4E40-BE5A-72CB12EBB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9634B0-FF0C-45A0-A48C-C418CB41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8C1508-772B-4C98-9845-F0B33B9FB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115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706F5-9354-4A7A-86A0-C52F55157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43599-D014-4CA4-AA3B-8B4DF6703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66425-E056-4CEE-83DE-7949366F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5AD11F-457F-4D64-A839-DA593013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505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ED1D00-F5E4-4683-996F-28A6AD4A7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48DBF6-BE89-4818-A84E-DC48351A1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0A100F-0212-4AA5-A28F-40E21DD8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040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3F3E2-DAFB-4C82-9295-7D8A13A9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03D02-6BA6-4DB5-8C13-DC0D44FF5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086E9-EC04-46F5-81C1-A3E5D440D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049-3678-4537-9693-93C5D15C0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DC10C6-72FF-4E62-BA0C-72962CC19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A207A-C6E4-4152-9138-3F778AF2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23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A5189-DEB3-40C9-BC8D-E1C808F01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76A5F1-B30B-413E-A65E-1600D9D8E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0512F-2DB2-4C5A-BA49-7D57D1387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DB880-A5AF-4794-8F79-F9C79943A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ABB1D-533C-4B0B-9EEA-4EBC7555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80E5A-E049-42A4-A106-73ACE0F4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7023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9A797-D978-4637-9DC3-3BEE5BFAF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7907B-4C65-495C-A7C2-658FFAF76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29CBF-E813-4B49-ADA3-D8FCE565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CF2BA-CB04-4F8D-8AA7-F9F7467F6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AF6B2-EC16-4C43-A992-85AB74F5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723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DD19B7-1A5B-4E7D-A882-0F7721F117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8C6E4-BFD3-4CF1-8FD3-CF0DCD051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15ABC-3069-4A14-97C8-ED916CD7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34E6E-79E4-4CCF-B6B2-EC60F4DD7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B4227-C1C5-414C-B496-1D03301EC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56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763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5" y="3531524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8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6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787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8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4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7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90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3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8" y="5333555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6" y="347969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6092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70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3864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9" y="4320202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258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9" y="4803303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4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5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9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878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683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227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8" y="4859134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6" y="4657735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1" y="4859138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2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6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652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32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6" y="93933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9" y="1940933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6" y="2037349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6167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50" y="1001670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9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2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5793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4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7" y="4718048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7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7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9113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5" y="5210321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2" y="5446687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1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3639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9" y="356104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6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771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3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9" y="1907227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681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6" y="91727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9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45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100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1" y="1013274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6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816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4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9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9" y="471361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1005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6" y="4356298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2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11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4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6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636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5" y="3531524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2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8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21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8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4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3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0232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2" y="3691291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3" y="4867206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8" y="4238633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40" y="5081306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4" y="824103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9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6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59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997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70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7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7211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2" y="3531524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3379579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315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8572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9" y="7200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517083" y="56222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76415" y="10141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274531" y="1233981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5776199" y="53694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311431" y="60116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9047431" y="5936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6" y="5247922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8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40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7" y="6468045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51" y="1872180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2" y="1245959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5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4" y="680426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212463" y="58517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3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9" y="237049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6457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63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8058547" y="4621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9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5" y="2796083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43" y="4136443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5" y="5197460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71" y="5532428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4" y="5800048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63" y="6363643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1630771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10107947" y="18306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2900410" y="1893121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480010" y="2587429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40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4" y="3629847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5" y="3616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6" y="4669774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47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0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40" lvl="1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09" lvl="2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278" lvl="3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848" lvl="4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418" lvl="5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6987" lvl="6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557" lvl="7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126" lvl="8" indent="-42331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7" y="6328440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8" y="5629897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22" y="3232629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3" y="797455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6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7" y="2311158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7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9951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62" y="636364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40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90" y="5540812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7" y="598164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5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401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9" y="12919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83" y="204678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9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5" y="2953681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2888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3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60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9" y="448607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5048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43" y="-12030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marL="609570" lvl="0" indent="-42331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40" lvl="1" indent="-42331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3pPr>
            <a:lvl4pPr marL="2438278" lvl="3" indent="-41484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4pPr>
            <a:lvl5pPr marL="3047848" lvl="4" indent="-41484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5pPr>
            <a:lvl6pPr marL="3657418" lvl="5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6pPr>
            <a:lvl7pPr marL="4266987" lvl="6" indent="-41484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7pPr>
            <a:lvl8pPr marL="4876557" lvl="7" indent="-41484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8pPr>
            <a:lvl9pPr marL="5486126" lvl="8" indent="-41484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13" y="4772360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62" y="6210108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5" y="4136443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5" y="5800048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9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7" y="22429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3" y="6138945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9" y="170975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3579215" y="4621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157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845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61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ctr"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7" y="872793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9" y="1428398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6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6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6" y="969669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7150847" y="6104978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6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1232005" y="566646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579483" y="56147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0695883" y="8742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7717865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8347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13" y="4437127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31" y="999542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42" y="3750743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23" y="5414348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9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6" y="5627846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9" y="626018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8" y="4063258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575801" y="1877623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9006215" y="613799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80" y="402235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73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5" y="-838949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09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7" y="-1033258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7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4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11" y="2665523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3" y="587358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4" y="308239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25" y="5838710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6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81" y="5168423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40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53" y="5696488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44" y="2688324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603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7" y="4872808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40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73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342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4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9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2829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4" y="-1867182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72" y="381856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7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7" y="7200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7" y="30324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9" y="304986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40" y="5974842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5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9" y="5218075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8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86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4" y="3629847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8" y="-1867182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6" y="381856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7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7" y="7200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7" y="7930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0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6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505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4" y="-970736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9" y="1834096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7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7" y="72001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5" y="419034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3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73" y="4939908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4937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00522"/>
      </p:ext>
    </p:extLst>
  </p:cSld>
  <p:clrMapOvr>
    <a:masterClrMapping/>
  </p:clrMapOvr>
  <p:transition spd="slow" advClick="0" advTm="2000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637110"/>
      </p:ext>
    </p:extLst>
  </p:cSld>
  <p:clrMapOvr>
    <a:masterClrMapping/>
  </p:clrMapOvr>
  <p:transition spd="slow" advClick="0" advTm="2000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6"/>
            <a:ext cx="10515600" cy="150018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2024/5/14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49377"/>
      </p:ext>
    </p:extLst>
  </p:cSld>
  <p:clrMapOvr>
    <a:masterClrMapping/>
  </p:clrMapOvr>
  <p:transition spd="slow" advClick="0" advTm="2000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2024/5/14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839884"/>
      </p:ext>
    </p:extLst>
  </p:cSld>
  <p:clrMapOvr>
    <a:masterClrMapping/>
  </p:clrMapOvr>
  <p:transition spd="slow" advClick="0" advTm="2000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2024/5/14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7799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2024/5/14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66889"/>
      </p:ext>
    </p:extLst>
  </p:cSld>
  <p:clrMapOvr>
    <a:masterClrMapping/>
  </p:clrMapOvr>
  <p:transition spd="slow" advClick="0" advTm="2000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2024/5/14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60922"/>
      </p:ext>
    </p:extLst>
  </p:cSld>
  <p:clrMapOvr>
    <a:masterClrMapping/>
  </p:clrMapOvr>
  <p:transition spd="slow" advClick="0" advTm="2000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2024/5/14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238440"/>
      </p:ext>
    </p:extLst>
  </p:cSld>
  <p:clrMapOvr>
    <a:masterClrMapping/>
  </p:clrMapOvr>
  <p:transition spd="slow" advClick="0" advTm="2000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8" tIns="45719" rIns="91438" bIns="45719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2024/5/14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26486"/>
      </p:ext>
    </p:extLst>
  </p:cSld>
  <p:clrMapOvr>
    <a:masterClrMapping/>
  </p:clrMapOvr>
  <p:transition spd="slow" advClick="0" advTm="2000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2024/5/14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098687"/>
      </p:ext>
    </p:extLst>
  </p:cSld>
  <p:clrMapOvr>
    <a:masterClrMapping/>
  </p:clrMapOvr>
  <p:transition spd="slow" advClick="0" advTm="2000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8"/>
            <a:ext cx="26289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2" y="365128"/>
            <a:ext cx="7734300" cy="5811839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ADF8D8D1-271C-46BB-B9D3-013B96148659}" type="datetimeFigureOut">
              <a:rPr lang="zh-CN" altLang="en-US" sz="1900" smtClean="0">
                <a:solidFill>
                  <a:prstClr val="black"/>
                </a:solidFill>
              </a:rPr>
              <a:pPr defTabSz="914377"/>
              <a:t>2024/5/14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914377"/>
            <a:fld id="{DF12BF3B-B18A-491F-9B1F-53B4ABD3F834}" type="slidenum">
              <a:rPr lang="zh-CN" altLang="en-US" sz="1900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5075"/>
      </p:ext>
    </p:extLst>
  </p:cSld>
  <p:clrMapOvr>
    <a:masterClrMapping/>
  </p:clrMapOvr>
  <p:transition spd="slow" advClick="0" advTm="2000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82542"/>
      </p:ext>
    </p:extLst>
  </p:cSld>
  <p:clrMapOvr>
    <a:masterClrMapping/>
  </p:clrMapOvr>
  <p:transition spd="slow" advClick="0" advTm="2000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62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flipH="1">
            <a:off x="8058547" y="4621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7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5" y="2796083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42" y="41364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4" y="5197459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71" y="5532427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3" y="58000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62" y="6363642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1630770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 flipH="1">
            <a:off x="10107947" y="18306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 flipH="1">
            <a:off x="2900409" y="1893120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 flipH="1">
            <a:off x="480009" y="2587428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9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5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4" y="3615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5" y="4669772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0878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7" y="6328440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8" y="5629897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11108321" y="3232628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9791733" y="797455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6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6" y="2311156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6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2970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60" y="6363640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9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9" y="5540811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6" y="598164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5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400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9" y="12919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10936282" y="204677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7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1158715" y="2953680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1383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2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9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8" y="448606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70830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42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00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00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11" y="4772359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60" y="6210107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4" y="41364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5" y="58000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7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6" y="224291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3" y="6138944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8" y="1709750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3579215" y="4621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635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6831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60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7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7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6" y="872793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8" y="1428397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5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5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6" y="969668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>
            <a:off x="7150847" y="6104977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5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11232004" y="56664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1579482" y="5614747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0695882" y="87424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7717863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63072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11" y="4437126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30" y="999542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41" y="3750742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22" y="5414347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8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6" y="5627844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8" y="62601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7" y="406325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14"/>
          <p:cNvSpPr/>
          <p:nvPr/>
        </p:nvSpPr>
        <p:spPr>
          <a:xfrm>
            <a:off x="575801" y="1877623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14"/>
          <p:cNvSpPr/>
          <p:nvPr/>
        </p:nvSpPr>
        <p:spPr>
          <a:xfrm>
            <a:off x="9006215" y="6137997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8" y="4022356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72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4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8835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5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6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4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9" y="2665521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3" y="587358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3" y="308238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23" y="5838709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4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80" y="516842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40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52" y="5696487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42" y="2688324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602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6" y="4872807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9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72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1709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7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8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8239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4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70" y="38185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5" name="Google Shape;665;p30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30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30"/>
          <p:cNvSpPr/>
          <p:nvPr/>
        </p:nvSpPr>
        <p:spPr>
          <a:xfrm>
            <a:off x="1637847" y="30324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8" y="304985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8" y="5974840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5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8" y="5218075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0405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5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8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4" y="3818561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1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1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1"/>
          <p:cNvSpPr/>
          <p:nvPr/>
        </p:nvSpPr>
        <p:spPr>
          <a:xfrm>
            <a:off x="1034947" y="79304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6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6101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2" y="-970737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8" y="1834095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9970006" y="1576223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5414447" y="72001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2"/>
          <p:cNvSpPr/>
          <p:nvPr/>
        </p:nvSpPr>
        <p:spPr>
          <a:xfrm>
            <a:off x="10958915" y="4190347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2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22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72" y="4939907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584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1CF7B-3056-4FA4-A97E-53A0A5BA604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C5DF0-D280-40AF-B471-6BD2B23E96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9323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3CC2B-D5A7-447B-984C-73BCA67407B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69B5B-0223-4083-B180-DFD5D99030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60397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1DB98-25C9-4D69-A5B5-1170957F49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EAAAB-1410-426A-A12F-89510BDA7A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29317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5F324-0967-4133-86E0-26B3033C44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A5D04-9BBF-4C2C-8A2D-61A0D00CB2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5954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A7DD2-0282-4EBD-88AC-AE4456A804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F23DD-82AE-4A75-8D67-F6CCCB3810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50697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136CB-2707-45A3-82BC-C162731487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B3D45-F3FD-42E2-94FE-A1A02A4F2D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0035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B8DE7-1F3D-47D7-BA0E-998CD76653F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56764-4588-4077-8A45-3B381DFC9C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9407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6CABD-A193-4E3A-81B7-FE54F36BFD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4FFCE-BC52-4499-BABB-CACB72FC1C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39047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2D584-75E2-4985-B094-DF5C23756E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8E9B3-FD99-4BD9-B3CB-C788633F3AE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572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768EC-C149-4728-80F5-4CA5E14BB4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71ADC-8149-4971-B608-55EEA61173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5920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2024/5/14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26677-F860-4E47-8BF7-AD8796B26EB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556F4-1741-4B4C-ADED-FB546B28F0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4187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C7B325-2846-4643-BD67-8C800CC29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24AA75-1648-447E-90A5-9E2E448FE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A023-3FDA-4D7A-86CB-C083F648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C8C47E-94C8-4A5B-9CBB-6661C411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F52136-4C94-4A97-BC7E-9C784603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562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A4E86-205B-4BDC-A572-C3B8B4EC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C206ED-80D6-48CE-A6A0-FCFC8D619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28B9A3-2E8B-4249-9BA5-C7D748EC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56F01C-5F6F-4800-8D63-B0789A91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D4E82D-8633-48D6-881B-7AEE330A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067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7C2A6-F4F0-43C4-9F91-4BA8370C4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4194E1-0820-47FD-94D6-5E7E29DA4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1A5B33-918F-41F2-A04D-78CB2181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495244-35CE-4E9F-B6C1-8FB536C9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58BD31-B300-4D09-9C62-55E5042A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0086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3377B-CAE8-4F5F-A1A6-694840693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A868D7-9B45-4675-AC8E-AA7646B90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2AEA5EF-51E8-49E6-9B10-29291E805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764628E-5E5B-4E59-95A9-7E32FC53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673125-96A9-4BCD-BA26-9E21A142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0977D1-F73B-476F-9E18-5E447C4B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900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874B4-A190-45FD-8F34-F7317CD9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C057E5-ED87-44AF-906B-92791FC7C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DE65E53-56D0-4AB8-868D-78E523CE4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0DE3BB-801C-4349-93EF-9C2921651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7794BA-B125-44E8-842B-89B440174C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CEE15D4-D22F-488B-A99E-3F65438C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6410266-8DE1-4C2D-A7FE-CF38B2E3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4F8CCCA-7E4E-43BA-BD7A-25E3F8AC2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638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5E4C0-E4D3-42E8-AB49-2A0BECEF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E687C6F-005D-4E43-B8F6-A52E1BF95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C529B27-8D0B-4288-BF78-599462BC1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52AEF1-A8F1-48A1-9857-77D6F0B4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015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ACFE83C-47D5-46CA-BC93-89080538E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84D732-A60D-47D5-AF72-E9632BE0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83DB1A-493A-4208-8C79-6962142E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713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DA1DD7-DF4C-46B5-A309-74636AC36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C001A8-5F22-4F27-A4D6-3224C3A08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28D1EB-C6BA-462B-BE89-4F8EF46B4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37E5950-8048-4E0E-9E1D-6A7AB765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202E63-16C3-4941-8AC6-EDBA87AD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461E0F-BB0F-4994-9845-6F495ED0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65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7126A-C703-4AD8-9E98-70E2F723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6A7C223-2796-4F78-A7BF-F8C161A64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3EC1E6-3E92-4C60-8F69-BC9037562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A0280D-34F1-40BF-A7EF-21793FCD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DDE511-1DA1-4424-BEFE-95F41959C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02C186-1C57-4F01-82E4-F8E2ED73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0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7841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80" r:id="rId11"/>
    <p:sldLayoutId id="2147483681" r:id="rId12"/>
    <p:sldLayoutId id="2147483682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5400000">
            <a:off x="2863238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5152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8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21" r:id="rId10"/>
    <p:sldLayoutId id="2147483723" r:id="rId11"/>
    <p:sldLayoutId id="2147483724" r:id="rId12"/>
    <p:sldLayoutId id="2147483725" r:id="rId13"/>
    <p:sldLayoutId id="214748372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9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ransition spd="slow" advClick="0" advTm="2000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5400000">
            <a:off x="2863237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07279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7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60" r:id="rId9"/>
    <p:sldLayoutId id="2147483762" r:id="rId10"/>
    <p:sldLayoutId id="2147483763" r:id="rId11"/>
    <p:sldLayoutId id="2147483764" r:id="rId12"/>
    <p:sldLayoutId id="214748376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01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5363F0-8636-41D6-A2D2-702CC9271B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2D6192-BBF9-48DE-8F04-8B2ACBCE14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722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1F83165-FA93-43A4-9751-1486D3D11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3D13AA-F227-44A0-BF84-054507D80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005F64-4172-448E-A445-CF7E007C0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A2B9C-A5E2-4079-BA05-23CE87696A55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14.05.2024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C7F8B4-763A-4344-8B34-80D0148FE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E723B1-1089-410B-A2DA-AC12EB96A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72423-BCB0-4D79-905F-9A65A1F7D12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48298-9C8E-4BF9-8729-14A6D800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08925-1571-437E-B2AD-D22ACEDF9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BC4EC-FB72-4963-A75B-82424C8C5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862CF-DFB8-44E5-8718-E757F78115A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C2170-A202-4FBE-9406-14165003A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D34B9-F0C6-46B6-AAC1-30F060985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8B89B-1901-4F8D-AA1C-73C46D1608C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2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audio" Target="../media/audio2.wav"/><Relationship Id="rId11" Type="http://schemas.microsoft.com/office/2007/relationships/hdphoto" Target="../media/hdphoto6.wdp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58.png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7.png"/><Relationship Id="rId5" Type="http://schemas.microsoft.com/office/2007/relationships/hdphoto" Target="../media/hdphoto7.wdp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7.wdp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4.wav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0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27.xml"/><Relationship Id="rId4" Type="http://schemas.openxmlformats.org/officeDocument/2006/relationships/image" Target="../media/image7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29.xml"/><Relationship Id="rId4" Type="http://schemas.openxmlformats.org/officeDocument/2006/relationships/image" Target="../media/image7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31.xml"/><Relationship Id="rId4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33.xml"/><Relationship Id="rId4" Type="http://schemas.openxmlformats.org/officeDocument/2006/relationships/image" Target="../media/image7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35.xml"/><Relationship Id="rId4" Type="http://schemas.openxmlformats.org/officeDocument/2006/relationships/image" Target="../media/image7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8.xml"/><Relationship Id="rId5" Type="http://schemas.openxmlformats.org/officeDocument/2006/relationships/slide" Target="slide37.xml"/><Relationship Id="rId4" Type="http://schemas.openxmlformats.org/officeDocument/2006/relationships/image" Target="../media/image7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8.xml"/><Relationship Id="rId6" Type="http://schemas.openxmlformats.org/officeDocument/2006/relationships/slide" Target="slide39.xml"/><Relationship Id="rId5" Type="http://schemas.openxmlformats.org/officeDocument/2006/relationships/slide" Target="slide37.xml"/><Relationship Id="rId4" Type="http://schemas.openxmlformats.org/officeDocument/2006/relationships/image" Target="../media/image74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7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6.xml"/><Relationship Id="rId18" Type="http://schemas.openxmlformats.org/officeDocument/2006/relationships/image" Target="../media/image45.png"/><Relationship Id="rId26" Type="http://schemas.openxmlformats.org/officeDocument/2006/relationships/image" Target="../media/image53.wmf"/><Relationship Id="rId3" Type="http://schemas.openxmlformats.org/officeDocument/2006/relationships/audio" Target="../media/audio1.wav"/><Relationship Id="rId21" Type="http://schemas.openxmlformats.org/officeDocument/2006/relationships/image" Target="../media/image48.png"/><Relationship Id="rId7" Type="http://schemas.openxmlformats.org/officeDocument/2006/relationships/slide" Target="slide5.xml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8.png"/><Relationship Id="rId11" Type="http://schemas.openxmlformats.org/officeDocument/2006/relationships/slide" Target="slide10.xml"/><Relationship Id="rId24" Type="http://schemas.openxmlformats.org/officeDocument/2006/relationships/image" Target="../media/image51.png"/><Relationship Id="rId5" Type="http://schemas.openxmlformats.org/officeDocument/2006/relationships/slide" Target="slide9.xml"/><Relationship Id="rId15" Type="http://schemas.openxmlformats.org/officeDocument/2006/relationships/slide" Target="slide8.xml"/><Relationship Id="rId23" Type="http://schemas.openxmlformats.org/officeDocument/2006/relationships/image" Target="../media/image50.png"/><Relationship Id="rId28" Type="http://schemas.openxmlformats.org/officeDocument/2006/relationships/slide" Target="slide11.xml"/><Relationship Id="rId10" Type="http://schemas.openxmlformats.org/officeDocument/2006/relationships/image" Target="../media/image40.png"/><Relationship Id="rId19" Type="http://schemas.openxmlformats.org/officeDocument/2006/relationships/image" Target="../media/image46.png"/><Relationship Id="rId4" Type="http://schemas.openxmlformats.org/officeDocument/2006/relationships/image" Target="../media/image37.jpg"/><Relationship Id="rId9" Type="http://schemas.openxmlformats.org/officeDocument/2006/relationships/slide" Target="slide7.xml"/><Relationship Id="rId14" Type="http://schemas.openxmlformats.org/officeDocument/2006/relationships/image" Target="../media/image42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58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58.png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1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58.png"/><Relationship Id="rId10" Type="http://schemas.openxmlformats.org/officeDocument/2006/relationships/image" Target="../media/image60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audio" Target="../media/audio2.wav"/><Relationship Id="rId11" Type="http://schemas.microsoft.com/office/2007/relationships/hdphoto" Target="../media/hdphoto4.wdp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62.png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2.wav"/><Relationship Id="rId11" Type="http://schemas.microsoft.com/office/2007/relationships/hdphoto" Target="../media/hdphoto5.wdp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62.png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56.tmp"/><Relationship Id="rId1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CAE2142-DE47-45D7-B54E-5F6127740B4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E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914377"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FFDEDE"/>
              </a:solidFill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EB43F3-0675-4053-BA0D-C11937306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315" y="8"/>
            <a:ext cx="9256204" cy="69174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108" y="341623"/>
            <a:ext cx="1533813" cy="99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1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snake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horse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peacock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giraffe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6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blue and green.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It has a large, beautiful tail.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059" b="96000" l="57317" r="71057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4" t="24130" r="29043" b="4958"/>
          <a:stretch/>
        </p:blipFill>
        <p:spPr>
          <a:xfrm>
            <a:off x="5484970" y="2182396"/>
            <a:ext cx="1131996" cy="1909042"/>
          </a:xfrm>
          <a:prstGeom prst="rect">
            <a:avLst/>
          </a:prstGeom>
        </p:spPr>
      </p:pic>
      <p:pic>
        <p:nvPicPr>
          <p:cNvPr id="23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6" name="Track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5140.3024" end="10761.814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1884" y="3294813"/>
            <a:ext cx="949473" cy="949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109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0" y="321266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dirty="0" smtClean="0">
                  <a:solidFill>
                    <a:srgbClr val="0070C0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2</a:t>
              </a:r>
              <a:endParaRPr lang="zh-CN" altLang="en-US" sz="5400" b="1" dirty="0">
                <a:solidFill>
                  <a:srgbClr val="0070C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7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9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0"/>
            <a:ext cx="1480533" cy="628650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2532065" y="2254486"/>
            <a:ext cx="75477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Look, listen </a:t>
            </a:r>
          </a:p>
          <a:p>
            <a:pPr algn="ctr" defTabSz="914377"/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and </a:t>
            </a:r>
            <a:r>
              <a:rPr lang="en-US" altLang="zh-CN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repeat.</a:t>
            </a:r>
            <a:endParaRPr lang="zh-CN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oogle Shape;2330;p68"/>
          <p:cNvGrpSpPr/>
          <p:nvPr/>
        </p:nvGrpSpPr>
        <p:grpSpPr>
          <a:xfrm>
            <a:off x="9957549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21" y="589696"/>
            <a:ext cx="10058400" cy="4610757"/>
          </a:xfrm>
          <a:prstGeom prst="rect">
            <a:avLst/>
          </a:prstGeom>
        </p:spPr>
      </p:pic>
      <p:pic>
        <p:nvPicPr>
          <p:cNvPr id="3" name="Track 9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11.1976" end="11742.878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1928" y="1828670"/>
            <a:ext cx="313982" cy="31398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353170" y="1478293"/>
            <a:ext cx="2053729" cy="3084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28"/>
          <p:cNvSpPr/>
          <p:nvPr/>
        </p:nvSpPr>
        <p:spPr>
          <a:xfrm>
            <a:off x="2044700" y="4729493"/>
            <a:ext cx="2395098" cy="3236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Rectangle 29"/>
          <p:cNvSpPr/>
          <p:nvPr/>
        </p:nvSpPr>
        <p:spPr>
          <a:xfrm>
            <a:off x="6315418" y="1183617"/>
            <a:ext cx="3196881" cy="3695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ectangle 30"/>
          <p:cNvSpPr/>
          <p:nvPr/>
        </p:nvSpPr>
        <p:spPr>
          <a:xfrm>
            <a:off x="7005723" y="4764741"/>
            <a:ext cx="1473259" cy="2884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2" name="Track 9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84.7728" end="2771.61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2413" y="1828670"/>
            <a:ext cx="313982" cy="3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6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80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oogle Shape;2330;p68"/>
          <p:cNvGrpSpPr/>
          <p:nvPr/>
        </p:nvGrpSpPr>
        <p:grpSpPr>
          <a:xfrm>
            <a:off x="9957549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21" y="589696"/>
            <a:ext cx="10058400" cy="4610757"/>
          </a:xfrm>
          <a:prstGeom prst="rect">
            <a:avLst/>
          </a:prstGeom>
        </p:spPr>
      </p:pic>
      <p:pic>
        <p:nvPicPr>
          <p:cNvPr id="3" name="Track 9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5419" y="799314"/>
            <a:ext cx="313982" cy="31398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358308" y="4729493"/>
            <a:ext cx="1081490" cy="3084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ectangle 30"/>
          <p:cNvSpPr/>
          <p:nvPr/>
        </p:nvSpPr>
        <p:spPr>
          <a:xfrm>
            <a:off x="7359267" y="4744692"/>
            <a:ext cx="958468" cy="3084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557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oogle Shape;2330;p68"/>
          <p:cNvGrpSpPr/>
          <p:nvPr/>
        </p:nvGrpSpPr>
        <p:grpSpPr>
          <a:xfrm>
            <a:off x="9957549" y="4922566"/>
            <a:ext cx="2234452" cy="1034888"/>
            <a:chOff x="1520151" y="1188351"/>
            <a:chExt cx="6724877" cy="3114630"/>
          </a:xfrm>
        </p:grpSpPr>
        <p:sp>
          <p:nvSpPr>
            <p:cNvPr id="2331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21" y="589696"/>
            <a:ext cx="10058400" cy="4610757"/>
          </a:xfrm>
          <a:prstGeom prst="rect">
            <a:avLst/>
          </a:prstGeom>
        </p:spPr>
      </p:pic>
      <p:pic>
        <p:nvPicPr>
          <p:cNvPr id="3" name="Track 9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5419" y="799314"/>
            <a:ext cx="313982" cy="31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6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0" y="321266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dirty="0" smtClean="0">
                  <a:solidFill>
                    <a:srgbClr val="0070C0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3</a:t>
              </a:r>
              <a:endParaRPr lang="zh-CN" altLang="en-US" sz="5400" b="1" dirty="0">
                <a:solidFill>
                  <a:srgbClr val="0070C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7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9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0"/>
            <a:ext cx="1480533" cy="628650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2532065" y="2254486"/>
            <a:ext cx="75477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Listen, point</a:t>
            </a:r>
          </a:p>
          <a:p>
            <a:pPr algn="ctr" defTabSz="914377"/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and </a:t>
            </a:r>
            <a:r>
              <a:rPr lang="en-US" altLang="zh-CN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say.</a:t>
            </a:r>
            <a:endParaRPr lang="zh-CN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1725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7327184" y="2567415"/>
            <a:ext cx="785098" cy="503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10596857" y="2567416"/>
            <a:ext cx="785098" cy="5034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7352375" y="4964251"/>
            <a:ext cx="785098" cy="503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10569379" y="4964250"/>
            <a:ext cx="785098" cy="503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40"/>
            <a:ext cx="5043055" cy="830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9" y="1482943"/>
            <a:ext cx="4043684" cy="2672347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4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"/>
          <a:stretch/>
        </p:blipFill>
        <p:spPr>
          <a:xfrm>
            <a:off x="2619942" y="55420"/>
            <a:ext cx="7417841" cy="5430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8763020" y="2519208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38.808" end="18097.43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1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"/>
          <a:stretch/>
        </p:blipFill>
        <p:spPr>
          <a:xfrm>
            <a:off x="2619942" y="55420"/>
            <a:ext cx="7417841" cy="5430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8693747" y="5206992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45.3728" end="10390.873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"/>
          <a:stretch/>
        </p:blipFill>
        <p:spPr>
          <a:xfrm>
            <a:off x="2619942" y="55420"/>
            <a:ext cx="7417841" cy="5430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5174693" y="5234699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21.976" end="14287.451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9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E4B64F5-43D7-4AF2-B3BB-2A1B444B8FC3}"/>
              </a:ext>
            </a:extLst>
          </p:cNvPr>
          <p:cNvSpPr/>
          <p:nvPr/>
        </p:nvSpPr>
        <p:spPr>
          <a:xfrm>
            <a:off x="-14176" y="-14177"/>
            <a:ext cx="12341295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914377"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FFDEDE"/>
              </a:solidFill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7" y="0"/>
            <a:ext cx="823327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5" y="208468"/>
            <a:ext cx="943195" cy="4798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257462" y="688341"/>
            <a:ext cx="2628957" cy="1354209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8000" b="1" kern="0">
                <a:solidFill>
                  <a:srgbClr val="FFDEDE"/>
                </a:solidFill>
                <a:latin typeface="Comic Sans MS" pitchFamily="66" charset="0"/>
                <a:cs typeface="Arial"/>
                <a:sym typeface="Arial"/>
              </a:rPr>
              <a:t>20</a:t>
            </a:r>
            <a:endParaRPr lang="en-US" sz="12800" b="1" kern="0" dirty="0">
              <a:solidFill>
                <a:srgbClr val="FFDEDE"/>
              </a:solidFill>
              <a:latin typeface="Comic Sans MS" pitchFamily="66" charset="0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16" y="2218112"/>
            <a:ext cx="4274061" cy="10595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5974089" y="2278183"/>
            <a:ext cx="3086457" cy="692489"/>
          </a:xfrm>
          <a:prstGeom prst="rect">
            <a:avLst/>
          </a:prstGeom>
          <a:noFill/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3700" b="1" kern="0">
                <a:solidFill>
                  <a:srgbClr val="FFDEDE"/>
                </a:solidFill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en-US" sz="3700" b="1" kern="0" dirty="0">
                <a:solidFill>
                  <a:srgbClr val="FFDEDE"/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869798" y="533037"/>
            <a:ext cx="7566705" cy="1600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21912" tIns="60956" rIns="121912" bIns="60956" rtlCol="0">
            <a:sp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r>
              <a:rPr lang="en-US" sz="9600" b="1" kern="0">
                <a:solidFill>
                  <a:srgbClr val="F9A128"/>
                </a:solidFill>
                <a:latin typeface="Comic Sans MS" panose="030F0702030302020204" pitchFamily="66" charset="0"/>
                <a:cs typeface="Arial"/>
                <a:sym typeface="Arial"/>
              </a:rPr>
              <a:t>At the zoo</a:t>
            </a:r>
            <a:endParaRPr lang="en-US" sz="9600" b="1" kern="0" dirty="0">
              <a:solidFill>
                <a:srgbClr val="F9A128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-14176" y="5916098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2060840" y="5964454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4358184" y="5901921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6657924" y="5957431"/>
            <a:ext cx="2355155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3"/>
          <a:stretch/>
        </p:blipFill>
        <p:spPr bwMode="auto">
          <a:xfrm>
            <a:off x="8732939" y="6005787"/>
            <a:ext cx="3594181" cy="94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55" b="2750"/>
          <a:stretch/>
        </p:blipFill>
        <p:spPr>
          <a:xfrm>
            <a:off x="883261" y="2747893"/>
            <a:ext cx="3048427" cy="39824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100000">
                        <a14:foregroundMark x1="73099" y1="65938" x2="78363" y2="80000"/>
                        <a14:foregroundMark x1="21053" y1="53750" x2="15789" y2="80000"/>
                        <a14:foregroundMark x1="16374" y1="82813" x2="14035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3245" y="3659160"/>
            <a:ext cx="5443875" cy="33957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398938" y="3120855"/>
            <a:ext cx="1802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Period 3</a:t>
            </a:r>
          </a:p>
        </p:txBody>
      </p:sp>
    </p:spTree>
    <p:extLst>
      <p:ext uri="{BB962C8B-B14F-4D97-AF65-F5344CB8AC3E}">
        <p14:creationId xmlns:p14="http://schemas.microsoft.com/office/powerpoint/2010/main" val="297063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"/>
          <a:stretch/>
        </p:blipFill>
        <p:spPr>
          <a:xfrm>
            <a:off x="2619942" y="55420"/>
            <a:ext cx="7417841" cy="5430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97" b="8969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4139">
            <a:off x="4994583" y="2519206"/>
            <a:ext cx="785098" cy="503408"/>
          </a:xfrm>
          <a:prstGeom prst="rect">
            <a:avLst/>
          </a:prstGeom>
        </p:spPr>
      </p:pic>
      <p:pic>
        <p:nvPicPr>
          <p:cNvPr id="5" name="Track 9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48.3648" end="21734.244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5017" y="222725"/>
            <a:ext cx="432430" cy="4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4704" y="194182"/>
            <a:ext cx="7798279" cy="800213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400" b="1" kern="0">
                <a:solidFill>
                  <a:srgbClr val="F059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Look and match</a:t>
            </a:r>
            <a:endParaRPr lang="en-US" sz="4400" b="1" kern="0" dirty="0">
              <a:solidFill>
                <a:srgbClr val="F059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0" y="0"/>
            <a:ext cx="61749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121" y="0"/>
            <a:ext cx="61749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5750" r="60237" b="61125"/>
          <a:stretch/>
        </p:blipFill>
        <p:spPr>
          <a:xfrm>
            <a:off x="694305" y="1302326"/>
            <a:ext cx="2313710" cy="183572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9" t="2436" r="9107" b="58799"/>
          <a:stretch/>
        </p:blipFill>
        <p:spPr bwMode="auto">
          <a:xfrm>
            <a:off x="3526899" y="1302322"/>
            <a:ext cx="2313709" cy="1835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54718" r="58216" b="10852"/>
          <a:stretch/>
        </p:blipFill>
        <p:spPr bwMode="auto">
          <a:xfrm>
            <a:off x="6374669" y="1302326"/>
            <a:ext cx="2313710" cy="183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2" t="54972" r="11163" b="10598"/>
          <a:stretch/>
        </p:blipFill>
        <p:spPr bwMode="auto">
          <a:xfrm>
            <a:off x="9187136" y="1302326"/>
            <a:ext cx="2313710" cy="183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1558639" y="3190009"/>
            <a:ext cx="512618" cy="4779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10000"/>
                  </a:schemeClr>
                </a:solidFill>
              </a:rPr>
              <a:t>1</a:t>
            </a:r>
            <a:endParaRPr lang="vi-VN" sz="2400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427444" y="3176154"/>
            <a:ext cx="512618" cy="4779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10000"/>
                  </a:schemeClr>
                </a:solidFill>
              </a:rPr>
              <a:t>2</a:t>
            </a:r>
            <a:endParaRPr lang="vi-VN" sz="2400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75215" y="3190009"/>
            <a:ext cx="512618" cy="4779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10000"/>
                  </a:schemeClr>
                </a:solidFill>
              </a:rPr>
              <a:t>3</a:t>
            </a:r>
            <a:endParaRPr lang="vi-VN" sz="2400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0087682" y="3190009"/>
            <a:ext cx="512618" cy="47798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>
                    <a:lumMod val="10000"/>
                  </a:schemeClr>
                </a:solidFill>
              </a:rPr>
              <a:t>4</a:t>
            </a:r>
            <a:endParaRPr lang="vi-VN" sz="2400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7151" y="5541821"/>
            <a:ext cx="2146670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swinging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81373" y="5541821"/>
            <a:ext cx="2008118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dancing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156257" y="5527966"/>
            <a:ext cx="2008118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climbing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73480" y="5527966"/>
            <a:ext cx="2008118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counting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892143" y="5527966"/>
            <a:ext cx="1953497" cy="775854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>
                    <a:lumMod val="10000"/>
                  </a:schemeClr>
                </a:solidFill>
              </a:rPr>
              <a:t>running</a:t>
            </a:r>
            <a:endParaRPr lang="vi-VN" b="1">
              <a:solidFill>
                <a:schemeClr val="bg1">
                  <a:lumMod val="10000"/>
                </a:schemeClr>
              </a:solidFill>
            </a:endParaRPr>
          </a:p>
        </p:txBody>
      </p:sp>
      <p:cxnSp>
        <p:nvCxnSpPr>
          <p:cNvPr id="12" name="Straight Connector 11"/>
          <p:cNvCxnSpPr>
            <a:stCxn id="9" idx="5"/>
            <a:endCxn id="17" idx="0"/>
          </p:cNvCxnSpPr>
          <p:nvPr/>
        </p:nvCxnSpPr>
        <p:spPr>
          <a:xfrm>
            <a:off x="1996186" y="3597992"/>
            <a:ext cx="1789246" cy="19438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3" idx="5"/>
            <a:endCxn id="19" idx="0"/>
          </p:cNvCxnSpPr>
          <p:nvPr/>
        </p:nvCxnSpPr>
        <p:spPr>
          <a:xfrm>
            <a:off x="4864991" y="3584137"/>
            <a:ext cx="3712548" cy="19438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0" idx="0"/>
          </p:cNvCxnSpPr>
          <p:nvPr/>
        </p:nvCxnSpPr>
        <p:spPr>
          <a:xfrm flipH="1">
            <a:off x="1420486" y="3654136"/>
            <a:ext cx="6208023" cy="18876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5" idx="4"/>
          </p:cNvCxnSpPr>
          <p:nvPr/>
        </p:nvCxnSpPr>
        <p:spPr>
          <a:xfrm flipV="1">
            <a:off x="5957730" y="3667991"/>
            <a:ext cx="4386261" cy="18599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61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0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0" y="321266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>
                  <a:solidFill>
                    <a:srgbClr val="0070C0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04</a:t>
              </a:r>
              <a:endParaRPr lang="zh-CN" altLang="en-US" sz="5400" b="1" dirty="0">
                <a:solidFill>
                  <a:srgbClr val="0070C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7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9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0"/>
            <a:ext cx="1480533" cy="628650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2539077" y="2701735"/>
            <a:ext cx="75477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Let’s talk!</a:t>
            </a:r>
            <a:endParaRPr lang="zh-CN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52108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8" y="250634"/>
            <a:ext cx="2800741" cy="676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1" y="1246185"/>
            <a:ext cx="10756575" cy="375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7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1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6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2"/>
            <a:ext cx="1790496" cy="1980974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0" y="321266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3089307" y="1605441"/>
              <a:ext cx="646479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b="1">
                  <a:solidFill>
                    <a:srgbClr val="0070C0"/>
                  </a:solidFill>
                  <a:latin typeface="方正黑体简体" panose="03000509000000000000" pitchFamily="65" charset="-122"/>
                  <a:ea typeface="方正黑体简体" panose="03000509000000000000" pitchFamily="65" charset="-122"/>
                  <a:sym typeface="+mn-lt"/>
                </a:rPr>
                <a:t>05</a:t>
              </a:r>
              <a:endParaRPr lang="zh-CN" altLang="en-US" sz="5400" b="1" dirty="0">
                <a:solidFill>
                  <a:srgbClr val="0070C0"/>
                </a:solidFill>
                <a:latin typeface="方正黑体简体" panose="03000509000000000000" pitchFamily="65" charset="-122"/>
                <a:ea typeface="方正黑体简体" panose="03000509000000000000" pitchFamily="65" charset="-122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7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69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7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8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1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0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0"/>
            <a:ext cx="1480533" cy="628650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2555164" y="2268957"/>
            <a:ext cx="75477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Fun </a:t>
            </a:r>
            <a:r>
              <a:rPr lang="en-US" altLang="zh-CN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corner and wrap-up</a:t>
            </a:r>
            <a:endParaRPr lang="zh-CN" alt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38060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a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d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97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3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600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5723" y="4969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1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3723" y="4969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2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5723" y="865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3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1723" y="2233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4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1723" y="86693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5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1955" y="224656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19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3723" y="3601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0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1723" y="3601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1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07723" y="3605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2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3723" y="2233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3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07723" y="2233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4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1955" y="36048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5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1723" y="497027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6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3723" y="865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7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07723" y="49694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8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07723" y="86838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465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dancing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11EC0DEE-1D13-07F3-2608-D31FA84A39A6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565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w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s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55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9491" y="4936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6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7491" y="4936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7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9491" y="832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8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5491" y="2200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5491" y="834226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5723" y="2213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1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7491" y="3568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2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5491" y="3568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3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11491" y="357315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4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7491" y="2200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5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11491" y="2200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6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5723" y="357213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5491" y="4937566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8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7491" y="832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9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11491" y="493674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70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11491" y="83567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72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8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5544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swinging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3BA51B00-859D-FA6B-B83E-A88B0E5F720D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993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t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u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o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115491" y="4987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83491" y="4987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115491" y="883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51491" y="2251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51491" y="88471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111723" y="226434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83491" y="3619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51491" y="3619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47491" y="362364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83491" y="2251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47491" y="2251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111723" y="362262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51491" y="49880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83491" y="883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47491" y="49872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47491" y="88616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8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85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4"/>
            <a:ext cx="12192000" cy="125222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62" y="4537823"/>
            <a:ext cx="3003473" cy="140669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7" y="4537824"/>
            <a:ext cx="1201460" cy="134198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1" y="4124915"/>
            <a:ext cx="1790496" cy="198097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2925941" y="321267"/>
            <a:ext cx="6814539" cy="3843324"/>
            <a:chOff x="1121089" y="846927"/>
            <a:chExt cx="4590879" cy="2346995"/>
          </a:xfrm>
        </p:grpSpPr>
        <p:grpSp>
          <p:nvGrpSpPr>
            <p:cNvPr id="19" name="组合 18"/>
            <p:cNvGrpSpPr/>
            <p:nvPr/>
          </p:nvGrpSpPr>
          <p:grpSpPr>
            <a:xfrm>
              <a:off x="1121089" y="846927"/>
              <a:ext cx="4590879" cy="2346995"/>
              <a:chOff x="1130922" y="1112398"/>
              <a:chExt cx="4590879" cy="234699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49173" y="1112398"/>
                <a:ext cx="1546414" cy="1546414"/>
              </a:xfrm>
              <a:prstGeom prst="rect">
                <a:avLst/>
              </a:prstGeom>
            </p:spPr>
          </p:pic>
          <p:sp>
            <p:nvSpPr>
              <p:cNvPr id="21" name="矩形: 圆角 20"/>
              <p:cNvSpPr/>
              <p:nvPr/>
            </p:nvSpPr>
            <p:spPr>
              <a:xfrm>
                <a:off x="1130922" y="2349374"/>
                <a:ext cx="4590879" cy="1110019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zh-CN" altLang="en-US" sz="4000">
                  <a:solidFill>
                    <a:prstClr val="white"/>
                  </a:solidFill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2998371" y="1650107"/>
              <a:ext cx="646479" cy="573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altLang="zh-CN" sz="55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itchFamily="2" charset="0"/>
                  <a:ea typeface="方正黑体简体" panose="03000509000000000000" pitchFamily="65" charset="-122"/>
                  <a:cs typeface="MV Boli" pitchFamily="2" charset="0"/>
                  <a:sym typeface="+mn-lt"/>
                </a:rPr>
                <a:t>1</a:t>
              </a:r>
              <a:endParaRPr lang="zh-CN" altLang="en-US" sz="5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5"/>
            <a:ext cx="12192000" cy="73546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8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94270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2"/>
            <a:ext cx="2943767" cy="360815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9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2" y="372667"/>
            <a:ext cx="1866900" cy="177165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1" y="884376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6"/>
            <a:ext cx="2155720" cy="62865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744" y="1023891"/>
            <a:ext cx="1480533" cy="628651"/>
          </a:xfrm>
          <a:prstGeom prst="rect">
            <a:avLst/>
          </a:prstGeom>
        </p:spPr>
      </p:pic>
      <p:sp>
        <p:nvSpPr>
          <p:cNvPr id="24" name="文本框 19"/>
          <p:cNvSpPr txBox="1"/>
          <p:nvPr/>
        </p:nvSpPr>
        <p:spPr>
          <a:xfrm>
            <a:off x="3937034" y="2328048"/>
            <a:ext cx="48383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zh-C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方正黑体简体" panose="03000509000000000000" pitchFamily="65" charset="-122"/>
                <a:cs typeface="MV Boli" pitchFamily="2" charset="0"/>
                <a:sym typeface="+mn-lt"/>
              </a:rPr>
              <a:t>Warm-up and review </a:t>
            </a:r>
            <a:endParaRPr lang="zh-CN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itchFamily="2" charset="0"/>
              <a:ea typeface="方正黑体简体" panose="03000509000000000000" pitchFamily="65" charset="-122"/>
              <a:cs typeface="MV Boli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9255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08984 0.003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counting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17E8E63F-8F96-5366-E2E6-D32CAD8A4BE7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993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b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m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l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67264" y="4949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35264" y="4949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67264" y="845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03264" y="2213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03264" y="84734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63496" y="222698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35264" y="3581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03264" y="3581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699264" y="358627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35264" y="2213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699264" y="2213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63496" y="358525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03264" y="495068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35264" y="845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699264" y="4949863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699264" y="84879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hlinkClick r:id="rId5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NEXT</a:t>
            </a:r>
            <a:endParaRPr lang="en-GB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94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climbing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2091CC50-0A1A-709E-6DB3-E75D902B0F01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hlinkClick r:id="rId3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NEXT</a:t>
            </a:r>
            <a:endParaRPr lang="en-GB" sz="1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3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d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o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5723" y="4959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3723" y="4959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5723" y="855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1723" y="2223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1723" y="85727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1955" y="223691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3723" y="3591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1723" y="3591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07723" y="359620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3723" y="2223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07723" y="2223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1955" y="359519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1723" y="496061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3723" y="855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07723" y="49597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07723" y="85872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58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doing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168CCD95-72AD-AF41-1938-DB8FB7C1E551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993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w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s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66069" y="4949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34069" y="4949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66069" y="845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02069" y="2213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02069" y="84661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62301" y="222624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34069" y="3581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02069" y="3581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698069" y="358554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34069" y="2213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698069" y="2213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62301" y="358452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02069" y="494995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34069" y="845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698069" y="494913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698069" y="84806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84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swinging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rId3" action="ppaction://hlinksldjump"/>
            <a:extLst>
              <a:ext uri="{FF2B5EF4-FFF2-40B4-BE49-F238E27FC236}">
                <a16:creationId xmlns:a16="http://schemas.microsoft.com/office/drawing/2014/main" id="{808754E5-CA6C-8AF9-B20F-41E9B2B43909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0427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o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u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t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5723" y="4965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3723" y="4965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5723" y="861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1723" y="2229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1723" y="86254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1955" y="2221404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3723" y="3597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1723" y="3597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07723" y="360148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3723" y="2229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07723" y="2229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1955" y="3600462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1723" y="496588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3723" y="861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07723" y="4965068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07723" y="864000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rId5" action="ppaction://hlinksldjump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Arial Black" panose="020B0A04020102020204" pitchFamily="34" charset="0"/>
                <a:hlinkClick r:id="rId6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NEXT</a:t>
            </a:r>
            <a:endParaRPr lang="en-GB" sz="1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33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counting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0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629">
            <a:extLst>
              <a:ext uri="{FF2B5EF4-FFF2-40B4-BE49-F238E27FC236}">
                <a16:creationId xmlns:a16="http://schemas.microsoft.com/office/drawing/2014/main" id="{735E76EC-AE3D-45E0-A3F7-BBC40F4EEF4D}"/>
              </a:ext>
            </a:extLst>
          </p:cNvPr>
          <p:cNvGrpSpPr/>
          <p:nvPr/>
        </p:nvGrpSpPr>
        <p:grpSpPr>
          <a:xfrm>
            <a:off x="3312026" y="504000"/>
            <a:ext cx="6191395" cy="6112696"/>
            <a:chOff x="4032486" y="504000"/>
            <a:chExt cx="6191395" cy="6112696"/>
          </a:xfrm>
        </p:grpSpPr>
        <p:sp>
          <p:nvSpPr>
            <p:cNvPr id="631" name="Rectangle: Rounded Corners 630">
              <a:extLst>
                <a:ext uri="{FF2B5EF4-FFF2-40B4-BE49-F238E27FC236}">
                  <a16:creationId xmlns:a16="http://schemas.microsoft.com/office/drawing/2014/main" id="{1685BAC3-EFBE-4DF8-B9F9-C14783B76B69}"/>
                </a:ext>
              </a:extLst>
            </p:cNvPr>
            <p:cNvSpPr/>
            <p:nvPr/>
          </p:nvSpPr>
          <p:spPr>
            <a:xfrm>
              <a:off x="4032486" y="504000"/>
              <a:ext cx="6191395" cy="6112696"/>
            </a:xfrm>
            <a:prstGeom prst="roundRect">
              <a:avLst>
                <a:gd name="adj" fmla="val 7303"/>
              </a:avLst>
            </a:prstGeom>
            <a:solidFill>
              <a:srgbClr val="C00000"/>
            </a:solidFill>
            <a:ln w="57150">
              <a:solidFill>
                <a:schemeClr val="accent4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70C404EB-0232-47FF-A545-5613D47A8939}"/>
                </a:ext>
              </a:extLst>
            </p:cNvPr>
            <p:cNvGrpSpPr/>
            <p:nvPr/>
          </p:nvGrpSpPr>
          <p:grpSpPr>
            <a:xfrm>
              <a:off x="4428183" y="864000"/>
              <a:ext cx="5400000" cy="5402272"/>
              <a:chOff x="4580583" y="1013468"/>
              <a:chExt cx="5400000" cy="5402272"/>
            </a:xfrm>
            <a:solidFill>
              <a:schemeClr val="bg1">
                <a:lumMod val="95000"/>
              </a:schemeClr>
            </a:solidFill>
          </p:grpSpPr>
          <p:sp>
            <p:nvSpPr>
              <p:cNvPr id="633" name="GOLD Rectangle: Rounded Corners 11">
                <a:extLst>
                  <a:ext uri="{FF2B5EF4-FFF2-40B4-BE49-F238E27FC236}">
                    <a16:creationId xmlns:a16="http://schemas.microsoft.com/office/drawing/2014/main" id="{A93A0D60-D3CA-4320-9734-D1CAD9247C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4" name="GOLD Rectangle: Rounded Corners 11">
                <a:extLst>
                  <a:ext uri="{FF2B5EF4-FFF2-40B4-BE49-F238E27FC236}">
                    <a16:creationId xmlns:a16="http://schemas.microsoft.com/office/drawing/2014/main" id="{F06F27CC-8CE5-4EB4-B425-458A7B972F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5" name="GOLD Rectangle: Rounded Corners 11">
                <a:extLst>
                  <a:ext uri="{FF2B5EF4-FFF2-40B4-BE49-F238E27FC236}">
                    <a16:creationId xmlns:a16="http://schemas.microsoft.com/office/drawing/2014/main" id="{50583B8C-F51F-4726-80E7-10B88F6775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6" name="GOLD Rectangle: Rounded Corners 11">
                <a:extLst>
                  <a:ext uri="{FF2B5EF4-FFF2-40B4-BE49-F238E27FC236}">
                    <a16:creationId xmlns:a16="http://schemas.microsoft.com/office/drawing/2014/main" id="{9496CE04-E6D4-4E8B-AB06-B58B5FDBB6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7" name="GOLD Rectangle: Rounded Corners 11">
                <a:extLst>
                  <a:ext uri="{FF2B5EF4-FFF2-40B4-BE49-F238E27FC236}">
                    <a16:creationId xmlns:a16="http://schemas.microsoft.com/office/drawing/2014/main" id="{E98E7B9B-0445-4B3C-8BEA-7F731A465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1013468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c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8" name="GOLD Rectangle: Rounded Corners 11">
                <a:extLst>
                  <a:ext uri="{FF2B5EF4-FFF2-40B4-BE49-F238E27FC236}">
                    <a16:creationId xmlns:a16="http://schemas.microsoft.com/office/drawing/2014/main" id="{7DD805A9-47B0-4371-A9F5-AE1020D13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39" name="GOLD Rectangle: Rounded Corners 11">
                <a:extLst>
                  <a:ext uri="{FF2B5EF4-FFF2-40B4-BE49-F238E27FC236}">
                    <a16:creationId xmlns:a16="http://schemas.microsoft.com/office/drawing/2014/main" id="{864D9C1B-5DC6-410A-BEB9-2B5CB18D9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0" name="GOLD Rectangle: Rounded Corners 11">
                <a:extLst>
                  <a:ext uri="{FF2B5EF4-FFF2-40B4-BE49-F238E27FC236}">
                    <a16:creationId xmlns:a16="http://schemas.microsoft.com/office/drawing/2014/main" id="{B302F107-FA82-4D5D-BFAC-6440B724B2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n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1" name="GOLD Rectangle: Rounded Corners 11">
                <a:extLst>
                  <a:ext uri="{FF2B5EF4-FFF2-40B4-BE49-F238E27FC236}">
                    <a16:creationId xmlns:a16="http://schemas.microsoft.com/office/drawing/2014/main" id="{2D0D4645-5E49-4F6C-8D90-352B1B3CA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2" name="GOLD Rectangle: Rounded Corners 11">
                <a:extLst>
                  <a:ext uri="{FF2B5EF4-FFF2-40B4-BE49-F238E27FC236}">
                    <a16:creationId xmlns:a16="http://schemas.microsoft.com/office/drawing/2014/main" id="{5BC93095-0E0E-4D68-A138-669A032B2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3" name="GOLD Rectangle: Rounded Corners 11">
                <a:extLst>
                  <a:ext uri="{FF2B5EF4-FFF2-40B4-BE49-F238E27FC236}">
                    <a16:creationId xmlns:a16="http://schemas.microsoft.com/office/drawing/2014/main" id="{F68DE2FC-2D5F-48EA-9F95-1C311C3D25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2382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a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4" name="GOLD Rectangle: Rounded Corners 11">
                <a:extLst>
                  <a:ext uri="{FF2B5EF4-FFF2-40B4-BE49-F238E27FC236}">
                    <a16:creationId xmlns:a16="http://schemas.microsoft.com/office/drawing/2014/main" id="{F327376C-18D7-45A8-8BB8-BBD37EC9F3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48583" y="3750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i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5" name="GOLD Rectangle: Rounded Corners 11">
                <a:extLst>
                  <a:ext uri="{FF2B5EF4-FFF2-40B4-BE49-F238E27FC236}">
                    <a16:creationId xmlns:a16="http://schemas.microsoft.com/office/drawing/2014/main" id="{E8317526-8B20-45E0-BC2B-A654BA3DA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84583" y="5119740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6" name="GOLD Rectangle: Rounded Corners 11">
                <a:extLst>
                  <a:ext uri="{FF2B5EF4-FFF2-40B4-BE49-F238E27FC236}">
                    <a16:creationId xmlns:a16="http://schemas.microsoft.com/office/drawing/2014/main" id="{FF8E30E9-92DD-4E5B-A99A-3347BA704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316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7" name="GOLD Rectangle: Rounded Corners 11">
                <a:extLst>
                  <a:ext uri="{FF2B5EF4-FFF2-40B4-BE49-F238E27FC236}">
                    <a16:creationId xmlns:a16="http://schemas.microsoft.com/office/drawing/2014/main" id="{8C30F59B-0179-4FF6-B8D3-E8DD84EC8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5118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g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648" name="GOLD Rectangle: Rounded Corners 11">
                <a:extLst>
                  <a:ext uri="{FF2B5EF4-FFF2-40B4-BE49-F238E27FC236}">
                    <a16:creationId xmlns:a16="http://schemas.microsoft.com/office/drawing/2014/main" id="{ECF22AB7-9913-4FD9-B22E-CA713A0C4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580583" y="1014919"/>
                <a:ext cx="1296000" cy="1296000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8000" b="1">
                    <a:solidFill>
                      <a:prstClr val="black"/>
                    </a:solidFill>
                    <a:latin typeface="Arial Black" panose="020B0A04020102020204" pitchFamily="34" charset="0"/>
                  </a:rPr>
                  <a:t>d</a:t>
                </a:r>
                <a:endParaRPr lang="en-GB" sz="8000" b="1" dirty="0">
                  <a:solidFill>
                    <a:prstClr val="black"/>
                  </a:solidFill>
                  <a:latin typeface="Arial Black" panose="020B0A04020102020204" pitchFamily="34" charset="0"/>
                </a:endParaRPr>
              </a:p>
            </p:txBody>
          </p:sp>
        </p:grpSp>
      </p:grpSp>
      <p:sp>
        <p:nvSpPr>
          <p:cNvPr id="38" name="GOLD Rectangle: Rounded Corners 11">
            <a:extLst>
              <a:ext uri="{FF2B5EF4-FFF2-40B4-BE49-F238E27FC236}">
                <a16:creationId xmlns:a16="http://schemas.microsoft.com/office/drawing/2014/main" id="{D68D11B4-7CC1-43A8-838A-5F2E98A89EFD}"/>
              </a:ext>
            </a:extLst>
          </p:cNvPr>
          <p:cNvSpPr>
            <a:spLocks noChangeAspect="1"/>
          </p:cNvSpPr>
          <p:nvPr/>
        </p:nvSpPr>
        <p:spPr>
          <a:xfrm>
            <a:off x="5075723" y="4967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9" name="GOLD Rectangle: Rounded Corners 11">
            <a:extLst>
              <a:ext uri="{FF2B5EF4-FFF2-40B4-BE49-F238E27FC236}">
                <a16:creationId xmlns:a16="http://schemas.microsoft.com/office/drawing/2014/main" id="{6E3583BB-3D6B-4E72-A7A1-FD91A1D5F6C2}"/>
              </a:ext>
            </a:extLst>
          </p:cNvPr>
          <p:cNvSpPr>
            <a:spLocks noChangeAspect="1"/>
          </p:cNvSpPr>
          <p:nvPr/>
        </p:nvSpPr>
        <p:spPr>
          <a:xfrm>
            <a:off x="6443723" y="4967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GOLD Rectangle: Rounded Corners 11">
            <a:extLst>
              <a:ext uri="{FF2B5EF4-FFF2-40B4-BE49-F238E27FC236}">
                <a16:creationId xmlns:a16="http://schemas.microsoft.com/office/drawing/2014/main" id="{925583CF-422D-43F8-B828-ECF9DE33C6E8}"/>
              </a:ext>
            </a:extLst>
          </p:cNvPr>
          <p:cNvSpPr>
            <a:spLocks noChangeAspect="1"/>
          </p:cNvSpPr>
          <p:nvPr/>
        </p:nvSpPr>
        <p:spPr>
          <a:xfrm>
            <a:off x="5075723" y="863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GOLD Rectangle: Rounded Corners 11">
            <a:extLst>
              <a:ext uri="{FF2B5EF4-FFF2-40B4-BE49-F238E27FC236}">
                <a16:creationId xmlns:a16="http://schemas.microsoft.com/office/drawing/2014/main" id="{890E0F91-F2AD-406D-A100-B06758F5A4A5}"/>
              </a:ext>
            </a:extLst>
          </p:cNvPr>
          <p:cNvSpPr>
            <a:spLocks noChangeAspect="1"/>
          </p:cNvSpPr>
          <p:nvPr/>
        </p:nvSpPr>
        <p:spPr>
          <a:xfrm>
            <a:off x="7811723" y="2231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GOLD Rectangle: Rounded Corners 11">
            <a:extLst>
              <a:ext uri="{FF2B5EF4-FFF2-40B4-BE49-F238E27FC236}">
                <a16:creationId xmlns:a16="http://schemas.microsoft.com/office/drawing/2014/main" id="{D5058487-2D02-40F1-8B6A-2BABD4713FDB}"/>
              </a:ext>
            </a:extLst>
          </p:cNvPr>
          <p:cNvSpPr>
            <a:spLocks noChangeAspect="1"/>
          </p:cNvSpPr>
          <p:nvPr/>
        </p:nvSpPr>
        <p:spPr>
          <a:xfrm>
            <a:off x="7811723" y="865446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GOLD Rectangle: Rounded Corners 11">
            <a:extLst>
              <a:ext uri="{FF2B5EF4-FFF2-40B4-BE49-F238E27FC236}">
                <a16:creationId xmlns:a16="http://schemas.microsoft.com/office/drawing/2014/main" id="{A96AB061-C13F-4455-AE5C-9DB8E5BD298C}"/>
              </a:ext>
            </a:extLst>
          </p:cNvPr>
          <p:cNvSpPr>
            <a:spLocks noChangeAspect="1"/>
          </p:cNvSpPr>
          <p:nvPr/>
        </p:nvSpPr>
        <p:spPr>
          <a:xfrm>
            <a:off x="5071955" y="2224301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GOLD Rectangle: Rounded Corners 11">
            <a:extLst>
              <a:ext uri="{FF2B5EF4-FFF2-40B4-BE49-F238E27FC236}">
                <a16:creationId xmlns:a16="http://schemas.microsoft.com/office/drawing/2014/main" id="{C683AE3D-6612-4855-B665-E2D69FE6CD17}"/>
              </a:ext>
            </a:extLst>
          </p:cNvPr>
          <p:cNvSpPr>
            <a:spLocks noChangeAspect="1"/>
          </p:cNvSpPr>
          <p:nvPr/>
        </p:nvSpPr>
        <p:spPr>
          <a:xfrm>
            <a:off x="6443723" y="3599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GOLD Rectangle: Rounded Corners 11">
            <a:extLst>
              <a:ext uri="{FF2B5EF4-FFF2-40B4-BE49-F238E27FC236}">
                <a16:creationId xmlns:a16="http://schemas.microsoft.com/office/drawing/2014/main" id="{C94417A0-D98D-460C-B209-42B1E1F9F4B6}"/>
              </a:ext>
            </a:extLst>
          </p:cNvPr>
          <p:cNvSpPr>
            <a:spLocks noChangeAspect="1"/>
          </p:cNvSpPr>
          <p:nvPr/>
        </p:nvSpPr>
        <p:spPr>
          <a:xfrm>
            <a:off x="7811723" y="3599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GOLD Rectangle: Rounded Corners 11">
            <a:extLst>
              <a:ext uri="{FF2B5EF4-FFF2-40B4-BE49-F238E27FC236}">
                <a16:creationId xmlns:a16="http://schemas.microsoft.com/office/drawing/2014/main" id="{BA031DFC-7F5C-4AC7-B655-F9CA319F3102}"/>
              </a:ext>
            </a:extLst>
          </p:cNvPr>
          <p:cNvSpPr>
            <a:spLocks noChangeAspect="1"/>
          </p:cNvSpPr>
          <p:nvPr/>
        </p:nvSpPr>
        <p:spPr>
          <a:xfrm>
            <a:off x="3707723" y="360437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GOLD Rectangle: Rounded Corners 11">
            <a:extLst>
              <a:ext uri="{FF2B5EF4-FFF2-40B4-BE49-F238E27FC236}">
                <a16:creationId xmlns:a16="http://schemas.microsoft.com/office/drawing/2014/main" id="{2A9854F6-A201-4109-987F-C25B5F6C265D}"/>
              </a:ext>
            </a:extLst>
          </p:cNvPr>
          <p:cNvSpPr>
            <a:spLocks noChangeAspect="1"/>
          </p:cNvSpPr>
          <p:nvPr/>
        </p:nvSpPr>
        <p:spPr>
          <a:xfrm>
            <a:off x="6443723" y="2231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GOLD Rectangle: Rounded Corners 11">
            <a:extLst>
              <a:ext uri="{FF2B5EF4-FFF2-40B4-BE49-F238E27FC236}">
                <a16:creationId xmlns:a16="http://schemas.microsoft.com/office/drawing/2014/main" id="{05C78207-5FD8-49DB-8100-0FCC5445E93C}"/>
              </a:ext>
            </a:extLst>
          </p:cNvPr>
          <p:cNvSpPr>
            <a:spLocks noChangeAspect="1"/>
          </p:cNvSpPr>
          <p:nvPr/>
        </p:nvSpPr>
        <p:spPr>
          <a:xfrm>
            <a:off x="3707723" y="2231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GOLD Rectangle: Rounded Corners 11">
            <a:extLst>
              <a:ext uri="{FF2B5EF4-FFF2-40B4-BE49-F238E27FC236}">
                <a16:creationId xmlns:a16="http://schemas.microsoft.com/office/drawing/2014/main" id="{57585689-47EE-4939-ABB9-42C2BA71B99A}"/>
              </a:ext>
            </a:extLst>
          </p:cNvPr>
          <p:cNvSpPr>
            <a:spLocks noChangeAspect="1"/>
          </p:cNvSpPr>
          <p:nvPr/>
        </p:nvSpPr>
        <p:spPr>
          <a:xfrm>
            <a:off x="5071955" y="3603359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GOLD Rectangle: Rounded Corners 11">
            <a:extLst>
              <a:ext uri="{FF2B5EF4-FFF2-40B4-BE49-F238E27FC236}">
                <a16:creationId xmlns:a16="http://schemas.microsoft.com/office/drawing/2014/main" id="{CA2CC2BA-A6F2-45B7-BA42-00A440F206D4}"/>
              </a:ext>
            </a:extLst>
          </p:cNvPr>
          <p:cNvSpPr>
            <a:spLocks noChangeAspect="1"/>
          </p:cNvSpPr>
          <p:nvPr/>
        </p:nvSpPr>
        <p:spPr>
          <a:xfrm>
            <a:off x="7811723" y="4968786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1" name="GOLD Rectangle: Rounded Corners 11">
            <a:extLst>
              <a:ext uri="{FF2B5EF4-FFF2-40B4-BE49-F238E27FC236}">
                <a16:creationId xmlns:a16="http://schemas.microsoft.com/office/drawing/2014/main" id="{D2328508-8F88-4162-B5D0-B500A9370B16}"/>
              </a:ext>
            </a:extLst>
          </p:cNvPr>
          <p:cNvSpPr>
            <a:spLocks noChangeAspect="1"/>
          </p:cNvSpPr>
          <p:nvPr/>
        </p:nvSpPr>
        <p:spPr>
          <a:xfrm>
            <a:off x="6443723" y="863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GOLD Rectangle: Rounded Corners 11">
            <a:extLst>
              <a:ext uri="{FF2B5EF4-FFF2-40B4-BE49-F238E27FC236}">
                <a16:creationId xmlns:a16="http://schemas.microsoft.com/office/drawing/2014/main" id="{9129B1D3-7CD2-4C22-8A05-9558869227F7}"/>
              </a:ext>
            </a:extLst>
          </p:cNvPr>
          <p:cNvSpPr>
            <a:spLocks noChangeAspect="1"/>
          </p:cNvSpPr>
          <p:nvPr/>
        </p:nvSpPr>
        <p:spPr>
          <a:xfrm>
            <a:off x="3707723" y="4967965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GOLD Rectangle: Rounded Corners 11">
            <a:extLst>
              <a:ext uri="{FF2B5EF4-FFF2-40B4-BE49-F238E27FC236}">
                <a16:creationId xmlns:a16="http://schemas.microsoft.com/office/drawing/2014/main" id="{02AA2314-F367-448C-B333-B0AAD7408487}"/>
              </a:ext>
            </a:extLst>
          </p:cNvPr>
          <p:cNvSpPr>
            <a:spLocks noChangeAspect="1"/>
          </p:cNvSpPr>
          <p:nvPr/>
        </p:nvSpPr>
        <p:spPr>
          <a:xfrm>
            <a:off x="3707723" y="866897"/>
            <a:ext cx="1296000" cy="1296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0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NEXT Oval 96">
            <a:hlinkClick r:id="" action="ppaction://noaction"/>
            <a:extLst>
              <a:ext uri="{FF2B5EF4-FFF2-40B4-BE49-F238E27FC236}">
                <a16:creationId xmlns:a16="http://schemas.microsoft.com/office/drawing/2014/main" id="{D4D50A3B-B023-4755-8183-F448798C1642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55" name="REVEAL Octagon 32">
            <a:extLst>
              <a:ext uri="{FF2B5EF4-FFF2-40B4-BE49-F238E27FC236}">
                <a16:creationId xmlns:a16="http://schemas.microsoft.com/office/drawing/2014/main" id="{D812753C-BB98-4F5D-A783-607C8921005B}"/>
              </a:ext>
            </a:extLst>
          </p:cNvPr>
          <p:cNvSpPr/>
          <p:nvPr/>
        </p:nvSpPr>
        <p:spPr>
          <a:xfrm>
            <a:off x="1475510" y="2861863"/>
            <a:ext cx="1635432" cy="117106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prstClr val="white"/>
                </a:solidFill>
                <a:latin typeface="Arial Black" panose="020B0A04020102020204" pitchFamily="34" charset="0"/>
              </a:rPr>
              <a:t>ANSWER</a:t>
            </a:r>
            <a:endParaRPr lang="en-GB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324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V4T\Desktop\Balloon\11949867131720718420balloon-black-aj.svg.med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621" y="3387035"/>
            <a:ext cx="1408694" cy="207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DV4T\Desktop\Balloon\11949867141963473223balloon-blue-aj.svg.med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118" y="2419444"/>
            <a:ext cx="1332245" cy="196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C:\Users\DV4T\Desktop\Balloon\1194986716244052390balloon-green-aj.svg.med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270" y="4118831"/>
            <a:ext cx="1339161" cy="197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DV4T\Desktop\Balloon\1194986728927518589balloon-purple-aj.svg.med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027" y="2569295"/>
            <a:ext cx="1305066" cy="192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DV4T\Desktop\Balloon\11949867181065833258balloon-orange-aj.svg.med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683" y="749144"/>
            <a:ext cx="1347869" cy="199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C:\Users\DV4T\Desktop\Balloon\11949867412016626076balloon-yellow-aj.svg.med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397" y="2110405"/>
            <a:ext cx="129028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C:\Users\DV4T\Desktop\1194985600143528727arrow-up-blue_benji_park_01.svg.thumb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949" flipH="1">
            <a:off x="10143068" y="7216778"/>
            <a:ext cx="408517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 descr="C:\Users\DV4T\Desktop\11949856011357057871arrow-up-green_benji_par_01.svg.thumb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5923" flipH="1">
            <a:off x="1375836" y="7258050"/>
            <a:ext cx="410633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C:\Users\DV4T\Desktop\11949856011373954678arrow-up-purple_benji_pa_01.svg.thumb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7246938"/>
            <a:ext cx="397933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 descr="C:\Users\DV4T\Desktop\11949856022109057928arrow-up-red_benji_park_01.svg.thumb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0053" flipH="1">
            <a:off x="3503084" y="7623175"/>
            <a:ext cx="412749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C:\Users\DV4T\Desktop\11949856021028737245arrow-up-seagreen_benji__01.svg.thumb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393" flipH="1">
            <a:off x="2639486" y="7162800"/>
            <a:ext cx="33443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 descr="C:\Users\DV4T\Desktop\11949856031702119688arrow-up-yellow_benji_pa_01.svg.thumb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12317" flipH="1">
            <a:off x="4246035" y="7369175"/>
            <a:ext cx="402167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1" descr="C:\Users\DV4T\Desktop\11949856031702119688arrow-up-yellow_benji_pa_01.svg.thumb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7246938"/>
            <a:ext cx="3048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7" descr="C:\Users\DV4T\Desktop\11949856011357057871arrow-up-green_benji_par_01.svg.thumb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400" y="7246938"/>
            <a:ext cx="4064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8636000" y="5943600"/>
            <a:ext cx="1930400" cy="762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005110" y="5423134"/>
            <a:ext cx="126611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n w="10541" cmpd="sng">
                  <a:solidFill>
                    <a:srgbClr val="CC475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CC4757">
                        <a:tint val="40000"/>
                        <a:satMod val="250000"/>
                      </a:srgbClr>
                    </a:gs>
                    <a:gs pos="9000">
                      <a:srgbClr val="CC4757">
                        <a:tint val="52000"/>
                        <a:satMod val="300000"/>
                      </a:srgbClr>
                    </a:gs>
                    <a:gs pos="50000">
                      <a:srgbClr val="CC4757">
                        <a:shade val="20000"/>
                        <a:satMod val="300000"/>
                      </a:srgbClr>
                    </a:gs>
                    <a:gs pos="79000">
                      <a:srgbClr val="CC4757">
                        <a:tint val="52000"/>
                        <a:satMod val="300000"/>
                      </a:srgbClr>
                    </a:gs>
                    <a:gs pos="100000">
                      <a:srgbClr val="CC475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rial" charset="0"/>
              </a:rPr>
              <a:t>Team B</a:t>
            </a:r>
          </a:p>
        </p:txBody>
      </p:sp>
      <p:pic>
        <p:nvPicPr>
          <p:cNvPr id="33" name="Picture 3" descr="C:\Users\DV4T\Desktop\11954263321967699783r5d_Gun.svg.med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6248400"/>
            <a:ext cx="142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extBox1"/>
          <p:cNvPicPr preferRelativeResize="0">
            <a:picLocks noChangeArrowheads="1" noChangeShapeType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984" y="6096000"/>
            <a:ext cx="1564216" cy="457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625600" y="5943600"/>
            <a:ext cx="1930400" cy="762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986695" y="5423134"/>
            <a:ext cx="128214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>
                <a:ln w="10541" cmpd="sng">
                  <a:solidFill>
                    <a:srgbClr val="CC475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CC4757">
                        <a:tint val="40000"/>
                        <a:satMod val="250000"/>
                      </a:srgbClr>
                    </a:gs>
                    <a:gs pos="9000">
                      <a:srgbClr val="CC4757">
                        <a:tint val="52000"/>
                        <a:satMod val="300000"/>
                      </a:srgbClr>
                    </a:gs>
                    <a:gs pos="50000">
                      <a:srgbClr val="CC4757">
                        <a:shade val="20000"/>
                        <a:satMod val="300000"/>
                      </a:srgbClr>
                    </a:gs>
                    <a:gs pos="79000">
                      <a:srgbClr val="CC4757">
                        <a:tint val="52000"/>
                        <a:satMod val="300000"/>
                      </a:srgbClr>
                    </a:gs>
                    <a:gs pos="100000">
                      <a:srgbClr val="CC475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cs typeface="Arial" charset="0"/>
              </a:rPr>
              <a:t>Team A</a:t>
            </a:r>
            <a:endParaRPr lang="en-US" sz="2800" b="1" dirty="0">
              <a:ln w="10541" cmpd="sng">
                <a:solidFill>
                  <a:srgbClr val="CC4757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CC4757">
                      <a:tint val="40000"/>
                      <a:satMod val="250000"/>
                    </a:srgbClr>
                  </a:gs>
                  <a:gs pos="9000">
                    <a:srgbClr val="CC4757">
                      <a:tint val="52000"/>
                      <a:satMod val="300000"/>
                    </a:srgbClr>
                  </a:gs>
                  <a:gs pos="50000">
                    <a:srgbClr val="CC4757">
                      <a:shade val="20000"/>
                      <a:satMod val="300000"/>
                    </a:srgbClr>
                  </a:gs>
                  <a:gs pos="79000">
                    <a:srgbClr val="CC4757">
                      <a:tint val="52000"/>
                      <a:satMod val="300000"/>
                    </a:srgbClr>
                  </a:gs>
                  <a:gs pos="100000">
                    <a:srgbClr val="CC4757">
                      <a:tint val="40000"/>
                      <a:satMod val="250000"/>
                    </a:srgbClr>
                  </a:gs>
                </a:gsLst>
                <a:lin ang="5400000"/>
              </a:gradFill>
              <a:cs typeface="Arial" charset="0"/>
            </a:endParaRPr>
          </a:p>
        </p:txBody>
      </p:sp>
      <p:pic>
        <p:nvPicPr>
          <p:cNvPr id="36" name="Picture 3" descr="C:\Users\DV4T\Desktop\11954263321967699783r5d_Gun.svg.med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248400"/>
            <a:ext cx="142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TextBox1"/>
          <p:cNvPicPr preferRelativeResize="0">
            <a:picLocks noChangeArrowheads="1" noChangeShapeType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84" y="6096000"/>
            <a:ext cx="1564216" cy="457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15632" y="798168"/>
            <a:ext cx="3531313" cy="3390626"/>
            <a:chOff x="409424" y="344341"/>
            <a:chExt cx="3154541" cy="3451413"/>
          </a:xfrm>
        </p:grpSpPr>
        <p:pic>
          <p:nvPicPr>
            <p:cNvPr id="32" name="Picture 31"/>
            <p:cNvPicPr>
              <a:picLocks noChangeAspect="1" noChangeArrowheads="1"/>
            </p:cNvPicPr>
            <p:nvPr/>
          </p:nvPicPr>
          <p:blipFill rotWithShape="1">
            <a:blip r:embed="rId27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772" r="69260" b="1"/>
            <a:stretch/>
          </p:blipFill>
          <p:spPr bwMode="auto">
            <a:xfrm>
              <a:off x="938825" y="344341"/>
              <a:ext cx="2529305" cy="1122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37"/>
            <p:cNvPicPr>
              <a:picLocks noChangeAspect="1" noChangeArrowheads="1"/>
            </p:cNvPicPr>
            <p:nvPr/>
          </p:nvPicPr>
          <p:blipFill rotWithShape="1">
            <a:blip r:embed="rId27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36" t="-16377" r="42043" b="2439"/>
            <a:stretch/>
          </p:blipFill>
          <p:spPr bwMode="auto">
            <a:xfrm>
              <a:off x="1069480" y="1711099"/>
              <a:ext cx="1778787" cy="79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27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20" t="-11149" b="-1"/>
            <a:stretch/>
          </p:blipFill>
          <p:spPr bwMode="auto">
            <a:xfrm>
              <a:off x="409424" y="2801035"/>
              <a:ext cx="3154541" cy="9947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Arrow: Pentagon 3">
            <a:hlinkClick r:id="rId28" action="ppaction://hlinksldjump"/>
            <a:extLst>
              <a:ext uri="{FF2B5EF4-FFF2-40B4-BE49-F238E27FC236}">
                <a16:creationId xmlns:a16="http://schemas.microsoft.com/office/drawing/2014/main" id="{A49D5697-40B5-F840-9DD1-2CAEE7C8F2DE}"/>
              </a:ext>
            </a:extLst>
          </p:cNvPr>
          <p:cNvSpPr/>
          <p:nvPr/>
        </p:nvSpPr>
        <p:spPr>
          <a:xfrm>
            <a:off x="5248443" y="6168494"/>
            <a:ext cx="1844443" cy="609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842298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3 0.07052 L -0.12639 -0.8113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-4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1597 L 0.02361 -0.61227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3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3819 L -0.06389 -0.43449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-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00243 0.572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86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0.02708 L -0.15973 -0.95671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-4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0.00243 0.9506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475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25886 -0.95324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-4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-0.01076 1.11736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559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0.01597 L 0.22934 -0.7382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00" y="-3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00243 0.89514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447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3819 L 0.2066 -0.4983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-2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-0.00243 0.46181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231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25521 -0.6912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0" y="-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33333E-6 L -0.01077 0.88402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44200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5759" y="1908608"/>
            <a:ext cx="10515600" cy="22061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chemeClr val="tx1"/>
                </a:solidFill>
                <a:latin typeface="Ideal Sans Bold" pitchFamily="50" charset="0"/>
                <a:cs typeface="Ideal Sans Bold" pitchFamily="50" charset="0"/>
              </a:rPr>
              <a:t>dancing</a:t>
            </a:r>
            <a:endParaRPr lang="vi-VN" sz="13800" b="1">
              <a:solidFill>
                <a:schemeClr val="tx1"/>
              </a:solidFill>
              <a:cs typeface="Ideal Sans Bold" pitchFamily="50" charset="0"/>
            </a:endParaRPr>
          </a:p>
        </p:txBody>
      </p:sp>
      <p:sp>
        <p:nvSpPr>
          <p:cNvPr id="4" name="NEXT Oval 96">
            <a:hlinkClick r:id="" action="ppaction://noaction"/>
            <a:extLst>
              <a:ext uri="{FF2B5EF4-FFF2-40B4-BE49-F238E27FC236}">
                <a16:creationId xmlns:a16="http://schemas.microsoft.com/office/drawing/2014/main" id="{1A512370-6ADD-6775-4033-0275DBE719FE}"/>
              </a:ext>
            </a:extLst>
          </p:cNvPr>
          <p:cNvSpPr/>
          <p:nvPr/>
        </p:nvSpPr>
        <p:spPr>
          <a:xfrm>
            <a:off x="10877778" y="5901312"/>
            <a:ext cx="1034025" cy="715384"/>
          </a:xfrm>
          <a:prstGeom prst="ellipse">
            <a:avLst/>
          </a:prstGeom>
          <a:solidFill>
            <a:srgbClr val="C00000"/>
          </a:solidFill>
          <a:ln w="5715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prstClr val="white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69861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chicken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parrot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lion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tiger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1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orange and black.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has sharp teeth and big claws.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100000" l="0" r="100000">
                        <a14:foregroundMark x1="73099" y1="65938" x2="78363" y2="80000"/>
                        <a14:foregroundMark x1="21053" y1="53750" x2="15789" y2="80000"/>
                        <a14:foregroundMark x1="16374" y1="82813" x2="14035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7113" y="2048507"/>
            <a:ext cx="3567709" cy="2225471"/>
          </a:xfrm>
          <a:prstGeom prst="rect">
            <a:avLst/>
          </a:prstGeom>
        </p:spPr>
      </p:pic>
      <p:pic>
        <p:nvPicPr>
          <p:cNvPr id="30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1" name="Track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408.1616" end="22493.955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09368" y="1806606"/>
            <a:ext cx="942213" cy="9422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06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horse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crocodile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elephant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bird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2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brown, black or white.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can run very fast.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5" b="96414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5234" y="2119745"/>
            <a:ext cx="1967347" cy="1971693"/>
          </a:xfrm>
          <a:prstGeom prst="rect">
            <a:avLst/>
          </a:prstGeom>
        </p:spPr>
      </p:pic>
      <p:pic>
        <p:nvPicPr>
          <p:cNvPr id="21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3" name="Track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201.2592" end="18524.433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97857" y="3626781"/>
            <a:ext cx="946296" cy="946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868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bear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monkey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peacock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hippo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3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brown or black. 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can jump and climb trees. It likes bananas.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01" b="100000" l="8475" r="95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734" y="2189018"/>
            <a:ext cx="1843468" cy="184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3" name="Track 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1082.5696" end="14907.758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79870" y="3502339"/>
            <a:ext cx="968986" cy="968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91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7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horse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crocodile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elephant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bird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4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big and grey.</a:t>
            </a:r>
          </a:p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has a long nose and two big ears 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014" b="89726" l="25118" r="431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25" t="40759" r="55615" b="11463"/>
          <a:stretch/>
        </p:blipFill>
        <p:spPr>
          <a:xfrm>
            <a:off x="5112327" y="2262636"/>
            <a:ext cx="1674849" cy="1778051"/>
          </a:xfrm>
          <a:prstGeom prst="rect">
            <a:avLst/>
          </a:prstGeom>
        </p:spPr>
      </p:pic>
      <p:pic>
        <p:nvPicPr>
          <p:cNvPr id="21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23" name="Track 9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7300" end="12034.625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205126" y="1134419"/>
            <a:ext cx="812744" cy="812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67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2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panda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deer</a:t>
              </a:r>
              <a:endParaRPr lang="de-DE" sz="40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zebra</a:t>
              </a:r>
              <a:endParaRPr lang="de-DE" sz="3600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4000">
                  <a:solidFill>
                    <a:prstClr val="white"/>
                  </a:solidFill>
                  <a:latin typeface="Abadi" panose="020B0604020104020204" pitchFamily="34" charset="0"/>
                </a:rPr>
                <a:t>parrot</a:t>
              </a:r>
              <a:endParaRPr lang="de-DE">
                <a:solidFill>
                  <a:prstClr val="white"/>
                </a:solidFill>
                <a:latin typeface="Abadi" panose="020B0604020104020204" pitchFamily="34" charset="0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>
              <a:solidFill>
                <a:prstClr val="white"/>
              </a:solidFill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Question 5</a:t>
            </a:r>
            <a:endParaRPr lang="de-DE" sz="36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9372" y="749496"/>
            <a:ext cx="11162192" cy="192443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9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animal is red, yellow and blue. It has a peak and two wings. It can fly very high. </a:t>
            </a:r>
          </a:p>
        </p:txBody>
      </p:sp>
      <p:sp>
        <p:nvSpPr>
          <p:cNvPr id="11" name="AutoShape 2" descr="Animal, Ara Macao, Beak, Bird, Colorful, Fauna, Feath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44" b="100000" l="1875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868" y="2248614"/>
            <a:ext cx="134160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374414" y="247989"/>
            <a:ext cx="622106" cy="664385"/>
          </a:xfrm>
          <a:prstGeom prst="rect">
            <a:avLst/>
          </a:prstGeom>
        </p:spPr>
      </p:pic>
      <p:pic>
        <p:nvPicPr>
          <p:cNvPr id="12" name="Track 1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546.6904" end="15782.754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46018" y="17948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24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511</Words>
  <Application>Microsoft Office PowerPoint</Application>
  <PresentationFormat>Widescreen</PresentationFormat>
  <Paragraphs>205</Paragraphs>
  <Slides>40</Slides>
  <Notes>25</Notes>
  <HiddenSlides>0</HiddenSlides>
  <MMClips>15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40</vt:i4>
      </vt:variant>
    </vt:vector>
  </HeadingPairs>
  <TitlesOfParts>
    <vt:vector size="67" baseType="lpstr">
      <vt:lpstr>Barlow</vt:lpstr>
      <vt:lpstr>Neucha</vt:lpstr>
      <vt:lpstr>宋体</vt:lpstr>
      <vt:lpstr>Hind</vt:lpstr>
      <vt:lpstr>Comic Sans MS</vt:lpstr>
      <vt:lpstr>方正黑体简体</vt:lpstr>
      <vt:lpstr>Arial Black</vt:lpstr>
      <vt:lpstr>Arial</vt:lpstr>
      <vt:lpstr>Calibri</vt:lpstr>
      <vt:lpstr>Abadi</vt:lpstr>
      <vt:lpstr>Ideal Sans Bold</vt:lpstr>
      <vt:lpstr>方正少儿简体</vt:lpstr>
      <vt:lpstr>方正卡通简体</vt:lpstr>
      <vt:lpstr>Fira Sans Extra Condensed Medium</vt:lpstr>
      <vt:lpstr>等线</vt:lpstr>
      <vt:lpstr>Antic</vt:lpstr>
      <vt:lpstr>MV Boli</vt:lpstr>
      <vt:lpstr>Montserrat</vt:lpstr>
      <vt:lpstr>Calibri Light</vt:lpstr>
      <vt:lpstr>Office 主题​​</vt:lpstr>
      <vt:lpstr>Lawn and Garden Month by Slidesgo</vt:lpstr>
      <vt:lpstr>1_Over The Rainbow by Slidesgo</vt:lpstr>
      <vt:lpstr>1_Office 主题​​</vt:lpstr>
      <vt:lpstr>Over The Rainbow by Slidesgo</vt:lpstr>
      <vt:lpstr>Office Theme</vt:lpstr>
      <vt:lpstr>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Question 1</vt:lpstr>
      <vt:lpstr>Question 2</vt:lpstr>
      <vt:lpstr>Question 3</vt:lpstr>
      <vt:lpstr>Question 4</vt:lpstr>
      <vt:lpstr>Question 5</vt:lpstr>
      <vt:lpstr>Question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</dc:title>
  <dc:creator/>
  <cp:lastModifiedBy>ASUS</cp:lastModifiedBy>
  <cp:revision>153</cp:revision>
  <dcterms:created xsi:type="dcterms:W3CDTF">2018-08-27T08:57:00Z</dcterms:created>
  <dcterms:modified xsi:type="dcterms:W3CDTF">2024-05-14T13:07:00Z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