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3" r:id="rId2"/>
    <p:sldId id="284" r:id="rId3"/>
    <p:sldId id="380" r:id="rId4"/>
    <p:sldId id="382" r:id="rId5"/>
    <p:sldId id="383" r:id="rId6"/>
    <p:sldId id="385" r:id="rId7"/>
    <p:sldId id="378" r:id="rId8"/>
    <p:sldId id="379" r:id="rId9"/>
    <p:sldId id="384" r:id="rId10"/>
    <p:sldId id="413" r:id="rId11"/>
    <p:sldId id="415" r:id="rId12"/>
    <p:sldId id="414" r:id="rId13"/>
    <p:sldId id="416" r:id="rId14"/>
    <p:sldId id="417" r:id="rId15"/>
    <p:sldId id="418" r:id="rId16"/>
    <p:sldId id="419" r:id="rId17"/>
    <p:sldId id="421" r:id="rId18"/>
    <p:sldId id="424" r:id="rId19"/>
    <p:sldId id="426" r:id="rId20"/>
    <p:sldId id="428" r:id="rId21"/>
    <p:sldId id="437" r:id="rId22"/>
    <p:sldId id="436" r:id="rId23"/>
    <p:sldId id="435" r:id="rId24"/>
    <p:sldId id="430" r:id="rId25"/>
    <p:sldId id="431" r:id="rId26"/>
    <p:sldId id="432" r:id="rId27"/>
    <p:sldId id="433" r:id="rId28"/>
    <p:sldId id="438" r:id="rId29"/>
    <p:sldId id="439" r:id="rId30"/>
    <p:sldId id="258" r:id="rId31"/>
    <p:sldId id="356" r:id="rId32"/>
    <p:sldId id="440" r:id="rId33"/>
    <p:sldId id="289" r:id="rId34"/>
    <p:sldId id="441" r:id="rId35"/>
    <p:sldId id="443" r:id="rId36"/>
    <p:sldId id="442" r:id="rId37"/>
    <p:sldId id="355" r:id="rId38"/>
    <p:sldId id="282"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1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9/9/2024</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11</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2024/9/9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1: SỬ DỤNG MỘT SỐ HÓA CHẤT, THIẾT BỊ CƠ BẢN</a:t>
            </a:r>
          </a:p>
          <a:p>
            <a:pPr algn="ctr"/>
            <a:r>
              <a:rPr lang="en-US" sz="5400" b="1">
                <a:solidFill>
                  <a:schemeClr val="accent2">
                    <a:lumMod val="75000"/>
                  </a:schemeClr>
                </a:solidFill>
                <a:latin typeface="+mj-lt"/>
                <a:cs typeface="+mj-lt"/>
              </a:rPr>
              <a:t>TRONG PHÒNG THÍ NGHIỆM</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700" b="1">
                <a:solidFill>
                  <a:schemeClr val="tx1"/>
                </a:solidFill>
              </a:rPr>
              <a:t> -</a:t>
            </a:r>
            <a:r>
              <a:rPr lang="zh-CN" altLang="en-US" sz="2700" b="1">
                <a:solidFill>
                  <a:schemeClr val="tx1"/>
                </a:solidFill>
              </a:rPr>
              <a:t> Các dụng cụ thí nghiệm và cách sử dụng an toàn.</a:t>
            </a: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5’, hoàn thành cột 1,2 - Phiếu học tập 1:</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251269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Báo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cáo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thảo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luận</a:t>
            </a:r>
            <a:r>
              <a:rPr lang="en-US" sz="4000" b="1" dirty="0">
                <a:solidFill>
                  <a:schemeClr val="accent2">
                    <a:lumMod val="50000"/>
                  </a:schemeClr>
                </a:solidFill>
                <a:latin typeface="Arial" panose="020B0604020202020204" pitchFamily="34" charset="0"/>
                <a:cs typeface="Arial" panose="020B0604020202020204" pitchFamily="34" charset="0"/>
              </a:rPr>
              <a:t>:</a:t>
            </a:r>
          </a:p>
          <a:p>
            <a:pPr indent="0"/>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4259</Words>
  <Application>Microsoft Office PowerPoint</Application>
  <PresentationFormat>Widescreen</PresentationFormat>
  <Paragraphs>410</Paragraphs>
  <Slides>38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Microsoft YaHei</vt:lpstr>
      <vt:lpstr>Aharoni</vt:lpstr>
      <vt:lpstr>Arial</vt:lpstr>
      <vt:lpstr>Calibri</vt:lpstr>
      <vt:lpstr>Calibri Light</vt:lpstr>
      <vt:lpstr>Cambria</vt:lpstr>
      <vt:lpstr>Impact</vt:lpstr>
      <vt:lpstr>Impact MT Std</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Đặng Thị Ánh Tuyết</cp:lastModifiedBy>
  <cp:revision>28</cp:revision>
  <dcterms:created xsi:type="dcterms:W3CDTF">2017-05-28T12:28:00Z</dcterms:created>
  <dcterms:modified xsi:type="dcterms:W3CDTF">2024-09-09T02:37:47Z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