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36" r:id="rId5"/>
    <p:sldMasterId id="2147483748" r:id="rId6"/>
    <p:sldMasterId id="2147483760" r:id="rId7"/>
    <p:sldMasterId id="2147483772" r:id="rId8"/>
  </p:sldMasterIdLst>
  <p:notesMasterIdLst>
    <p:notesMasterId r:id="rId43"/>
  </p:notesMasterIdLst>
  <p:sldIdLst>
    <p:sldId id="257" r:id="rId9"/>
    <p:sldId id="474" r:id="rId10"/>
    <p:sldId id="266" r:id="rId11"/>
    <p:sldId id="256" r:id="rId12"/>
    <p:sldId id="508" r:id="rId13"/>
    <p:sldId id="320" r:id="rId14"/>
    <p:sldId id="497" r:id="rId15"/>
    <p:sldId id="467" r:id="rId16"/>
    <p:sldId id="509" r:id="rId17"/>
    <p:sldId id="511" r:id="rId18"/>
    <p:sldId id="499" r:id="rId19"/>
    <p:sldId id="510" r:id="rId20"/>
    <p:sldId id="512" r:id="rId21"/>
    <p:sldId id="513" r:id="rId22"/>
    <p:sldId id="340" r:id="rId23"/>
    <p:sldId id="480" r:id="rId24"/>
    <p:sldId id="515" r:id="rId25"/>
    <p:sldId id="505" r:id="rId26"/>
    <p:sldId id="482" r:id="rId27"/>
    <p:sldId id="259" r:id="rId28"/>
    <p:sldId id="517" r:id="rId29"/>
    <p:sldId id="518" r:id="rId30"/>
    <p:sldId id="506" r:id="rId31"/>
    <p:sldId id="507" r:id="rId32"/>
    <p:sldId id="522" r:id="rId33"/>
    <p:sldId id="523" r:id="rId34"/>
    <p:sldId id="524" r:id="rId35"/>
    <p:sldId id="519" r:id="rId36"/>
    <p:sldId id="267" r:id="rId37"/>
    <p:sldId id="525" r:id="rId38"/>
    <p:sldId id="528" r:id="rId39"/>
    <p:sldId id="527" r:id="rId40"/>
    <p:sldId id="529" r:id="rId41"/>
    <p:sldId id="47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0" d="100"/>
          <a:sy n="60" d="100"/>
        </p:scale>
        <p:origin x="8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2107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54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10/3/2024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10/3/2024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10/3/2024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10/3/2024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10/3/2024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41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96766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33052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43188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83234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70865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26234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92317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002462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3526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4460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10/3/2024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69037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83232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873239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3145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01592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859533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37084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99711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7346513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87096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52773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10/3/2024</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8277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10/3/2024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6952428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10/3/2024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10/3/2024</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5089848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2.jpe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6.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0.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1.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openxmlformats.org/officeDocument/2006/relationships/image" Target="../media/image27.png"/><Relationship Id="rId3" Type="http://schemas.openxmlformats.org/officeDocument/2006/relationships/image" Target="../media/image19.png"/><Relationship Id="rId21" Type="http://schemas.openxmlformats.org/officeDocument/2006/relationships/image" Target="../media/image29.png"/><Relationship Id="rId7" Type="http://schemas.microsoft.com/office/2007/relationships/hdphoto" Target="../media/hdphoto3.wdp"/><Relationship Id="rId12" Type="http://schemas.openxmlformats.org/officeDocument/2006/relationships/image" Target="../media/image24.png"/><Relationship Id="rId17" Type="http://schemas.microsoft.com/office/2007/relationships/hdphoto" Target="../media/hdphoto8.wdp"/><Relationship Id="rId2" Type="http://schemas.openxmlformats.org/officeDocument/2006/relationships/image" Target="../media/image18.jpeg"/><Relationship Id="rId16" Type="http://schemas.openxmlformats.org/officeDocument/2006/relationships/image" Target="../media/image26.png"/><Relationship Id="rId20" Type="http://schemas.openxmlformats.org/officeDocument/2006/relationships/slide" Target="slide4.xml"/><Relationship Id="rId1" Type="http://schemas.openxmlformats.org/officeDocument/2006/relationships/slideLayout" Target="../slideLayouts/slideLayout72.xml"/><Relationship Id="rId6" Type="http://schemas.openxmlformats.org/officeDocument/2006/relationships/image" Target="../media/image2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image" Target="../media/image20.png"/><Relationship Id="rId9" Type="http://schemas.microsoft.com/office/2007/relationships/hdphoto" Target="../media/hdphoto4.wdp"/><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8.png"/><Relationship Id="rId3" Type="http://schemas.microsoft.com/office/2007/relationships/hdphoto" Target="../media/hdphoto9.wdp"/><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72.xml"/><Relationship Id="rId6" Type="http://schemas.openxmlformats.org/officeDocument/2006/relationships/image" Target="../media/image33.png"/><Relationship Id="rId11" Type="http://schemas.openxmlformats.org/officeDocument/2006/relationships/image" Target="../media/image27.png"/><Relationship Id="rId5" Type="http://schemas.openxmlformats.org/officeDocument/2006/relationships/image" Target="../media/image32.gif"/><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0.wdp"/><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microsoft.com/office/2007/relationships/hdphoto" Target="../media/hdphoto11.wdp"/><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72.xml"/><Relationship Id="rId6" Type="http://schemas.openxmlformats.org/officeDocument/2006/relationships/image" Target="../media/image39.pn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27.png"/><Relationship Id="rId4" Type="http://schemas.openxmlformats.org/officeDocument/2006/relationships/image" Target="../media/image32.gif"/><Relationship Id="rId9" Type="http://schemas.microsoft.com/office/2007/relationships/hdphoto" Target="../media/hdphoto10.wdp"/><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36.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530" y="2963130"/>
            <a:ext cx="6477000" cy="3943350"/>
          </a:xfrm>
          <a:prstGeom prst="rect">
            <a:avLst/>
          </a:prstGeom>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mèo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chập</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hốc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ích</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ruộng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algn="r">
              <a:lnSpc>
                <a:spcPct val="150000"/>
              </a:lnSpc>
            </a:pP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cxnSp>
        <p:nvCxnSpPr>
          <p:cNvPr id="18" name="Straight Connector 17">
            <a:extLst>
              <a:ext uri="{FF2B5EF4-FFF2-40B4-BE49-F238E27FC236}">
                <a16:creationId xmlns:a16="http://schemas.microsoft.com/office/drawing/2014/main" id="{24CD6D41-82A1-497A-A4DB-0D54D2DD67A7}"/>
              </a:ext>
            </a:extLst>
          </p:cNvPr>
          <p:cNvCxnSpPr/>
          <p:nvPr/>
        </p:nvCxnSpPr>
        <p:spPr>
          <a:xfrm flipH="1">
            <a:off x="4154635" y="1487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6FE652-346E-4DB4-ACC5-7FFD67EA56EC}"/>
              </a:ext>
            </a:extLst>
          </p:cNvPr>
          <p:cNvCxnSpPr/>
          <p:nvPr/>
        </p:nvCxnSpPr>
        <p:spPr>
          <a:xfrm flipH="1">
            <a:off x="4736430" y="1927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FE1441-026C-4C00-80CD-E4F4EFB2F3B4}"/>
              </a:ext>
            </a:extLst>
          </p:cNvPr>
          <p:cNvCxnSpPr/>
          <p:nvPr/>
        </p:nvCxnSpPr>
        <p:spPr>
          <a:xfrm flipH="1">
            <a:off x="6483157" y="23672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897492"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84DA01-83D2-48BC-95A0-5B99F38315E9}"/>
              </a:ext>
            </a:extLst>
          </p:cNvPr>
          <p:cNvCxnSpPr/>
          <p:nvPr/>
        </p:nvCxnSpPr>
        <p:spPr>
          <a:xfrm flipH="1">
            <a:off x="3978543"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5E7CA0-9778-414A-B609-5D5035137956}"/>
              </a:ext>
            </a:extLst>
          </p:cNvPr>
          <p:cNvCxnSpPr/>
          <p:nvPr/>
        </p:nvCxnSpPr>
        <p:spPr>
          <a:xfrm flipH="1">
            <a:off x="7579462" y="29272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5B4FE-5404-4A61-9089-4DFB82AB4A80}"/>
              </a:ext>
            </a:extLst>
          </p:cNvPr>
          <p:cNvCxnSpPr/>
          <p:nvPr/>
        </p:nvCxnSpPr>
        <p:spPr>
          <a:xfrm flipH="1">
            <a:off x="7139968" y="33307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B49CF5-4C30-4E71-A0EB-19C3233E1333}"/>
              </a:ext>
            </a:extLst>
          </p:cNvPr>
          <p:cNvCxnSpPr/>
          <p:nvPr/>
        </p:nvCxnSpPr>
        <p:spPr>
          <a:xfrm flipH="1">
            <a:off x="8632623" y="3770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664C8A-186E-498B-92B8-6008DB58373F}"/>
              </a:ext>
            </a:extLst>
          </p:cNvPr>
          <p:cNvCxnSpPr/>
          <p:nvPr/>
        </p:nvCxnSpPr>
        <p:spPr>
          <a:xfrm flipH="1">
            <a:off x="4926102" y="42595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AC531F-7690-4F84-A0E6-0A12E2767FB8}"/>
              </a:ext>
            </a:extLst>
          </p:cNvPr>
          <p:cNvCxnSpPr/>
          <p:nvPr/>
        </p:nvCxnSpPr>
        <p:spPr>
          <a:xfrm flipH="1">
            <a:off x="330990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755F6B-304F-4A74-9BA2-FBA6A2ED8FED}"/>
              </a:ext>
            </a:extLst>
          </p:cNvPr>
          <p:cNvCxnSpPr/>
          <p:nvPr/>
        </p:nvCxnSpPr>
        <p:spPr>
          <a:xfrm flipH="1">
            <a:off x="785408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7ED365-CE0E-42A4-904C-796C39EE5939}"/>
              </a:ext>
            </a:extLst>
          </p:cNvPr>
          <p:cNvGrpSpPr/>
          <p:nvPr/>
        </p:nvGrpSpPr>
        <p:grpSpPr>
          <a:xfrm>
            <a:off x="708941" y="6023881"/>
            <a:ext cx="6103839" cy="769441"/>
            <a:chOff x="708943" y="6033135"/>
            <a:chExt cx="5825836" cy="769441"/>
          </a:xfrm>
        </p:grpSpPr>
        <p:sp>
          <p:nvSpPr>
            <p:cNvPr id="31" name="TextBox 30">
              <a:extLst>
                <a:ext uri="{FF2B5EF4-FFF2-40B4-BE49-F238E27FC236}">
                  <a16:creationId xmlns:a16="http://schemas.microsoft.com/office/drawing/2014/main"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32" name="TextBox 31">
              <a:extLst>
                <a:ext uri="{FF2B5EF4-FFF2-40B4-BE49-F238E27FC236}">
                  <a16:creationId xmlns:a16="http://schemas.microsoft.com/office/drawing/2014/main" id="{005C76A3-84AA-4F43-BC79-019E6F047267}"/>
                </a:ext>
              </a:extLst>
            </p:cNvPr>
            <p:cNvSpPr txBox="1"/>
            <p:nvPr/>
          </p:nvSpPr>
          <p:spPr>
            <a:xfrm>
              <a:off x="1016462" y="6033135"/>
              <a:ext cx="5167386" cy="769441"/>
            </a:xfrm>
            <a:prstGeom prst="rect">
              <a:avLst/>
            </a:prstGeom>
            <a:noFill/>
          </p:spPr>
          <p:txBody>
            <a:bodyPr wrap="square">
              <a:spAutoFit/>
            </a:bodyPr>
            <a:lstStyle/>
            <a:p>
              <a:pPr algn="ctr"/>
              <a:r>
                <a:rPr lang="en-US" sz="4400" dirty="0" err="1">
                  <a:solidFill>
                    <a:schemeClr val="bg1"/>
                  </a:solidFill>
                  <a:latin typeface="Arial-Rounded" pitchFamily="34" charset="0"/>
                  <a:ea typeface="Arial-Rounded" pitchFamily="34" charset="0"/>
                  <a:cs typeface="Arial-Rounded" pitchFamily="34" charset="0"/>
                </a:rPr>
                <a:t>Đọc</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nối</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tiếp</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câu</a:t>
              </a:r>
              <a:endParaRPr lang="en-US" sz="4400" dirty="0">
                <a:solidFill>
                  <a:schemeClr val="bg1"/>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826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1+#ppt_w/2"/>
                                          </p:val>
                                        </p:tav>
                                        <p:tav tm="100000">
                                          <p:val>
                                            <p:strVal val="#ppt_x"/>
                                          </p:val>
                                        </p:tav>
                                      </p:tavLst>
                                    </p:anim>
                                    <p:anim calcmode="lin" valueType="num">
                                      <p:cBhvr additive="base">
                                        <p:cTn id="8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0" y="931374"/>
            <a:ext cx="527050" cy="328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5"/>
            <a:ext cx="527050" cy="11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84799" y="142866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4457" y="411808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9382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717727" y="4102100"/>
            <a:ext cx="9353770"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395974" y="3261536"/>
            <a:ext cx="9751611" cy="830997"/>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trống gọi mọi người thức dậy, tu hú kêu báo mùa vải chín, chim bắt sâu, bảo vệ mùa màng.</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717727" y="4808092"/>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Bé làm bài, bé đi học, bé quét nhà, nhặt rau, chơi với em đỡ mẹ.</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565750"/>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tu 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ú</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cú</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mèo</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3211412" y="5518991"/>
            <a:ext cx="8642736" cy="1077218"/>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4.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1066800" y="1306286"/>
            <a:ext cx="9318172" cy="3577999"/>
          </a:xfrm>
          <a:prstGeom prst="rect">
            <a:avLst/>
          </a:prstGeom>
        </p:spPr>
      </p:pic>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034708" y="2941504"/>
            <a:ext cx="605928" cy="914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034708" y="3690651"/>
            <a:ext cx="605928" cy="88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034708" y="2941504"/>
            <a:ext cx="605928" cy="14652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
            <a:hlinkClick r:id="" action="ppaction://media"/>
            <a:extLst>
              <a:ext uri="{FF2B5EF4-FFF2-40B4-BE49-F238E27FC236}">
                <a16:creationId xmlns:a16="http://schemas.microsoft.com/office/drawing/2014/main" id="{F1A87B19-21F2-4D00-9826-D09EBD7882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9817" y="1016230"/>
            <a:ext cx="8637223" cy="5264827"/>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Nghe - </a:t>
            </a: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3785652"/>
          </a:xfrm>
          <a:prstGeom prst="rect">
            <a:avLst/>
          </a:prstGeom>
          <a:noFill/>
        </p:spPr>
        <p:txBody>
          <a:bodyPr wrap="square" rtlCol="0">
            <a:spAutoFit/>
          </a:bodyPr>
          <a:lstStyle/>
          <a:p>
            <a:pPr lvl="0" algn="just">
              <a:defRPr/>
            </a:pPr>
            <a:r>
              <a:rPr lang="vi-VN" sz="4000" dirty="0">
                <a:solidFill>
                  <a:srgbClr val="000000"/>
                </a:solidFill>
                <a:latin typeface="HP001 4 hang 1 ô ly" panose="020B0603050302020204" charset="0"/>
                <a:cs typeface="HP001 4 hang 1 ô ly" panose="020B0603050302020204" charset="0"/>
              </a:rPr>
              <a:t>Quanh ta, mọi người đều làm việc.</a:t>
            </a:r>
          </a:p>
          <a:p>
            <a:pPr lvl="0" algn="just">
              <a:defRPr/>
            </a:pPr>
            <a:r>
              <a:rPr lang="vi-VN" sz="4000" dirty="0">
                <a:solidFill>
                  <a:srgbClr val="000000"/>
                </a:solidFill>
                <a:latin typeface="HP001 4 hang 1 ô ly" panose="020B0603050302020204" charset="0"/>
                <a:cs typeface="HP001 4 hang 1 ô ly" panose="020B0603050302020204" charset="0"/>
              </a:rPr>
              <a:t>   Cái đồng </a:t>
            </a:r>
            <a:r>
              <a:rPr lang="en-US" sz="4000" dirty="0" err="1">
                <a:solidFill>
                  <a:srgbClr val="000000"/>
                </a:solidFill>
                <a:latin typeface="HP001 4 hang 1 ô ly" panose="020B0603050302020204" charset="0"/>
                <a:cs typeface="HP001 4 hang 1 ô ly" panose="020B0603050302020204" charset="0"/>
              </a:rPr>
              <a:t>hồ</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báo phút, báo giờ. Con gà gáy vang báo trời sắp sáng</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Con tu hú </a:t>
            </a:r>
            <a:r>
              <a:rPr lang="en-US" sz="4000" dirty="0" err="1">
                <a:solidFill>
                  <a:srgbClr val="000000"/>
                </a:solidFill>
                <a:latin typeface="HP001 4 hang 1 ô ly" panose="020B0603050302020204" charset="0"/>
                <a:cs typeface="HP001 4 hang 1 ô ly" panose="020B0603050302020204" charset="0"/>
              </a:rPr>
              <a:t>gọi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mùa</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vải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chín</a:t>
            </a:r>
            <a:r>
              <a:rPr lang="vi-VN" sz="4000" dirty="0">
                <a:solidFill>
                  <a:srgbClr val="000000"/>
                </a:solidFill>
                <a:latin typeface="HP001 4 hang 1 ô ly" panose="020B0603050302020204" charset="0"/>
                <a:cs typeface="HP001 4 hang 1 ô ly" panose="020B0603050302020204" charset="0"/>
              </a:rPr>
              <a:t>. Cành đào nở hoa cho sắc xuân thêm rực rỡ, ngày xuân thêm tưng bừng. </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Content Placeholder 20" descr="logo">
            <a:extLst>
              <a:ext uri="{FF2B5EF4-FFF2-40B4-BE49-F238E27FC236}">
                <a16:creationId xmlns:a16="http://schemas.microsoft.com/office/drawing/2014/main" id="{7E258092-DA38-4B7E-80E9-21E9F2B46FE3}"/>
              </a:ext>
            </a:extLst>
          </p:cNvPr>
          <p:cNvPicPr>
            <a:picLocks noChangeAspect="1"/>
          </p:cNvPicPr>
          <p:nvPr/>
        </p:nvPicPr>
        <p:blipFill>
          <a:blip r:embed="rId3"/>
          <a:stretch>
            <a:fillRect/>
          </a:stretch>
        </p:blipFill>
        <p:spPr>
          <a:xfrm>
            <a:off x="9916613" y="12584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9DB87B8-DD39-4625-A536-1258A30EB6DC}"/>
              </a:ext>
            </a:extLst>
          </p:cNvPr>
          <p:cNvPicPr>
            <a:picLocks noGrp="1" noChangeAspect="1"/>
          </p:cNvPicPr>
          <p:nvPr>
            <p:ph idx="1"/>
          </p:nvPr>
        </p:nvPicPr>
        <p:blipFill>
          <a:blip r:embed="rId2"/>
          <a:stretch>
            <a:fillRect/>
          </a:stretch>
        </p:blipFill>
        <p:spPr>
          <a:xfrm>
            <a:off x="643467" y="1466088"/>
            <a:ext cx="10905066" cy="4107397"/>
          </a:xfrm>
          <a:prstGeom prst="rect">
            <a:avLst/>
          </a:prstGeom>
        </p:spPr>
      </p:pic>
      <p:pic>
        <p:nvPicPr>
          <p:cNvPr id="6" name="Content Placeholder 20" descr="logo">
            <a:extLst>
              <a:ext uri="{FF2B5EF4-FFF2-40B4-BE49-F238E27FC236}">
                <a16:creationId xmlns:a16="http://schemas.microsoft.com/office/drawing/2014/main" id="{CC2F8F68-68A1-4503-B5E0-4DC8BB75C662}"/>
              </a:ext>
            </a:extLst>
          </p:cNvPr>
          <p:cNvPicPr>
            <a:picLocks noChangeAspect="1"/>
          </p:cNvPicPr>
          <p:nvPr/>
        </p:nvPicPr>
        <p:blipFill>
          <a:blip r:embed="rId3"/>
          <a:stretch>
            <a:fillRect/>
          </a:stretch>
        </p:blipFill>
        <p:spPr>
          <a:xfrm>
            <a:off x="10700385" y="-88265"/>
            <a:ext cx="1564640" cy="1598295"/>
          </a:xfrm>
          <a:prstGeom prst="rect">
            <a:avLst/>
          </a:prstGeom>
        </p:spPr>
      </p:pic>
      <p:sp>
        <p:nvSpPr>
          <p:cNvPr id="7" name="TextBox 6">
            <a:extLst>
              <a:ext uri="{FF2B5EF4-FFF2-40B4-BE49-F238E27FC236}">
                <a16:creationId xmlns:a16="http://schemas.microsoft.com/office/drawing/2014/main" id="{668C3287-D758-4B0D-BCC4-51C1CE388BBC}"/>
              </a:ext>
            </a:extLst>
          </p:cNvPr>
          <p:cNvSpPr txBox="1"/>
          <p:nvPr/>
        </p:nvSpPr>
        <p:spPr>
          <a:xfrm>
            <a:off x="3429000" y="334191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h</a:t>
            </a:r>
          </a:p>
        </p:txBody>
      </p:sp>
      <p:sp>
        <p:nvSpPr>
          <p:cNvPr id="8" name="TextBox 7">
            <a:extLst>
              <a:ext uri="{FF2B5EF4-FFF2-40B4-BE49-F238E27FC236}">
                <a16:creationId xmlns:a16="http://schemas.microsoft.com/office/drawing/2014/main" id="{64552800-B34E-4BBA-A02E-164C52D931D9}"/>
              </a:ext>
            </a:extLst>
          </p:cNvPr>
          <p:cNvSpPr txBox="1"/>
          <p:nvPr/>
        </p:nvSpPr>
        <p:spPr>
          <a:xfrm>
            <a:off x="3428999" y="3872925"/>
            <a:ext cx="566057"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507B94-214E-450E-825E-070A7980F144}"/>
              </a:ext>
            </a:extLst>
          </p:cNvPr>
          <p:cNvSpPr txBox="1"/>
          <p:nvPr/>
        </p:nvSpPr>
        <p:spPr>
          <a:xfrm>
            <a:off x="3428998" y="4896268"/>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l</a:t>
            </a:r>
          </a:p>
        </p:txBody>
      </p:sp>
      <p:sp>
        <p:nvSpPr>
          <p:cNvPr id="10" name="TextBox 9">
            <a:extLst>
              <a:ext uri="{FF2B5EF4-FFF2-40B4-BE49-F238E27FC236}">
                <a16:creationId xmlns:a16="http://schemas.microsoft.com/office/drawing/2014/main" id="{BE9FDDB3-0AC5-4F79-B3EB-B78F3902A574}"/>
              </a:ext>
            </a:extLst>
          </p:cNvPr>
          <p:cNvSpPr txBox="1"/>
          <p:nvPr/>
        </p:nvSpPr>
        <p:spPr>
          <a:xfrm>
            <a:off x="8556170" y="334191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n</a:t>
            </a:r>
          </a:p>
        </p:txBody>
      </p:sp>
      <p:sp>
        <p:nvSpPr>
          <p:cNvPr id="11" name="TextBox 10">
            <a:extLst>
              <a:ext uri="{FF2B5EF4-FFF2-40B4-BE49-F238E27FC236}">
                <a16:creationId xmlns:a16="http://schemas.microsoft.com/office/drawing/2014/main" id="{030AFDDF-F776-479C-9A90-A3E4B6627F29}"/>
              </a:ext>
            </a:extLst>
          </p:cNvPr>
          <p:cNvSpPr txBox="1"/>
          <p:nvPr/>
        </p:nvSpPr>
        <p:spPr>
          <a:xfrm>
            <a:off x="8556169" y="387292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o</a:t>
            </a:r>
          </a:p>
        </p:txBody>
      </p:sp>
      <p:sp>
        <p:nvSpPr>
          <p:cNvPr id="12" name="TextBox 11">
            <a:extLst>
              <a:ext uri="{FF2B5EF4-FFF2-40B4-BE49-F238E27FC236}">
                <a16:creationId xmlns:a16="http://schemas.microsoft.com/office/drawing/2014/main" id="{C744BE18-2D19-4B90-AD2F-5D53AE4C83E9}"/>
              </a:ext>
            </a:extLst>
          </p:cNvPr>
          <p:cNvSpPr txBox="1"/>
          <p:nvPr/>
        </p:nvSpPr>
        <p:spPr>
          <a:xfrm>
            <a:off x="8556168" y="490476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ơ</a:t>
            </a:r>
          </a:p>
        </p:txBody>
      </p:sp>
    </p:spTree>
    <p:extLst>
      <p:ext uri="{BB962C8B-B14F-4D97-AF65-F5344CB8AC3E}">
        <p14:creationId xmlns:p14="http://schemas.microsoft.com/office/powerpoint/2010/main" val="19775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books&#10;&#10;Description automatically generated with low confidence">
            <a:extLst>
              <a:ext uri="{FF2B5EF4-FFF2-40B4-BE49-F238E27FC236}">
                <a16:creationId xmlns:a16="http://schemas.microsoft.com/office/drawing/2014/main" id="{32C6C232-F879-4D58-B0B4-B2EFF382E133}"/>
              </a:ext>
            </a:extLst>
          </p:cNvPr>
          <p:cNvPicPr>
            <a:picLocks noGrp="1" noChangeAspect="1"/>
          </p:cNvPicPr>
          <p:nvPr>
            <p:ph idx="1"/>
          </p:nvPr>
        </p:nvPicPr>
        <p:blipFill>
          <a:blip r:embed="rId2"/>
          <a:stretch>
            <a:fillRect/>
          </a:stretch>
        </p:blipFill>
        <p:spPr>
          <a:xfrm>
            <a:off x="447524" y="250020"/>
            <a:ext cx="10905066" cy="3462358"/>
          </a:xfrm>
          <a:prstGeom prst="rect">
            <a:avLst/>
          </a:prstGeom>
        </p:spPr>
      </p:pic>
      <p:pic>
        <p:nvPicPr>
          <p:cNvPr id="6" name="Content Placeholder 20" descr="logo">
            <a:extLst>
              <a:ext uri="{FF2B5EF4-FFF2-40B4-BE49-F238E27FC236}">
                <a16:creationId xmlns:a16="http://schemas.microsoft.com/office/drawing/2014/main" id="{2F3AB719-E212-4F88-81F5-BAA392C83590}"/>
              </a:ext>
            </a:extLst>
          </p:cNvPr>
          <p:cNvPicPr>
            <a:picLocks noChangeAspect="1"/>
          </p:cNvPicPr>
          <p:nvPr/>
        </p:nvPicPr>
        <p:blipFill>
          <a:blip r:embed="rId3"/>
          <a:stretch>
            <a:fillRect/>
          </a:stretch>
        </p:blipFill>
        <p:spPr>
          <a:xfrm>
            <a:off x="10700385" y="-88265"/>
            <a:ext cx="1564640" cy="1598295"/>
          </a:xfrm>
          <a:prstGeom prst="rect">
            <a:avLst/>
          </a:prstGeom>
        </p:spPr>
      </p:pic>
      <p:pic>
        <p:nvPicPr>
          <p:cNvPr id="8" name="Picture 7">
            <a:extLst>
              <a:ext uri="{FF2B5EF4-FFF2-40B4-BE49-F238E27FC236}">
                <a16:creationId xmlns:a16="http://schemas.microsoft.com/office/drawing/2014/main" id="{A854A1CA-B614-444D-930B-DA7399FFAE75}"/>
              </a:ext>
            </a:extLst>
          </p:cNvPr>
          <p:cNvPicPr>
            <a:picLocks noChangeAspect="1"/>
          </p:cNvPicPr>
          <p:nvPr/>
        </p:nvPicPr>
        <p:blipFill>
          <a:blip r:embed="rId4"/>
          <a:stretch>
            <a:fillRect/>
          </a:stretch>
        </p:blipFill>
        <p:spPr>
          <a:xfrm>
            <a:off x="1054554" y="4239986"/>
            <a:ext cx="1657350" cy="1447800"/>
          </a:xfrm>
          <a:prstGeom prst="rect">
            <a:avLst/>
          </a:prstGeom>
        </p:spPr>
      </p:pic>
      <p:pic>
        <p:nvPicPr>
          <p:cNvPr id="10" name="Picture 9">
            <a:extLst>
              <a:ext uri="{FF2B5EF4-FFF2-40B4-BE49-F238E27FC236}">
                <a16:creationId xmlns:a16="http://schemas.microsoft.com/office/drawing/2014/main" id="{C94621F1-8106-4D8C-9792-6060D54C8D83}"/>
              </a:ext>
            </a:extLst>
          </p:cNvPr>
          <p:cNvPicPr>
            <a:picLocks noChangeAspect="1"/>
          </p:cNvPicPr>
          <p:nvPr/>
        </p:nvPicPr>
        <p:blipFill>
          <a:blip r:embed="rId5"/>
          <a:stretch>
            <a:fillRect/>
          </a:stretch>
        </p:blipFill>
        <p:spPr>
          <a:xfrm>
            <a:off x="3241221" y="4144736"/>
            <a:ext cx="2095500" cy="1543050"/>
          </a:xfrm>
          <a:prstGeom prst="rect">
            <a:avLst/>
          </a:prstGeom>
        </p:spPr>
      </p:pic>
      <p:pic>
        <p:nvPicPr>
          <p:cNvPr id="12" name="Picture 11">
            <a:extLst>
              <a:ext uri="{FF2B5EF4-FFF2-40B4-BE49-F238E27FC236}">
                <a16:creationId xmlns:a16="http://schemas.microsoft.com/office/drawing/2014/main" id="{EB533BDC-FB9D-43B7-8514-703BF88F29EF}"/>
              </a:ext>
            </a:extLst>
          </p:cNvPr>
          <p:cNvPicPr>
            <a:picLocks noChangeAspect="1"/>
          </p:cNvPicPr>
          <p:nvPr/>
        </p:nvPicPr>
        <p:blipFill>
          <a:blip r:embed="rId6"/>
          <a:stretch>
            <a:fillRect/>
          </a:stretch>
        </p:blipFill>
        <p:spPr>
          <a:xfrm>
            <a:off x="7771037" y="4211411"/>
            <a:ext cx="1485900" cy="1409700"/>
          </a:xfrm>
          <a:prstGeom prst="rect">
            <a:avLst/>
          </a:prstGeom>
        </p:spPr>
      </p:pic>
      <p:pic>
        <p:nvPicPr>
          <p:cNvPr id="14" name="Picture 13">
            <a:extLst>
              <a:ext uri="{FF2B5EF4-FFF2-40B4-BE49-F238E27FC236}">
                <a16:creationId xmlns:a16="http://schemas.microsoft.com/office/drawing/2014/main" id="{A747C754-FDF2-44A9-AC1A-9BB0FFBAC2F0}"/>
              </a:ext>
            </a:extLst>
          </p:cNvPr>
          <p:cNvPicPr>
            <a:picLocks noChangeAspect="1"/>
          </p:cNvPicPr>
          <p:nvPr/>
        </p:nvPicPr>
        <p:blipFill>
          <a:blip r:embed="rId7"/>
          <a:stretch>
            <a:fillRect/>
          </a:stretch>
        </p:blipFill>
        <p:spPr>
          <a:xfrm>
            <a:off x="5658529" y="4359048"/>
            <a:ext cx="1790700" cy="1209675"/>
          </a:xfrm>
          <a:prstGeom prst="rect">
            <a:avLst/>
          </a:prstGeom>
        </p:spPr>
      </p:pic>
      <p:pic>
        <p:nvPicPr>
          <p:cNvPr id="16" name="Picture 15">
            <a:extLst>
              <a:ext uri="{FF2B5EF4-FFF2-40B4-BE49-F238E27FC236}">
                <a16:creationId xmlns:a16="http://schemas.microsoft.com/office/drawing/2014/main" id="{44E5DA10-BA67-448E-8CB0-164F664649F4}"/>
              </a:ext>
            </a:extLst>
          </p:cNvPr>
          <p:cNvPicPr>
            <a:picLocks noChangeAspect="1"/>
          </p:cNvPicPr>
          <p:nvPr/>
        </p:nvPicPr>
        <p:blipFill>
          <a:blip r:embed="rId8"/>
          <a:stretch>
            <a:fillRect/>
          </a:stretch>
        </p:blipFill>
        <p:spPr>
          <a:xfrm>
            <a:off x="9729107" y="4239986"/>
            <a:ext cx="1485900" cy="1257300"/>
          </a:xfrm>
          <a:prstGeom prst="rect">
            <a:avLst/>
          </a:prstGeom>
        </p:spPr>
      </p:pic>
    </p:spTree>
    <p:extLst>
      <p:ext uri="{BB962C8B-B14F-4D97-AF65-F5344CB8AC3E}">
        <p14:creationId xmlns:p14="http://schemas.microsoft.com/office/powerpoint/2010/main" val="288780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9283819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Luyện</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tập</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41384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7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with low confidence">
            <a:extLst>
              <a:ext uri="{FF2B5EF4-FFF2-40B4-BE49-F238E27FC236}">
                <a16:creationId xmlns:a16="http://schemas.microsoft.com/office/drawing/2014/main" id="{6E783A71-71F2-432F-8A48-552275AB3C63}"/>
              </a:ext>
            </a:extLst>
          </p:cNvPr>
          <p:cNvPicPr>
            <a:picLocks noGrp="1" noChangeAspect="1"/>
          </p:cNvPicPr>
          <p:nvPr>
            <p:ph type="pic" sz="quarter" idx="13"/>
          </p:nvPr>
        </p:nvPicPr>
        <p:blipFill rotWithShape="1">
          <a:blip r:embed="rId2"/>
          <a:stretch/>
        </p:blipFill>
        <p:spPr>
          <a:xfrm>
            <a:off x="1859448" y="643467"/>
            <a:ext cx="8473104" cy="5571066"/>
          </a:xfrm>
          <a:prstGeom prst="rect">
            <a:avLst/>
          </a:prstGeom>
        </p:spPr>
      </p:pic>
      <p:sp>
        <p:nvSpPr>
          <p:cNvPr id="7" name="Flowchart: Connector 6">
            <a:extLst>
              <a:ext uri="{FF2B5EF4-FFF2-40B4-BE49-F238E27FC236}">
                <a16:creationId xmlns:a16="http://schemas.microsoft.com/office/drawing/2014/main" id="{11DEBEF6-0B31-41C8-A9B9-CDB5E891F22C}"/>
              </a:ext>
            </a:extLst>
          </p:cNvPr>
          <p:cNvSpPr/>
          <p:nvPr/>
        </p:nvSpPr>
        <p:spPr>
          <a:xfrm>
            <a:off x="3732794" y="2590800"/>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0" name="Flowchart: Connector 9">
            <a:extLst>
              <a:ext uri="{FF2B5EF4-FFF2-40B4-BE49-F238E27FC236}">
                <a16:creationId xmlns:a16="http://schemas.microsoft.com/office/drawing/2014/main" id="{CD63389C-32D4-40F2-8F3B-5834EF15C66E}"/>
              </a:ext>
            </a:extLst>
          </p:cNvPr>
          <p:cNvSpPr/>
          <p:nvPr/>
        </p:nvSpPr>
        <p:spPr>
          <a:xfrm>
            <a:off x="6791680" y="2177143"/>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8" name="Flowchart: Connector 17">
            <a:extLst>
              <a:ext uri="{FF2B5EF4-FFF2-40B4-BE49-F238E27FC236}">
                <a16:creationId xmlns:a16="http://schemas.microsoft.com/office/drawing/2014/main" id="{32914983-0C97-4529-92D1-98D32FDDFBAF}"/>
              </a:ext>
            </a:extLst>
          </p:cNvPr>
          <p:cNvSpPr/>
          <p:nvPr/>
        </p:nvSpPr>
        <p:spPr>
          <a:xfrm>
            <a:off x="7870371" y="3839936"/>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1" name="Flowchart: Connector 20">
            <a:extLst>
              <a:ext uri="{FF2B5EF4-FFF2-40B4-BE49-F238E27FC236}">
                <a16:creationId xmlns:a16="http://schemas.microsoft.com/office/drawing/2014/main" id="{B6C9E920-B2E0-4C52-B6B7-1C5ECF60E769}"/>
              </a:ext>
            </a:extLst>
          </p:cNvPr>
          <p:cNvSpPr/>
          <p:nvPr/>
        </p:nvSpPr>
        <p:spPr>
          <a:xfrm>
            <a:off x="4478492" y="4225713"/>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2" name="Flowchart: Connector 21">
            <a:extLst>
              <a:ext uri="{FF2B5EF4-FFF2-40B4-BE49-F238E27FC236}">
                <a16:creationId xmlns:a16="http://schemas.microsoft.com/office/drawing/2014/main" id="{ED30F40B-14C8-459C-BFC4-3459CAE4D9F3}"/>
              </a:ext>
            </a:extLst>
          </p:cNvPr>
          <p:cNvSpPr/>
          <p:nvPr/>
        </p:nvSpPr>
        <p:spPr>
          <a:xfrm>
            <a:off x="3212049" y="4307417"/>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3" name="Flowchart: Connector 22">
            <a:extLst>
              <a:ext uri="{FF2B5EF4-FFF2-40B4-BE49-F238E27FC236}">
                <a16:creationId xmlns:a16="http://schemas.microsoft.com/office/drawing/2014/main" id="{0EFCA53B-E4C5-4734-AF8E-77E6312EC25F}"/>
              </a:ext>
            </a:extLst>
          </p:cNvPr>
          <p:cNvSpPr/>
          <p:nvPr/>
        </p:nvSpPr>
        <p:spPr>
          <a:xfrm>
            <a:off x="6035836" y="3877370"/>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690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5170-5EB0-46E6-B487-F880013AE3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FF1366-78DE-4023-B6A3-F4C87089D23D}"/>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C682F6B8-0CEA-4744-B8EC-06D3D5F0F08D}"/>
              </a:ext>
            </a:extLst>
          </p:cNvPr>
          <p:cNvSpPr>
            <a:spLocks noGrp="1"/>
          </p:cNvSpPr>
          <p:nvPr>
            <p:ph type="pic" sz="quarter" idx="13"/>
          </p:nvPr>
        </p:nvSpPr>
        <p:spPr/>
      </p:sp>
      <p:pic>
        <p:nvPicPr>
          <p:cNvPr id="6" name="Picture 5">
            <a:extLst>
              <a:ext uri="{FF2B5EF4-FFF2-40B4-BE49-F238E27FC236}">
                <a16:creationId xmlns:a16="http://schemas.microsoft.com/office/drawing/2014/main" id="{E6A767AB-6845-48B1-A2CD-A7D24897540F}"/>
              </a:ext>
            </a:extLst>
          </p:cNvPr>
          <p:cNvPicPr>
            <a:picLocks noChangeAspect="1"/>
          </p:cNvPicPr>
          <p:nvPr/>
        </p:nvPicPr>
        <p:blipFill>
          <a:blip r:embed="rId2"/>
          <a:stretch>
            <a:fillRect/>
          </a:stretch>
        </p:blipFill>
        <p:spPr>
          <a:xfrm>
            <a:off x="1095087" y="637380"/>
            <a:ext cx="8181115" cy="1053307"/>
          </a:xfrm>
          <a:prstGeom prst="rect">
            <a:avLst/>
          </a:prstGeom>
        </p:spPr>
      </p:pic>
      <p:sp>
        <p:nvSpPr>
          <p:cNvPr id="7" name="Rectangle: Rounded Corners 6">
            <a:extLst>
              <a:ext uri="{FF2B5EF4-FFF2-40B4-BE49-F238E27FC236}">
                <a16:creationId xmlns:a16="http://schemas.microsoft.com/office/drawing/2014/main" id="{31403076-41A8-4774-8FA4-F5BFCDCC5826}"/>
              </a:ext>
            </a:extLst>
          </p:cNvPr>
          <p:cNvSpPr/>
          <p:nvPr/>
        </p:nvSpPr>
        <p:spPr>
          <a:xfrm>
            <a:off x="2379643" y="2115239"/>
            <a:ext cx="5938092" cy="262201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cơm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Nồi</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nấu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mát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131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Đặt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nói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ở </a:t>
            </a:r>
            <a:r>
              <a:rPr lang="en-US" dirty="0" err="1">
                <a:latin typeface="Arial-Rounded" panose="020B0500000000000000" pitchFamily="34" charset="0"/>
                <a:ea typeface="Arial-Rounded" panose="020B0500000000000000" pitchFamily="34" charset="0"/>
                <a:cs typeface="Arial-Rounded" panose="020B0500000000000000" pitchFamily="34" charset="0"/>
              </a:rPr>
              <a:t>nhà</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D5B5E6AF-EDB6-4ACB-8898-7CA1E9BC1514}"/>
              </a:ext>
            </a:extLst>
          </p:cNvPr>
          <p:cNvSpPr>
            <a:spLocks noGrp="1"/>
          </p:cNvSpPr>
          <p:nvPr>
            <p:ph idx="1"/>
          </p:nvPr>
        </p:nvSpPr>
        <p:spPr/>
        <p:txBody>
          <a:bodyPr>
            <a:normAutofit/>
          </a:bodyPr>
          <a:lstStyle/>
          <a:p>
            <a:pPr marL="0" indent="0">
              <a:buNone/>
            </a:pP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quét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pic>
        <p:nvPicPr>
          <p:cNvPr id="5" name="Content Placeholder 20" descr="logo">
            <a:extLst>
              <a:ext uri="{FF2B5EF4-FFF2-40B4-BE49-F238E27FC236}">
                <a16:creationId xmlns:a16="http://schemas.microsoft.com/office/drawing/2014/main" id="{6B1578A9-D221-4455-B96D-EB74AB911CFD}"/>
              </a:ext>
            </a:extLst>
          </p:cNvPr>
          <p:cNvPicPr>
            <a:picLocks noChangeAspect="1"/>
          </p:cNvPicPr>
          <p:nvPr/>
        </p:nvPicPr>
        <p:blipFill>
          <a:blip r:embed="rId2"/>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3005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A75A-B9A7-473E-B5BD-49B60DEC43C2}"/>
              </a:ext>
            </a:extLst>
          </p:cNvPr>
          <p:cNvSpPr>
            <a:spLocks noGrp="1"/>
          </p:cNvSpPr>
          <p:nvPr>
            <p:ph type="title"/>
          </p:nvPr>
        </p:nvSpPr>
        <p:spPr/>
        <p:txBody>
          <a:bodyPr/>
          <a:lstStyle/>
          <a:p>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61F0DA77-B2A4-489D-903D-BD9FB49CD02E}"/>
              </a:ext>
            </a:extLst>
          </p:cNvPr>
          <p:cNvSpPr>
            <a:spLocks noGrp="1"/>
          </p:cNvSpPr>
          <p:nvPr>
            <p:ph idx="1"/>
          </p:nvPr>
        </p:nvSpPr>
        <p:spPr/>
        <p:txBody>
          <a:bodyPr/>
          <a:lstStyle/>
          <a:p>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C1246BE-AEC3-4BD2-A1C0-4539E17C1DAD}"/>
              </a:ext>
            </a:extLst>
          </p:cNvPr>
          <p:cNvPicPr>
            <a:picLocks noChangeAspect="1"/>
          </p:cNvPicPr>
          <p:nvPr/>
        </p:nvPicPr>
        <p:blipFill>
          <a:blip r:embed="rId2"/>
          <a:stretch>
            <a:fillRect/>
          </a:stretch>
        </p:blipFill>
        <p:spPr>
          <a:xfrm>
            <a:off x="1513115" y="365125"/>
            <a:ext cx="8871857" cy="4016829"/>
          </a:xfrm>
          <a:prstGeom prst="rect">
            <a:avLst/>
          </a:prstGeom>
        </p:spPr>
      </p:pic>
      <p:pic>
        <p:nvPicPr>
          <p:cNvPr id="6" name="Content Placeholder 20" descr="logo">
            <a:extLst>
              <a:ext uri="{FF2B5EF4-FFF2-40B4-BE49-F238E27FC236}">
                <a16:creationId xmlns:a16="http://schemas.microsoft.com/office/drawing/2014/main" id="{7C1185CA-6C03-48FB-ACE7-FAE49513B128}"/>
              </a:ext>
            </a:extLst>
          </p:cNvPr>
          <p:cNvPicPr>
            <a:picLocks noChangeAspect="1"/>
          </p:cNvPicPr>
          <p:nvPr/>
        </p:nvPicPr>
        <p:blipFill>
          <a:blip r:embed="rId3"/>
          <a:stretch>
            <a:fillRect/>
          </a:stretch>
        </p:blipFill>
        <p:spPr>
          <a:xfrm>
            <a:off x="10700385" y="-88265"/>
            <a:ext cx="1564640" cy="1598295"/>
          </a:xfrm>
          <a:prstGeom prst="rect">
            <a:avLst/>
          </a:prstGeom>
        </p:spPr>
      </p:pic>
      <p:sp>
        <p:nvSpPr>
          <p:cNvPr id="7" name="Flowchart: Alternate Process 6">
            <a:extLst>
              <a:ext uri="{FF2B5EF4-FFF2-40B4-BE49-F238E27FC236}">
                <a16:creationId xmlns:a16="http://schemas.microsoft.com/office/drawing/2014/main" id="{BC1AC8E5-7845-493E-9E81-705F8DEE7CD4}"/>
              </a:ext>
            </a:extLst>
          </p:cNvPr>
          <p:cNvSpPr/>
          <p:nvPr/>
        </p:nvSpPr>
        <p:spPr>
          <a:xfrm>
            <a:off x="2046514"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Alternate Process 7">
            <a:extLst>
              <a:ext uri="{FF2B5EF4-FFF2-40B4-BE49-F238E27FC236}">
                <a16:creationId xmlns:a16="http://schemas.microsoft.com/office/drawing/2014/main" id="{61F01101-A758-4B75-B74E-8B6EE236BD09}"/>
              </a:ext>
            </a:extLst>
          </p:cNvPr>
          <p:cNvSpPr/>
          <p:nvPr/>
        </p:nvSpPr>
        <p:spPr>
          <a:xfrm>
            <a:off x="4860471"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Rửa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lowchart: Alternate Process 8">
            <a:extLst>
              <a:ext uri="{FF2B5EF4-FFF2-40B4-BE49-F238E27FC236}">
                <a16:creationId xmlns:a16="http://schemas.microsoft.com/office/drawing/2014/main" id="{FE4830BD-C189-4B15-BC18-FFBE3327FD2F}"/>
              </a:ext>
            </a:extLst>
          </p:cNvPr>
          <p:cNvSpPr/>
          <p:nvPr/>
        </p:nvSpPr>
        <p:spPr>
          <a:xfrm>
            <a:off x="7818665" y="4561002"/>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Cho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rổ</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49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2-3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2">
            <a:hlinkClick r:id="" action="ppaction://media"/>
            <a:extLst>
              <a:ext uri="{FF2B5EF4-FFF2-40B4-BE49-F238E27FC236}">
                <a16:creationId xmlns:a16="http://schemas.microsoft.com/office/drawing/2014/main"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8414" y="1218520"/>
            <a:ext cx="9677400" cy="5443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Arial" panose="020B0604020202020204" pitchFamily="34" charset="0"/>
                <a:cs typeface="Arial" panose="020B0604020202020204" pitchFamily="34" charset="0"/>
              </a:rPr>
              <a:t>CHƠI TRỐN TÌM </a:t>
            </a:r>
          </a:p>
          <a:p>
            <a:pPr algn="ctr" defTabSz="121917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16681314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87981" y="2151750"/>
            <a:ext cx="5492476" cy="255449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a:solidFill>
                  <a:prstClr val="black"/>
                </a:solidFill>
                <a:latin typeface="Arial-Rounded" pitchFamily="34" charset="0"/>
                <a:ea typeface="Arial-Rounded" pitchFamily="34" charset="0"/>
                <a:cs typeface="Arial-Rounded" pitchFamily="34" charset="0"/>
              </a:rPr>
              <a:t>Đọc</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mở</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rộng</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4</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2675833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thiếu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Picture Placeholder 3">
            <a:extLst>
              <a:ext uri="{FF2B5EF4-FFF2-40B4-BE49-F238E27FC236}">
                <a16:creationId xmlns:a16="http://schemas.microsoft.com/office/drawing/2014/main" id="{B4D20A19-09A8-4A33-90A9-434E2152879A}"/>
              </a:ext>
            </a:extLst>
          </p:cNvPr>
          <p:cNvSpPr>
            <a:spLocks noGrp="1"/>
          </p:cNvSpPr>
          <p:nvPr>
            <p:ph type="pic" sz="quarter" idx="13"/>
          </p:nvPr>
        </p:nvSpPr>
        <p:spPr/>
      </p:sp>
      <p:sp>
        <p:nvSpPr>
          <p:cNvPr id="7" name="Content Placeholder 6">
            <a:extLst>
              <a:ext uri="{FF2B5EF4-FFF2-40B4-BE49-F238E27FC236}">
                <a16:creationId xmlns:a16="http://schemas.microsoft.com/office/drawing/2014/main" id="{D1A6C737-3B40-4AFC-A0D0-367DE1FD9F3D}"/>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95FE832C-A6F3-42C9-AE58-0DEE97B4A5BF}"/>
              </a:ext>
            </a:extLst>
          </p:cNvPr>
          <p:cNvPicPr>
            <a:picLocks noChangeAspect="1"/>
          </p:cNvPicPr>
          <p:nvPr/>
        </p:nvPicPr>
        <p:blipFill>
          <a:blip r:embed="rId2"/>
          <a:stretch>
            <a:fillRect/>
          </a:stretch>
        </p:blipFill>
        <p:spPr>
          <a:xfrm>
            <a:off x="3084723" y="2144079"/>
            <a:ext cx="6389783" cy="3838884"/>
          </a:xfrm>
          <a:prstGeom prst="rect">
            <a:avLst/>
          </a:prstGeom>
        </p:spPr>
      </p:pic>
    </p:spTree>
    <p:extLst>
      <p:ext uri="{BB962C8B-B14F-4D97-AF65-F5344CB8AC3E}">
        <p14:creationId xmlns:p14="http://schemas.microsoft.com/office/powerpoint/2010/main" val="22202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a:extLst>
              <a:ext uri="{FF2B5EF4-FFF2-40B4-BE49-F238E27FC236}">
                <a16:creationId xmlns:a16="http://schemas.microsoft.com/office/drawing/2014/main" id="{FA72F6B5-FC18-415C-8294-6321EA2BBA75}"/>
              </a:ext>
            </a:extLst>
          </p:cNvPr>
          <p:cNvPicPr>
            <a:picLocks noGrp="1" noChangeAspect="1"/>
          </p:cNvPicPr>
          <p:nvPr>
            <p:ph type="pic" sz="quarter" idx="13"/>
          </p:nvPr>
        </p:nvPicPr>
        <p:blipFill rotWithShape="1">
          <a:blip r:embed="rId2"/>
          <a:stretch/>
        </p:blipFill>
        <p:spPr>
          <a:xfrm>
            <a:off x="1008269" y="643467"/>
            <a:ext cx="10175462" cy="5571065"/>
          </a:xfrm>
          <a:prstGeom prst="rect">
            <a:avLst/>
          </a:prstGeom>
          <a:ln>
            <a:noFill/>
          </a:ln>
        </p:spPr>
      </p:pic>
    </p:spTree>
    <p:extLst>
      <p:ext uri="{BB962C8B-B14F-4D97-AF65-F5344CB8AC3E}">
        <p14:creationId xmlns:p14="http://schemas.microsoft.com/office/powerpoint/2010/main" val="11807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mây</a:t>
            </a:r>
            <a:endParaRPr lang="en-US" sz="3200" dirty="0">
              <a:solidFill>
                <a:srgbClr val="0000FF"/>
              </a:solidFill>
              <a:latin typeface="Calibri"/>
            </a:endParaRP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lông</a:t>
            </a:r>
            <a:endParaRPr lang="en-US" sz="3200" dirty="0">
              <a:solidFill>
                <a:srgbClr val="0000FF"/>
              </a:solidFill>
              <a:latin typeface="Calibri"/>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mưa</a:t>
            </a:r>
            <a:endParaRPr lang="en-US" sz="3200" dirty="0">
              <a:solidFill>
                <a:srgbClr val="0000FF"/>
              </a:solidFill>
              <a:latin typeface="Calibri"/>
            </a:endParaRP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vồng</a:t>
            </a:r>
            <a:endParaRPr lang="en-US" sz="3200" dirty="0">
              <a:solidFill>
                <a:srgbClr val="0000FF"/>
              </a:solidFill>
              <a:latin typeface="Calibri"/>
            </a:endParaRPr>
          </a:p>
        </p:txBody>
      </p:sp>
      <p:sp>
        <p:nvSpPr>
          <p:cNvPr id="5" name="TextBox 4"/>
          <p:cNvSpPr txBox="1"/>
          <p:nvPr/>
        </p:nvSpPr>
        <p:spPr>
          <a:xfrm>
            <a:off x="2542861" y="482600"/>
            <a:ext cx="7413939" cy="1077218"/>
          </a:xfrm>
          <a:prstGeom prst="rect">
            <a:avLst/>
          </a:prstGeom>
          <a:noFill/>
        </p:spPr>
        <p:txBody>
          <a:bodyPr wrap="square" rtlCol="0">
            <a:spAutoFit/>
          </a:bodyPr>
          <a:lstStyle/>
          <a:p>
            <a:pPr algn="ctr" defTabSz="1219170"/>
            <a:r>
              <a:rPr lang="vi-VN" sz="3200">
                <a:solidFill>
                  <a:prstClr val="white"/>
                </a:solidFill>
                <a:latin typeface="Calibri"/>
              </a:rPr>
              <a:t> Cầu gì chỉ mọc sau mưa</a:t>
            </a:r>
          </a:p>
          <a:p>
            <a:pPr algn="ctr" defTabSz="1219170"/>
            <a:r>
              <a:rPr lang="vi-VN" sz="3200">
                <a:solidFill>
                  <a:prstClr val="white"/>
                </a:solidFill>
                <a:latin typeface="Calibri"/>
              </a:rPr>
              <a:t>Lung linh bảy sắc bắc vừa tới mây?</a:t>
            </a:r>
            <a:endParaRPr lang="en-US" sz="3200" dirty="0">
              <a:solidFill>
                <a:prstClr val="white"/>
              </a:solidFill>
              <a:latin typeface="Calibri"/>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11590" y="326261"/>
            <a:ext cx="5892800" cy="1569660"/>
          </a:xfrm>
          <a:prstGeom prst="rect">
            <a:avLst/>
          </a:prstGeom>
          <a:noFill/>
        </p:spPr>
        <p:txBody>
          <a:bodyPr wrap="square" rtlCol="0">
            <a:spAutoFit/>
          </a:bodyPr>
          <a:lstStyle/>
          <a:p>
            <a:pPr algn="ctr" defTabSz="1219170"/>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nằm</a:t>
            </a:r>
            <a:r>
              <a:rPr lang="en-US" sz="3200" dirty="0">
                <a:solidFill>
                  <a:prstClr val="white"/>
                </a:solidFill>
              </a:rPr>
              <a:t> ở </a:t>
            </a:r>
            <a:r>
              <a:rPr lang="en-US" sz="3200" dirty="0" err="1">
                <a:solidFill>
                  <a:prstClr val="white"/>
                </a:solidFill>
              </a:rPr>
              <a:t>trong</a:t>
            </a:r>
            <a:r>
              <a:rPr lang="en-US" sz="3200" dirty="0">
                <a:solidFill>
                  <a:prstClr val="white"/>
                </a:solidFill>
              </a:rPr>
              <a:t> </a:t>
            </a:r>
            <a:r>
              <a:rPr lang="en-US" sz="3200" dirty="0" err="1">
                <a:solidFill>
                  <a:prstClr val="white"/>
                </a:solidFill>
              </a:rPr>
              <a:t>nhà</a:t>
            </a:r>
            <a:r>
              <a:rPr lang="en-US" sz="3200" dirty="0">
                <a:solidFill>
                  <a:prstClr val="white"/>
                </a:solidFill>
              </a:rPr>
              <a:t>, </a:t>
            </a:r>
            <a:r>
              <a:rPr lang="en-US" sz="3200" dirty="0" err="1">
                <a:solidFill>
                  <a:prstClr val="white"/>
                </a:solidFill>
              </a:rPr>
              <a:t>Nhìn</a:t>
            </a:r>
            <a:r>
              <a:rPr lang="en-US" sz="3200" dirty="0">
                <a:solidFill>
                  <a:prstClr val="white"/>
                </a:solidFill>
              </a:rPr>
              <a:t> </a:t>
            </a:r>
            <a:r>
              <a:rPr lang="en-US" sz="3200" dirty="0" err="1">
                <a:solidFill>
                  <a:prstClr val="white"/>
                </a:solidFill>
              </a:rPr>
              <a:t>lên</a:t>
            </a:r>
            <a:r>
              <a:rPr lang="en-US" sz="3200" dirty="0">
                <a:solidFill>
                  <a:prstClr val="white"/>
                </a:solidFill>
              </a:rPr>
              <a:t> </a:t>
            </a:r>
            <a:r>
              <a:rPr lang="en-US" sz="3200" dirty="0" err="1">
                <a:solidFill>
                  <a:prstClr val="white"/>
                </a:solidFill>
              </a:rPr>
              <a:t>mặt</a:t>
            </a:r>
            <a:r>
              <a:rPr lang="en-US" sz="3200" dirty="0">
                <a:solidFill>
                  <a:prstClr val="white"/>
                </a:solidFill>
              </a:rPr>
              <a:t> </a:t>
            </a:r>
            <a:r>
              <a:rPr lang="en-US" sz="3200" dirty="0" err="1">
                <a:solidFill>
                  <a:prstClr val="white"/>
                </a:solidFill>
              </a:rPr>
              <a:t>nó</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ngay</a:t>
            </a:r>
            <a:r>
              <a:rPr lang="en-US" sz="3200" dirty="0">
                <a:solidFill>
                  <a:prstClr val="white"/>
                </a:solidFill>
              </a:rPr>
              <a:t> </a:t>
            </a:r>
            <a:r>
              <a:rPr lang="en-US" sz="3200" dirty="0" err="1">
                <a:solidFill>
                  <a:prstClr val="white"/>
                </a:solidFill>
              </a:rPr>
              <a:t>giờ</a:t>
            </a:r>
            <a:r>
              <a:rPr lang="en-US" sz="3200" dirty="0">
                <a:solidFill>
                  <a:prstClr val="white"/>
                </a:solidFill>
              </a:rPr>
              <a:t> </a:t>
            </a:r>
            <a:r>
              <a:rPr lang="en-US" sz="3200" dirty="0" err="1">
                <a:solidFill>
                  <a:prstClr val="white"/>
                </a:solidFill>
              </a:rPr>
              <a:t>nào</a:t>
            </a:r>
            <a:r>
              <a:rPr lang="en-US" sz="3200" dirty="0">
                <a:solidFill>
                  <a:prstClr val="white"/>
                </a:solidFill>
              </a:rPr>
              <a:t> - </a:t>
            </a:r>
            <a:r>
              <a:rPr lang="en-US" sz="3200" dirty="0" err="1">
                <a:solidFill>
                  <a:prstClr val="white"/>
                </a:solidFill>
              </a:rPr>
              <a:t>Là</a:t>
            </a:r>
            <a:r>
              <a:rPr lang="en-US" sz="3200" dirty="0">
                <a:solidFill>
                  <a:prstClr val="white"/>
                </a:solidFill>
              </a:rPr>
              <a:t> </a:t>
            </a:r>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a:t>
            </a:r>
            <a:endParaRPr lang="en-US" sz="3200" dirty="0">
              <a:solidFill>
                <a:prstClr val="white"/>
              </a:solidFill>
              <a:latin typeface="Calibri"/>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Cái</a:t>
            </a:r>
            <a:r>
              <a:rPr lang="en-US" sz="3200" dirty="0">
                <a:solidFill>
                  <a:srgbClr val="0000FF"/>
                </a:solidFill>
                <a:latin typeface="Calibri"/>
              </a:rPr>
              <a:t> </a:t>
            </a:r>
            <a:r>
              <a:rPr lang="en-US" sz="3200" dirty="0" err="1">
                <a:solidFill>
                  <a:srgbClr val="0000FF"/>
                </a:solidFill>
                <a:latin typeface="Calibri"/>
              </a:rPr>
              <a:t>quạt</a:t>
            </a:r>
            <a:endParaRPr lang="en-US" sz="3200" dirty="0">
              <a:solidFill>
                <a:srgbClr val="0000FF"/>
              </a:solidFill>
              <a:latin typeface="Calibri"/>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Đồng</a:t>
            </a:r>
            <a:r>
              <a:rPr lang="en-US" sz="3200" dirty="0">
                <a:solidFill>
                  <a:srgbClr val="0000FF"/>
                </a:solidFill>
                <a:latin typeface="Calibri"/>
              </a:rPr>
              <a:t> </a:t>
            </a:r>
            <a:r>
              <a:rPr lang="en-US" sz="3200" dirty="0" err="1">
                <a:solidFill>
                  <a:srgbClr val="0000FF"/>
                </a:solidFill>
                <a:latin typeface="Calibri"/>
              </a:rPr>
              <a:t>hồ</a:t>
            </a:r>
            <a:endParaRPr lang="en-US" sz="3200" dirty="0">
              <a:solidFill>
                <a:srgbClr val="0000FF"/>
              </a:solidFill>
              <a:latin typeface="Calibri"/>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Tivi</a:t>
            </a:r>
            <a:endParaRPr lang="en-US" sz="3200" dirty="0">
              <a:solidFill>
                <a:srgbClr val="0000FF"/>
              </a:solidFill>
              <a:latin typeface="Calibri"/>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Tủ</a:t>
            </a:r>
            <a:r>
              <a:rPr lang="en-US" sz="3200" dirty="0">
                <a:solidFill>
                  <a:srgbClr val="0000FF"/>
                </a:solidFill>
                <a:latin typeface="Calibri"/>
              </a:rPr>
              <a:t> </a:t>
            </a:r>
            <a:r>
              <a:rPr lang="en-US" sz="3200" dirty="0" err="1">
                <a:solidFill>
                  <a:srgbClr val="0000FF"/>
                </a:solidFill>
                <a:latin typeface="Calibri"/>
              </a:rPr>
              <a:t>lạnh</a:t>
            </a:r>
            <a:endParaRPr lang="en-US" sz="3200" dirty="0">
              <a:solidFill>
                <a:srgbClr val="0000FF"/>
              </a:solidFill>
              <a:latin typeface="Calibri"/>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3114133" y="1983460"/>
            <a:ext cx="584245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4: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6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3"/>
          <a:stretch>
            <a:fillRect/>
          </a:stretch>
        </p:blipFill>
        <p:spPr>
          <a:xfrm>
            <a:off x="10724388" y="255644"/>
            <a:ext cx="1564640" cy="1598295"/>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4"/>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3455581" y="4529470"/>
            <a:ext cx="4742121"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1245</Words>
  <Application>Microsoft Office PowerPoint</Application>
  <PresentationFormat>Widescreen</PresentationFormat>
  <Paragraphs>129</Paragraphs>
  <Slides>34</Slides>
  <Notes>17</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34</vt:i4>
      </vt:variant>
    </vt:vector>
  </HeadingPairs>
  <TitlesOfParts>
    <vt:vector size="55" baseType="lpstr">
      <vt:lpstr>等线</vt:lpstr>
      <vt:lpstr>Microsoft YaHei</vt:lpstr>
      <vt:lpstr>黑体</vt:lpstr>
      <vt:lpstr>宋体</vt:lpstr>
      <vt:lpstr>宋体</vt:lpstr>
      <vt:lpstr>Arial</vt:lpstr>
      <vt:lpstr>Arial Rounded MT Bold</vt:lpstr>
      <vt:lpstr>Arial-Rounded</vt:lpstr>
      <vt:lpstr>Calibri</vt:lpstr>
      <vt:lpstr>Calibri Light</vt:lpstr>
      <vt:lpstr>HP001 4 hang 1 ô ly</vt:lpstr>
      <vt:lpstr>Montserrat Medium</vt:lpstr>
      <vt:lpstr>Times New Roman</vt:lpstr>
      <vt:lpstr>1_Office Theme</vt:lpstr>
      <vt:lpstr>3_Office Theme</vt:lpstr>
      <vt:lpstr>4_Office Theme</vt:lpstr>
      <vt:lpstr>5_Office Theme</vt:lpstr>
      <vt:lpstr>1_Default Design</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Đặt một câu nói về việc em làm ở nhà</vt:lpstr>
      <vt:lpstr>PowerPoint Presentation</vt:lpstr>
      <vt:lpstr>PowerPoint Presentation</vt:lpstr>
      <vt:lpstr>PowerPoint Presentation</vt:lpstr>
      <vt:lpstr>PowerPoint Presentation</vt:lpstr>
      <vt:lpstr>3. Tìm đọc những bài viết về hoạt động của thiếu nhi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NGUYỄN THỊ KHÁNH HẠ</cp:lastModifiedBy>
  <cp:revision>12</cp:revision>
  <dcterms:created xsi:type="dcterms:W3CDTF">2021-05-22T02:17:04Z</dcterms:created>
  <dcterms:modified xsi:type="dcterms:W3CDTF">2024-10-03T13:22:35Z</dcterms:modified>
</cp:coreProperties>
</file>