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0" r:id="rId2"/>
    <p:sldId id="256" r:id="rId3"/>
    <p:sldId id="261" r:id="rId4"/>
    <p:sldId id="257" r:id="rId5"/>
    <p:sldId id="277" r:id="rId6"/>
    <p:sldId id="278" r:id="rId7"/>
    <p:sldId id="279" r:id="rId8"/>
    <p:sldId id="258" r:id="rId9"/>
    <p:sldId id="271" r:id="rId10"/>
    <p:sldId id="272" r:id="rId11"/>
    <p:sldId id="273" r:id="rId12"/>
    <p:sldId id="274" r:id="rId13"/>
    <p:sldId id="275" r:id="rId14"/>
    <p:sldId id="276" r:id="rId15"/>
    <p:sldId id="259" r:id="rId16"/>
    <p:sldId id="268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80"/>
            <p14:sldId id="256"/>
            <p14:sldId id="261"/>
          </p14:sldIdLst>
        </p14:section>
        <p14:section name="Tiết 1" id="{FC1EB638-55A5-41E2-BCD3-97F546B7510E}">
          <p14:sldIdLst>
            <p14:sldId id="257"/>
            <p14:sldId id="277"/>
            <p14:sldId id="278"/>
            <p14:sldId id="279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747"/>
    <a:srgbClr val="FF6161"/>
    <a:srgbClr val="F48E56"/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7565D-7D63-4393-9615-8F778E3EF92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9CBC-F01A-4EFF-9E87-1041528CA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6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A2E15-6D13-4FCD-B174-A5BCD1A811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8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2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7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sp>
        <p:nvSpPr>
          <p:cNvPr id="23" name="Rectangles 6"/>
          <p:cNvSpPr/>
          <p:nvPr/>
        </p:nvSpPr>
        <p:spPr>
          <a:xfrm>
            <a:off x="1361862" y="2672484"/>
            <a:ext cx="9468273" cy="233764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Chào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các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em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tham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gia</a:t>
            </a:r>
            <a:endParaRPr lang="en-US" sz="72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ea"/>
            </a:endParaRPr>
          </a:p>
          <a:p>
            <a:pPr algn="ctr"/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tiết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học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hôm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ea"/>
              </a:rPr>
              <a:t> nay</a:t>
            </a:r>
            <a:endParaRPr lang="en-US" altLang="zh-CN" sz="72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ea"/>
            </a:endParaRPr>
          </a:p>
        </p:txBody>
      </p:sp>
      <p:pic>
        <p:nvPicPr>
          <p:cNvPr id="24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25" name="WordArt 7"/>
          <p:cNvSpPr>
            <a:spLocks noChangeArrowheads="1" noChangeShapeType="1" noTextEdit="1"/>
          </p:cNvSpPr>
          <p:nvPr/>
        </p:nvSpPr>
        <p:spPr bwMode="auto">
          <a:xfrm>
            <a:off x="4888943" y="3687563"/>
            <a:ext cx="2414112" cy="7509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MÔN: </a:t>
            </a:r>
            <a:r>
              <a:rPr lang="vi-VN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45CF6-A29C-598D-FFD7-9E0919F6CE98}"/>
              </a:ext>
            </a:extLst>
          </p:cNvPr>
          <p:cNvSpPr txBox="1"/>
          <p:nvPr/>
        </p:nvSpPr>
        <p:spPr>
          <a:xfrm>
            <a:off x="2574876" y="59025"/>
            <a:ext cx="704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Thứ ba ngày 10 tháng 9 năm 2024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02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id="{CFFCE65F-7B44-4363-BF21-782FF633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id="{FA6396EF-38E3-4CA2-9D8C-D2BC7843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id="{374E871E-54BC-48A7-A447-9884C26C4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id="{20D9D741-D2A6-4A19-B441-7B4201C19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id="{7C1928B4-7EBB-4448-826E-8DD6E36E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98474" y="213695"/>
            <a:ext cx="815926" cy="8332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914400" y="400591"/>
            <a:ext cx="96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17" y="62869"/>
            <a:ext cx="10188883" cy="6505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880D73-D626-4F40-89B3-6DB68D0B4A4B}"/>
              </a:ext>
            </a:extLst>
          </p:cNvPr>
          <p:cNvSpPr/>
          <p:nvPr/>
        </p:nvSpPr>
        <p:spPr>
          <a:xfrm>
            <a:off x="8257790" y="152628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38D30B-5AE1-4B70-8788-301BFBB3452B}"/>
              </a:ext>
            </a:extLst>
          </p:cNvPr>
          <p:cNvSpPr/>
          <p:nvPr/>
        </p:nvSpPr>
        <p:spPr>
          <a:xfrm>
            <a:off x="11632641" y="145837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A50BB5-BBC0-44A9-BC94-8132E50A3A67}"/>
              </a:ext>
            </a:extLst>
          </p:cNvPr>
          <p:cNvSpPr/>
          <p:nvPr/>
        </p:nvSpPr>
        <p:spPr>
          <a:xfrm>
            <a:off x="4828909" y="373684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CB89FE-505B-4A4A-A97B-3F717F5C9DD8}"/>
              </a:ext>
            </a:extLst>
          </p:cNvPr>
          <p:cNvSpPr/>
          <p:nvPr/>
        </p:nvSpPr>
        <p:spPr>
          <a:xfrm>
            <a:off x="8244178" y="369750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20CB23-A6A5-4DFE-9076-CEF74A042154}"/>
              </a:ext>
            </a:extLst>
          </p:cNvPr>
          <p:cNvSpPr/>
          <p:nvPr/>
        </p:nvSpPr>
        <p:spPr>
          <a:xfrm>
            <a:off x="11647158" y="3693739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795FFA-744D-40B9-BFFB-A7003BF927CF}"/>
              </a:ext>
            </a:extLst>
          </p:cNvPr>
          <p:cNvSpPr/>
          <p:nvPr/>
        </p:nvSpPr>
        <p:spPr>
          <a:xfrm>
            <a:off x="4724411" y="6239679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D6334D-560A-4E8A-8499-430B32796358}"/>
              </a:ext>
            </a:extLst>
          </p:cNvPr>
          <p:cNvSpPr/>
          <p:nvPr/>
        </p:nvSpPr>
        <p:spPr>
          <a:xfrm>
            <a:off x="8164773" y="618804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575B7A-1C97-4FDE-8D50-B892401F2C32}"/>
              </a:ext>
            </a:extLst>
          </p:cNvPr>
          <p:cNvSpPr/>
          <p:nvPr/>
        </p:nvSpPr>
        <p:spPr>
          <a:xfrm>
            <a:off x="11582717" y="611771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98474" y="43015"/>
            <a:ext cx="948448" cy="9112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946546" y="132661"/>
            <a:ext cx="139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956603"/>
            <a:ext cx="12093526" cy="61475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9EC120-FEF7-4E32-8191-7A72F9D6445C}"/>
              </a:ext>
            </a:extLst>
          </p:cNvPr>
          <p:cNvSpPr/>
          <p:nvPr/>
        </p:nvSpPr>
        <p:spPr>
          <a:xfrm>
            <a:off x="4726745" y="2039816"/>
            <a:ext cx="1195753" cy="956602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24C61-7134-4DB3-906F-896659630910}"/>
              </a:ext>
            </a:extLst>
          </p:cNvPr>
          <p:cNvSpPr/>
          <p:nvPr/>
        </p:nvSpPr>
        <p:spPr>
          <a:xfrm>
            <a:off x="6727371" y="1899138"/>
            <a:ext cx="925453" cy="984739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631483" y="2170781"/>
            <a:ext cx="65859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vi-VN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ptos" panose="020B0004020202020204" pitchFamily="34" charset="0"/>
                <a:cs typeface="Times New Roman" panose="02020603050405020304"/>
              </a:rPr>
              <a:t>VẬN DỤNG TRẢI NGHIỆM</a:t>
            </a:r>
            <a:endParaRPr lang="en-US" sz="8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ptos" panose="020B0004020202020204" pitchFamily="34" charset="0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endParaRPr lang="en-GB" altLang="zh-CN" sz="5333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GB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2357880" y="5318920"/>
            <a:ext cx="7553671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4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4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vi-VN" altLang="zh-CN" sz="4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Nguyễn Thị Minh Ảnh</a:t>
            </a:r>
            <a:endParaRPr lang="zh-CN" altLang="zh-CN" sz="4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3E6B7-BAE9-48EA-1890-02E1E96C05D1}"/>
              </a:ext>
            </a:extLst>
          </p:cNvPr>
          <p:cNvSpPr txBox="1"/>
          <p:nvPr/>
        </p:nvSpPr>
        <p:spPr>
          <a:xfrm>
            <a:off x="2574876" y="59025"/>
            <a:ext cx="704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bg1"/>
                </a:solidFill>
                <a:latin typeface="+mj-lt"/>
              </a:rPr>
              <a:t>Thứ ba ngày 10 tháng 9 năm 2024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00938" y="1412875"/>
            <a:ext cx="399034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Aptos Narrow" panose="020B00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ptos Narrow" panose="020B0004020202020204" pitchFamily="34" charset="0"/>
                  <a:ea typeface="Microsoft YaHei" panose="020B0503020204020204" charset="-122"/>
                  <a:cs typeface="Arial Rounded MT Bold" panose="020F0704030504030204" charset="0"/>
                </a:rPr>
                <a:t>Tiết 1 </a:t>
              </a:r>
              <a:endParaRPr lang="zh-CN" altLang="en-US" sz="8000" spc="300" dirty="0">
                <a:solidFill>
                  <a:srgbClr val="FFFFFF"/>
                </a:solidFill>
                <a:latin typeface="Aptos Narrow" panose="020B0004020202020204" pitchFamily="3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1510030"/>
            <a:ext cx="12282473" cy="534573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3899CE-0FEF-BED8-7CDF-1456633DB2C2}"/>
              </a:ext>
            </a:extLst>
          </p:cNvPr>
          <p:cNvSpPr txBox="1"/>
          <p:nvPr/>
        </p:nvSpPr>
        <p:spPr>
          <a:xfrm>
            <a:off x="2574876" y="59025"/>
            <a:ext cx="704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latin typeface="+mj-lt"/>
              </a:rPr>
              <a:t>Thứ ba ngày 10 tháng 9 năm 2024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20"/>
            <a:ext cx="3699350" cy="1263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65"/>
          <a:stretch/>
        </p:blipFill>
        <p:spPr>
          <a:xfrm>
            <a:off x="336816" y="1242401"/>
            <a:ext cx="6401609" cy="2630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21"/>
          <a:stretch/>
        </p:blipFill>
        <p:spPr>
          <a:xfrm>
            <a:off x="184941" y="3957309"/>
            <a:ext cx="6553484" cy="2767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6950920" y="1200198"/>
            <a:ext cx="5006618" cy="2541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7185464" y="3872904"/>
            <a:ext cx="5006536" cy="28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20"/>
            <a:ext cx="3699350" cy="1263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109"/>
          <a:stretch/>
        </p:blipFill>
        <p:spPr>
          <a:xfrm>
            <a:off x="329409" y="1294049"/>
            <a:ext cx="6704437" cy="2525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130"/>
          <a:stretch/>
        </p:blipFill>
        <p:spPr>
          <a:xfrm>
            <a:off x="191904" y="3819609"/>
            <a:ext cx="6841942" cy="26106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23"/>
          <a:stretch/>
        </p:blipFill>
        <p:spPr>
          <a:xfrm>
            <a:off x="7453563" y="1294049"/>
            <a:ext cx="4574313" cy="25255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63"/>
          <a:stretch/>
        </p:blipFill>
        <p:spPr>
          <a:xfrm>
            <a:off x="7599608" y="3971530"/>
            <a:ext cx="4428268" cy="24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8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97"/>
            <a:ext cx="3699350" cy="12633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27"/>
          <a:stretch/>
        </p:blipFill>
        <p:spPr>
          <a:xfrm>
            <a:off x="346647" y="1530110"/>
            <a:ext cx="6110424" cy="27551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651"/>
          <a:stretch/>
        </p:blipFill>
        <p:spPr>
          <a:xfrm>
            <a:off x="252740" y="4109254"/>
            <a:ext cx="6330940" cy="27487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62"/>
          <a:stretch/>
        </p:blipFill>
        <p:spPr>
          <a:xfrm>
            <a:off x="7115566" y="1626612"/>
            <a:ext cx="5076434" cy="24826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97"/>
          <a:stretch/>
        </p:blipFill>
        <p:spPr>
          <a:xfrm>
            <a:off x="6879894" y="4285236"/>
            <a:ext cx="5612217" cy="23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20"/>
            <a:ext cx="3699350" cy="12633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0" y="1008476"/>
            <a:ext cx="5838094" cy="17586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1" y="2803757"/>
            <a:ext cx="6096000" cy="18209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3"/>
          <a:stretch/>
        </p:blipFill>
        <p:spPr>
          <a:xfrm>
            <a:off x="0" y="4656229"/>
            <a:ext cx="5725551" cy="19663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63"/>
          <a:stretch/>
        </p:blipFill>
        <p:spPr>
          <a:xfrm>
            <a:off x="6096001" y="721895"/>
            <a:ext cx="6017333" cy="23341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62"/>
          <a:stretch/>
        </p:blipFill>
        <p:spPr>
          <a:xfrm>
            <a:off x="6353908" y="3056021"/>
            <a:ext cx="5764535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97"/>
          <a:stretch/>
        </p:blipFill>
        <p:spPr>
          <a:xfrm>
            <a:off x="5978769" y="4988616"/>
            <a:ext cx="6213231" cy="18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93" y="55217"/>
            <a:ext cx="3130589" cy="14043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4020818" y="609274"/>
            <a:ext cx="1054765" cy="962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5133376" y="707684"/>
            <a:ext cx="3215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2" y="2400387"/>
            <a:ext cx="9872870" cy="33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id="{28DF113C-4697-4C85-96F9-F4BB511D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128</Words>
  <Application>Microsoft Office PowerPoint</Application>
  <PresentationFormat>Widescreen</PresentationFormat>
  <Paragraphs>45</Paragraphs>
  <Slides>17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Narrow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uyên lê</cp:lastModifiedBy>
  <cp:revision>70</cp:revision>
  <dcterms:created xsi:type="dcterms:W3CDTF">2020-08-20T03:35:56Z</dcterms:created>
  <dcterms:modified xsi:type="dcterms:W3CDTF">2024-10-01T14:22:50Z</dcterms:modified>
</cp:coreProperties>
</file>