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14"/>
  </p:notesMasterIdLst>
  <p:sldIdLst>
    <p:sldId id="267" r:id="rId2"/>
    <p:sldId id="269" r:id="rId3"/>
    <p:sldId id="270" r:id="rId4"/>
    <p:sldId id="271" r:id="rId5"/>
    <p:sldId id="272" r:id="rId6"/>
    <p:sldId id="273" r:id="rId7"/>
    <p:sldId id="274" r:id="rId8"/>
    <p:sldId id="258" r:id="rId9"/>
    <p:sldId id="259" r:id="rId10"/>
    <p:sldId id="260" r:id="rId11"/>
    <p:sldId id="266" r:id="rId12"/>
    <p:sldId id="268" r:id="rId13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9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04" autoAdjust="0"/>
    <p:restoredTop sz="94660"/>
  </p:normalViewPr>
  <p:slideViewPr>
    <p:cSldViewPr>
      <p:cViewPr varScale="1">
        <p:scale>
          <a:sx n="61" d="100"/>
          <a:sy n="61" d="100"/>
        </p:scale>
        <p:origin x="566" y="48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BFE22-30E6-4F03-9500-540989D22FD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073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Muốn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giảm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lần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ta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lấy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chia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lần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Muốn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gấp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lên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lần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ta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lấy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nhân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lần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 x 7 = 98</a:t>
            </a:r>
            <a:b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98 : 2 = 49</a:t>
            </a:r>
          </a:p>
          <a:p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52 : 4 = 13</a:t>
            </a:r>
            <a:b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 x 3 = 39</a:t>
            </a:r>
          </a:p>
          <a:p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điền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sau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595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Muốn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giảm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lần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ta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lấy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chia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lần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Muốn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gấp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lên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lần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ta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lấy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nhân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lần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sát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hình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thấy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Rô-bốt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khả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năng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đường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sau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1) Theo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đường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màu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xanh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thực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phép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tính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b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 × 2 = 60</a:t>
            </a:r>
            <a:b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 × 4 = 240</a:t>
            </a:r>
            <a:b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Rô-bốt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240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đồng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vàng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2) Theo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đường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màu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đỏ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thực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phép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tính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b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 : 3 = 10</a:t>
            </a:r>
            <a:b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 × 4 = 40</a:t>
            </a:r>
            <a:b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Rô-bốt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40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đồng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vàng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3) Theo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đường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màu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vàng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thực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phép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tính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b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 : 5 = 6</a:t>
            </a:r>
            <a:b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 × 4 = 24</a:t>
            </a:r>
            <a:b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Rô-bốt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24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đồng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vàng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Vậy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đường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Rô-bốt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40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đồng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vàng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đường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màu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đỏ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Giảm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lần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Gấp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lần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2962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bút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màu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còn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lại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Mai =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bút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màu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Mai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ban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đầu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: 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300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Muốn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tìm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chia ta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lấy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bị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chia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chia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thương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54 : ? = 6</a:t>
            </a:r>
            <a:b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54 : 6 = 9</a:t>
            </a:r>
            <a:b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Vậy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điền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dấu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?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9.</a:t>
            </a:r>
          </a:p>
          <a:p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56 : ? = 7</a:t>
            </a:r>
            <a:b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56 : 7 = 8</a:t>
            </a:r>
            <a:b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Vậy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điền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dấu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?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8</a:t>
            </a:r>
          </a:p>
          <a:p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36 : ? = 9</a:t>
            </a:r>
            <a:b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36 : 9 = 4</a:t>
            </a:r>
            <a:b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Vậy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điền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dấu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? </a:t>
            </a:r>
            <a:r>
              <a:rPr lang="en-US" sz="1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972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155893"/>
            <a:ext cx="16276638" cy="3988107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252" tIns="72626" rIns="145252" bIns="72626"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6276638" cy="51558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252" tIns="72626" rIns="145252" bIns="72626"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3536415"/>
            <a:ext cx="16276638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252" tIns="72626" rIns="145252" bIns="72626"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2133600"/>
            <a:ext cx="16276638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252" tIns="72626" rIns="145252" bIns="72626"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23406" y="6736727"/>
            <a:ext cx="10034074" cy="1176159"/>
          </a:xfrm>
        </p:spPr>
        <p:txBody>
          <a:bodyPr>
            <a:normAutofit/>
          </a:bodyPr>
          <a:lstStyle>
            <a:lvl1pPr marL="0" indent="0" algn="l">
              <a:buNone/>
              <a:defRPr sz="3500">
                <a:solidFill>
                  <a:schemeClr val="tx2"/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55324" y="4176388"/>
            <a:ext cx="12772374" cy="2390889"/>
          </a:xfrm>
          <a:effectLst/>
        </p:spPr>
        <p:txBody>
          <a:bodyPr>
            <a:noAutofit/>
          </a:bodyPr>
          <a:lstStyle>
            <a:lvl1pPr marL="1016767" indent="-726262" algn="l">
              <a:defRPr sz="8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90966" y="975359"/>
            <a:ext cx="11393647" cy="463296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053729" y="502023"/>
            <a:ext cx="3662244" cy="6984452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17038" y="975360"/>
            <a:ext cx="8596299" cy="65263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13832" y="8475136"/>
            <a:ext cx="3797882" cy="486833"/>
          </a:xfrm>
          <a:prstGeom prst="rect">
            <a:avLst/>
          </a:prstGeom>
        </p:spPr>
        <p:txBody>
          <a:bodyPr/>
          <a:lstStyle/>
          <a:p>
            <a:fld id="{44E5CC29-D4C1-43AF-92DE-EAC9F1236EA8}" type="datetime1">
              <a:rPr lang="zh-CN" altLang="en-US" smtClean="0"/>
              <a:t>2024/11/28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5561185" y="8475136"/>
            <a:ext cx="5154269" cy="48683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983621" y="415045"/>
            <a:ext cx="3797882" cy="486833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482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2034580" y="975360"/>
            <a:ext cx="11393647" cy="4632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55893"/>
            <a:ext cx="16276638" cy="3988107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252" tIns="72626" rIns="145252" bIns="72626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6276638" cy="51558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252" tIns="72626" rIns="145252" bIns="72626"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536415"/>
            <a:ext cx="16276638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252" tIns="72626" rIns="145252" bIns="72626"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2133600"/>
            <a:ext cx="16276638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252" tIns="72626" rIns="145252" bIns="72626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9158" y="2896864"/>
            <a:ext cx="10620873" cy="3231128"/>
          </a:xfrm>
          <a:effectLst/>
        </p:spPr>
        <p:txBody>
          <a:bodyPr anchor="b"/>
          <a:lstStyle>
            <a:lvl1pPr algn="r">
              <a:defRPr sz="73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0010" y="6143348"/>
            <a:ext cx="10627687" cy="1113947"/>
          </a:xfrm>
        </p:spPr>
        <p:txBody>
          <a:bodyPr anchor="t"/>
          <a:lstStyle>
            <a:lvl1pPr marL="0" indent="0" algn="r">
              <a:buNone/>
              <a:defRPr sz="3200">
                <a:solidFill>
                  <a:schemeClr val="tx2"/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2034578" y="975359"/>
            <a:ext cx="5957250" cy="4632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8268532" y="975360"/>
            <a:ext cx="5957250" cy="4632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34580" y="975360"/>
            <a:ext cx="5957250" cy="853016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3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58516" y="1867103"/>
            <a:ext cx="5957250" cy="3657600"/>
          </a:xfrm>
        </p:spPr>
        <p:txBody>
          <a:bodyPr>
            <a:normAutofit/>
          </a:bodyPr>
          <a:lstStyle>
            <a:lvl1pPr>
              <a:defRPr sz="2900"/>
            </a:lvl1pPr>
            <a:lvl2pPr>
              <a:defRPr sz="2900"/>
            </a:lvl2pPr>
            <a:lvl3pPr>
              <a:defRPr sz="25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72359" y="975360"/>
            <a:ext cx="5957250" cy="853016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3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marL="0" lvl="0" indent="0" algn="ctr" defTabSz="1452524" rtl="0" eaLnBrk="1" latinLnBrk="0" hangingPunct="1">
              <a:spcBef>
                <a:spcPct val="20000"/>
              </a:spcBef>
              <a:spcAft>
                <a:spcPts val="477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6" y="1865376"/>
            <a:ext cx="5957250" cy="3657600"/>
          </a:xfrm>
        </p:spPr>
        <p:txBody>
          <a:bodyPr>
            <a:normAutofit/>
          </a:bodyPr>
          <a:lstStyle>
            <a:lvl1pPr>
              <a:defRPr sz="2900"/>
            </a:lvl1pPr>
            <a:lvl2pPr>
              <a:defRPr sz="2900"/>
            </a:lvl2pPr>
            <a:lvl3pPr>
              <a:defRPr sz="25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3619" y="2946401"/>
            <a:ext cx="6472358" cy="1677991"/>
          </a:xfrm>
          <a:effectLst/>
        </p:spPr>
        <p:txBody>
          <a:bodyPr anchor="b">
            <a:noAutofit/>
          </a:bodyPr>
          <a:lstStyle>
            <a:lvl1pPr marL="363131" indent="-363131" algn="l">
              <a:defRPr sz="44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76617" y="975360"/>
            <a:ext cx="7150551" cy="6526307"/>
          </a:xfrm>
        </p:spPr>
        <p:txBody>
          <a:bodyPr anchor="ctr"/>
          <a:lstStyle>
            <a:lvl1pPr>
              <a:defRPr sz="35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14899" y="4663736"/>
            <a:ext cx="6031933" cy="285269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55893"/>
            <a:ext cx="16276638" cy="3988107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252" tIns="72626" rIns="145252" bIns="72626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6276638" cy="51558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252" tIns="72626" rIns="145252" bIns="72626"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3536415"/>
            <a:ext cx="16276638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252" tIns="72626" rIns="145252" bIns="72626"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2133600"/>
            <a:ext cx="16276638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252" tIns="72626" rIns="145252" bIns="72626"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965967" y="1524000"/>
            <a:ext cx="7324487" cy="4170408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32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62670" y="1347315"/>
            <a:ext cx="6575651" cy="2884027"/>
          </a:xfrm>
        </p:spPr>
        <p:txBody>
          <a:bodyPr anchor="b"/>
          <a:lstStyle>
            <a:lvl1pPr marL="290505" indent="-290505">
              <a:buFont typeface="Georgia" pitchFamily="18" charset="0"/>
              <a:buChar char="*"/>
              <a:defRPr sz="25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4562" y="5952561"/>
            <a:ext cx="11362920" cy="1524000"/>
          </a:xfrm>
        </p:spPr>
        <p:txBody>
          <a:bodyPr anchor="b">
            <a:noAutofit/>
          </a:bodyPr>
          <a:lstStyle>
            <a:lvl1pPr algn="l">
              <a:defRPr sz="73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807200"/>
            <a:ext cx="16276638" cy="23368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252" tIns="72626" rIns="145252" bIns="72626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6276638" cy="68072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252" tIns="72626" rIns="145252" bIns="72626"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5024405"/>
            <a:ext cx="16276638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252" tIns="72626" rIns="145252" bIns="72626"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2133600"/>
            <a:ext cx="16276638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252" tIns="72626" rIns="145252" bIns="72626"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92118" y="5829557"/>
            <a:ext cx="11592496" cy="1524000"/>
          </a:xfrm>
          <a:prstGeom prst="rect">
            <a:avLst/>
          </a:prstGeom>
          <a:effectLst/>
        </p:spPr>
        <p:txBody>
          <a:bodyPr vert="horz" lIns="145252" tIns="72626" rIns="145252" bIns="72626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34580" y="976347"/>
            <a:ext cx="11393647" cy="4632960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86731" y="8229601"/>
            <a:ext cx="4476075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7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3831" y="8229601"/>
            <a:ext cx="596810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7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1932" y="8229601"/>
            <a:ext cx="3255328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marL="508384" indent="-508384" algn="r" defTabSz="1452524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73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3131" indent="-290505" algn="l" defTabSz="1452524" rtl="0" eaLnBrk="1" latinLnBrk="0" hangingPunct="1">
        <a:spcBef>
          <a:spcPct val="20000"/>
        </a:spcBef>
        <a:spcAft>
          <a:spcPts val="477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3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871515" indent="-290505" algn="l" defTabSz="1452524" rtl="0" eaLnBrk="1" latinLnBrk="0" hangingPunct="1">
        <a:spcBef>
          <a:spcPct val="20000"/>
        </a:spcBef>
        <a:spcAft>
          <a:spcPts val="477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3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307272" indent="-290505" algn="l" defTabSz="1452524" rtl="0" eaLnBrk="1" latinLnBrk="0" hangingPunct="1">
        <a:spcBef>
          <a:spcPct val="20000"/>
        </a:spcBef>
        <a:spcAft>
          <a:spcPts val="477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743029" indent="-290505" algn="l" defTabSz="1452524" rtl="0" eaLnBrk="1" latinLnBrk="0" hangingPunct="1">
        <a:spcBef>
          <a:spcPct val="20000"/>
        </a:spcBef>
        <a:spcAft>
          <a:spcPts val="477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207837" indent="-290505" algn="l" defTabSz="1452524" rtl="0" eaLnBrk="1" latinLnBrk="0" hangingPunct="1">
        <a:spcBef>
          <a:spcPct val="20000"/>
        </a:spcBef>
        <a:spcAft>
          <a:spcPts val="477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643594" indent="-290505" algn="l" defTabSz="1452524" rtl="0" eaLnBrk="1" latinLnBrk="0" hangingPunct="1">
        <a:spcBef>
          <a:spcPct val="20000"/>
        </a:spcBef>
        <a:spcAft>
          <a:spcPts val="477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3122927" indent="-290505" algn="l" defTabSz="1452524" rtl="0" eaLnBrk="1" latinLnBrk="0" hangingPunct="1">
        <a:spcBef>
          <a:spcPct val="20000"/>
        </a:spcBef>
        <a:spcAft>
          <a:spcPts val="477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631311" indent="-290505" algn="l" defTabSz="1452524" rtl="0" eaLnBrk="1" latinLnBrk="0" hangingPunct="1">
        <a:spcBef>
          <a:spcPct val="20000"/>
        </a:spcBef>
        <a:spcAft>
          <a:spcPts val="477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4110644" indent="-290505" algn="l" defTabSz="1452524" rtl="0" eaLnBrk="1" latinLnBrk="0" hangingPunct="1">
        <a:spcBef>
          <a:spcPct val="20000"/>
        </a:spcBef>
        <a:spcAft>
          <a:spcPts val="477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emf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gif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5.xml"/><Relationship Id="rId1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slide" Target="slide7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11" Type="http://schemas.openxmlformats.org/officeDocument/2006/relationships/slide" Target="slide4.xml"/><Relationship Id="rId5" Type="http://schemas.openxmlformats.org/officeDocument/2006/relationships/image" Target="../media/image4.png"/><Relationship Id="rId15" Type="http://schemas.openxmlformats.org/officeDocument/2006/relationships/slide" Target="slide6.xml"/><Relationship Id="rId10" Type="http://schemas.openxmlformats.org/officeDocument/2006/relationships/image" Target="../media/image10.png"/><Relationship Id="rId19" Type="http://schemas.openxmlformats.org/officeDocument/2006/relationships/image" Target="../media/image16.gif"/><Relationship Id="rId4" Type="http://schemas.openxmlformats.org/officeDocument/2006/relationships/audio" Target="../media/audio2.wav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4.wav"/><Relationship Id="rId7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Relationship Id="rId9" Type="http://schemas.openxmlformats.org/officeDocument/2006/relationships/image" Target="../media/image2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4.wav"/><Relationship Id="rId7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Relationship Id="rId9" Type="http://schemas.openxmlformats.org/officeDocument/2006/relationships/image" Target="../media/image2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4.wav"/><Relationship Id="rId7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Relationship Id="rId9" Type="http://schemas.openxmlformats.org/officeDocument/2006/relationships/image" Target="../media/image21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4.wav"/><Relationship Id="rId7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Relationship Id="rId9" Type="http://schemas.openxmlformats.org/officeDocument/2006/relationships/image" Target="../media/image2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m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929FA2-34ED-41D2-9611-E582EDC451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1990" y="-63379"/>
            <a:ext cx="16328223" cy="9207380"/>
          </a:xfrm>
          <a:prstGeom prst="rect">
            <a:avLst/>
          </a:prstGeom>
        </p:spPr>
      </p:pic>
      <p:pic>
        <p:nvPicPr>
          <p:cNvPr id="8" name="Picture 7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311681"/>
            <a:ext cx="3178183" cy="3174153"/>
          </a:xfrm>
          <a:prstGeom prst="rect">
            <a:avLst/>
          </a:prstGeom>
          <a:noFill/>
        </p:spPr>
      </p:pic>
      <p:pic>
        <p:nvPicPr>
          <p:cNvPr id="2" name="CoGiaoEm-TrangThu-3059090 (mp3cut.net)(2)">
            <a:hlinkClick r:id="" action="ppaction://media"/>
            <a:extLst>
              <a:ext uri="{FF2B5EF4-FFF2-40B4-BE49-F238E27FC236}">
                <a16:creationId xmlns:a16="http://schemas.microsoft.com/office/drawing/2014/main" id="{746FADA7-F560-F8F9-5709-EA30AA52F1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94638" y="4327525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29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975519" y="1447800"/>
            <a:ext cx="14451996" cy="2136354"/>
            <a:chOff x="1470819" y="1714500"/>
            <a:chExt cx="13449300" cy="21363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714500"/>
              <a:ext cx="533400" cy="757130"/>
              <a:chOff x="1737519" y="1714500"/>
              <a:chExt cx="533400" cy="757130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17907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20000"/>
                  </a:lnSpc>
                </a:pPr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775619" y="1714500"/>
                <a:ext cx="396081" cy="7571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508919" y="1714500"/>
              <a:ext cx="13411200" cy="2136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   Mai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28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chiếc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bút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màu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Sau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khoá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vẽ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chiếc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bút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màu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còn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lại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Mai so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lúc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đầu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giảm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đi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4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lần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Hỏi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Mai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còn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lại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bao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nhiêu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chiếc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bút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màu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C4B80E2E-EDBA-AC1C-3C3B-C82BFC8008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1006" y="4134267"/>
            <a:ext cx="33527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4000" b="1" kern="1200" dirty="0" err="1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Bài</a:t>
            </a:r>
            <a:r>
              <a:rPr lang="en-US" altLang="en-US" sz="4000" b="1" kern="1200" dirty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altLang="en-US" sz="4000" b="1" kern="1200" dirty="0" err="1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giải</a:t>
            </a:r>
            <a:r>
              <a:rPr lang="en-US" altLang="en-US" sz="4000" b="1" kern="1200" dirty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: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BC6D533-398B-46EF-B8B9-ABC7398158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3312" y="4861596"/>
            <a:ext cx="72122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Số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chiếc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bút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màu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Mai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còn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lại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là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:</a:t>
            </a:r>
            <a:endParaRPr lang="en-US" altLang="en-US" sz="4000" b="1" kern="1200" dirty="0">
              <a:solidFill>
                <a:srgbClr val="0000FF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536879A-B264-8F9D-4FAB-83F9B7D7E3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6157" y="7216914"/>
            <a:ext cx="55739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457200" fontAlgn="base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4000" b="1" kern="1200" dirty="0" err="1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Đáp</a:t>
            </a:r>
            <a:r>
              <a:rPr lang="en-US" altLang="en-US" sz="4000" b="1" kern="1200" dirty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altLang="en-US" sz="4000" b="1" kern="1200" dirty="0" err="1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số</a:t>
            </a:r>
            <a:r>
              <a:rPr lang="en-US" altLang="en-US" sz="4000" b="1" kern="1200" dirty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: 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7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chiếc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bút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màu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endParaRPr lang="en-US" altLang="en-US" sz="4000" b="1" kern="1200" dirty="0">
              <a:solidFill>
                <a:srgbClr val="0000FF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66173C59-A82B-C04D-BC8A-FDA048BDD8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71719" y="6035814"/>
            <a:ext cx="22097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pt-BR" altLang="en-US" sz="4000" b="1" dirty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28 : 4 =</a:t>
            </a:r>
            <a:endParaRPr lang="en-US" altLang="en-US" sz="4000" b="1" kern="1200" dirty="0">
              <a:solidFill>
                <a:srgbClr val="0000FF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4B80E2E-EDBA-AC1C-3C3B-C82BFC8008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919" y="4134267"/>
            <a:ext cx="33527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4000" b="1" kern="1200" dirty="0" err="1">
                <a:solidFill>
                  <a:srgbClr val="FF3399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Tóm</a:t>
            </a:r>
            <a:r>
              <a:rPr lang="en-US" altLang="en-US" sz="4000" b="1" kern="1200" dirty="0">
                <a:solidFill>
                  <a:srgbClr val="FF3399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altLang="en-US" sz="4000" b="1" kern="1200" dirty="0" err="1">
                <a:solidFill>
                  <a:srgbClr val="FF3399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tắt</a:t>
            </a:r>
            <a:endParaRPr lang="en-US" altLang="en-US" sz="4000" b="1" kern="1200" dirty="0">
              <a:solidFill>
                <a:srgbClr val="FF3399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BC6D533-398B-46EF-B8B9-ABC7398158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319" y="5004078"/>
            <a:ext cx="488948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4000" b="1" dirty="0">
                <a:solidFill>
                  <a:srgbClr val="FF3399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- Mai </a:t>
            </a:r>
            <a:r>
              <a:rPr lang="en-US" altLang="en-US" sz="4000" b="1" dirty="0" err="1">
                <a:solidFill>
                  <a:srgbClr val="FF3399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có</a:t>
            </a:r>
            <a:r>
              <a:rPr lang="en-US" altLang="en-US" sz="4000" b="1" dirty="0">
                <a:solidFill>
                  <a:srgbClr val="FF3399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:  28 </a:t>
            </a:r>
            <a:r>
              <a:rPr lang="en-US" altLang="en-US" sz="4000" b="1" dirty="0" err="1">
                <a:solidFill>
                  <a:srgbClr val="FF3399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bút</a:t>
            </a:r>
            <a:r>
              <a:rPr lang="en-US" altLang="en-US" sz="4000" b="1" dirty="0">
                <a:solidFill>
                  <a:srgbClr val="FF3399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3399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màu</a:t>
            </a:r>
            <a:endParaRPr lang="en-US" altLang="en-US" sz="4000" b="1" kern="1200" dirty="0">
              <a:solidFill>
                <a:srgbClr val="FF3399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BC6D533-398B-46EF-B8B9-ABC7398158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9878" y="5867400"/>
            <a:ext cx="553068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4000" b="1">
                <a:solidFill>
                  <a:srgbClr val="FF3399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- Sau học vẽ giảm:  4 lần</a:t>
            </a:r>
            <a:endParaRPr lang="en-US" altLang="en-US" sz="4000" b="1" kern="1200" dirty="0">
              <a:solidFill>
                <a:srgbClr val="FF3399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BC6D533-398B-46EF-B8B9-ABC7398158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219" y="6765786"/>
            <a:ext cx="530305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4000" b="1">
                <a:solidFill>
                  <a:srgbClr val="FF3399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- Mai còn:…..bút màu?</a:t>
            </a:r>
            <a:endParaRPr lang="en-US" altLang="en-US" sz="4000" b="1" kern="1200" dirty="0">
              <a:solidFill>
                <a:srgbClr val="FF3399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6400559" y="4267200"/>
            <a:ext cx="0" cy="426720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0BD213D4-788D-43D0-8573-05B06B254234}"/>
              </a:ext>
            </a:extLst>
          </p:cNvPr>
          <p:cNvSpPr/>
          <p:nvPr/>
        </p:nvSpPr>
        <p:spPr>
          <a:xfrm>
            <a:off x="10729119" y="6039255"/>
            <a:ext cx="275267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en-US" sz="4000" b="1" dirty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7 (bút màu)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458102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53" grpId="0"/>
      <p:bldP spid="54" grpId="0"/>
      <p:bldP spid="22" grpId="0"/>
      <p:bldP spid="23" grpId="0"/>
      <p:bldP spid="24" grpId="0"/>
      <p:bldP spid="25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527151" y="685800"/>
            <a:ext cx="3809997" cy="681454"/>
            <a:chOff x="1509864" y="1943100"/>
            <a:chExt cx="557789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509864" y="1943100"/>
              <a:ext cx="100403" cy="646331"/>
              <a:chOff x="1776564" y="1943100"/>
              <a:chExt cx="100403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76564" y="2019300"/>
                <a:ext cx="100403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7235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633315" y="1947446"/>
              <a:ext cx="43433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chia.</a:t>
              </a:r>
            </a:p>
          </p:txBody>
        </p:sp>
      </p:grpSp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6C56E311-33F6-B966-B7AB-ABCB801741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19" y="1805049"/>
            <a:ext cx="15011400" cy="598452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642519" y="2819400"/>
            <a:ext cx="678961" cy="685800"/>
            <a:chOff x="9639317" y="2840147"/>
            <a:chExt cx="678961" cy="685800"/>
          </a:xfrm>
        </p:grpSpPr>
        <p:pic>
          <p:nvPicPr>
            <p:cNvPr id="19" name="Picture 1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C56E311-33F6-B966-B7AB-ABCB801741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730" t="52301" r="32457" b="39659"/>
            <a:stretch/>
          </p:blipFill>
          <p:spPr>
            <a:xfrm>
              <a:off x="9720784" y="2938770"/>
              <a:ext cx="551135" cy="544837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D0509BB-4054-6094-3380-758FE65AD0CD}"/>
                </a:ext>
              </a:extLst>
            </p:cNvPr>
            <p:cNvSpPr/>
            <p:nvPr/>
          </p:nvSpPr>
          <p:spPr>
            <a:xfrm>
              <a:off x="9639317" y="2840147"/>
              <a:ext cx="678961" cy="685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135692" y="4407494"/>
            <a:ext cx="1011455" cy="2093459"/>
            <a:chOff x="9507379" y="1435977"/>
            <a:chExt cx="1011455" cy="2093459"/>
          </a:xfrm>
        </p:grpSpPr>
        <p:pic>
          <p:nvPicPr>
            <p:cNvPr id="23" name="Picture 2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C56E311-33F6-B966-B7AB-ABCB801741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730" t="52301" r="32457" b="39659"/>
            <a:stretch/>
          </p:blipFill>
          <p:spPr>
            <a:xfrm>
              <a:off x="9720784" y="2740506"/>
              <a:ext cx="798050" cy="78893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D0509BB-4054-6094-3380-758FE65AD0CD}"/>
                </a:ext>
              </a:extLst>
            </p:cNvPr>
            <p:cNvSpPr/>
            <p:nvPr/>
          </p:nvSpPr>
          <p:spPr>
            <a:xfrm>
              <a:off x="9507379" y="1435977"/>
              <a:ext cx="936931" cy="77963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9329721" y="4197350"/>
            <a:ext cx="825500" cy="2046810"/>
            <a:chOff x="9446419" y="1436797"/>
            <a:chExt cx="825500" cy="2046810"/>
          </a:xfrm>
        </p:grpSpPr>
        <p:pic>
          <p:nvPicPr>
            <p:cNvPr id="26" name="Picture 2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C56E311-33F6-B966-B7AB-ABCB801741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730" t="52301" r="32457" b="39659"/>
            <a:stretch/>
          </p:blipFill>
          <p:spPr>
            <a:xfrm>
              <a:off x="9585300" y="2938770"/>
              <a:ext cx="686619" cy="544837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D0509BB-4054-6094-3380-758FE65AD0CD}"/>
                </a:ext>
              </a:extLst>
            </p:cNvPr>
            <p:cNvSpPr/>
            <p:nvPr/>
          </p:nvSpPr>
          <p:spPr>
            <a:xfrm>
              <a:off x="9446419" y="1436797"/>
              <a:ext cx="825500" cy="7493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381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 lIns="122018" tIns="61009" rIns="122018" bIns="61009"/>
          <a:lstStyle/>
          <a:p>
            <a:pPr eaLnBrk="1" hangingPunct="1"/>
            <a:endParaRPr lang="vi-VN" altLang="en-US"/>
          </a:p>
        </p:txBody>
      </p:sp>
      <p:pic>
        <p:nvPicPr>
          <p:cNvPr id="36868" name="Picture 4" descr="img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9" y="-6259"/>
            <a:ext cx="16276638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 descr="animal_colombe_1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26" y="4775199"/>
            <a:ext cx="2271947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6" descr="animal_colombe_1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6949" y="6502402"/>
            <a:ext cx="2271947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20" name="AutoShape 4"/>
          <p:cNvSpPr>
            <a:spLocks noChangeArrowheads="1"/>
          </p:cNvSpPr>
          <p:nvPr/>
        </p:nvSpPr>
        <p:spPr bwMode="auto">
          <a:xfrm>
            <a:off x="11529285" y="3962400"/>
            <a:ext cx="1220748" cy="812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2018" tIns="61009" rIns="122018" bIns="61009" anchor="ctr"/>
          <a:lstStyle/>
          <a:p>
            <a:pPr eaLnBrk="1" hangingPunct="1"/>
            <a:endParaRPr lang="vi-VN" altLang="en-US"/>
          </a:p>
        </p:txBody>
      </p:sp>
      <p:sp>
        <p:nvSpPr>
          <p:cNvPr id="137229" name="AutoShape 13"/>
          <p:cNvSpPr>
            <a:spLocks noChangeArrowheads="1"/>
          </p:cNvSpPr>
          <p:nvPr/>
        </p:nvSpPr>
        <p:spPr bwMode="auto">
          <a:xfrm>
            <a:off x="7053210" y="3352800"/>
            <a:ext cx="1220748" cy="812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2018" tIns="61009" rIns="122018" bIns="61009" anchor="ctr"/>
          <a:lstStyle/>
          <a:p>
            <a:pPr eaLnBrk="1" hangingPunct="1"/>
            <a:endParaRPr lang="vi-VN" altLang="en-US"/>
          </a:p>
        </p:txBody>
      </p:sp>
      <p:sp>
        <p:nvSpPr>
          <p:cNvPr id="137230" name="AutoShape 14"/>
          <p:cNvSpPr>
            <a:spLocks noChangeArrowheads="1"/>
          </p:cNvSpPr>
          <p:nvPr/>
        </p:nvSpPr>
        <p:spPr bwMode="auto">
          <a:xfrm>
            <a:off x="2814502" y="4572001"/>
            <a:ext cx="1220748" cy="100541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2018" tIns="61009" rIns="122018" bIns="61009" anchor="ctr"/>
          <a:lstStyle/>
          <a:p>
            <a:pPr eaLnBrk="1" hangingPunct="1"/>
            <a:endParaRPr lang="vi-VN" altLang="en-US"/>
          </a:p>
        </p:txBody>
      </p:sp>
      <p:sp>
        <p:nvSpPr>
          <p:cNvPr id="2" name="AutoShape 13"/>
          <p:cNvSpPr>
            <a:spLocks noChangeArrowheads="1"/>
          </p:cNvSpPr>
          <p:nvPr/>
        </p:nvSpPr>
        <p:spPr bwMode="auto">
          <a:xfrm>
            <a:off x="7096194" y="6604000"/>
            <a:ext cx="1220748" cy="812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2018" tIns="61009" rIns="122018" bIns="61009" anchor="ctr"/>
          <a:lstStyle/>
          <a:p>
            <a:pPr eaLnBrk="1" hangingPunct="1"/>
            <a:endParaRPr lang="vi-VN" altLang="en-US"/>
          </a:p>
        </p:txBody>
      </p:sp>
      <p:pic>
        <p:nvPicPr>
          <p:cNvPr id="36876" name="Picture 12" descr="animal_colombe_1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005" y="4775201"/>
            <a:ext cx="2271947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7" name="Picture 13" descr="animal_colombe_1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8369" y="931126"/>
            <a:ext cx="2271947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8" name="Picture 14" descr="animal_colombe_1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249" y="7537451"/>
            <a:ext cx="2271947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9" name="Picture 15" descr="animal_colombe_1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55" y="6807202"/>
            <a:ext cx="2271947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0" name="Picture 16" descr="animal_colombe_1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1311" y="3657602"/>
            <a:ext cx="2271947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1" name="Picture 17" descr="animal_colombe_1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11" y="2575327"/>
            <a:ext cx="2271947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2" name="Picture 18" descr="animal_colombe_1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070" y="1663701"/>
            <a:ext cx="2271947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13"/>
          <p:cNvSpPr>
            <a:spLocks noChangeArrowheads="1"/>
          </p:cNvSpPr>
          <p:nvPr/>
        </p:nvSpPr>
        <p:spPr bwMode="auto">
          <a:xfrm>
            <a:off x="2712773" y="2797577"/>
            <a:ext cx="1220748" cy="812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2018" tIns="61009" rIns="122018" bIns="61009" anchor="ctr"/>
          <a:lstStyle/>
          <a:p>
            <a:pPr eaLnBrk="1" hangingPunct="1"/>
            <a:endParaRPr lang="vi-VN" altLang="en-US"/>
          </a:p>
        </p:txBody>
      </p:sp>
      <p:sp>
        <p:nvSpPr>
          <p:cNvPr id="4" name="AutoShape 13"/>
          <p:cNvSpPr>
            <a:spLocks noChangeArrowheads="1"/>
          </p:cNvSpPr>
          <p:nvPr/>
        </p:nvSpPr>
        <p:spPr bwMode="auto">
          <a:xfrm>
            <a:off x="11529285" y="2391177"/>
            <a:ext cx="1220748" cy="812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2018" tIns="61009" rIns="122018" bIns="61009" anchor="ctr"/>
          <a:lstStyle/>
          <a:p>
            <a:pPr eaLnBrk="1" hangingPunct="1"/>
            <a:endParaRPr lang="vi-VN" altLang="en-US"/>
          </a:p>
        </p:txBody>
      </p:sp>
      <p:sp>
        <p:nvSpPr>
          <p:cNvPr id="5" name="AutoShape 13"/>
          <p:cNvSpPr>
            <a:spLocks noChangeArrowheads="1"/>
          </p:cNvSpPr>
          <p:nvPr/>
        </p:nvSpPr>
        <p:spPr bwMode="auto">
          <a:xfrm>
            <a:off x="11664924" y="6705600"/>
            <a:ext cx="1220748" cy="812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2018" tIns="61009" rIns="122018" bIns="61009" anchor="ctr"/>
          <a:lstStyle/>
          <a:p>
            <a:pPr eaLnBrk="1" hangingPunct="1"/>
            <a:endParaRPr lang="vi-VN" altLang="en-US"/>
          </a:p>
        </p:txBody>
      </p:sp>
      <p:sp>
        <p:nvSpPr>
          <p:cNvPr id="6" name="AutoShape 13"/>
          <p:cNvSpPr>
            <a:spLocks noChangeArrowheads="1"/>
          </p:cNvSpPr>
          <p:nvPr/>
        </p:nvSpPr>
        <p:spPr bwMode="auto">
          <a:xfrm>
            <a:off x="2305857" y="7315200"/>
            <a:ext cx="1220748" cy="812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2018" tIns="61009" rIns="122018" bIns="61009" anchor="ctr"/>
          <a:lstStyle/>
          <a:p>
            <a:pPr eaLnBrk="1" hangingPunct="1"/>
            <a:endParaRPr lang="vi-VN" alt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CEFAD26-3A77-451D-A001-71B9B70B7547}"/>
              </a:ext>
            </a:extLst>
          </p:cNvPr>
          <p:cNvSpPr txBox="1"/>
          <p:nvPr/>
        </p:nvSpPr>
        <p:spPr>
          <a:xfrm>
            <a:off x="826328" y="533400"/>
            <a:ext cx="9477194" cy="1354316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defTabSz="1220145"/>
            <a:r>
              <a:rPr lang="en-US" sz="80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Nhận</a:t>
            </a:r>
            <a:r>
              <a:rPr lang="en-US" sz="80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80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xét</a:t>
            </a:r>
            <a:r>
              <a:rPr lang="en-US" sz="80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– </a:t>
            </a:r>
            <a:r>
              <a:rPr lang="en-US" sz="80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Dặn</a:t>
            </a:r>
            <a:r>
              <a:rPr lang="en-US" sz="80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80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dò</a:t>
            </a:r>
            <a:endParaRPr lang="en-US" sz="80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039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37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37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37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37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37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37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37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37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20" grpId="0" animBg="1"/>
      <p:bldP spid="137229" grpId="0" animBg="1"/>
      <p:bldP spid="137230" grpId="0" animBg="1"/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FF03E9-1A9D-4FB3-BC63-29ECACDAAF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35" t="4305" r="14444" b="20355"/>
          <a:stretch/>
        </p:blipFill>
        <p:spPr>
          <a:xfrm>
            <a:off x="0" y="1"/>
            <a:ext cx="16276638" cy="9144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6E60B1-9EA2-4080-9F8E-A788BEB5A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2815" y="5158397"/>
            <a:ext cx="8177509" cy="362621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8E9E894-897D-4A07-8EE7-A157D8311B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2323"/>
            <a:ext cx="2418589" cy="2415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9F572D-44D9-4AB1-A7FD-DF2F74D82A0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44"/>
          <a:stretch/>
        </p:blipFill>
        <p:spPr>
          <a:xfrm>
            <a:off x="11413032" y="3978546"/>
            <a:ext cx="4190105" cy="48181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1E59A5-FB1C-497D-B2A2-109B74F22FA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9" t="35618" r="10668" b="37380"/>
          <a:stretch/>
        </p:blipFill>
        <p:spPr>
          <a:xfrm rot="21331576">
            <a:off x="1141322" y="1220464"/>
            <a:ext cx="10830187" cy="19580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BD9BCD-462B-4A8E-B218-B479707070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37723" y="2517683"/>
            <a:ext cx="4927575" cy="654592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B97F51C-E10D-42C4-BFC8-95A3A91BDC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96261" y="2993901"/>
            <a:ext cx="2417290" cy="19834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03870F-1AB1-49B2-B9E5-F5681A4321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37645" y="2692329"/>
            <a:ext cx="2305384" cy="189158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DB594A-C8E8-4D3A-9984-34179DA606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72310" y="856277"/>
            <a:ext cx="2417290" cy="198340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C8F7A3B-2EFD-4FA8-B574-CB5D045F92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17303" y="-65757"/>
            <a:ext cx="2417290" cy="198340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5106B86-5293-4B96-B58C-EB2E33C851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85373" y="1265499"/>
            <a:ext cx="2209979" cy="181330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881494" y="4043218"/>
            <a:ext cx="2417290" cy="198340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064684E-9ABD-42C7-BD71-0F284688821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862" y="-1269012"/>
            <a:ext cx="10069115" cy="670423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B89A1CA-2A1B-4F2B-BEE0-BE972221A082}"/>
              </a:ext>
            </a:extLst>
          </p:cNvPr>
          <p:cNvSpPr txBox="1"/>
          <p:nvPr/>
        </p:nvSpPr>
        <p:spPr>
          <a:xfrm>
            <a:off x="3096190" y="1660345"/>
            <a:ext cx="7486773" cy="1354217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algn="ctr" defTabSz="1220175">
              <a:defRPr/>
            </a:pPr>
            <a:r>
              <a:rPr lang="en-US" sz="8000" b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TM Showcard" panose="02040603050506020204" pitchFamily="18" charset="0"/>
              </a:rPr>
              <a:t>HOA ĐIỂM 10</a:t>
            </a:r>
          </a:p>
        </p:txBody>
      </p:sp>
    </p:spTree>
    <p:extLst>
      <p:ext uri="{BB962C8B-B14F-4D97-AF65-F5344CB8AC3E}">
        <p14:creationId xmlns:p14="http://schemas.microsoft.com/office/powerpoint/2010/main" val="3356224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FF03E9-1A9D-4FB3-BC63-29ECACDAAF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35" t="4305" r="14444" b="20355"/>
          <a:stretch/>
        </p:blipFill>
        <p:spPr>
          <a:xfrm>
            <a:off x="0" y="1"/>
            <a:ext cx="16276638" cy="9144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6E60B1-9EA2-4080-9F8E-A788BEB5A3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2815" y="5158397"/>
            <a:ext cx="8177509" cy="36262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9F572D-44D9-4AB1-A7FD-DF2F74D82A0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44"/>
          <a:stretch/>
        </p:blipFill>
        <p:spPr>
          <a:xfrm>
            <a:off x="11413032" y="3978546"/>
            <a:ext cx="4190105" cy="48181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1E59A5-FB1C-497D-B2A2-109B74F22FA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9" t="35618" r="10668" b="37380"/>
          <a:stretch/>
        </p:blipFill>
        <p:spPr>
          <a:xfrm rot="21331576">
            <a:off x="1141322" y="1220464"/>
            <a:ext cx="10830187" cy="19580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BD9BCD-462B-4A8E-B218-B479707070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37723" y="2517683"/>
            <a:ext cx="4927575" cy="654592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B97F51C-E10D-42C4-BFC8-95A3A91BDC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490000" y="3103153"/>
            <a:ext cx="2417290" cy="19834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03870F-1AB1-49B2-B9E5-F5681A4321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841876" y="2726212"/>
            <a:ext cx="2305384" cy="189158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DB594A-C8E8-4D3A-9984-34179DA606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690338" y="690150"/>
            <a:ext cx="2417290" cy="198340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35503" y="646009"/>
            <a:ext cx="2417290" cy="1983404"/>
          </a:xfrm>
          <a:prstGeom prst="rect">
            <a:avLst/>
          </a:prstGeom>
        </p:spPr>
      </p:pic>
      <p:pic>
        <p:nvPicPr>
          <p:cNvPr id="23" name="Picture 22">
            <a:hlinkClick r:id="rId11" action="ppaction://hlinksldjump"/>
            <a:extLst>
              <a:ext uri="{FF2B5EF4-FFF2-40B4-BE49-F238E27FC236}">
                <a16:creationId xmlns:a16="http://schemas.microsoft.com/office/drawing/2014/main" id="{5B7396F6-65D5-4123-9176-D5237573738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31070"/>
          <a:stretch/>
        </p:blipFill>
        <p:spPr>
          <a:xfrm>
            <a:off x="11672022" y="2707553"/>
            <a:ext cx="1937850" cy="2379003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1" name="Picture 30">
            <a:hlinkClick r:id="rId13" action="ppaction://hlinksldjump"/>
            <a:extLst>
              <a:ext uri="{FF2B5EF4-FFF2-40B4-BE49-F238E27FC236}">
                <a16:creationId xmlns:a16="http://schemas.microsoft.com/office/drawing/2014/main" id="{61595F91-6043-4585-9D43-81E497C7420A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r="38040"/>
          <a:stretch/>
        </p:blipFill>
        <p:spPr>
          <a:xfrm>
            <a:off x="13907290" y="2364821"/>
            <a:ext cx="1638141" cy="2242803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2" name="Picture 31">
            <a:hlinkClick r:id="rId15" action="ppaction://hlinksldjump"/>
            <a:extLst>
              <a:ext uri="{FF2B5EF4-FFF2-40B4-BE49-F238E27FC236}">
                <a16:creationId xmlns:a16="http://schemas.microsoft.com/office/drawing/2014/main" id="{3B79D3DA-2C03-48E8-986B-AC19F39173DD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8393" r="36745"/>
          <a:stretch/>
        </p:blipFill>
        <p:spPr>
          <a:xfrm>
            <a:off x="11505038" y="194394"/>
            <a:ext cx="1627494" cy="2516509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3" name="Picture 32">
            <a:hlinkClick r:id="rId17" action="ppaction://hlinksldjump"/>
            <a:extLst>
              <a:ext uri="{FF2B5EF4-FFF2-40B4-BE49-F238E27FC236}">
                <a16:creationId xmlns:a16="http://schemas.microsoft.com/office/drawing/2014/main" id="{AD6F63DD-AF66-4B54-A34A-055589DA6977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r="29486"/>
          <a:stretch/>
        </p:blipFill>
        <p:spPr>
          <a:xfrm>
            <a:off x="13771655" y="213697"/>
            <a:ext cx="2024632" cy="2435711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4" name="Picture 12" descr="Káº¿t quáº£ hÃ¬nh áº£nh cho win text gif">
            <a:extLst>
              <a:ext uri="{FF2B5EF4-FFF2-40B4-BE49-F238E27FC236}">
                <a16:creationId xmlns:a16="http://schemas.microsoft.com/office/drawing/2014/main" id="{65664409-04A4-4C39-8CCC-1F9283EBFE3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823" y="1072853"/>
            <a:ext cx="4723780" cy="471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: Rounded Corners 24">
            <a:hlinkClick r:id="rId20" action="ppaction://hlinksldjump"/>
            <a:extLst>
              <a:ext uri="{FF2B5EF4-FFF2-40B4-BE49-F238E27FC236}">
                <a16:creationId xmlns:a16="http://schemas.microsoft.com/office/drawing/2014/main" id="{C2D3FE67-DF06-42FC-A28B-8A029084E22F}"/>
              </a:ext>
            </a:extLst>
          </p:cNvPr>
          <p:cNvSpPr/>
          <p:nvPr/>
        </p:nvSpPr>
        <p:spPr>
          <a:xfrm>
            <a:off x="301578" y="420397"/>
            <a:ext cx="2024632" cy="7206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301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2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2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2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04162" y="3257266"/>
            <a:ext cx="5066824" cy="58867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73E2AE-3C4B-4611-B953-0863BD636114}"/>
              </a:ext>
            </a:extLst>
          </p:cNvPr>
          <p:cNvSpPr txBox="1"/>
          <p:nvPr/>
        </p:nvSpPr>
        <p:spPr>
          <a:xfrm>
            <a:off x="1451980" y="992502"/>
            <a:ext cx="13835202" cy="738763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algn="ctr" defTabSz="1220175">
              <a:defRPr/>
            </a:pPr>
            <a:r>
              <a:rPr lang="en-US" sz="4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 </a:t>
            </a:r>
            <a:r>
              <a:rPr lang="en-US" sz="4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gấp</a:t>
            </a:r>
            <a:r>
              <a:rPr lang="en-US" sz="4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 </a:t>
            </a:r>
            <a:r>
              <a:rPr lang="en-US" sz="4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lần</a:t>
            </a:r>
            <a:r>
              <a:rPr lang="en-US" sz="4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?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AEFF1404-B720-458C-9DF7-E2FAE15B7E9A}"/>
              </a:ext>
            </a:extLst>
          </p:cNvPr>
          <p:cNvSpPr/>
          <p:nvPr/>
        </p:nvSpPr>
        <p:spPr>
          <a:xfrm>
            <a:off x="1491026" y="4924956"/>
            <a:ext cx="4665490" cy="154636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t"/>
          <a:lstStyle/>
          <a:p>
            <a:pPr defTabSz="1220175">
              <a:defRPr/>
            </a:pPr>
            <a:r>
              <a:rPr lang="en-US" sz="43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100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0E87014B-0049-4503-9744-CB90E8BA7D1A}"/>
              </a:ext>
            </a:extLst>
          </p:cNvPr>
          <p:cNvSpPr/>
          <p:nvPr/>
        </p:nvSpPr>
        <p:spPr>
          <a:xfrm>
            <a:off x="6536351" y="6618586"/>
            <a:ext cx="4699034" cy="154636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t"/>
          <a:lstStyle/>
          <a:p>
            <a:pPr defTabSz="1220175">
              <a:defRPr/>
            </a:pPr>
            <a:r>
              <a:rPr lang="en-US" sz="43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4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4A87DCC7-AFB1-4C9E-91D6-3F40E7209F6A}"/>
              </a:ext>
            </a:extLst>
          </p:cNvPr>
          <p:cNvSpPr/>
          <p:nvPr/>
        </p:nvSpPr>
        <p:spPr>
          <a:xfrm>
            <a:off x="1469832" y="6618586"/>
            <a:ext cx="4665490" cy="154636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t"/>
          <a:lstStyle/>
          <a:p>
            <a:pPr defTabSz="1220175">
              <a:defRPr/>
            </a:pPr>
            <a:r>
              <a:rPr lang="en-US" sz="43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50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3A4C6E3B-116C-4AC2-ABE9-0754CC3AFED1}"/>
              </a:ext>
            </a:extLst>
          </p:cNvPr>
          <p:cNvSpPr/>
          <p:nvPr/>
        </p:nvSpPr>
        <p:spPr>
          <a:xfrm>
            <a:off x="6536351" y="4924956"/>
            <a:ext cx="4699034" cy="154636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t"/>
          <a:lstStyle/>
          <a:p>
            <a:pPr defTabSz="1220175">
              <a:defRPr/>
            </a:pPr>
            <a:r>
              <a:rPr lang="en-US" sz="43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25</a:t>
            </a:r>
          </a:p>
        </p:txBody>
      </p:sp>
      <p:pic>
        <p:nvPicPr>
          <p:cNvPr id="12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7935117B-ED65-439B-A180-C03347875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9302" y="366248"/>
            <a:ext cx="5726020" cy="469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0576053-E2ED-4AA1-9544-F15233C6D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4525" y="6706380"/>
            <a:ext cx="1272162" cy="12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066593A6-6363-4A19-8CD0-0EF09BEA9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4525" y="5062864"/>
            <a:ext cx="1272162" cy="12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5EFEBA44-3903-4C15-9DFC-21CA41D96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190" y="6756495"/>
            <a:ext cx="1272162" cy="12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01 NK PowerSkills">
            <a:extLst>
              <a:ext uri="{FF2B5EF4-FFF2-40B4-BE49-F238E27FC236}">
                <a16:creationId xmlns:a16="http://schemas.microsoft.com/office/drawing/2014/main" id="{EE7BC55D-1115-45E6-8864-BCC4EDEE9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90004"/>
            <a:ext cx="5307098" cy="521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5570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04162" y="3257266"/>
            <a:ext cx="5066824" cy="58867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82FF48-DC50-40A3-B8EA-142891A98C68}"/>
              </a:ext>
            </a:extLst>
          </p:cNvPr>
          <p:cNvSpPr txBox="1"/>
          <p:nvPr/>
        </p:nvSpPr>
        <p:spPr>
          <a:xfrm>
            <a:off x="726931" y="551751"/>
            <a:ext cx="13835202" cy="738763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algn="ctr" defTabSz="1220175">
              <a:defRPr/>
            </a:pPr>
            <a:r>
              <a:rPr lang="en-US" sz="4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42 </a:t>
            </a:r>
            <a:r>
              <a:rPr lang="en-US" sz="4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giảm</a:t>
            </a:r>
            <a:r>
              <a:rPr lang="en-US" sz="4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6 </a:t>
            </a:r>
            <a:r>
              <a:rPr lang="en-US" sz="4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lần</a:t>
            </a:r>
            <a:r>
              <a:rPr lang="en-US" sz="4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?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8E7C54F1-9206-4F24-AB06-6B6DA1E73897}"/>
              </a:ext>
            </a:extLst>
          </p:cNvPr>
          <p:cNvSpPr/>
          <p:nvPr/>
        </p:nvSpPr>
        <p:spPr>
          <a:xfrm>
            <a:off x="1148500" y="6733857"/>
            <a:ext cx="4665490" cy="154636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t"/>
          <a:lstStyle/>
          <a:p>
            <a:pPr defTabSz="1220175">
              <a:defRPr/>
            </a:pPr>
            <a:r>
              <a:rPr lang="en-US" sz="43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7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6A65781A-6AED-41DD-95B7-7262992C91E7}"/>
              </a:ext>
            </a:extLst>
          </p:cNvPr>
          <p:cNvSpPr/>
          <p:nvPr/>
        </p:nvSpPr>
        <p:spPr>
          <a:xfrm>
            <a:off x="6193825" y="4956945"/>
            <a:ext cx="4699034" cy="154636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t"/>
          <a:lstStyle/>
          <a:p>
            <a:pPr defTabSz="1220175">
              <a:defRPr/>
            </a:pPr>
            <a:r>
              <a:rPr lang="en-US" sz="43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42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6CAF9397-59E3-4B46-9647-79636103C168}"/>
              </a:ext>
            </a:extLst>
          </p:cNvPr>
          <p:cNvSpPr/>
          <p:nvPr/>
        </p:nvSpPr>
        <p:spPr>
          <a:xfrm>
            <a:off x="1127306" y="4956945"/>
            <a:ext cx="4665490" cy="154636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t"/>
          <a:lstStyle/>
          <a:p>
            <a:pPr defTabSz="1220175">
              <a:defRPr/>
            </a:pPr>
            <a:r>
              <a:rPr lang="en-US" sz="43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6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AB4A187A-B25C-46E6-A2B1-4D7B7D62B64F}"/>
              </a:ext>
            </a:extLst>
          </p:cNvPr>
          <p:cNvSpPr/>
          <p:nvPr/>
        </p:nvSpPr>
        <p:spPr>
          <a:xfrm>
            <a:off x="6193825" y="6733857"/>
            <a:ext cx="4699034" cy="154636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t"/>
          <a:lstStyle/>
          <a:p>
            <a:pPr defTabSz="1220175">
              <a:defRPr/>
            </a:pPr>
            <a:r>
              <a:rPr lang="en-US" sz="43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36</a:t>
            </a:r>
          </a:p>
        </p:txBody>
      </p:sp>
      <p:pic>
        <p:nvPicPr>
          <p:cNvPr id="11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AB0D0836-A781-4635-893F-3A7BF11AD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19881" y="260329"/>
            <a:ext cx="5726020" cy="469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4D8B49EC-5748-41E2-BF6B-1ED80399E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1999" y="5044739"/>
            <a:ext cx="1272162" cy="12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77F5590D-2011-47FE-A6A6-6E241A01A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1999" y="6871766"/>
            <a:ext cx="1272162" cy="12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041459E3-2876-4ABC-B836-B2C706FC3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663" y="5094854"/>
            <a:ext cx="1272162" cy="12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01 NK PowerSkills">
            <a:extLst>
              <a:ext uri="{FF2B5EF4-FFF2-40B4-BE49-F238E27FC236}">
                <a16:creationId xmlns:a16="http://schemas.microsoft.com/office/drawing/2014/main" id="{8B0ACFF6-BBF9-4EE7-9A09-1EED004E9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623410" y="-258278"/>
            <a:ext cx="5307098" cy="521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9950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04162" y="3257266"/>
            <a:ext cx="5066824" cy="58867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9C8292-8B63-4A4C-BDA7-EF6363F5B1E9}"/>
              </a:ext>
            </a:extLst>
          </p:cNvPr>
          <p:cNvSpPr txBox="1"/>
          <p:nvPr/>
        </p:nvSpPr>
        <p:spPr>
          <a:xfrm>
            <a:off x="457474" y="697893"/>
            <a:ext cx="13835202" cy="738763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algn="ctr" defTabSz="1220175">
              <a:defRPr/>
            </a:pPr>
            <a:r>
              <a:rPr lang="en-US" sz="4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81 </a:t>
            </a:r>
            <a:r>
              <a:rPr lang="en-US" sz="4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giảm</a:t>
            </a:r>
            <a:r>
              <a:rPr lang="en-US" sz="4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9 </a:t>
            </a:r>
            <a:r>
              <a:rPr lang="en-US" sz="4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lần</a:t>
            </a:r>
            <a:r>
              <a:rPr lang="en-US" sz="4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?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AB0EBE26-0D90-4042-843D-8ED85E05FD90}"/>
              </a:ext>
            </a:extLst>
          </p:cNvPr>
          <p:cNvSpPr/>
          <p:nvPr/>
        </p:nvSpPr>
        <p:spPr>
          <a:xfrm>
            <a:off x="1491026" y="4924956"/>
            <a:ext cx="4665490" cy="154636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t"/>
          <a:lstStyle/>
          <a:p>
            <a:pPr defTabSz="1220175">
              <a:defRPr/>
            </a:pPr>
            <a:r>
              <a:rPr lang="en-US" sz="43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43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9</a:t>
            </a:r>
            <a:endParaRPr lang="en-US" sz="43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D2F41969-9E6E-4C2F-A112-5E44CC398C14}"/>
              </a:ext>
            </a:extLst>
          </p:cNvPr>
          <p:cNvSpPr/>
          <p:nvPr/>
        </p:nvSpPr>
        <p:spPr>
          <a:xfrm>
            <a:off x="6536351" y="6618586"/>
            <a:ext cx="4699034" cy="154636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t"/>
          <a:lstStyle/>
          <a:p>
            <a:pPr defTabSz="1220175">
              <a:defRPr/>
            </a:pPr>
            <a:r>
              <a:rPr lang="en-US" sz="43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10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007D42C9-B35B-455E-A1BA-2FCA556E0790}"/>
              </a:ext>
            </a:extLst>
          </p:cNvPr>
          <p:cNvSpPr/>
          <p:nvPr/>
        </p:nvSpPr>
        <p:spPr>
          <a:xfrm>
            <a:off x="1469832" y="6618586"/>
            <a:ext cx="4665490" cy="154636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t"/>
          <a:lstStyle/>
          <a:p>
            <a:pPr defTabSz="1220175">
              <a:defRPr/>
            </a:pPr>
            <a:r>
              <a:rPr lang="en-US" sz="43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8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016197C9-6BA9-44AA-8F4B-13171F4B10E5}"/>
              </a:ext>
            </a:extLst>
          </p:cNvPr>
          <p:cNvSpPr/>
          <p:nvPr/>
        </p:nvSpPr>
        <p:spPr>
          <a:xfrm>
            <a:off x="6536351" y="4924956"/>
            <a:ext cx="4699034" cy="154636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t"/>
          <a:lstStyle/>
          <a:p>
            <a:pPr defTabSz="1220175">
              <a:defRPr/>
            </a:pPr>
            <a:r>
              <a:rPr lang="en-US" sz="43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81</a:t>
            </a:r>
          </a:p>
        </p:txBody>
      </p:sp>
      <p:pic>
        <p:nvPicPr>
          <p:cNvPr id="11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DCEC1849-73B8-4829-AC0A-98D239182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43681" y="366248"/>
            <a:ext cx="5726020" cy="469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41BDFC43-FDDE-4AA4-822B-7A5C23978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4525" y="6706380"/>
            <a:ext cx="1272162" cy="12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4E6D5E84-E575-40A2-A842-9830D9FF7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4525" y="5062864"/>
            <a:ext cx="1272162" cy="12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A47960E4-93C4-46F0-97FE-143D16470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190" y="6756495"/>
            <a:ext cx="1272162" cy="12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01 NK PowerSkills">
            <a:extLst>
              <a:ext uri="{FF2B5EF4-FFF2-40B4-BE49-F238E27FC236}">
                <a16:creationId xmlns:a16="http://schemas.microsoft.com/office/drawing/2014/main" id="{9741A882-2F93-44FD-B2F8-E1F43B9CA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43681" y="-324841"/>
            <a:ext cx="5307098" cy="521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052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04162" y="3257266"/>
            <a:ext cx="5066824" cy="58867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F1636B-4185-4D41-B8F4-88C8B9291470}"/>
              </a:ext>
            </a:extLst>
          </p:cNvPr>
          <p:cNvSpPr txBox="1"/>
          <p:nvPr/>
        </p:nvSpPr>
        <p:spPr>
          <a:xfrm>
            <a:off x="1220718" y="497348"/>
            <a:ext cx="13835202" cy="738763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algn="ctr" defTabSz="1220175">
              <a:defRPr/>
            </a:pPr>
            <a:r>
              <a:rPr lang="en-US" sz="4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21 </a:t>
            </a:r>
            <a:r>
              <a:rPr lang="en-US" sz="4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giảm</a:t>
            </a:r>
            <a:r>
              <a:rPr lang="en-US" sz="4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 </a:t>
            </a:r>
            <a:r>
              <a:rPr lang="en-US" sz="4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lần</a:t>
            </a:r>
            <a:r>
              <a:rPr lang="en-US" sz="4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?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B0E3FEF9-66CC-4DEC-8A27-23E5C3904578}"/>
              </a:ext>
            </a:extLst>
          </p:cNvPr>
          <p:cNvSpPr/>
          <p:nvPr/>
        </p:nvSpPr>
        <p:spPr>
          <a:xfrm>
            <a:off x="6569895" y="6618586"/>
            <a:ext cx="4665490" cy="154636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t"/>
          <a:lstStyle/>
          <a:p>
            <a:pPr defTabSz="1220175">
              <a:defRPr/>
            </a:pPr>
            <a:r>
              <a:rPr lang="en-US" sz="43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7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A5C2BD0D-BA54-40E6-AB4C-75D70E14569C}"/>
              </a:ext>
            </a:extLst>
          </p:cNvPr>
          <p:cNvSpPr/>
          <p:nvPr/>
        </p:nvSpPr>
        <p:spPr>
          <a:xfrm>
            <a:off x="1497278" y="4846134"/>
            <a:ext cx="4699034" cy="154636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t"/>
          <a:lstStyle/>
          <a:p>
            <a:pPr defTabSz="1220175">
              <a:defRPr/>
            </a:pPr>
            <a:r>
              <a:rPr lang="en-US" sz="43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63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765E8A52-1D1B-4C67-8893-2F4AD114A55D}"/>
              </a:ext>
            </a:extLst>
          </p:cNvPr>
          <p:cNvSpPr/>
          <p:nvPr/>
        </p:nvSpPr>
        <p:spPr>
          <a:xfrm>
            <a:off x="1469832" y="6618586"/>
            <a:ext cx="4665490" cy="154636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t"/>
          <a:lstStyle/>
          <a:p>
            <a:pPr defTabSz="1220175">
              <a:defRPr/>
            </a:pPr>
            <a:r>
              <a:rPr lang="en-US" sz="43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18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EEA9A6D4-5688-457C-929E-49F109507CEA}"/>
              </a:ext>
            </a:extLst>
          </p:cNvPr>
          <p:cNvSpPr/>
          <p:nvPr/>
        </p:nvSpPr>
        <p:spPr>
          <a:xfrm>
            <a:off x="6536351" y="4924956"/>
            <a:ext cx="4699034" cy="154636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t"/>
          <a:lstStyle/>
          <a:p>
            <a:pPr defTabSz="1220175">
              <a:defRPr/>
            </a:pPr>
            <a:r>
              <a:rPr lang="en-US" sz="43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3</a:t>
            </a:r>
          </a:p>
        </p:txBody>
      </p:sp>
      <p:pic>
        <p:nvPicPr>
          <p:cNvPr id="11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5A41FC3A-D5C1-4870-B1A6-CB3401E0E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700881" y="381550"/>
            <a:ext cx="5726020" cy="469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E979C6B2-9A26-4DF7-9390-EEEFC406A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452" y="4933928"/>
            <a:ext cx="1272162" cy="12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3B78DFD4-0760-40F2-97B9-FA349D231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4525" y="5062864"/>
            <a:ext cx="1272162" cy="12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69CF55C-891F-41A1-8B7E-E54062C72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190" y="6756495"/>
            <a:ext cx="1272162" cy="12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01 NK PowerSkills">
            <a:extLst>
              <a:ext uri="{FF2B5EF4-FFF2-40B4-BE49-F238E27FC236}">
                <a16:creationId xmlns:a16="http://schemas.microsoft.com/office/drawing/2014/main" id="{919438BC-F27A-436D-81C1-1CC3DE852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700881" y="-152359"/>
            <a:ext cx="5307098" cy="521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290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533313" y="152400"/>
            <a:ext cx="13634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794919" y="762000"/>
            <a:ext cx="9540985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27: GIẢM MỘT SỐ ĐI MỘT SỐ LẦN (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2)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BF879BE-79F3-B708-4FDE-7C08826740AD}"/>
              </a:ext>
            </a:extLst>
          </p:cNvPr>
          <p:cNvGrpSpPr/>
          <p:nvPr/>
        </p:nvGrpSpPr>
        <p:grpSpPr>
          <a:xfrm>
            <a:off x="1127919" y="1828800"/>
            <a:ext cx="1712415" cy="681454"/>
            <a:chOff x="1470819" y="1943100"/>
            <a:chExt cx="1712415" cy="68145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49C1B7D-0C7D-17DC-02BE-5DB0C3F5FCFD}"/>
                </a:ext>
              </a:extLst>
            </p:cNvPr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9B355A06-FBFF-8373-39CD-EC7D85062462}"/>
                  </a:ext>
                </a:extLst>
              </p:cNvPr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00F47E8-8FAD-1A20-186B-4F4EAF654950}"/>
                  </a:ext>
                </a:extLst>
              </p:cNvPr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AE38515-08D7-00B7-6A20-6F66ACA5A43C}"/>
                </a:ext>
              </a:extLst>
            </p:cNvPr>
            <p:cNvSpPr txBox="1"/>
            <p:nvPr/>
          </p:nvSpPr>
          <p:spPr>
            <a:xfrm>
              <a:off x="2118519" y="1947446"/>
              <a:ext cx="1064715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?</a:t>
              </a:r>
            </a:p>
          </p:txBody>
        </p:sp>
      </p:grp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570A11E1-F5AF-CF6E-8933-F737182982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519" y="2936677"/>
            <a:ext cx="8991600" cy="2092587"/>
          </a:xfrm>
          <a:prstGeom prst="rect">
            <a:avLst/>
          </a:prstGeom>
        </p:spPr>
      </p:pic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5AA5167F-E866-BC9C-7FA8-A6AE8DB6E9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119" y="5844032"/>
            <a:ext cx="8991600" cy="209258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C2F6029-64C4-52C4-D2A4-D42CC1AFBE7E}"/>
              </a:ext>
            </a:extLst>
          </p:cNvPr>
          <p:cNvSpPr/>
          <p:nvPr/>
        </p:nvSpPr>
        <p:spPr>
          <a:xfrm>
            <a:off x="7223919" y="3581400"/>
            <a:ext cx="1219200" cy="1127546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14B802E-4749-2FC5-5A95-AAD77D7D490C}"/>
              </a:ext>
            </a:extLst>
          </p:cNvPr>
          <p:cNvSpPr/>
          <p:nvPr/>
        </p:nvSpPr>
        <p:spPr>
          <a:xfrm>
            <a:off x="10824369" y="3581400"/>
            <a:ext cx="1219200" cy="1127546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4201B79-36E3-9B38-816B-904E5E2B9494}"/>
              </a:ext>
            </a:extLst>
          </p:cNvPr>
          <p:cNvSpPr/>
          <p:nvPr/>
        </p:nvSpPr>
        <p:spPr>
          <a:xfrm>
            <a:off x="7376319" y="6492454"/>
            <a:ext cx="1219200" cy="1127546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DE47E03-CC29-D37F-796A-B270F9CFCCC8}"/>
              </a:ext>
            </a:extLst>
          </p:cNvPr>
          <p:cNvSpPr/>
          <p:nvPr/>
        </p:nvSpPr>
        <p:spPr>
          <a:xfrm>
            <a:off x="10957719" y="6477000"/>
            <a:ext cx="1219200" cy="1127546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</a:t>
            </a:r>
          </a:p>
        </p:txBody>
      </p:sp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1" grpId="0" animBg="1"/>
      <p:bldP spid="32" grpId="0" animBg="1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975519" y="1486244"/>
            <a:ext cx="576992" cy="646331"/>
            <a:chOff x="1799032" y="1943100"/>
            <a:chExt cx="77935" cy="646331"/>
          </a:xfrm>
        </p:grpSpPr>
        <p:sp>
          <p:nvSpPr>
            <p:cNvPr id="8" name="Oval 7"/>
            <p:cNvSpPr/>
            <p:nvPr/>
          </p:nvSpPr>
          <p:spPr>
            <a:xfrm>
              <a:off x="1799032" y="2019300"/>
              <a:ext cx="72358" cy="53340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04609" y="1943100"/>
              <a:ext cx="72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18319" y="1447800"/>
            <a:ext cx="14782804" cy="2136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Rô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bốt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30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rẽ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Rô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bốt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con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Rô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bốt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qua.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Rô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bốt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40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DAB05447-E6B8-F0E7-C4B9-182BCEE6D8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19" y="3673082"/>
            <a:ext cx="14630404" cy="5394717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V="1">
            <a:off x="5776119" y="5105400"/>
            <a:ext cx="609600" cy="4572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8443119" y="3886200"/>
            <a:ext cx="609600" cy="609600"/>
            <a:chOff x="6309519" y="4648200"/>
            <a:chExt cx="609600" cy="609600"/>
          </a:xfrm>
        </p:grpSpPr>
        <p:sp>
          <p:nvSpPr>
            <p:cNvPr id="16" name="Oval 15"/>
            <p:cNvSpPr/>
            <p:nvPr/>
          </p:nvSpPr>
          <p:spPr>
            <a:xfrm>
              <a:off x="6309519" y="4648200"/>
              <a:ext cx="609600" cy="609600"/>
            </a:xfrm>
            <a:prstGeom prst="ellipse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322219" y="4696395"/>
              <a:ext cx="562975" cy="538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60</a:t>
              </a:r>
            </a:p>
          </p:txBody>
        </p:sp>
      </p:grpSp>
      <p:cxnSp>
        <p:nvCxnSpPr>
          <p:cNvPr id="25" name="Straight Arrow Connector 24"/>
          <p:cNvCxnSpPr/>
          <p:nvPr/>
        </p:nvCxnSpPr>
        <p:spPr>
          <a:xfrm>
            <a:off x="5852319" y="5905500"/>
            <a:ext cx="742637" cy="1143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8443119" y="4572000"/>
            <a:ext cx="609600" cy="609600"/>
            <a:chOff x="6309519" y="4648200"/>
            <a:chExt cx="609600" cy="609600"/>
          </a:xfrm>
        </p:grpSpPr>
        <p:sp>
          <p:nvSpPr>
            <p:cNvPr id="28" name="Oval 27"/>
            <p:cNvSpPr/>
            <p:nvPr/>
          </p:nvSpPr>
          <p:spPr>
            <a:xfrm>
              <a:off x="6309519" y="4648200"/>
              <a:ext cx="609600" cy="609600"/>
            </a:xfrm>
            <a:prstGeom prst="ellipse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322219" y="4696395"/>
              <a:ext cx="562975" cy="538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</a:rPr>
                <a:t>10</a:t>
              </a:r>
            </a:p>
          </p:txBody>
        </p:sp>
      </p:grpSp>
      <p:cxnSp>
        <p:nvCxnSpPr>
          <p:cNvPr id="31" name="Straight Arrow Connector 30"/>
          <p:cNvCxnSpPr/>
          <p:nvPr/>
        </p:nvCxnSpPr>
        <p:spPr>
          <a:xfrm>
            <a:off x="9224482" y="4267200"/>
            <a:ext cx="742637" cy="1143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33" name="Group 32"/>
          <p:cNvGrpSpPr/>
          <p:nvPr/>
        </p:nvGrpSpPr>
        <p:grpSpPr>
          <a:xfrm>
            <a:off x="11948319" y="3914206"/>
            <a:ext cx="996127" cy="886394"/>
            <a:chOff x="6309519" y="4648200"/>
            <a:chExt cx="609600" cy="609600"/>
          </a:xfrm>
        </p:grpSpPr>
        <p:sp>
          <p:nvSpPr>
            <p:cNvPr id="34" name="Oval 33"/>
            <p:cNvSpPr/>
            <p:nvPr/>
          </p:nvSpPr>
          <p:spPr>
            <a:xfrm>
              <a:off x="6309519" y="4648200"/>
              <a:ext cx="609600" cy="609600"/>
            </a:xfrm>
            <a:prstGeom prst="ellipse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366218" y="4779404"/>
              <a:ext cx="460281" cy="3917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240</a:t>
              </a:r>
            </a:p>
          </p:txBody>
        </p:sp>
      </p:grpSp>
      <p:cxnSp>
        <p:nvCxnSpPr>
          <p:cNvPr id="36" name="Straight Arrow Connector 35"/>
          <p:cNvCxnSpPr/>
          <p:nvPr/>
        </p:nvCxnSpPr>
        <p:spPr>
          <a:xfrm>
            <a:off x="5795482" y="6248400"/>
            <a:ext cx="742637" cy="59055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9357519" y="7010400"/>
            <a:ext cx="609600" cy="609600"/>
            <a:chOff x="6309519" y="4648200"/>
            <a:chExt cx="609600" cy="609600"/>
          </a:xfrm>
        </p:grpSpPr>
        <p:sp>
          <p:nvSpPr>
            <p:cNvPr id="38" name="Oval 37"/>
            <p:cNvSpPr/>
            <p:nvPr/>
          </p:nvSpPr>
          <p:spPr>
            <a:xfrm>
              <a:off x="6309519" y="4648200"/>
              <a:ext cx="609600" cy="609600"/>
            </a:xfrm>
            <a:prstGeom prst="ellipse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442826" y="4696395"/>
              <a:ext cx="373820" cy="538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</a:rPr>
                <a:t>6</a:t>
              </a:r>
            </a:p>
          </p:txBody>
        </p:sp>
      </p:grpSp>
      <p:cxnSp>
        <p:nvCxnSpPr>
          <p:cNvPr id="40" name="Straight Arrow Connector 39"/>
          <p:cNvCxnSpPr/>
          <p:nvPr/>
        </p:nvCxnSpPr>
        <p:spPr>
          <a:xfrm flipV="1">
            <a:off x="10195719" y="7010400"/>
            <a:ext cx="856926" cy="2286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41" name="Group 40"/>
          <p:cNvGrpSpPr/>
          <p:nvPr/>
        </p:nvGrpSpPr>
        <p:grpSpPr>
          <a:xfrm>
            <a:off x="12710319" y="5486400"/>
            <a:ext cx="609600" cy="609600"/>
            <a:chOff x="6309519" y="4648200"/>
            <a:chExt cx="609600" cy="609600"/>
          </a:xfrm>
        </p:grpSpPr>
        <p:sp>
          <p:nvSpPr>
            <p:cNvPr id="42" name="Oval 41"/>
            <p:cNvSpPr/>
            <p:nvPr/>
          </p:nvSpPr>
          <p:spPr>
            <a:xfrm>
              <a:off x="6309519" y="4648200"/>
              <a:ext cx="609600" cy="609600"/>
            </a:xfrm>
            <a:prstGeom prst="ellipse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320442" y="4696395"/>
              <a:ext cx="562975" cy="538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</a:rPr>
                <a:t>24</a:t>
              </a:r>
            </a:p>
          </p:txBody>
        </p:sp>
      </p:grpSp>
      <p:sp>
        <p:nvSpPr>
          <p:cNvPr id="46" name="Freeform 45"/>
          <p:cNvSpPr/>
          <p:nvPr/>
        </p:nvSpPr>
        <p:spPr>
          <a:xfrm>
            <a:off x="5834816" y="4763491"/>
            <a:ext cx="7109630" cy="1101154"/>
          </a:xfrm>
          <a:custGeom>
            <a:avLst/>
            <a:gdLst>
              <a:gd name="connsiteX0" fmla="*/ 0 w 6604000"/>
              <a:gd name="connsiteY0" fmla="*/ 990600 h 1092200"/>
              <a:gd name="connsiteX1" fmla="*/ 0 w 6604000"/>
              <a:gd name="connsiteY1" fmla="*/ 990600 h 1092200"/>
              <a:gd name="connsiteX2" fmla="*/ 254000 w 6604000"/>
              <a:gd name="connsiteY2" fmla="*/ 1003300 h 1092200"/>
              <a:gd name="connsiteX3" fmla="*/ 292100 w 6604000"/>
              <a:gd name="connsiteY3" fmla="*/ 1028700 h 1092200"/>
              <a:gd name="connsiteX4" fmla="*/ 342900 w 6604000"/>
              <a:gd name="connsiteY4" fmla="*/ 1041400 h 1092200"/>
              <a:gd name="connsiteX5" fmla="*/ 419100 w 6604000"/>
              <a:gd name="connsiteY5" fmla="*/ 1066800 h 1092200"/>
              <a:gd name="connsiteX6" fmla="*/ 635000 w 6604000"/>
              <a:gd name="connsiteY6" fmla="*/ 1092200 h 1092200"/>
              <a:gd name="connsiteX7" fmla="*/ 1257300 w 6604000"/>
              <a:gd name="connsiteY7" fmla="*/ 1079500 h 1092200"/>
              <a:gd name="connsiteX8" fmla="*/ 1295400 w 6604000"/>
              <a:gd name="connsiteY8" fmla="*/ 1066800 h 1092200"/>
              <a:gd name="connsiteX9" fmla="*/ 1422400 w 6604000"/>
              <a:gd name="connsiteY9" fmla="*/ 1028700 h 1092200"/>
              <a:gd name="connsiteX10" fmla="*/ 1498600 w 6604000"/>
              <a:gd name="connsiteY10" fmla="*/ 977900 h 1092200"/>
              <a:gd name="connsiteX11" fmla="*/ 1536700 w 6604000"/>
              <a:gd name="connsiteY11" fmla="*/ 965200 h 1092200"/>
              <a:gd name="connsiteX12" fmla="*/ 1612900 w 6604000"/>
              <a:gd name="connsiteY12" fmla="*/ 914400 h 1092200"/>
              <a:gd name="connsiteX13" fmla="*/ 1651000 w 6604000"/>
              <a:gd name="connsiteY13" fmla="*/ 889000 h 1092200"/>
              <a:gd name="connsiteX14" fmla="*/ 1689100 w 6604000"/>
              <a:gd name="connsiteY14" fmla="*/ 863600 h 1092200"/>
              <a:gd name="connsiteX15" fmla="*/ 1727200 w 6604000"/>
              <a:gd name="connsiteY15" fmla="*/ 850900 h 1092200"/>
              <a:gd name="connsiteX16" fmla="*/ 1752600 w 6604000"/>
              <a:gd name="connsiteY16" fmla="*/ 812800 h 1092200"/>
              <a:gd name="connsiteX17" fmla="*/ 1790700 w 6604000"/>
              <a:gd name="connsiteY17" fmla="*/ 800100 h 1092200"/>
              <a:gd name="connsiteX18" fmla="*/ 1866900 w 6604000"/>
              <a:gd name="connsiteY18" fmla="*/ 749300 h 1092200"/>
              <a:gd name="connsiteX19" fmla="*/ 1905000 w 6604000"/>
              <a:gd name="connsiteY19" fmla="*/ 723900 h 1092200"/>
              <a:gd name="connsiteX20" fmla="*/ 1917700 w 6604000"/>
              <a:gd name="connsiteY20" fmla="*/ 685800 h 1092200"/>
              <a:gd name="connsiteX21" fmla="*/ 1993900 w 6604000"/>
              <a:gd name="connsiteY21" fmla="*/ 635000 h 1092200"/>
              <a:gd name="connsiteX22" fmla="*/ 2044700 w 6604000"/>
              <a:gd name="connsiteY22" fmla="*/ 584200 h 1092200"/>
              <a:gd name="connsiteX23" fmla="*/ 2070100 w 6604000"/>
              <a:gd name="connsiteY23" fmla="*/ 546100 h 1092200"/>
              <a:gd name="connsiteX24" fmla="*/ 2108200 w 6604000"/>
              <a:gd name="connsiteY24" fmla="*/ 520700 h 1092200"/>
              <a:gd name="connsiteX25" fmla="*/ 2133600 w 6604000"/>
              <a:gd name="connsiteY25" fmla="*/ 482600 h 1092200"/>
              <a:gd name="connsiteX26" fmla="*/ 2209800 w 6604000"/>
              <a:gd name="connsiteY26" fmla="*/ 431800 h 1092200"/>
              <a:gd name="connsiteX27" fmla="*/ 2260600 w 6604000"/>
              <a:gd name="connsiteY27" fmla="*/ 368300 h 1092200"/>
              <a:gd name="connsiteX28" fmla="*/ 2286000 w 6604000"/>
              <a:gd name="connsiteY28" fmla="*/ 279400 h 1092200"/>
              <a:gd name="connsiteX29" fmla="*/ 2324100 w 6604000"/>
              <a:gd name="connsiteY29" fmla="*/ 254000 h 1092200"/>
              <a:gd name="connsiteX30" fmla="*/ 2387600 w 6604000"/>
              <a:gd name="connsiteY30" fmla="*/ 190500 h 1092200"/>
              <a:gd name="connsiteX31" fmla="*/ 2451100 w 6604000"/>
              <a:gd name="connsiteY31" fmla="*/ 127000 h 1092200"/>
              <a:gd name="connsiteX32" fmla="*/ 2476500 w 6604000"/>
              <a:gd name="connsiteY32" fmla="*/ 88900 h 1092200"/>
              <a:gd name="connsiteX33" fmla="*/ 2514600 w 6604000"/>
              <a:gd name="connsiteY33" fmla="*/ 76200 h 1092200"/>
              <a:gd name="connsiteX34" fmla="*/ 2552700 w 6604000"/>
              <a:gd name="connsiteY34" fmla="*/ 50800 h 1092200"/>
              <a:gd name="connsiteX35" fmla="*/ 2628900 w 6604000"/>
              <a:gd name="connsiteY35" fmla="*/ 25400 h 1092200"/>
              <a:gd name="connsiteX36" fmla="*/ 2667000 w 6604000"/>
              <a:gd name="connsiteY36" fmla="*/ 12700 h 1092200"/>
              <a:gd name="connsiteX37" fmla="*/ 2705100 w 6604000"/>
              <a:gd name="connsiteY37" fmla="*/ 0 h 1092200"/>
              <a:gd name="connsiteX38" fmla="*/ 3479800 w 6604000"/>
              <a:gd name="connsiteY38" fmla="*/ 12700 h 1092200"/>
              <a:gd name="connsiteX39" fmla="*/ 3581400 w 6604000"/>
              <a:gd name="connsiteY39" fmla="*/ 50800 h 1092200"/>
              <a:gd name="connsiteX40" fmla="*/ 3657600 w 6604000"/>
              <a:gd name="connsiteY40" fmla="*/ 76200 h 1092200"/>
              <a:gd name="connsiteX41" fmla="*/ 3733800 w 6604000"/>
              <a:gd name="connsiteY41" fmla="*/ 101600 h 1092200"/>
              <a:gd name="connsiteX42" fmla="*/ 3873500 w 6604000"/>
              <a:gd name="connsiteY42" fmla="*/ 139700 h 1092200"/>
              <a:gd name="connsiteX43" fmla="*/ 3962400 w 6604000"/>
              <a:gd name="connsiteY43" fmla="*/ 152400 h 1092200"/>
              <a:gd name="connsiteX44" fmla="*/ 4127500 w 6604000"/>
              <a:gd name="connsiteY44" fmla="*/ 190500 h 1092200"/>
              <a:gd name="connsiteX45" fmla="*/ 4254500 w 6604000"/>
              <a:gd name="connsiteY45" fmla="*/ 215900 h 1092200"/>
              <a:gd name="connsiteX46" fmla="*/ 4533900 w 6604000"/>
              <a:gd name="connsiteY46" fmla="*/ 228600 h 1092200"/>
              <a:gd name="connsiteX47" fmla="*/ 4635500 w 6604000"/>
              <a:gd name="connsiteY47" fmla="*/ 254000 h 1092200"/>
              <a:gd name="connsiteX48" fmla="*/ 4673600 w 6604000"/>
              <a:gd name="connsiteY48" fmla="*/ 266700 h 1092200"/>
              <a:gd name="connsiteX49" fmla="*/ 4737100 w 6604000"/>
              <a:gd name="connsiteY49" fmla="*/ 279400 h 1092200"/>
              <a:gd name="connsiteX50" fmla="*/ 4813300 w 6604000"/>
              <a:gd name="connsiteY50" fmla="*/ 304800 h 1092200"/>
              <a:gd name="connsiteX51" fmla="*/ 4927600 w 6604000"/>
              <a:gd name="connsiteY51" fmla="*/ 317500 h 1092200"/>
              <a:gd name="connsiteX52" fmla="*/ 5105400 w 6604000"/>
              <a:gd name="connsiteY52" fmla="*/ 368300 h 1092200"/>
              <a:gd name="connsiteX53" fmla="*/ 5346700 w 6604000"/>
              <a:gd name="connsiteY53" fmla="*/ 381000 h 1092200"/>
              <a:gd name="connsiteX54" fmla="*/ 5384800 w 6604000"/>
              <a:gd name="connsiteY54" fmla="*/ 393700 h 1092200"/>
              <a:gd name="connsiteX55" fmla="*/ 5689600 w 6604000"/>
              <a:gd name="connsiteY55" fmla="*/ 419100 h 1092200"/>
              <a:gd name="connsiteX56" fmla="*/ 5854700 w 6604000"/>
              <a:gd name="connsiteY56" fmla="*/ 431800 h 1092200"/>
              <a:gd name="connsiteX57" fmla="*/ 6083300 w 6604000"/>
              <a:gd name="connsiteY57" fmla="*/ 457200 h 1092200"/>
              <a:gd name="connsiteX58" fmla="*/ 6604000 w 6604000"/>
              <a:gd name="connsiteY58" fmla="*/ 457200 h 1092200"/>
              <a:gd name="connsiteX59" fmla="*/ 6604000 w 6604000"/>
              <a:gd name="connsiteY59" fmla="*/ 457200 h 109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6604000" h="1092200">
                <a:moveTo>
                  <a:pt x="0" y="990600"/>
                </a:moveTo>
                <a:lnTo>
                  <a:pt x="0" y="990600"/>
                </a:lnTo>
                <a:cubicBezTo>
                  <a:pt x="84667" y="994833"/>
                  <a:pt x="169940" y="992336"/>
                  <a:pt x="254000" y="1003300"/>
                </a:cubicBezTo>
                <a:cubicBezTo>
                  <a:pt x="269135" y="1005274"/>
                  <a:pt x="278071" y="1022687"/>
                  <a:pt x="292100" y="1028700"/>
                </a:cubicBezTo>
                <a:cubicBezTo>
                  <a:pt x="308143" y="1035576"/>
                  <a:pt x="326182" y="1036384"/>
                  <a:pt x="342900" y="1041400"/>
                </a:cubicBezTo>
                <a:cubicBezTo>
                  <a:pt x="368545" y="1049093"/>
                  <a:pt x="392595" y="1063014"/>
                  <a:pt x="419100" y="1066800"/>
                </a:cubicBezTo>
                <a:cubicBezTo>
                  <a:pt x="550117" y="1085517"/>
                  <a:pt x="478214" y="1076521"/>
                  <a:pt x="635000" y="1092200"/>
                </a:cubicBezTo>
                <a:lnTo>
                  <a:pt x="1257300" y="1079500"/>
                </a:lnTo>
                <a:cubicBezTo>
                  <a:pt x="1270677" y="1078985"/>
                  <a:pt x="1282528" y="1070478"/>
                  <a:pt x="1295400" y="1066800"/>
                </a:cubicBezTo>
                <a:cubicBezTo>
                  <a:pt x="1326460" y="1057926"/>
                  <a:pt x="1399765" y="1043790"/>
                  <a:pt x="1422400" y="1028700"/>
                </a:cubicBezTo>
                <a:cubicBezTo>
                  <a:pt x="1447800" y="1011767"/>
                  <a:pt x="1469640" y="987553"/>
                  <a:pt x="1498600" y="977900"/>
                </a:cubicBezTo>
                <a:cubicBezTo>
                  <a:pt x="1511300" y="973667"/>
                  <a:pt x="1524998" y="971701"/>
                  <a:pt x="1536700" y="965200"/>
                </a:cubicBezTo>
                <a:cubicBezTo>
                  <a:pt x="1563385" y="950375"/>
                  <a:pt x="1587500" y="931333"/>
                  <a:pt x="1612900" y="914400"/>
                </a:cubicBezTo>
                <a:lnTo>
                  <a:pt x="1651000" y="889000"/>
                </a:lnTo>
                <a:cubicBezTo>
                  <a:pt x="1663700" y="880533"/>
                  <a:pt x="1674620" y="868427"/>
                  <a:pt x="1689100" y="863600"/>
                </a:cubicBezTo>
                <a:lnTo>
                  <a:pt x="1727200" y="850900"/>
                </a:lnTo>
                <a:cubicBezTo>
                  <a:pt x="1735667" y="838200"/>
                  <a:pt x="1740681" y="822335"/>
                  <a:pt x="1752600" y="812800"/>
                </a:cubicBezTo>
                <a:cubicBezTo>
                  <a:pt x="1763053" y="804437"/>
                  <a:pt x="1778998" y="806601"/>
                  <a:pt x="1790700" y="800100"/>
                </a:cubicBezTo>
                <a:cubicBezTo>
                  <a:pt x="1817385" y="785275"/>
                  <a:pt x="1841500" y="766233"/>
                  <a:pt x="1866900" y="749300"/>
                </a:cubicBezTo>
                <a:lnTo>
                  <a:pt x="1905000" y="723900"/>
                </a:lnTo>
                <a:cubicBezTo>
                  <a:pt x="1909233" y="711200"/>
                  <a:pt x="1908234" y="695266"/>
                  <a:pt x="1917700" y="685800"/>
                </a:cubicBezTo>
                <a:cubicBezTo>
                  <a:pt x="1939286" y="664214"/>
                  <a:pt x="1993900" y="635000"/>
                  <a:pt x="1993900" y="635000"/>
                </a:cubicBezTo>
                <a:cubicBezTo>
                  <a:pt x="2021609" y="551873"/>
                  <a:pt x="1983124" y="633461"/>
                  <a:pt x="2044700" y="584200"/>
                </a:cubicBezTo>
                <a:cubicBezTo>
                  <a:pt x="2056619" y="574665"/>
                  <a:pt x="2059307" y="556893"/>
                  <a:pt x="2070100" y="546100"/>
                </a:cubicBezTo>
                <a:cubicBezTo>
                  <a:pt x="2080893" y="535307"/>
                  <a:pt x="2095500" y="529167"/>
                  <a:pt x="2108200" y="520700"/>
                </a:cubicBezTo>
                <a:cubicBezTo>
                  <a:pt x="2116667" y="508000"/>
                  <a:pt x="2122113" y="492651"/>
                  <a:pt x="2133600" y="482600"/>
                </a:cubicBezTo>
                <a:cubicBezTo>
                  <a:pt x="2156574" y="462498"/>
                  <a:pt x="2209800" y="431800"/>
                  <a:pt x="2209800" y="431800"/>
                </a:cubicBezTo>
                <a:cubicBezTo>
                  <a:pt x="2251318" y="307245"/>
                  <a:pt x="2184007" y="483190"/>
                  <a:pt x="2260600" y="368300"/>
                </a:cubicBezTo>
                <a:cubicBezTo>
                  <a:pt x="2269727" y="354610"/>
                  <a:pt x="2273011" y="295636"/>
                  <a:pt x="2286000" y="279400"/>
                </a:cubicBezTo>
                <a:cubicBezTo>
                  <a:pt x="2295535" y="267481"/>
                  <a:pt x="2311400" y="262467"/>
                  <a:pt x="2324100" y="254000"/>
                </a:cubicBezTo>
                <a:cubicBezTo>
                  <a:pt x="2391833" y="152400"/>
                  <a:pt x="2302933" y="275167"/>
                  <a:pt x="2387600" y="190500"/>
                </a:cubicBezTo>
                <a:cubicBezTo>
                  <a:pt x="2472267" y="105833"/>
                  <a:pt x="2349500" y="194733"/>
                  <a:pt x="2451100" y="127000"/>
                </a:cubicBezTo>
                <a:cubicBezTo>
                  <a:pt x="2459567" y="114300"/>
                  <a:pt x="2464581" y="98435"/>
                  <a:pt x="2476500" y="88900"/>
                </a:cubicBezTo>
                <a:cubicBezTo>
                  <a:pt x="2486953" y="80537"/>
                  <a:pt x="2502626" y="82187"/>
                  <a:pt x="2514600" y="76200"/>
                </a:cubicBezTo>
                <a:cubicBezTo>
                  <a:pt x="2528252" y="69374"/>
                  <a:pt x="2538752" y="56999"/>
                  <a:pt x="2552700" y="50800"/>
                </a:cubicBezTo>
                <a:cubicBezTo>
                  <a:pt x="2577166" y="39926"/>
                  <a:pt x="2603500" y="33867"/>
                  <a:pt x="2628900" y="25400"/>
                </a:cubicBezTo>
                <a:lnTo>
                  <a:pt x="2667000" y="12700"/>
                </a:lnTo>
                <a:lnTo>
                  <a:pt x="2705100" y="0"/>
                </a:lnTo>
                <a:lnTo>
                  <a:pt x="3479800" y="12700"/>
                </a:lnTo>
                <a:cubicBezTo>
                  <a:pt x="3524482" y="14075"/>
                  <a:pt x="3541546" y="34858"/>
                  <a:pt x="3581400" y="50800"/>
                </a:cubicBezTo>
                <a:cubicBezTo>
                  <a:pt x="3606259" y="60744"/>
                  <a:pt x="3632200" y="67733"/>
                  <a:pt x="3657600" y="76200"/>
                </a:cubicBezTo>
                <a:lnTo>
                  <a:pt x="3733800" y="101600"/>
                </a:lnTo>
                <a:cubicBezTo>
                  <a:pt x="3780300" y="117100"/>
                  <a:pt x="3823368" y="132538"/>
                  <a:pt x="3873500" y="139700"/>
                </a:cubicBezTo>
                <a:lnTo>
                  <a:pt x="3962400" y="152400"/>
                </a:lnTo>
                <a:cubicBezTo>
                  <a:pt x="4093541" y="196114"/>
                  <a:pt x="3982420" y="164122"/>
                  <a:pt x="4127500" y="190500"/>
                </a:cubicBezTo>
                <a:cubicBezTo>
                  <a:pt x="4195458" y="202856"/>
                  <a:pt x="4172625" y="210052"/>
                  <a:pt x="4254500" y="215900"/>
                </a:cubicBezTo>
                <a:cubicBezTo>
                  <a:pt x="4347493" y="222542"/>
                  <a:pt x="4440767" y="224367"/>
                  <a:pt x="4533900" y="228600"/>
                </a:cubicBezTo>
                <a:cubicBezTo>
                  <a:pt x="4567767" y="237067"/>
                  <a:pt x="4602382" y="242961"/>
                  <a:pt x="4635500" y="254000"/>
                </a:cubicBezTo>
                <a:cubicBezTo>
                  <a:pt x="4648200" y="258233"/>
                  <a:pt x="4660613" y="263453"/>
                  <a:pt x="4673600" y="266700"/>
                </a:cubicBezTo>
                <a:cubicBezTo>
                  <a:pt x="4694541" y="271935"/>
                  <a:pt x="4716275" y="273720"/>
                  <a:pt x="4737100" y="279400"/>
                </a:cubicBezTo>
                <a:cubicBezTo>
                  <a:pt x="4762931" y="286445"/>
                  <a:pt x="4786690" y="301843"/>
                  <a:pt x="4813300" y="304800"/>
                </a:cubicBezTo>
                <a:lnTo>
                  <a:pt x="4927600" y="317500"/>
                </a:lnTo>
                <a:cubicBezTo>
                  <a:pt x="4968120" y="331007"/>
                  <a:pt x="5067526" y="366307"/>
                  <a:pt x="5105400" y="368300"/>
                </a:cubicBezTo>
                <a:lnTo>
                  <a:pt x="5346700" y="381000"/>
                </a:lnTo>
                <a:cubicBezTo>
                  <a:pt x="5359400" y="385233"/>
                  <a:pt x="5371629" y="391305"/>
                  <a:pt x="5384800" y="393700"/>
                </a:cubicBezTo>
                <a:cubicBezTo>
                  <a:pt x="5475520" y="410195"/>
                  <a:pt x="5607873" y="413464"/>
                  <a:pt x="5689600" y="419100"/>
                </a:cubicBezTo>
                <a:lnTo>
                  <a:pt x="5854700" y="431800"/>
                </a:lnTo>
                <a:cubicBezTo>
                  <a:pt x="5949972" y="455618"/>
                  <a:pt x="5932928" y="454466"/>
                  <a:pt x="6083300" y="457200"/>
                </a:cubicBezTo>
                <a:cubicBezTo>
                  <a:pt x="6256838" y="460355"/>
                  <a:pt x="6430433" y="457200"/>
                  <a:pt x="6604000" y="457200"/>
                </a:cubicBezTo>
                <a:lnTo>
                  <a:pt x="6604000" y="457200"/>
                </a:lnTo>
              </a:path>
            </a:pathLst>
          </a:cu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/>
          <p:cNvGrpSpPr/>
          <p:nvPr/>
        </p:nvGrpSpPr>
        <p:grpSpPr>
          <a:xfrm>
            <a:off x="13015119" y="4800600"/>
            <a:ext cx="609600" cy="609600"/>
            <a:chOff x="6309519" y="4648200"/>
            <a:chExt cx="609600" cy="609600"/>
          </a:xfrm>
        </p:grpSpPr>
        <p:sp>
          <p:nvSpPr>
            <p:cNvPr id="45" name="Oval 44"/>
            <p:cNvSpPr/>
            <p:nvPr/>
          </p:nvSpPr>
          <p:spPr>
            <a:xfrm>
              <a:off x="6309519" y="4648200"/>
              <a:ext cx="609600" cy="609600"/>
            </a:xfrm>
            <a:prstGeom prst="ellipse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356144" y="4683695"/>
              <a:ext cx="562975" cy="538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040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832</TotalTime>
  <Words>622</Words>
  <Application>Microsoft Office PowerPoint</Application>
  <PresentationFormat>Custom</PresentationFormat>
  <Paragraphs>73</Paragraphs>
  <Slides>12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Calibri</vt:lpstr>
      <vt:lpstr>Georgia</vt:lpstr>
      <vt:lpstr>HP001 4 hàng</vt:lpstr>
      <vt:lpstr>Tahoma</vt:lpstr>
      <vt:lpstr>Times New Roman</vt:lpstr>
      <vt:lpstr>Trebuchet MS</vt:lpstr>
      <vt:lpstr>UTM Showcard</vt:lpstr>
      <vt:lpstr>Slipstream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NGUYEN TRAN Computer</cp:lastModifiedBy>
  <cp:revision>137</cp:revision>
  <dcterms:created xsi:type="dcterms:W3CDTF">2022-07-10T01:37:20Z</dcterms:created>
  <dcterms:modified xsi:type="dcterms:W3CDTF">2024-11-28T14:40:00Z</dcterms:modified>
</cp:coreProperties>
</file>