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luBch9Pi8MiptAyyVCgZmD9cH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7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980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Chúc các em học tốt.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715100" y="2806525"/>
            <a:ext cx="4138800" cy="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21"/>
          <p:cNvGrpSpPr/>
          <p:nvPr/>
        </p:nvGrpSpPr>
        <p:grpSpPr>
          <a:xfrm rot="2026266">
            <a:off x="8211092" y="284011"/>
            <a:ext cx="712098" cy="654369"/>
            <a:chOff x="8221404" y="4281324"/>
            <a:chExt cx="712068" cy="654341"/>
          </a:xfrm>
        </p:grpSpPr>
        <p:sp>
          <p:nvSpPr>
            <p:cNvPr id="22" name="Google Shape;22;p21"/>
            <p:cNvSpPr/>
            <p:nvPr/>
          </p:nvSpPr>
          <p:spPr>
            <a:xfrm rot="10800000">
              <a:off x="8430455" y="4746549"/>
              <a:ext cx="199646" cy="189116"/>
            </a:xfrm>
            <a:custGeom>
              <a:avLst/>
              <a:gdLst/>
              <a:ahLst/>
              <a:cxnLst/>
              <a:rect l="l" t="t" r="r" b="b"/>
              <a:pathLst>
                <a:path w="2274" h="2154" extrusionOk="0">
                  <a:moveTo>
                    <a:pt x="1104" y="0"/>
                  </a:moveTo>
                  <a:cubicBezTo>
                    <a:pt x="1079" y="0"/>
                    <a:pt x="1054" y="14"/>
                    <a:pt x="1042" y="43"/>
                  </a:cubicBezTo>
                  <a:lnTo>
                    <a:pt x="774" y="642"/>
                  </a:lnTo>
                  <a:cubicBezTo>
                    <a:pt x="766" y="666"/>
                    <a:pt x="750" y="682"/>
                    <a:pt x="726" y="682"/>
                  </a:cubicBezTo>
                  <a:lnTo>
                    <a:pt x="79" y="808"/>
                  </a:lnTo>
                  <a:cubicBezTo>
                    <a:pt x="24" y="816"/>
                    <a:pt x="0" y="887"/>
                    <a:pt x="48" y="919"/>
                  </a:cubicBezTo>
                  <a:lnTo>
                    <a:pt x="537" y="1361"/>
                  </a:lnTo>
                  <a:cubicBezTo>
                    <a:pt x="553" y="1376"/>
                    <a:pt x="561" y="1400"/>
                    <a:pt x="561" y="1424"/>
                  </a:cubicBezTo>
                  <a:lnTo>
                    <a:pt x="474" y="2079"/>
                  </a:lnTo>
                  <a:cubicBezTo>
                    <a:pt x="468" y="2121"/>
                    <a:pt x="498" y="2153"/>
                    <a:pt x="537" y="2153"/>
                  </a:cubicBezTo>
                  <a:cubicBezTo>
                    <a:pt x="549" y="2153"/>
                    <a:pt x="563" y="2150"/>
                    <a:pt x="576" y="2142"/>
                  </a:cubicBezTo>
                  <a:lnTo>
                    <a:pt x="1145" y="1811"/>
                  </a:lnTo>
                  <a:cubicBezTo>
                    <a:pt x="1153" y="1807"/>
                    <a:pt x="1162" y="1805"/>
                    <a:pt x="1173" y="1805"/>
                  </a:cubicBezTo>
                  <a:cubicBezTo>
                    <a:pt x="1184" y="1805"/>
                    <a:pt x="1196" y="1807"/>
                    <a:pt x="1208" y="1811"/>
                  </a:cubicBezTo>
                  <a:lnTo>
                    <a:pt x="1800" y="2095"/>
                  </a:lnTo>
                  <a:cubicBezTo>
                    <a:pt x="1810" y="2099"/>
                    <a:pt x="1820" y="2101"/>
                    <a:pt x="1829" y="2101"/>
                  </a:cubicBezTo>
                  <a:cubicBezTo>
                    <a:pt x="1873" y="2101"/>
                    <a:pt x="1909" y="2061"/>
                    <a:pt x="1902" y="2016"/>
                  </a:cubicBezTo>
                  <a:lnTo>
                    <a:pt x="1760" y="1369"/>
                  </a:lnTo>
                  <a:cubicBezTo>
                    <a:pt x="1752" y="1353"/>
                    <a:pt x="1760" y="1329"/>
                    <a:pt x="1776" y="1313"/>
                  </a:cubicBezTo>
                  <a:lnTo>
                    <a:pt x="2234" y="832"/>
                  </a:lnTo>
                  <a:cubicBezTo>
                    <a:pt x="2273" y="792"/>
                    <a:pt x="2242" y="721"/>
                    <a:pt x="2187" y="721"/>
                  </a:cubicBezTo>
                  <a:lnTo>
                    <a:pt x="1531" y="650"/>
                  </a:lnTo>
                  <a:cubicBezTo>
                    <a:pt x="1508" y="650"/>
                    <a:pt x="1492" y="635"/>
                    <a:pt x="1476" y="619"/>
                  </a:cubicBezTo>
                  <a:lnTo>
                    <a:pt x="1160" y="35"/>
                  </a:lnTo>
                  <a:cubicBezTo>
                    <a:pt x="1149" y="12"/>
                    <a:pt x="1127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1"/>
            <p:cNvSpPr/>
            <p:nvPr/>
          </p:nvSpPr>
          <p:spPr>
            <a:xfrm rot="10800000">
              <a:off x="8221404" y="4281324"/>
              <a:ext cx="283490" cy="276913"/>
            </a:xfrm>
            <a:custGeom>
              <a:avLst/>
              <a:gdLst/>
              <a:ahLst/>
              <a:cxnLst/>
              <a:rect l="l" t="t" r="r" b="b"/>
              <a:pathLst>
                <a:path w="3229" h="3154" extrusionOk="0">
                  <a:moveTo>
                    <a:pt x="2195" y="0"/>
                  </a:moveTo>
                  <a:cubicBezTo>
                    <a:pt x="2160" y="0"/>
                    <a:pt x="2124" y="12"/>
                    <a:pt x="2092" y="37"/>
                  </a:cubicBezTo>
                  <a:lnTo>
                    <a:pt x="1445" y="534"/>
                  </a:lnTo>
                  <a:cubicBezTo>
                    <a:pt x="1418" y="555"/>
                    <a:pt x="1382" y="566"/>
                    <a:pt x="1346" y="566"/>
                  </a:cubicBezTo>
                  <a:cubicBezTo>
                    <a:pt x="1328" y="566"/>
                    <a:pt x="1311" y="563"/>
                    <a:pt x="1295" y="558"/>
                  </a:cubicBezTo>
                  <a:lnTo>
                    <a:pt x="513" y="313"/>
                  </a:lnTo>
                  <a:cubicBezTo>
                    <a:pt x="494" y="306"/>
                    <a:pt x="474" y="303"/>
                    <a:pt x="456" y="303"/>
                  </a:cubicBezTo>
                  <a:cubicBezTo>
                    <a:pt x="348" y="303"/>
                    <a:pt x="268" y="412"/>
                    <a:pt x="308" y="526"/>
                  </a:cubicBezTo>
                  <a:lnTo>
                    <a:pt x="576" y="1300"/>
                  </a:lnTo>
                  <a:cubicBezTo>
                    <a:pt x="600" y="1347"/>
                    <a:pt x="592" y="1402"/>
                    <a:pt x="561" y="1450"/>
                  </a:cubicBezTo>
                  <a:lnTo>
                    <a:pt x="79" y="2113"/>
                  </a:lnTo>
                  <a:cubicBezTo>
                    <a:pt x="0" y="2223"/>
                    <a:pt x="79" y="2381"/>
                    <a:pt x="221" y="2381"/>
                  </a:cubicBezTo>
                  <a:lnTo>
                    <a:pt x="1034" y="2357"/>
                  </a:lnTo>
                  <a:cubicBezTo>
                    <a:pt x="1090" y="2357"/>
                    <a:pt x="1145" y="2381"/>
                    <a:pt x="1176" y="2420"/>
                  </a:cubicBezTo>
                  <a:lnTo>
                    <a:pt x="1658" y="3083"/>
                  </a:lnTo>
                  <a:cubicBezTo>
                    <a:pt x="1695" y="3131"/>
                    <a:pt x="1748" y="3153"/>
                    <a:pt x="1800" y="3153"/>
                  </a:cubicBezTo>
                  <a:cubicBezTo>
                    <a:pt x="1869" y="3153"/>
                    <a:pt x="1935" y="3113"/>
                    <a:pt x="1958" y="3036"/>
                  </a:cubicBezTo>
                  <a:lnTo>
                    <a:pt x="2187" y="2247"/>
                  </a:lnTo>
                  <a:cubicBezTo>
                    <a:pt x="2202" y="2191"/>
                    <a:pt x="2242" y="2152"/>
                    <a:pt x="2297" y="2136"/>
                  </a:cubicBezTo>
                  <a:lnTo>
                    <a:pt x="3071" y="1884"/>
                  </a:lnTo>
                  <a:cubicBezTo>
                    <a:pt x="3205" y="1836"/>
                    <a:pt x="3228" y="1663"/>
                    <a:pt x="3118" y="1584"/>
                  </a:cubicBezTo>
                  <a:lnTo>
                    <a:pt x="2439" y="1126"/>
                  </a:lnTo>
                  <a:cubicBezTo>
                    <a:pt x="2392" y="1094"/>
                    <a:pt x="2368" y="1039"/>
                    <a:pt x="2368" y="984"/>
                  </a:cubicBezTo>
                  <a:lnTo>
                    <a:pt x="2360" y="163"/>
                  </a:lnTo>
                  <a:cubicBezTo>
                    <a:pt x="2360" y="68"/>
                    <a:pt x="2281" y="0"/>
                    <a:pt x="2195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1"/>
            <p:cNvSpPr/>
            <p:nvPr/>
          </p:nvSpPr>
          <p:spPr>
            <a:xfrm rot="10800000">
              <a:off x="8719248" y="4355427"/>
              <a:ext cx="214220" cy="202812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185" y="0"/>
                  </a:moveTo>
                  <a:cubicBezTo>
                    <a:pt x="1159" y="0"/>
                    <a:pt x="1133" y="14"/>
                    <a:pt x="1121" y="42"/>
                  </a:cubicBezTo>
                  <a:lnTo>
                    <a:pt x="829" y="689"/>
                  </a:lnTo>
                  <a:cubicBezTo>
                    <a:pt x="822" y="712"/>
                    <a:pt x="806" y="728"/>
                    <a:pt x="782" y="736"/>
                  </a:cubicBezTo>
                  <a:lnTo>
                    <a:pt x="80" y="862"/>
                  </a:lnTo>
                  <a:cubicBezTo>
                    <a:pt x="24" y="878"/>
                    <a:pt x="1" y="949"/>
                    <a:pt x="48" y="989"/>
                  </a:cubicBezTo>
                  <a:lnTo>
                    <a:pt x="577" y="1462"/>
                  </a:lnTo>
                  <a:cubicBezTo>
                    <a:pt x="593" y="1478"/>
                    <a:pt x="601" y="1502"/>
                    <a:pt x="601" y="1525"/>
                  </a:cubicBezTo>
                  <a:lnTo>
                    <a:pt x="506" y="2228"/>
                  </a:lnTo>
                  <a:cubicBezTo>
                    <a:pt x="500" y="2276"/>
                    <a:pt x="535" y="2310"/>
                    <a:pt x="576" y="2310"/>
                  </a:cubicBezTo>
                  <a:cubicBezTo>
                    <a:pt x="589" y="2310"/>
                    <a:pt x="603" y="2306"/>
                    <a:pt x="616" y="2299"/>
                  </a:cubicBezTo>
                  <a:lnTo>
                    <a:pt x="1232" y="1944"/>
                  </a:lnTo>
                  <a:cubicBezTo>
                    <a:pt x="1240" y="1940"/>
                    <a:pt x="1250" y="1938"/>
                    <a:pt x="1261" y="1938"/>
                  </a:cubicBezTo>
                  <a:cubicBezTo>
                    <a:pt x="1271" y="1938"/>
                    <a:pt x="1283" y="1940"/>
                    <a:pt x="1295" y="1944"/>
                  </a:cubicBezTo>
                  <a:lnTo>
                    <a:pt x="1934" y="2251"/>
                  </a:lnTo>
                  <a:cubicBezTo>
                    <a:pt x="1944" y="2256"/>
                    <a:pt x="1954" y="2258"/>
                    <a:pt x="1964" y="2258"/>
                  </a:cubicBezTo>
                  <a:cubicBezTo>
                    <a:pt x="2010" y="2258"/>
                    <a:pt x="2050" y="2217"/>
                    <a:pt x="2037" y="2165"/>
                  </a:cubicBezTo>
                  <a:lnTo>
                    <a:pt x="1895" y="1478"/>
                  </a:lnTo>
                  <a:cubicBezTo>
                    <a:pt x="1887" y="1454"/>
                    <a:pt x="1895" y="1423"/>
                    <a:pt x="1911" y="1407"/>
                  </a:cubicBezTo>
                  <a:lnTo>
                    <a:pt x="2400" y="894"/>
                  </a:lnTo>
                  <a:cubicBezTo>
                    <a:pt x="2440" y="847"/>
                    <a:pt x="2408" y="776"/>
                    <a:pt x="2353" y="768"/>
                  </a:cubicBezTo>
                  <a:lnTo>
                    <a:pt x="1642" y="697"/>
                  </a:lnTo>
                  <a:cubicBezTo>
                    <a:pt x="1619" y="697"/>
                    <a:pt x="1603" y="681"/>
                    <a:pt x="1587" y="657"/>
                  </a:cubicBezTo>
                  <a:lnTo>
                    <a:pt x="1248" y="42"/>
                  </a:lnTo>
                  <a:cubicBezTo>
                    <a:pt x="1236" y="14"/>
                    <a:pt x="1210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" name="Google Shape;25;p21"/>
            <p:cNvGrpSpPr/>
            <p:nvPr/>
          </p:nvGrpSpPr>
          <p:grpSpPr>
            <a:xfrm rot="10800000">
              <a:off x="8221408" y="4281324"/>
              <a:ext cx="712064" cy="654341"/>
              <a:chOff x="1367258" y="959599"/>
              <a:chExt cx="712064" cy="654341"/>
            </a:xfrm>
          </p:grpSpPr>
          <p:sp>
            <p:nvSpPr>
              <p:cNvPr id="26" name="Google Shape;26;p21"/>
              <p:cNvSpPr/>
              <p:nvPr/>
            </p:nvSpPr>
            <p:spPr>
              <a:xfrm>
                <a:off x="1670625" y="959599"/>
                <a:ext cx="199646" cy="189116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1"/>
              <p:cNvSpPr/>
              <p:nvPr/>
            </p:nvSpPr>
            <p:spPr>
              <a:xfrm>
                <a:off x="1795832" y="1337027"/>
                <a:ext cx="283490" cy="27691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1"/>
              <p:cNvSpPr/>
              <p:nvPr/>
            </p:nvSpPr>
            <p:spPr>
              <a:xfrm>
                <a:off x="1367258" y="1337025"/>
                <a:ext cx="214220" cy="202812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1"/>
          <p:cNvGrpSpPr/>
          <p:nvPr/>
        </p:nvGrpSpPr>
        <p:grpSpPr>
          <a:xfrm rot="8773734" flipH="1">
            <a:off x="412917" y="4041186"/>
            <a:ext cx="712098" cy="654369"/>
            <a:chOff x="8221404" y="4281324"/>
            <a:chExt cx="712068" cy="654341"/>
          </a:xfrm>
        </p:grpSpPr>
        <p:sp>
          <p:nvSpPr>
            <p:cNvPr id="30" name="Google Shape;30;p21"/>
            <p:cNvSpPr/>
            <p:nvPr/>
          </p:nvSpPr>
          <p:spPr>
            <a:xfrm rot="10800000">
              <a:off x="8430455" y="4746549"/>
              <a:ext cx="199646" cy="189116"/>
            </a:xfrm>
            <a:custGeom>
              <a:avLst/>
              <a:gdLst/>
              <a:ahLst/>
              <a:cxnLst/>
              <a:rect l="l" t="t" r="r" b="b"/>
              <a:pathLst>
                <a:path w="2274" h="2154" extrusionOk="0">
                  <a:moveTo>
                    <a:pt x="1104" y="0"/>
                  </a:moveTo>
                  <a:cubicBezTo>
                    <a:pt x="1079" y="0"/>
                    <a:pt x="1054" y="14"/>
                    <a:pt x="1042" y="43"/>
                  </a:cubicBezTo>
                  <a:lnTo>
                    <a:pt x="774" y="642"/>
                  </a:lnTo>
                  <a:cubicBezTo>
                    <a:pt x="766" y="666"/>
                    <a:pt x="750" y="682"/>
                    <a:pt x="726" y="682"/>
                  </a:cubicBezTo>
                  <a:lnTo>
                    <a:pt x="79" y="808"/>
                  </a:lnTo>
                  <a:cubicBezTo>
                    <a:pt x="24" y="816"/>
                    <a:pt x="0" y="887"/>
                    <a:pt x="48" y="919"/>
                  </a:cubicBezTo>
                  <a:lnTo>
                    <a:pt x="537" y="1361"/>
                  </a:lnTo>
                  <a:cubicBezTo>
                    <a:pt x="553" y="1376"/>
                    <a:pt x="561" y="1400"/>
                    <a:pt x="561" y="1424"/>
                  </a:cubicBezTo>
                  <a:lnTo>
                    <a:pt x="474" y="2079"/>
                  </a:lnTo>
                  <a:cubicBezTo>
                    <a:pt x="468" y="2121"/>
                    <a:pt x="498" y="2153"/>
                    <a:pt x="537" y="2153"/>
                  </a:cubicBezTo>
                  <a:cubicBezTo>
                    <a:pt x="549" y="2153"/>
                    <a:pt x="563" y="2150"/>
                    <a:pt x="576" y="2142"/>
                  </a:cubicBezTo>
                  <a:lnTo>
                    <a:pt x="1145" y="1811"/>
                  </a:lnTo>
                  <a:cubicBezTo>
                    <a:pt x="1153" y="1807"/>
                    <a:pt x="1162" y="1805"/>
                    <a:pt x="1173" y="1805"/>
                  </a:cubicBezTo>
                  <a:cubicBezTo>
                    <a:pt x="1184" y="1805"/>
                    <a:pt x="1196" y="1807"/>
                    <a:pt x="1208" y="1811"/>
                  </a:cubicBezTo>
                  <a:lnTo>
                    <a:pt x="1800" y="2095"/>
                  </a:lnTo>
                  <a:cubicBezTo>
                    <a:pt x="1810" y="2099"/>
                    <a:pt x="1820" y="2101"/>
                    <a:pt x="1829" y="2101"/>
                  </a:cubicBezTo>
                  <a:cubicBezTo>
                    <a:pt x="1873" y="2101"/>
                    <a:pt x="1909" y="2061"/>
                    <a:pt x="1902" y="2016"/>
                  </a:cubicBezTo>
                  <a:lnTo>
                    <a:pt x="1760" y="1369"/>
                  </a:lnTo>
                  <a:cubicBezTo>
                    <a:pt x="1752" y="1353"/>
                    <a:pt x="1760" y="1329"/>
                    <a:pt x="1776" y="1313"/>
                  </a:cubicBezTo>
                  <a:lnTo>
                    <a:pt x="2234" y="832"/>
                  </a:lnTo>
                  <a:cubicBezTo>
                    <a:pt x="2273" y="792"/>
                    <a:pt x="2242" y="721"/>
                    <a:pt x="2187" y="721"/>
                  </a:cubicBezTo>
                  <a:lnTo>
                    <a:pt x="1531" y="650"/>
                  </a:lnTo>
                  <a:cubicBezTo>
                    <a:pt x="1508" y="650"/>
                    <a:pt x="1492" y="635"/>
                    <a:pt x="1476" y="619"/>
                  </a:cubicBezTo>
                  <a:lnTo>
                    <a:pt x="1160" y="35"/>
                  </a:lnTo>
                  <a:cubicBezTo>
                    <a:pt x="1149" y="12"/>
                    <a:pt x="1127" y="0"/>
                    <a:pt x="11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1"/>
            <p:cNvSpPr/>
            <p:nvPr/>
          </p:nvSpPr>
          <p:spPr>
            <a:xfrm rot="10800000">
              <a:off x="8221404" y="4281324"/>
              <a:ext cx="283490" cy="276913"/>
            </a:xfrm>
            <a:custGeom>
              <a:avLst/>
              <a:gdLst/>
              <a:ahLst/>
              <a:cxnLst/>
              <a:rect l="l" t="t" r="r" b="b"/>
              <a:pathLst>
                <a:path w="3229" h="3154" extrusionOk="0">
                  <a:moveTo>
                    <a:pt x="2195" y="0"/>
                  </a:moveTo>
                  <a:cubicBezTo>
                    <a:pt x="2160" y="0"/>
                    <a:pt x="2124" y="12"/>
                    <a:pt x="2092" y="37"/>
                  </a:cubicBezTo>
                  <a:lnTo>
                    <a:pt x="1445" y="534"/>
                  </a:lnTo>
                  <a:cubicBezTo>
                    <a:pt x="1418" y="555"/>
                    <a:pt x="1382" y="566"/>
                    <a:pt x="1346" y="566"/>
                  </a:cubicBezTo>
                  <a:cubicBezTo>
                    <a:pt x="1328" y="566"/>
                    <a:pt x="1311" y="563"/>
                    <a:pt x="1295" y="558"/>
                  </a:cubicBezTo>
                  <a:lnTo>
                    <a:pt x="513" y="313"/>
                  </a:lnTo>
                  <a:cubicBezTo>
                    <a:pt x="494" y="306"/>
                    <a:pt x="474" y="303"/>
                    <a:pt x="456" y="303"/>
                  </a:cubicBezTo>
                  <a:cubicBezTo>
                    <a:pt x="348" y="303"/>
                    <a:pt x="268" y="412"/>
                    <a:pt x="308" y="526"/>
                  </a:cubicBezTo>
                  <a:lnTo>
                    <a:pt x="576" y="1300"/>
                  </a:lnTo>
                  <a:cubicBezTo>
                    <a:pt x="600" y="1347"/>
                    <a:pt x="592" y="1402"/>
                    <a:pt x="561" y="1450"/>
                  </a:cubicBezTo>
                  <a:lnTo>
                    <a:pt x="79" y="2113"/>
                  </a:lnTo>
                  <a:cubicBezTo>
                    <a:pt x="0" y="2223"/>
                    <a:pt x="79" y="2381"/>
                    <a:pt x="221" y="2381"/>
                  </a:cubicBezTo>
                  <a:lnTo>
                    <a:pt x="1034" y="2357"/>
                  </a:lnTo>
                  <a:cubicBezTo>
                    <a:pt x="1090" y="2357"/>
                    <a:pt x="1145" y="2381"/>
                    <a:pt x="1176" y="2420"/>
                  </a:cubicBezTo>
                  <a:lnTo>
                    <a:pt x="1658" y="3083"/>
                  </a:lnTo>
                  <a:cubicBezTo>
                    <a:pt x="1695" y="3131"/>
                    <a:pt x="1748" y="3153"/>
                    <a:pt x="1800" y="3153"/>
                  </a:cubicBezTo>
                  <a:cubicBezTo>
                    <a:pt x="1869" y="3153"/>
                    <a:pt x="1935" y="3113"/>
                    <a:pt x="1958" y="3036"/>
                  </a:cubicBezTo>
                  <a:lnTo>
                    <a:pt x="2187" y="2247"/>
                  </a:lnTo>
                  <a:cubicBezTo>
                    <a:pt x="2202" y="2191"/>
                    <a:pt x="2242" y="2152"/>
                    <a:pt x="2297" y="2136"/>
                  </a:cubicBezTo>
                  <a:lnTo>
                    <a:pt x="3071" y="1884"/>
                  </a:lnTo>
                  <a:cubicBezTo>
                    <a:pt x="3205" y="1836"/>
                    <a:pt x="3228" y="1663"/>
                    <a:pt x="3118" y="1584"/>
                  </a:cubicBezTo>
                  <a:lnTo>
                    <a:pt x="2439" y="1126"/>
                  </a:lnTo>
                  <a:cubicBezTo>
                    <a:pt x="2392" y="1094"/>
                    <a:pt x="2368" y="1039"/>
                    <a:pt x="2368" y="984"/>
                  </a:cubicBezTo>
                  <a:lnTo>
                    <a:pt x="2360" y="163"/>
                  </a:lnTo>
                  <a:cubicBezTo>
                    <a:pt x="2360" y="68"/>
                    <a:pt x="2281" y="0"/>
                    <a:pt x="2195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1"/>
            <p:cNvSpPr/>
            <p:nvPr/>
          </p:nvSpPr>
          <p:spPr>
            <a:xfrm rot="10800000">
              <a:off x="8719248" y="4355427"/>
              <a:ext cx="214220" cy="202812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185" y="0"/>
                  </a:moveTo>
                  <a:cubicBezTo>
                    <a:pt x="1159" y="0"/>
                    <a:pt x="1133" y="14"/>
                    <a:pt x="1121" y="42"/>
                  </a:cubicBezTo>
                  <a:lnTo>
                    <a:pt x="829" y="689"/>
                  </a:lnTo>
                  <a:cubicBezTo>
                    <a:pt x="822" y="712"/>
                    <a:pt x="806" y="728"/>
                    <a:pt x="782" y="736"/>
                  </a:cubicBezTo>
                  <a:lnTo>
                    <a:pt x="80" y="862"/>
                  </a:lnTo>
                  <a:cubicBezTo>
                    <a:pt x="24" y="878"/>
                    <a:pt x="1" y="949"/>
                    <a:pt x="48" y="989"/>
                  </a:cubicBezTo>
                  <a:lnTo>
                    <a:pt x="577" y="1462"/>
                  </a:lnTo>
                  <a:cubicBezTo>
                    <a:pt x="593" y="1478"/>
                    <a:pt x="601" y="1502"/>
                    <a:pt x="601" y="1525"/>
                  </a:cubicBezTo>
                  <a:lnTo>
                    <a:pt x="506" y="2228"/>
                  </a:lnTo>
                  <a:cubicBezTo>
                    <a:pt x="500" y="2276"/>
                    <a:pt x="535" y="2310"/>
                    <a:pt x="576" y="2310"/>
                  </a:cubicBezTo>
                  <a:cubicBezTo>
                    <a:pt x="589" y="2310"/>
                    <a:pt x="603" y="2306"/>
                    <a:pt x="616" y="2299"/>
                  </a:cubicBezTo>
                  <a:lnTo>
                    <a:pt x="1232" y="1944"/>
                  </a:lnTo>
                  <a:cubicBezTo>
                    <a:pt x="1240" y="1940"/>
                    <a:pt x="1250" y="1938"/>
                    <a:pt x="1261" y="1938"/>
                  </a:cubicBezTo>
                  <a:cubicBezTo>
                    <a:pt x="1271" y="1938"/>
                    <a:pt x="1283" y="1940"/>
                    <a:pt x="1295" y="1944"/>
                  </a:cubicBezTo>
                  <a:lnTo>
                    <a:pt x="1934" y="2251"/>
                  </a:lnTo>
                  <a:cubicBezTo>
                    <a:pt x="1944" y="2256"/>
                    <a:pt x="1954" y="2258"/>
                    <a:pt x="1964" y="2258"/>
                  </a:cubicBezTo>
                  <a:cubicBezTo>
                    <a:pt x="2010" y="2258"/>
                    <a:pt x="2050" y="2217"/>
                    <a:pt x="2037" y="2165"/>
                  </a:cubicBezTo>
                  <a:lnTo>
                    <a:pt x="1895" y="1478"/>
                  </a:lnTo>
                  <a:cubicBezTo>
                    <a:pt x="1887" y="1454"/>
                    <a:pt x="1895" y="1423"/>
                    <a:pt x="1911" y="1407"/>
                  </a:cubicBezTo>
                  <a:lnTo>
                    <a:pt x="2400" y="894"/>
                  </a:lnTo>
                  <a:cubicBezTo>
                    <a:pt x="2440" y="847"/>
                    <a:pt x="2408" y="776"/>
                    <a:pt x="2353" y="768"/>
                  </a:cubicBezTo>
                  <a:lnTo>
                    <a:pt x="1642" y="697"/>
                  </a:lnTo>
                  <a:cubicBezTo>
                    <a:pt x="1619" y="697"/>
                    <a:pt x="1603" y="681"/>
                    <a:pt x="1587" y="657"/>
                  </a:cubicBezTo>
                  <a:lnTo>
                    <a:pt x="1248" y="42"/>
                  </a:lnTo>
                  <a:cubicBezTo>
                    <a:pt x="1236" y="14"/>
                    <a:pt x="1210" y="0"/>
                    <a:pt x="1185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21"/>
            <p:cNvGrpSpPr/>
            <p:nvPr/>
          </p:nvGrpSpPr>
          <p:grpSpPr>
            <a:xfrm rot="10800000">
              <a:off x="8221408" y="4281324"/>
              <a:ext cx="712064" cy="654341"/>
              <a:chOff x="1367258" y="959599"/>
              <a:chExt cx="712064" cy="654341"/>
            </a:xfrm>
          </p:grpSpPr>
          <p:sp>
            <p:nvSpPr>
              <p:cNvPr id="34" name="Google Shape;34;p21"/>
              <p:cNvSpPr/>
              <p:nvPr/>
            </p:nvSpPr>
            <p:spPr>
              <a:xfrm>
                <a:off x="1670625" y="959599"/>
                <a:ext cx="199646" cy="189116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154" extrusionOk="0">
                    <a:moveTo>
                      <a:pt x="1104" y="0"/>
                    </a:moveTo>
                    <a:cubicBezTo>
                      <a:pt x="1079" y="0"/>
                      <a:pt x="1054" y="14"/>
                      <a:pt x="1042" y="43"/>
                    </a:cubicBezTo>
                    <a:lnTo>
                      <a:pt x="774" y="642"/>
                    </a:lnTo>
                    <a:cubicBezTo>
                      <a:pt x="766" y="666"/>
                      <a:pt x="750" y="682"/>
                      <a:pt x="726" y="682"/>
                    </a:cubicBezTo>
                    <a:lnTo>
                      <a:pt x="79" y="808"/>
                    </a:lnTo>
                    <a:cubicBezTo>
                      <a:pt x="24" y="816"/>
                      <a:pt x="0" y="887"/>
                      <a:pt x="48" y="919"/>
                    </a:cubicBezTo>
                    <a:lnTo>
                      <a:pt x="537" y="1361"/>
                    </a:lnTo>
                    <a:cubicBezTo>
                      <a:pt x="553" y="1376"/>
                      <a:pt x="561" y="1400"/>
                      <a:pt x="561" y="1424"/>
                    </a:cubicBezTo>
                    <a:lnTo>
                      <a:pt x="474" y="2079"/>
                    </a:lnTo>
                    <a:cubicBezTo>
                      <a:pt x="468" y="2121"/>
                      <a:pt x="498" y="2153"/>
                      <a:pt x="537" y="2153"/>
                    </a:cubicBezTo>
                    <a:cubicBezTo>
                      <a:pt x="549" y="2153"/>
                      <a:pt x="563" y="2150"/>
                      <a:pt x="576" y="2142"/>
                    </a:cubicBezTo>
                    <a:lnTo>
                      <a:pt x="1145" y="1811"/>
                    </a:lnTo>
                    <a:cubicBezTo>
                      <a:pt x="1153" y="1807"/>
                      <a:pt x="1162" y="1805"/>
                      <a:pt x="1173" y="1805"/>
                    </a:cubicBezTo>
                    <a:cubicBezTo>
                      <a:pt x="1184" y="1805"/>
                      <a:pt x="1196" y="1807"/>
                      <a:pt x="1208" y="1811"/>
                    </a:cubicBezTo>
                    <a:lnTo>
                      <a:pt x="1800" y="2095"/>
                    </a:lnTo>
                    <a:cubicBezTo>
                      <a:pt x="1810" y="2099"/>
                      <a:pt x="1820" y="2101"/>
                      <a:pt x="1829" y="2101"/>
                    </a:cubicBezTo>
                    <a:cubicBezTo>
                      <a:pt x="1873" y="2101"/>
                      <a:pt x="1909" y="2061"/>
                      <a:pt x="1902" y="2016"/>
                    </a:cubicBezTo>
                    <a:lnTo>
                      <a:pt x="1760" y="1369"/>
                    </a:lnTo>
                    <a:cubicBezTo>
                      <a:pt x="1752" y="1353"/>
                      <a:pt x="1760" y="1329"/>
                      <a:pt x="1776" y="1313"/>
                    </a:cubicBezTo>
                    <a:lnTo>
                      <a:pt x="2234" y="832"/>
                    </a:lnTo>
                    <a:cubicBezTo>
                      <a:pt x="2273" y="792"/>
                      <a:pt x="2242" y="721"/>
                      <a:pt x="2187" y="721"/>
                    </a:cubicBezTo>
                    <a:lnTo>
                      <a:pt x="1531" y="650"/>
                    </a:lnTo>
                    <a:cubicBezTo>
                      <a:pt x="1508" y="650"/>
                      <a:pt x="1492" y="635"/>
                      <a:pt x="1476" y="619"/>
                    </a:cubicBezTo>
                    <a:lnTo>
                      <a:pt x="1160" y="35"/>
                    </a:lnTo>
                    <a:cubicBezTo>
                      <a:pt x="1149" y="12"/>
                      <a:pt x="1127" y="0"/>
                      <a:pt x="1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1"/>
              <p:cNvSpPr/>
              <p:nvPr/>
            </p:nvSpPr>
            <p:spPr>
              <a:xfrm>
                <a:off x="1795832" y="1337027"/>
                <a:ext cx="283490" cy="276913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154" extrusionOk="0">
                    <a:moveTo>
                      <a:pt x="2195" y="0"/>
                    </a:moveTo>
                    <a:cubicBezTo>
                      <a:pt x="2160" y="0"/>
                      <a:pt x="2124" y="12"/>
                      <a:pt x="2092" y="37"/>
                    </a:cubicBezTo>
                    <a:lnTo>
                      <a:pt x="1445" y="534"/>
                    </a:lnTo>
                    <a:cubicBezTo>
                      <a:pt x="1418" y="555"/>
                      <a:pt x="1382" y="566"/>
                      <a:pt x="1346" y="566"/>
                    </a:cubicBezTo>
                    <a:cubicBezTo>
                      <a:pt x="1328" y="566"/>
                      <a:pt x="1311" y="563"/>
                      <a:pt x="1295" y="558"/>
                    </a:cubicBezTo>
                    <a:lnTo>
                      <a:pt x="513" y="313"/>
                    </a:lnTo>
                    <a:cubicBezTo>
                      <a:pt x="494" y="306"/>
                      <a:pt x="474" y="303"/>
                      <a:pt x="456" y="303"/>
                    </a:cubicBezTo>
                    <a:cubicBezTo>
                      <a:pt x="348" y="303"/>
                      <a:pt x="268" y="412"/>
                      <a:pt x="308" y="526"/>
                    </a:cubicBezTo>
                    <a:lnTo>
                      <a:pt x="576" y="1300"/>
                    </a:lnTo>
                    <a:cubicBezTo>
                      <a:pt x="600" y="1347"/>
                      <a:pt x="592" y="1402"/>
                      <a:pt x="561" y="1450"/>
                    </a:cubicBezTo>
                    <a:lnTo>
                      <a:pt x="79" y="2113"/>
                    </a:lnTo>
                    <a:cubicBezTo>
                      <a:pt x="0" y="2223"/>
                      <a:pt x="79" y="2381"/>
                      <a:pt x="221" y="2381"/>
                    </a:cubicBezTo>
                    <a:lnTo>
                      <a:pt x="1034" y="2357"/>
                    </a:lnTo>
                    <a:cubicBezTo>
                      <a:pt x="1090" y="2357"/>
                      <a:pt x="1145" y="2381"/>
                      <a:pt x="1176" y="2420"/>
                    </a:cubicBezTo>
                    <a:lnTo>
                      <a:pt x="1658" y="3083"/>
                    </a:lnTo>
                    <a:cubicBezTo>
                      <a:pt x="1695" y="3131"/>
                      <a:pt x="1748" y="3153"/>
                      <a:pt x="1800" y="3153"/>
                    </a:cubicBezTo>
                    <a:cubicBezTo>
                      <a:pt x="1869" y="3153"/>
                      <a:pt x="1935" y="3113"/>
                      <a:pt x="1958" y="3036"/>
                    </a:cubicBezTo>
                    <a:lnTo>
                      <a:pt x="2187" y="2247"/>
                    </a:lnTo>
                    <a:cubicBezTo>
                      <a:pt x="2202" y="2191"/>
                      <a:pt x="2242" y="2152"/>
                      <a:pt x="2297" y="2136"/>
                    </a:cubicBezTo>
                    <a:lnTo>
                      <a:pt x="3071" y="1884"/>
                    </a:lnTo>
                    <a:cubicBezTo>
                      <a:pt x="3205" y="1836"/>
                      <a:pt x="3228" y="1663"/>
                      <a:pt x="3118" y="1584"/>
                    </a:cubicBezTo>
                    <a:lnTo>
                      <a:pt x="2439" y="1126"/>
                    </a:lnTo>
                    <a:cubicBezTo>
                      <a:pt x="2392" y="1094"/>
                      <a:pt x="2368" y="1039"/>
                      <a:pt x="2368" y="984"/>
                    </a:cubicBezTo>
                    <a:lnTo>
                      <a:pt x="2360" y="163"/>
                    </a:lnTo>
                    <a:cubicBezTo>
                      <a:pt x="2360" y="68"/>
                      <a:pt x="2281" y="0"/>
                      <a:pt x="21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1"/>
              <p:cNvSpPr/>
              <p:nvPr/>
            </p:nvSpPr>
            <p:spPr>
              <a:xfrm>
                <a:off x="1367258" y="1337025"/>
                <a:ext cx="214220" cy="202812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310" extrusionOk="0">
                    <a:moveTo>
                      <a:pt x="1185" y="0"/>
                    </a:moveTo>
                    <a:cubicBezTo>
                      <a:pt x="1159" y="0"/>
                      <a:pt x="1133" y="14"/>
                      <a:pt x="1121" y="42"/>
                    </a:cubicBezTo>
                    <a:lnTo>
                      <a:pt x="829" y="689"/>
                    </a:lnTo>
                    <a:cubicBezTo>
                      <a:pt x="822" y="712"/>
                      <a:pt x="806" y="728"/>
                      <a:pt x="782" y="736"/>
                    </a:cubicBezTo>
                    <a:lnTo>
                      <a:pt x="80" y="862"/>
                    </a:lnTo>
                    <a:cubicBezTo>
                      <a:pt x="24" y="878"/>
                      <a:pt x="1" y="949"/>
                      <a:pt x="48" y="989"/>
                    </a:cubicBezTo>
                    <a:lnTo>
                      <a:pt x="577" y="1462"/>
                    </a:lnTo>
                    <a:cubicBezTo>
                      <a:pt x="593" y="1478"/>
                      <a:pt x="601" y="1502"/>
                      <a:pt x="601" y="1525"/>
                    </a:cubicBezTo>
                    <a:lnTo>
                      <a:pt x="506" y="2228"/>
                    </a:lnTo>
                    <a:cubicBezTo>
                      <a:pt x="500" y="2276"/>
                      <a:pt x="535" y="2310"/>
                      <a:pt x="576" y="2310"/>
                    </a:cubicBezTo>
                    <a:cubicBezTo>
                      <a:pt x="589" y="2310"/>
                      <a:pt x="603" y="2306"/>
                      <a:pt x="616" y="2299"/>
                    </a:cubicBezTo>
                    <a:lnTo>
                      <a:pt x="1232" y="1944"/>
                    </a:lnTo>
                    <a:cubicBezTo>
                      <a:pt x="1240" y="1940"/>
                      <a:pt x="1250" y="1938"/>
                      <a:pt x="1261" y="1938"/>
                    </a:cubicBezTo>
                    <a:cubicBezTo>
                      <a:pt x="1271" y="1938"/>
                      <a:pt x="1283" y="1940"/>
                      <a:pt x="1295" y="1944"/>
                    </a:cubicBezTo>
                    <a:lnTo>
                      <a:pt x="1934" y="2251"/>
                    </a:lnTo>
                    <a:cubicBezTo>
                      <a:pt x="1944" y="2256"/>
                      <a:pt x="1954" y="2258"/>
                      <a:pt x="1964" y="2258"/>
                    </a:cubicBezTo>
                    <a:cubicBezTo>
                      <a:pt x="2010" y="2258"/>
                      <a:pt x="2050" y="2217"/>
                      <a:pt x="2037" y="2165"/>
                    </a:cubicBezTo>
                    <a:lnTo>
                      <a:pt x="1895" y="1478"/>
                    </a:lnTo>
                    <a:cubicBezTo>
                      <a:pt x="1887" y="1454"/>
                      <a:pt x="1895" y="1423"/>
                      <a:pt x="1911" y="1407"/>
                    </a:cubicBezTo>
                    <a:lnTo>
                      <a:pt x="2400" y="894"/>
                    </a:lnTo>
                    <a:cubicBezTo>
                      <a:pt x="2440" y="847"/>
                      <a:pt x="2408" y="776"/>
                      <a:pt x="2353" y="768"/>
                    </a:cubicBezTo>
                    <a:lnTo>
                      <a:pt x="1642" y="697"/>
                    </a:lnTo>
                    <a:cubicBezTo>
                      <a:pt x="1619" y="697"/>
                      <a:pt x="1603" y="681"/>
                      <a:pt x="1587" y="657"/>
                    </a:cubicBezTo>
                    <a:lnTo>
                      <a:pt x="1248" y="42"/>
                    </a:lnTo>
                    <a:cubicBezTo>
                      <a:pt x="1236" y="14"/>
                      <a:pt x="1210" y="0"/>
                      <a:pt x="11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TEXT 2">
  <p:cSld name="TITLE + TEXT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Font typeface="Calibri"/>
              <a:buNone/>
              <a:defRPr sz="6000">
                <a:solidFill>
                  <a:srgbClr val="645CA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83878" y="124605"/>
            <a:ext cx="808945" cy="8075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 rot="4692125">
            <a:off x="7775261" y="3435489"/>
            <a:ext cx="558331" cy="709781"/>
          </a:xfrm>
          <a:custGeom>
            <a:avLst/>
            <a:gdLst/>
            <a:ahLst/>
            <a:cxnLst/>
            <a:rect l="l" t="t" r="r" b="b"/>
            <a:pathLst>
              <a:path w="11059" h="14058" extrusionOk="0">
                <a:moveTo>
                  <a:pt x="8056" y="1"/>
                </a:moveTo>
                <a:cubicBezTo>
                  <a:pt x="8031" y="1"/>
                  <a:pt x="8006" y="3"/>
                  <a:pt x="7981" y="6"/>
                </a:cubicBezTo>
                <a:cubicBezTo>
                  <a:pt x="7561" y="46"/>
                  <a:pt x="7239" y="441"/>
                  <a:pt x="7353" y="763"/>
                </a:cubicBezTo>
                <a:cubicBezTo>
                  <a:pt x="7393" y="896"/>
                  <a:pt x="7511" y="978"/>
                  <a:pt x="7618" y="1069"/>
                </a:cubicBezTo>
                <a:cubicBezTo>
                  <a:pt x="7710" y="1163"/>
                  <a:pt x="7792" y="1264"/>
                  <a:pt x="7865" y="1370"/>
                </a:cubicBezTo>
                <a:cubicBezTo>
                  <a:pt x="7636" y="1231"/>
                  <a:pt x="7430" y="1058"/>
                  <a:pt x="7172" y="954"/>
                </a:cubicBezTo>
                <a:cubicBezTo>
                  <a:pt x="7101" y="926"/>
                  <a:pt x="7024" y="914"/>
                  <a:pt x="6946" y="914"/>
                </a:cubicBezTo>
                <a:cubicBezTo>
                  <a:pt x="6631" y="914"/>
                  <a:pt x="6295" y="1123"/>
                  <a:pt x="6218" y="1403"/>
                </a:cubicBezTo>
                <a:cubicBezTo>
                  <a:pt x="6188" y="1501"/>
                  <a:pt x="6188" y="1594"/>
                  <a:pt x="6219" y="1686"/>
                </a:cubicBezTo>
                <a:cubicBezTo>
                  <a:pt x="6229" y="1737"/>
                  <a:pt x="6257" y="1779"/>
                  <a:pt x="6287" y="1820"/>
                </a:cubicBezTo>
                <a:cubicBezTo>
                  <a:pt x="6307" y="1860"/>
                  <a:pt x="6331" y="1908"/>
                  <a:pt x="6348" y="1947"/>
                </a:cubicBezTo>
                <a:cubicBezTo>
                  <a:pt x="6591" y="2532"/>
                  <a:pt x="6979" y="3045"/>
                  <a:pt x="7374" y="3552"/>
                </a:cubicBezTo>
                <a:cubicBezTo>
                  <a:pt x="7952" y="4243"/>
                  <a:pt x="8558" y="4915"/>
                  <a:pt x="9114" y="5621"/>
                </a:cubicBezTo>
                <a:cubicBezTo>
                  <a:pt x="9264" y="5806"/>
                  <a:pt x="9423" y="5988"/>
                  <a:pt x="9544" y="6191"/>
                </a:cubicBezTo>
                <a:cubicBezTo>
                  <a:pt x="9635" y="6383"/>
                  <a:pt x="9674" y="6486"/>
                  <a:pt x="9686" y="6554"/>
                </a:cubicBezTo>
                <a:cubicBezTo>
                  <a:pt x="9656" y="6553"/>
                  <a:pt x="9625" y="6550"/>
                  <a:pt x="9593" y="6546"/>
                </a:cubicBezTo>
                <a:cubicBezTo>
                  <a:pt x="9357" y="6261"/>
                  <a:pt x="9098" y="5988"/>
                  <a:pt x="8861" y="5716"/>
                </a:cubicBezTo>
                <a:cubicBezTo>
                  <a:pt x="8141" y="4920"/>
                  <a:pt x="7367" y="4160"/>
                  <a:pt x="6374" y="3597"/>
                </a:cubicBezTo>
                <a:cubicBezTo>
                  <a:pt x="5978" y="3374"/>
                  <a:pt x="5608" y="3076"/>
                  <a:pt x="5113" y="3000"/>
                </a:cubicBezTo>
                <a:cubicBezTo>
                  <a:pt x="5073" y="2996"/>
                  <a:pt x="5034" y="2994"/>
                  <a:pt x="4995" y="2994"/>
                </a:cubicBezTo>
                <a:cubicBezTo>
                  <a:pt x="4384" y="2994"/>
                  <a:pt x="3930" y="3511"/>
                  <a:pt x="4003" y="4013"/>
                </a:cubicBezTo>
                <a:cubicBezTo>
                  <a:pt x="4180" y="4925"/>
                  <a:pt x="4983" y="5610"/>
                  <a:pt x="5785" y="6148"/>
                </a:cubicBezTo>
                <a:cubicBezTo>
                  <a:pt x="6329" y="6488"/>
                  <a:pt x="7560" y="7225"/>
                  <a:pt x="8697" y="7523"/>
                </a:cubicBezTo>
                <a:cubicBezTo>
                  <a:pt x="8915" y="7835"/>
                  <a:pt x="9057" y="8117"/>
                  <a:pt x="9075" y="8340"/>
                </a:cubicBezTo>
                <a:cubicBezTo>
                  <a:pt x="9052" y="8341"/>
                  <a:pt x="9029" y="8342"/>
                  <a:pt x="9005" y="8342"/>
                </a:cubicBezTo>
                <a:cubicBezTo>
                  <a:pt x="8721" y="8342"/>
                  <a:pt x="8354" y="8267"/>
                  <a:pt x="7795" y="8108"/>
                </a:cubicBezTo>
                <a:cubicBezTo>
                  <a:pt x="7651" y="8060"/>
                  <a:pt x="7522" y="8014"/>
                  <a:pt x="7404" y="7969"/>
                </a:cubicBezTo>
                <a:cubicBezTo>
                  <a:pt x="6998" y="7567"/>
                  <a:pt x="6585" y="7172"/>
                  <a:pt x="6152" y="6790"/>
                </a:cubicBezTo>
                <a:cubicBezTo>
                  <a:pt x="5627" y="6295"/>
                  <a:pt x="5064" y="5827"/>
                  <a:pt x="4464" y="5394"/>
                </a:cubicBezTo>
                <a:cubicBezTo>
                  <a:pt x="4169" y="5190"/>
                  <a:pt x="3880" y="4957"/>
                  <a:pt x="3484" y="4889"/>
                </a:cubicBezTo>
                <a:cubicBezTo>
                  <a:pt x="3437" y="4881"/>
                  <a:pt x="3391" y="4877"/>
                  <a:pt x="3345" y="4877"/>
                </a:cubicBezTo>
                <a:cubicBezTo>
                  <a:pt x="2860" y="4877"/>
                  <a:pt x="2437" y="5298"/>
                  <a:pt x="2448" y="5708"/>
                </a:cubicBezTo>
                <a:cubicBezTo>
                  <a:pt x="2462" y="6004"/>
                  <a:pt x="2637" y="6251"/>
                  <a:pt x="2813" y="6483"/>
                </a:cubicBezTo>
                <a:cubicBezTo>
                  <a:pt x="3360" y="7294"/>
                  <a:pt x="4360" y="7720"/>
                  <a:pt x="5250" y="8223"/>
                </a:cubicBezTo>
                <a:cubicBezTo>
                  <a:pt x="5652" y="8462"/>
                  <a:pt x="6076" y="8688"/>
                  <a:pt x="6522" y="8879"/>
                </a:cubicBezTo>
                <a:cubicBezTo>
                  <a:pt x="6782" y="9137"/>
                  <a:pt x="7037" y="9395"/>
                  <a:pt x="7286" y="9650"/>
                </a:cubicBezTo>
                <a:cubicBezTo>
                  <a:pt x="6831" y="9420"/>
                  <a:pt x="6358" y="9112"/>
                  <a:pt x="5785" y="8762"/>
                </a:cubicBezTo>
                <a:cubicBezTo>
                  <a:pt x="4844" y="8122"/>
                  <a:pt x="3881" y="7497"/>
                  <a:pt x="2859" y="6946"/>
                </a:cubicBezTo>
                <a:cubicBezTo>
                  <a:pt x="2683" y="6850"/>
                  <a:pt x="2472" y="6802"/>
                  <a:pt x="2262" y="6802"/>
                </a:cubicBezTo>
                <a:cubicBezTo>
                  <a:pt x="1776" y="6802"/>
                  <a:pt x="1299" y="7060"/>
                  <a:pt x="1278" y="7571"/>
                </a:cubicBezTo>
                <a:cubicBezTo>
                  <a:pt x="1429" y="8396"/>
                  <a:pt x="2192" y="8989"/>
                  <a:pt x="2746" y="9612"/>
                </a:cubicBezTo>
                <a:cubicBezTo>
                  <a:pt x="3296" y="10186"/>
                  <a:pt x="3922" y="10810"/>
                  <a:pt x="4499" y="11385"/>
                </a:cubicBezTo>
                <a:cubicBezTo>
                  <a:pt x="3987" y="11147"/>
                  <a:pt x="3475" y="10907"/>
                  <a:pt x="2953" y="10684"/>
                </a:cubicBezTo>
                <a:cubicBezTo>
                  <a:pt x="2539" y="10485"/>
                  <a:pt x="2113" y="10300"/>
                  <a:pt x="1666" y="10148"/>
                </a:cubicBezTo>
                <a:cubicBezTo>
                  <a:pt x="1432" y="10079"/>
                  <a:pt x="1178" y="9973"/>
                  <a:pt x="915" y="9973"/>
                </a:cubicBezTo>
                <a:cubicBezTo>
                  <a:pt x="822" y="9973"/>
                  <a:pt x="729" y="9986"/>
                  <a:pt x="634" y="10018"/>
                </a:cubicBezTo>
                <a:cubicBezTo>
                  <a:pt x="143" y="10174"/>
                  <a:pt x="1" y="10748"/>
                  <a:pt x="371" y="10982"/>
                </a:cubicBezTo>
                <a:cubicBezTo>
                  <a:pt x="690" y="11336"/>
                  <a:pt x="1014" y="11689"/>
                  <a:pt x="1359" y="12026"/>
                </a:cubicBezTo>
                <a:cubicBezTo>
                  <a:pt x="1572" y="12253"/>
                  <a:pt x="1790" y="12480"/>
                  <a:pt x="2005" y="12708"/>
                </a:cubicBezTo>
                <a:cubicBezTo>
                  <a:pt x="1834" y="12684"/>
                  <a:pt x="1665" y="12620"/>
                  <a:pt x="1488" y="12620"/>
                </a:cubicBezTo>
                <a:cubicBezTo>
                  <a:pt x="1431" y="12620"/>
                  <a:pt x="1373" y="12627"/>
                  <a:pt x="1314" y="12644"/>
                </a:cubicBezTo>
                <a:cubicBezTo>
                  <a:pt x="620" y="12770"/>
                  <a:pt x="557" y="13654"/>
                  <a:pt x="1231" y="13714"/>
                </a:cubicBezTo>
                <a:cubicBezTo>
                  <a:pt x="1924" y="13822"/>
                  <a:pt x="2588" y="14037"/>
                  <a:pt x="3309" y="14058"/>
                </a:cubicBezTo>
                <a:cubicBezTo>
                  <a:pt x="3757" y="14033"/>
                  <a:pt x="4145" y="13628"/>
                  <a:pt x="4051" y="13269"/>
                </a:cubicBezTo>
                <a:cubicBezTo>
                  <a:pt x="3967" y="12853"/>
                  <a:pt x="3600" y="12556"/>
                  <a:pt x="3313" y="12247"/>
                </a:cubicBezTo>
                <a:cubicBezTo>
                  <a:pt x="3272" y="12197"/>
                  <a:pt x="3225" y="12150"/>
                  <a:pt x="3183" y="12101"/>
                </a:cubicBezTo>
                <a:lnTo>
                  <a:pt x="3183" y="12101"/>
                </a:lnTo>
                <a:cubicBezTo>
                  <a:pt x="3647" y="12310"/>
                  <a:pt x="4119" y="12507"/>
                  <a:pt x="4574" y="12727"/>
                </a:cubicBezTo>
                <a:cubicBezTo>
                  <a:pt x="5224" y="12984"/>
                  <a:pt x="5821" y="13392"/>
                  <a:pt x="6581" y="13440"/>
                </a:cubicBezTo>
                <a:cubicBezTo>
                  <a:pt x="6590" y="13440"/>
                  <a:pt x="6600" y="13440"/>
                  <a:pt x="6609" y="13440"/>
                </a:cubicBezTo>
                <a:cubicBezTo>
                  <a:pt x="7001" y="13440"/>
                  <a:pt x="7369" y="13112"/>
                  <a:pt x="7367" y="12784"/>
                </a:cubicBezTo>
                <a:cubicBezTo>
                  <a:pt x="7354" y="12506"/>
                  <a:pt x="7162" y="12289"/>
                  <a:pt x="6977" y="12087"/>
                </a:cubicBezTo>
                <a:cubicBezTo>
                  <a:pt x="6446" y="11488"/>
                  <a:pt x="5584" y="10662"/>
                  <a:pt x="5324" y="10415"/>
                </a:cubicBezTo>
                <a:cubicBezTo>
                  <a:pt x="4946" y="10034"/>
                  <a:pt x="4426" y="9519"/>
                  <a:pt x="3937" y="9014"/>
                </a:cubicBezTo>
                <a:lnTo>
                  <a:pt x="3937" y="9014"/>
                </a:lnTo>
                <a:cubicBezTo>
                  <a:pt x="4206" y="9187"/>
                  <a:pt x="4461" y="9354"/>
                  <a:pt x="4655" y="9496"/>
                </a:cubicBezTo>
                <a:cubicBezTo>
                  <a:pt x="5704" y="10150"/>
                  <a:pt x="6747" y="10916"/>
                  <a:pt x="8107" y="11131"/>
                </a:cubicBezTo>
                <a:cubicBezTo>
                  <a:pt x="8192" y="11146"/>
                  <a:pt x="8275" y="11153"/>
                  <a:pt x="8354" y="11153"/>
                </a:cubicBezTo>
                <a:cubicBezTo>
                  <a:pt x="9149" y="11153"/>
                  <a:pt x="9617" y="10458"/>
                  <a:pt x="9203" y="9865"/>
                </a:cubicBezTo>
                <a:cubicBezTo>
                  <a:pt x="9096" y="9714"/>
                  <a:pt x="8980" y="9571"/>
                  <a:pt x="8856" y="9432"/>
                </a:cubicBezTo>
                <a:lnTo>
                  <a:pt x="8856" y="9432"/>
                </a:lnTo>
                <a:cubicBezTo>
                  <a:pt x="8873" y="9432"/>
                  <a:pt x="8890" y="9432"/>
                  <a:pt x="8907" y="9432"/>
                </a:cubicBezTo>
                <a:cubicBezTo>
                  <a:pt x="9105" y="9432"/>
                  <a:pt x="9306" y="9414"/>
                  <a:pt x="9496" y="9339"/>
                </a:cubicBezTo>
                <a:cubicBezTo>
                  <a:pt x="9972" y="9145"/>
                  <a:pt x="10346" y="8721"/>
                  <a:pt x="10379" y="8292"/>
                </a:cubicBezTo>
                <a:cubicBezTo>
                  <a:pt x="10374" y="8024"/>
                  <a:pt x="10317" y="7775"/>
                  <a:pt x="10222" y="7539"/>
                </a:cubicBezTo>
                <a:cubicBezTo>
                  <a:pt x="10559" y="7404"/>
                  <a:pt x="10823" y="7137"/>
                  <a:pt x="10962" y="6683"/>
                </a:cubicBezTo>
                <a:cubicBezTo>
                  <a:pt x="10967" y="6656"/>
                  <a:pt x="10971" y="6629"/>
                  <a:pt x="10975" y="6603"/>
                </a:cubicBezTo>
                <a:cubicBezTo>
                  <a:pt x="11059" y="5684"/>
                  <a:pt x="10255" y="5025"/>
                  <a:pt x="9738" y="4341"/>
                </a:cubicBezTo>
                <a:cubicBezTo>
                  <a:pt x="9358" y="3872"/>
                  <a:pt x="8937" y="3400"/>
                  <a:pt x="8561" y="2943"/>
                </a:cubicBezTo>
                <a:lnTo>
                  <a:pt x="8561" y="2943"/>
                </a:lnTo>
                <a:cubicBezTo>
                  <a:pt x="8673" y="2960"/>
                  <a:pt x="8789" y="2969"/>
                  <a:pt x="8909" y="2969"/>
                </a:cubicBezTo>
                <a:cubicBezTo>
                  <a:pt x="9342" y="2917"/>
                  <a:pt x="9655" y="2558"/>
                  <a:pt x="9640" y="2210"/>
                </a:cubicBezTo>
                <a:cubicBezTo>
                  <a:pt x="9608" y="1653"/>
                  <a:pt x="8821" y="1"/>
                  <a:pt x="8056" y="1"/>
                </a:cubicBezTo>
                <a:close/>
              </a:path>
            </a:pathLst>
          </a:custGeom>
          <a:solidFill>
            <a:srgbClr val="FFFFFF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335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08;p1"/>
          <p:cNvPicPr preferRelativeResize="0"/>
          <p:nvPr/>
        </p:nvPicPr>
        <p:blipFill rotWithShape="1">
          <a:blip r:embed="rId3">
            <a:alphaModFix/>
          </a:blip>
          <a:srcRect r="-3218" b="12769"/>
          <a:stretch/>
        </p:blipFill>
        <p:spPr>
          <a:xfrm>
            <a:off x="1676400" y="595015"/>
            <a:ext cx="5459963" cy="3023507"/>
          </a:xfrm>
          <a:prstGeom prst="rect">
            <a:avLst/>
          </a:prstGeom>
          <a:noFill/>
          <a:ln>
            <a:noFill/>
          </a:ln>
          <a:effectLst>
            <a:outerShdw blurRad="50800" dist="4064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384453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581" y="440055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0"/>
          <p:cNvGrpSpPr/>
          <p:nvPr/>
        </p:nvGrpSpPr>
        <p:grpSpPr>
          <a:xfrm>
            <a:off x="8289234" y="4312557"/>
            <a:ext cx="692717" cy="634784"/>
            <a:chOff x="8289234" y="4312557"/>
            <a:chExt cx="692717" cy="634784"/>
          </a:xfrm>
        </p:grpSpPr>
        <p:sp>
          <p:nvSpPr>
            <p:cNvPr id="218" name="Google Shape;218;p10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8289234" y="4312557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9431" y="2430258"/>
            <a:ext cx="1596189" cy="20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858168" y="961592"/>
            <a:ext cx="32532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Em làm như thế nào?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938013" y="1553001"/>
            <a:ext cx="6515924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 </a:t>
            </a:r>
            <a:r>
              <a:rPr lang="en-US" sz="2000" dirty="0" err="1" smtClean="0"/>
              <a:t>linh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mình</a:t>
            </a:r>
            <a:r>
              <a:rPr lang="en-US" sz="2000" dirty="0" smtClean="0"/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sắc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dài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xỏ</a:t>
            </a:r>
            <a:r>
              <a:rPr lang="en-US" sz="2000" dirty="0" smtClean="0"/>
              <a:t> </a:t>
            </a:r>
            <a:r>
              <a:rPr lang="en-US" sz="2000" dirty="0" err="1" smtClean="0"/>
              <a:t>dây</a:t>
            </a:r>
            <a:r>
              <a:rPr lang="en-US" sz="2000" dirty="0" smtClean="0"/>
              <a:t>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phiếu</a:t>
            </a:r>
            <a:r>
              <a:rPr lang="en-US" sz="2000" b="1" i="0" u="none" strike="noStrike" cap="none" dirty="0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000" b="1" i="0" u="none" strike="noStrike" cap="none" dirty="0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2000" b="1" i="0" u="none" strike="noStrike" cap="none" dirty="0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000" b="1" i="0" u="none" strike="noStrike" cap="none" dirty="0">
                <a:solidFill>
                  <a:srgbClr val="F5811E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xuất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858168" y="961592"/>
            <a:ext cx="3239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Em làm như thế nào?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6876" y="1253653"/>
            <a:ext cx="4920933" cy="3580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8356261" y="4388677"/>
            <a:ext cx="558664" cy="558664"/>
          </a:xfrm>
          <a:prstGeom prst="ellipse">
            <a:avLst/>
          </a:prstGeom>
          <a:solidFill>
            <a:srgbClr val="FFA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D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289234" y="4331760"/>
            <a:ext cx="692717" cy="6216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/>
          <p:nvPr/>
        </p:nvSpPr>
        <p:spPr>
          <a:xfrm flipH="1">
            <a:off x="489372" y="1553001"/>
            <a:ext cx="2692430" cy="1267249"/>
          </a:xfrm>
          <a:custGeom>
            <a:avLst/>
            <a:gdLst/>
            <a:ahLst/>
            <a:cxnLst/>
            <a:rect l="l" t="t" r="r" b="b"/>
            <a:pathLst>
              <a:path w="2990399" h="1267249" fill="none" extrusionOk="0">
                <a:moveTo>
                  <a:pt x="297605" y="1429203"/>
                </a:moveTo>
                <a:cubicBezTo>
                  <a:pt x="351588" y="1302818"/>
                  <a:pt x="413791" y="1244400"/>
                  <a:pt x="465325" y="1092979"/>
                </a:cubicBezTo>
                <a:cubicBezTo>
                  <a:pt x="-422759" y="704787"/>
                  <a:pt x="-64099" y="141913"/>
                  <a:pt x="1142704" y="17859"/>
                </a:cubicBezTo>
                <a:cubicBezTo>
                  <a:pt x="1515927" y="-30057"/>
                  <a:pt x="1972917" y="20329"/>
                  <a:pt x="2258066" y="88675"/>
                </a:cubicBezTo>
                <a:cubicBezTo>
                  <a:pt x="3294359" y="285803"/>
                  <a:pt x="3245991" y="1028412"/>
                  <a:pt x="2016723" y="1227456"/>
                </a:cubicBezTo>
                <a:cubicBezTo>
                  <a:pt x="1736598" y="1292815"/>
                  <a:pt x="1283221" y="1326215"/>
                  <a:pt x="946376" y="1223021"/>
                </a:cubicBezTo>
                <a:cubicBezTo>
                  <a:pt x="750496" y="1244480"/>
                  <a:pt x="378037" y="1350106"/>
                  <a:pt x="297605" y="1429203"/>
                </a:cubicBezTo>
                <a:close/>
              </a:path>
              <a:path w="2990399" h="1267249" extrusionOk="0">
                <a:moveTo>
                  <a:pt x="297605" y="1429203"/>
                </a:moveTo>
                <a:cubicBezTo>
                  <a:pt x="319020" y="1387302"/>
                  <a:pt x="451338" y="1166142"/>
                  <a:pt x="465325" y="1092979"/>
                </a:cubicBezTo>
                <a:cubicBezTo>
                  <a:pt x="-313294" y="825600"/>
                  <a:pt x="95730" y="78632"/>
                  <a:pt x="1142704" y="17859"/>
                </a:cubicBezTo>
                <a:cubicBezTo>
                  <a:pt x="1517223" y="-21359"/>
                  <a:pt x="1975655" y="-13585"/>
                  <a:pt x="2258066" y="88675"/>
                </a:cubicBezTo>
                <a:cubicBezTo>
                  <a:pt x="3302697" y="241357"/>
                  <a:pt x="3291640" y="1132054"/>
                  <a:pt x="2016723" y="1227456"/>
                </a:cubicBezTo>
                <a:cubicBezTo>
                  <a:pt x="1635287" y="1263138"/>
                  <a:pt x="1285678" y="1222231"/>
                  <a:pt x="946376" y="1223021"/>
                </a:cubicBezTo>
                <a:cubicBezTo>
                  <a:pt x="782541" y="1255375"/>
                  <a:pt x="408851" y="1347616"/>
                  <a:pt x="297605" y="1429203"/>
                </a:cubicBezTo>
                <a:close/>
              </a:path>
            </a:pathLst>
          </a:custGeom>
          <a:solidFill>
            <a:srgbClr val="FFF4E7"/>
          </a:solidFill>
          <a:ln w="12700" cap="flat" cmpd="sng">
            <a:solidFill>
              <a:srgbClr val="FFA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 flipH="1">
            <a:off x="468527" y="1744300"/>
            <a:ext cx="2794139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Phân công nhiệm vụ cho các thành viên trong nhóm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028987" y="3017998"/>
            <a:ext cx="1610863" cy="20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858168" y="961592"/>
            <a:ext cx="30515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Em tạo sản phẩm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288808" y="4331699"/>
            <a:ext cx="692717" cy="621660"/>
            <a:chOff x="8288808" y="4331699"/>
            <a:chExt cx="692717" cy="621660"/>
          </a:xfrm>
        </p:grpSpPr>
        <p:sp>
          <p:nvSpPr>
            <p:cNvPr id="247" name="Google Shape;247;p12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8288808" y="4331699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12"/>
          <p:cNvSpPr/>
          <p:nvPr/>
        </p:nvSpPr>
        <p:spPr>
          <a:xfrm>
            <a:off x="5297303" y="963154"/>
            <a:ext cx="2990399" cy="1267249"/>
          </a:xfrm>
          <a:custGeom>
            <a:avLst/>
            <a:gdLst/>
            <a:ahLst/>
            <a:cxnLst/>
            <a:rect l="l" t="t" r="r" b="b"/>
            <a:pathLst>
              <a:path w="2990399" h="1267249" fill="none" extrusionOk="0">
                <a:moveTo>
                  <a:pt x="66118" y="1255578"/>
                </a:moveTo>
                <a:cubicBezTo>
                  <a:pt x="178909" y="1155457"/>
                  <a:pt x="261756" y="1046851"/>
                  <a:pt x="266866" y="994906"/>
                </a:cubicBezTo>
                <a:cubicBezTo>
                  <a:pt x="-404566" y="549569"/>
                  <a:pt x="85540" y="89886"/>
                  <a:pt x="1261035" y="7818"/>
                </a:cubicBezTo>
                <a:cubicBezTo>
                  <a:pt x="1688601" y="-58556"/>
                  <a:pt x="2178305" y="38061"/>
                  <a:pt x="2509852" y="168226"/>
                </a:cubicBezTo>
                <a:cubicBezTo>
                  <a:pt x="3382401" y="498613"/>
                  <a:pt x="3132295" y="1102088"/>
                  <a:pt x="1833987" y="1250771"/>
                </a:cubicBezTo>
                <a:cubicBezTo>
                  <a:pt x="1467387" y="1295172"/>
                  <a:pt x="1010538" y="1307797"/>
                  <a:pt x="675675" y="1163596"/>
                </a:cubicBezTo>
                <a:cubicBezTo>
                  <a:pt x="377561" y="1195480"/>
                  <a:pt x="243230" y="1217089"/>
                  <a:pt x="66118" y="1255578"/>
                </a:cubicBezTo>
                <a:close/>
              </a:path>
              <a:path w="2990399" h="1267249" extrusionOk="0">
                <a:moveTo>
                  <a:pt x="66118" y="1255578"/>
                </a:moveTo>
                <a:cubicBezTo>
                  <a:pt x="100000" y="1212994"/>
                  <a:pt x="238252" y="1041055"/>
                  <a:pt x="266866" y="994906"/>
                </a:cubicBezTo>
                <a:cubicBezTo>
                  <a:pt x="-264773" y="706142"/>
                  <a:pt x="208825" y="60758"/>
                  <a:pt x="1261035" y="7818"/>
                </a:cubicBezTo>
                <a:cubicBezTo>
                  <a:pt x="1707096" y="-22856"/>
                  <a:pt x="2204839" y="26040"/>
                  <a:pt x="2509852" y="168226"/>
                </a:cubicBezTo>
                <a:cubicBezTo>
                  <a:pt x="3374278" y="457803"/>
                  <a:pt x="3101822" y="1227846"/>
                  <a:pt x="1833987" y="1250771"/>
                </a:cubicBezTo>
                <a:cubicBezTo>
                  <a:pt x="1406215" y="1274222"/>
                  <a:pt x="1016215" y="1240395"/>
                  <a:pt x="675675" y="1163596"/>
                </a:cubicBezTo>
                <a:cubicBezTo>
                  <a:pt x="376171" y="1194186"/>
                  <a:pt x="192892" y="1227033"/>
                  <a:pt x="66118" y="1255578"/>
                </a:cubicBezTo>
                <a:close/>
              </a:path>
            </a:pathLst>
          </a:custGeom>
          <a:solidFill>
            <a:srgbClr val="FFF4E7"/>
          </a:solidFill>
          <a:ln w="12700" cap="flat" cmpd="sng">
            <a:solidFill>
              <a:srgbClr val="FFA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 flipH="1">
            <a:off x="5219632" y="1161647"/>
            <a:ext cx="314573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 mình cùng làm đường gấp khúc linh hoạt nhé!</a:t>
            </a:r>
            <a:endParaRPr/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2357" y="1918298"/>
            <a:ext cx="4052387" cy="2922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858168" y="961592"/>
            <a:ext cx="30515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Em kiểm tra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8295114" y="4331475"/>
            <a:ext cx="692717" cy="634784"/>
            <a:chOff x="8295114" y="4331475"/>
            <a:chExt cx="692717" cy="634784"/>
          </a:xfrm>
        </p:grpSpPr>
        <p:sp>
          <p:nvSpPr>
            <p:cNvPr id="261" name="Google Shape;261;p13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8295114" y="4331475"/>
              <a:ext cx="692717" cy="6347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2728" y="2624079"/>
            <a:ext cx="1929144" cy="240454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/>
        </p:nvSpPr>
        <p:spPr>
          <a:xfrm>
            <a:off x="887436" y="1462219"/>
            <a:ext cx="604449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Tự kiểm tra sản phẩm theo bảng ở trang 23.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Điều chỉnh, sửa chữa sản phẩm (nếu có).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Cảm ơn các bạn cùng em làm đường gấp khúc linh hoạt.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4">
            <a:alphaModFix/>
          </a:blip>
          <a:srcRect l="4454" r="7855"/>
          <a:stretch/>
        </p:blipFill>
        <p:spPr>
          <a:xfrm flipH="1">
            <a:off x="6125197" y="1533169"/>
            <a:ext cx="2789728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4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858168" y="961592"/>
            <a:ext cx="30515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Em trình diễn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714601" y="1440271"/>
            <a:ext cx="57945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– Giới thiệu đường gấp khúc linh hoạt của nhóm.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– Nêu cách sử dụng đường gấp khúc linh hoạt.  Dùng sản phẩm tạo một tứ giác rồi thay đổi  thành nhiều hình khác nhau.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4"/>
          <p:cNvGrpSpPr/>
          <p:nvPr/>
        </p:nvGrpSpPr>
        <p:grpSpPr>
          <a:xfrm>
            <a:off x="8276622" y="4338254"/>
            <a:ext cx="692717" cy="634784"/>
            <a:chOff x="8276622" y="4338254"/>
            <a:chExt cx="692717" cy="634784"/>
          </a:xfrm>
        </p:grpSpPr>
        <p:sp>
          <p:nvSpPr>
            <p:cNvPr id="276" name="Google Shape;276;p14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8276622" y="4338254"/>
              <a:ext cx="692717" cy="6347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858168" y="961592"/>
            <a:ext cx="30515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g. Cải tiến – Sáng tạo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3934755" y="1663024"/>
            <a:ext cx="498017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Em hãy làm đường gấp khúc </a:t>
            </a:r>
            <a:br>
              <a:rPr lang="en-US" sz="22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linh hoạt có 6 đoạn bằng nhau.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Dùng sản phẩm đó biểu diễn </a:t>
            </a:r>
            <a:br>
              <a:rPr lang="en-US" sz="22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các số điện tử từ 0 đến 7.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5"/>
          <p:cNvGrpSpPr/>
          <p:nvPr/>
        </p:nvGrpSpPr>
        <p:grpSpPr>
          <a:xfrm>
            <a:off x="8276196" y="4325169"/>
            <a:ext cx="692717" cy="634784"/>
            <a:chOff x="8276196" y="4325169"/>
            <a:chExt cx="692717" cy="634784"/>
          </a:xfrm>
        </p:grpSpPr>
        <p:sp>
          <p:nvSpPr>
            <p:cNvPr id="288" name="Google Shape;288;p15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276196" y="4325169"/>
              <a:ext cx="692717" cy="6347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l="1379" t="8116" r="5383" b="10002"/>
          <a:stretch/>
        </p:blipFill>
        <p:spPr>
          <a:xfrm rot="473329" flipH="1">
            <a:off x="1948083" y="1759511"/>
            <a:ext cx="1522518" cy="168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190" y="1465656"/>
            <a:ext cx="4428810" cy="265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/>
          <p:nvPr/>
        </p:nvSpPr>
        <p:spPr>
          <a:xfrm>
            <a:off x="864040" y="2301938"/>
            <a:ext cx="3119297" cy="5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 dụng của đường gấp khúc trong cuộc sống.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16"/>
          <p:cNvGrpSpPr/>
          <p:nvPr/>
        </p:nvGrpSpPr>
        <p:grpSpPr>
          <a:xfrm>
            <a:off x="8280716" y="4325169"/>
            <a:ext cx="692717" cy="634784"/>
            <a:chOff x="8280716" y="4325169"/>
            <a:chExt cx="692717" cy="634784"/>
          </a:xfrm>
        </p:grpSpPr>
        <p:sp>
          <p:nvSpPr>
            <p:cNvPr id="300" name="Google Shape;300;p16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917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8280716" y="4325169"/>
              <a:ext cx="692717" cy="6347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2" name="Google Shape;30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7276" y="1275882"/>
            <a:ext cx="2965559" cy="2954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6"/>
          <p:cNvSpPr txBox="1"/>
          <p:nvPr/>
        </p:nvSpPr>
        <p:spPr>
          <a:xfrm>
            <a:off x="4138355" y="4325169"/>
            <a:ext cx="39717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 mạch điện tử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"/>
            <a:ext cx="9144000" cy="514258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/>
          <p:nvPr/>
        </p:nvSpPr>
        <p:spPr>
          <a:xfrm>
            <a:off x="6090781" y="1531116"/>
            <a:ext cx="2522483" cy="252248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 flipH="1">
            <a:off x="5549719" y="2214508"/>
            <a:ext cx="3604606" cy="115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rPr lang="en-US" sz="3200" b="1">
                <a:solidFill>
                  <a:srgbClr val="575195"/>
                </a:solidFill>
                <a:latin typeface="Arial"/>
                <a:ea typeface="Arial"/>
                <a:cs typeface="Arial"/>
                <a:sym typeface="Arial"/>
              </a:rPr>
              <a:t>Chúc các em </a:t>
            </a:r>
            <a:br>
              <a:rPr lang="en-US" sz="3200" b="1">
                <a:solidFill>
                  <a:srgbClr val="57519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>
                <a:solidFill>
                  <a:srgbClr val="575195"/>
                </a:solidFill>
                <a:latin typeface="Arial"/>
                <a:ea typeface="Arial"/>
                <a:cs typeface="Arial"/>
                <a:sym typeface="Arial"/>
              </a:rPr>
              <a:t>học tốt!</a:t>
            </a:r>
            <a:endParaRPr sz="3200" b="1">
              <a:solidFill>
                <a:srgbClr val="5751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24"/>
            <a:ext cx="9143998" cy="3682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 rot="4692125">
            <a:off x="7775261" y="3435489"/>
            <a:ext cx="558331" cy="709781"/>
          </a:xfrm>
          <a:custGeom>
            <a:avLst/>
            <a:gdLst/>
            <a:ahLst/>
            <a:cxnLst/>
            <a:rect l="l" t="t" r="r" b="b"/>
            <a:pathLst>
              <a:path w="11059" h="14058" extrusionOk="0">
                <a:moveTo>
                  <a:pt x="8056" y="1"/>
                </a:moveTo>
                <a:cubicBezTo>
                  <a:pt x="8031" y="1"/>
                  <a:pt x="8006" y="3"/>
                  <a:pt x="7981" y="6"/>
                </a:cubicBezTo>
                <a:cubicBezTo>
                  <a:pt x="7561" y="46"/>
                  <a:pt x="7239" y="441"/>
                  <a:pt x="7353" y="763"/>
                </a:cubicBezTo>
                <a:cubicBezTo>
                  <a:pt x="7393" y="896"/>
                  <a:pt x="7511" y="978"/>
                  <a:pt x="7618" y="1069"/>
                </a:cubicBezTo>
                <a:cubicBezTo>
                  <a:pt x="7710" y="1163"/>
                  <a:pt x="7792" y="1264"/>
                  <a:pt x="7865" y="1370"/>
                </a:cubicBezTo>
                <a:cubicBezTo>
                  <a:pt x="7636" y="1231"/>
                  <a:pt x="7430" y="1058"/>
                  <a:pt x="7172" y="954"/>
                </a:cubicBezTo>
                <a:cubicBezTo>
                  <a:pt x="7101" y="926"/>
                  <a:pt x="7024" y="914"/>
                  <a:pt x="6946" y="914"/>
                </a:cubicBezTo>
                <a:cubicBezTo>
                  <a:pt x="6631" y="914"/>
                  <a:pt x="6295" y="1123"/>
                  <a:pt x="6218" y="1403"/>
                </a:cubicBezTo>
                <a:cubicBezTo>
                  <a:pt x="6188" y="1501"/>
                  <a:pt x="6188" y="1594"/>
                  <a:pt x="6219" y="1686"/>
                </a:cubicBezTo>
                <a:cubicBezTo>
                  <a:pt x="6229" y="1737"/>
                  <a:pt x="6257" y="1779"/>
                  <a:pt x="6287" y="1820"/>
                </a:cubicBezTo>
                <a:cubicBezTo>
                  <a:pt x="6307" y="1860"/>
                  <a:pt x="6331" y="1908"/>
                  <a:pt x="6348" y="1947"/>
                </a:cubicBezTo>
                <a:cubicBezTo>
                  <a:pt x="6591" y="2532"/>
                  <a:pt x="6979" y="3045"/>
                  <a:pt x="7374" y="3552"/>
                </a:cubicBezTo>
                <a:cubicBezTo>
                  <a:pt x="7952" y="4243"/>
                  <a:pt x="8558" y="4915"/>
                  <a:pt x="9114" y="5621"/>
                </a:cubicBezTo>
                <a:cubicBezTo>
                  <a:pt x="9264" y="5806"/>
                  <a:pt x="9423" y="5988"/>
                  <a:pt x="9544" y="6191"/>
                </a:cubicBezTo>
                <a:cubicBezTo>
                  <a:pt x="9635" y="6383"/>
                  <a:pt x="9674" y="6486"/>
                  <a:pt x="9686" y="6554"/>
                </a:cubicBezTo>
                <a:cubicBezTo>
                  <a:pt x="9656" y="6553"/>
                  <a:pt x="9625" y="6550"/>
                  <a:pt x="9593" y="6546"/>
                </a:cubicBezTo>
                <a:cubicBezTo>
                  <a:pt x="9357" y="6261"/>
                  <a:pt x="9098" y="5988"/>
                  <a:pt x="8861" y="5716"/>
                </a:cubicBezTo>
                <a:cubicBezTo>
                  <a:pt x="8141" y="4920"/>
                  <a:pt x="7367" y="4160"/>
                  <a:pt x="6374" y="3597"/>
                </a:cubicBezTo>
                <a:cubicBezTo>
                  <a:pt x="5978" y="3374"/>
                  <a:pt x="5608" y="3076"/>
                  <a:pt x="5113" y="3000"/>
                </a:cubicBezTo>
                <a:cubicBezTo>
                  <a:pt x="5073" y="2996"/>
                  <a:pt x="5034" y="2994"/>
                  <a:pt x="4995" y="2994"/>
                </a:cubicBezTo>
                <a:cubicBezTo>
                  <a:pt x="4384" y="2994"/>
                  <a:pt x="3930" y="3511"/>
                  <a:pt x="4003" y="4013"/>
                </a:cubicBezTo>
                <a:cubicBezTo>
                  <a:pt x="4180" y="4925"/>
                  <a:pt x="4983" y="5610"/>
                  <a:pt x="5785" y="6148"/>
                </a:cubicBezTo>
                <a:cubicBezTo>
                  <a:pt x="6329" y="6488"/>
                  <a:pt x="7560" y="7225"/>
                  <a:pt x="8697" y="7523"/>
                </a:cubicBezTo>
                <a:cubicBezTo>
                  <a:pt x="8915" y="7835"/>
                  <a:pt x="9057" y="8117"/>
                  <a:pt x="9075" y="8340"/>
                </a:cubicBezTo>
                <a:cubicBezTo>
                  <a:pt x="9052" y="8341"/>
                  <a:pt x="9029" y="8342"/>
                  <a:pt x="9005" y="8342"/>
                </a:cubicBezTo>
                <a:cubicBezTo>
                  <a:pt x="8721" y="8342"/>
                  <a:pt x="8354" y="8267"/>
                  <a:pt x="7795" y="8108"/>
                </a:cubicBezTo>
                <a:cubicBezTo>
                  <a:pt x="7651" y="8060"/>
                  <a:pt x="7522" y="8014"/>
                  <a:pt x="7404" y="7969"/>
                </a:cubicBezTo>
                <a:cubicBezTo>
                  <a:pt x="6998" y="7567"/>
                  <a:pt x="6585" y="7172"/>
                  <a:pt x="6152" y="6790"/>
                </a:cubicBezTo>
                <a:cubicBezTo>
                  <a:pt x="5627" y="6295"/>
                  <a:pt x="5064" y="5827"/>
                  <a:pt x="4464" y="5394"/>
                </a:cubicBezTo>
                <a:cubicBezTo>
                  <a:pt x="4169" y="5190"/>
                  <a:pt x="3880" y="4957"/>
                  <a:pt x="3484" y="4889"/>
                </a:cubicBezTo>
                <a:cubicBezTo>
                  <a:pt x="3437" y="4881"/>
                  <a:pt x="3391" y="4877"/>
                  <a:pt x="3345" y="4877"/>
                </a:cubicBezTo>
                <a:cubicBezTo>
                  <a:pt x="2860" y="4877"/>
                  <a:pt x="2437" y="5298"/>
                  <a:pt x="2448" y="5708"/>
                </a:cubicBezTo>
                <a:cubicBezTo>
                  <a:pt x="2462" y="6004"/>
                  <a:pt x="2637" y="6251"/>
                  <a:pt x="2813" y="6483"/>
                </a:cubicBezTo>
                <a:cubicBezTo>
                  <a:pt x="3360" y="7294"/>
                  <a:pt x="4360" y="7720"/>
                  <a:pt x="5250" y="8223"/>
                </a:cubicBezTo>
                <a:cubicBezTo>
                  <a:pt x="5652" y="8462"/>
                  <a:pt x="6076" y="8688"/>
                  <a:pt x="6522" y="8879"/>
                </a:cubicBezTo>
                <a:cubicBezTo>
                  <a:pt x="6782" y="9137"/>
                  <a:pt x="7037" y="9395"/>
                  <a:pt x="7286" y="9650"/>
                </a:cubicBezTo>
                <a:cubicBezTo>
                  <a:pt x="6831" y="9420"/>
                  <a:pt x="6358" y="9112"/>
                  <a:pt x="5785" y="8762"/>
                </a:cubicBezTo>
                <a:cubicBezTo>
                  <a:pt x="4844" y="8122"/>
                  <a:pt x="3881" y="7497"/>
                  <a:pt x="2859" y="6946"/>
                </a:cubicBezTo>
                <a:cubicBezTo>
                  <a:pt x="2683" y="6850"/>
                  <a:pt x="2472" y="6802"/>
                  <a:pt x="2262" y="6802"/>
                </a:cubicBezTo>
                <a:cubicBezTo>
                  <a:pt x="1776" y="6802"/>
                  <a:pt x="1299" y="7060"/>
                  <a:pt x="1278" y="7571"/>
                </a:cubicBezTo>
                <a:cubicBezTo>
                  <a:pt x="1429" y="8396"/>
                  <a:pt x="2192" y="8989"/>
                  <a:pt x="2746" y="9612"/>
                </a:cubicBezTo>
                <a:cubicBezTo>
                  <a:pt x="3296" y="10186"/>
                  <a:pt x="3922" y="10810"/>
                  <a:pt x="4499" y="11385"/>
                </a:cubicBezTo>
                <a:cubicBezTo>
                  <a:pt x="3987" y="11147"/>
                  <a:pt x="3475" y="10907"/>
                  <a:pt x="2953" y="10684"/>
                </a:cubicBezTo>
                <a:cubicBezTo>
                  <a:pt x="2539" y="10485"/>
                  <a:pt x="2113" y="10300"/>
                  <a:pt x="1666" y="10148"/>
                </a:cubicBezTo>
                <a:cubicBezTo>
                  <a:pt x="1432" y="10079"/>
                  <a:pt x="1178" y="9973"/>
                  <a:pt x="915" y="9973"/>
                </a:cubicBezTo>
                <a:cubicBezTo>
                  <a:pt x="822" y="9973"/>
                  <a:pt x="729" y="9986"/>
                  <a:pt x="634" y="10018"/>
                </a:cubicBezTo>
                <a:cubicBezTo>
                  <a:pt x="143" y="10174"/>
                  <a:pt x="1" y="10748"/>
                  <a:pt x="371" y="10982"/>
                </a:cubicBezTo>
                <a:cubicBezTo>
                  <a:pt x="690" y="11336"/>
                  <a:pt x="1014" y="11689"/>
                  <a:pt x="1359" y="12026"/>
                </a:cubicBezTo>
                <a:cubicBezTo>
                  <a:pt x="1572" y="12253"/>
                  <a:pt x="1790" y="12480"/>
                  <a:pt x="2005" y="12708"/>
                </a:cubicBezTo>
                <a:cubicBezTo>
                  <a:pt x="1834" y="12684"/>
                  <a:pt x="1665" y="12620"/>
                  <a:pt x="1488" y="12620"/>
                </a:cubicBezTo>
                <a:cubicBezTo>
                  <a:pt x="1431" y="12620"/>
                  <a:pt x="1373" y="12627"/>
                  <a:pt x="1314" y="12644"/>
                </a:cubicBezTo>
                <a:cubicBezTo>
                  <a:pt x="620" y="12770"/>
                  <a:pt x="557" y="13654"/>
                  <a:pt x="1231" y="13714"/>
                </a:cubicBezTo>
                <a:cubicBezTo>
                  <a:pt x="1924" y="13822"/>
                  <a:pt x="2588" y="14037"/>
                  <a:pt x="3309" y="14058"/>
                </a:cubicBezTo>
                <a:cubicBezTo>
                  <a:pt x="3757" y="14033"/>
                  <a:pt x="4145" y="13628"/>
                  <a:pt x="4051" y="13269"/>
                </a:cubicBezTo>
                <a:cubicBezTo>
                  <a:pt x="3967" y="12853"/>
                  <a:pt x="3600" y="12556"/>
                  <a:pt x="3313" y="12247"/>
                </a:cubicBezTo>
                <a:cubicBezTo>
                  <a:pt x="3272" y="12197"/>
                  <a:pt x="3225" y="12150"/>
                  <a:pt x="3183" y="12101"/>
                </a:cubicBezTo>
                <a:lnTo>
                  <a:pt x="3183" y="12101"/>
                </a:lnTo>
                <a:cubicBezTo>
                  <a:pt x="3647" y="12310"/>
                  <a:pt x="4119" y="12507"/>
                  <a:pt x="4574" y="12727"/>
                </a:cubicBezTo>
                <a:cubicBezTo>
                  <a:pt x="5224" y="12984"/>
                  <a:pt x="5821" y="13392"/>
                  <a:pt x="6581" y="13440"/>
                </a:cubicBezTo>
                <a:cubicBezTo>
                  <a:pt x="6590" y="13440"/>
                  <a:pt x="6600" y="13440"/>
                  <a:pt x="6609" y="13440"/>
                </a:cubicBezTo>
                <a:cubicBezTo>
                  <a:pt x="7001" y="13440"/>
                  <a:pt x="7369" y="13112"/>
                  <a:pt x="7367" y="12784"/>
                </a:cubicBezTo>
                <a:cubicBezTo>
                  <a:pt x="7354" y="12506"/>
                  <a:pt x="7162" y="12289"/>
                  <a:pt x="6977" y="12087"/>
                </a:cubicBezTo>
                <a:cubicBezTo>
                  <a:pt x="6446" y="11488"/>
                  <a:pt x="5584" y="10662"/>
                  <a:pt x="5324" y="10415"/>
                </a:cubicBezTo>
                <a:cubicBezTo>
                  <a:pt x="4946" y="10034"/>
                  <a:pt x="4426" y="9519"/>
                  <a:pt x="3937" y="9014"/>
                </a:cubicBezTo>
                <a:lnTo>
                  <a:pt x="3937" y="9014"/>
                </a:lnTo>
                <a:cubicBezTo>
                  <a:pt x="4206" y="9187"/>
                  <a:pt x="4461" y="9354"/>
                  <a:pt x="4655" y="9496"/>
                </a:cubicBezTo>
                <a:cubicBezTo>
                  <a:pt x="5704" y="10150"/>
                  <a:pt x="6747" y="10916"/>
                  <a:pt x="8107" y="11131"/>
                </a:cubicBezTo>
                <a:cubicBezTo>
                  <a:pt x="8192" y="11146"/>
                  <a:pt x="8275" y="11153"/>
                  <a:pt x="8354" y="11153"/>
                </a:cubicBezTo>
                <a:cubicBezTo>
                  <a:pt x="9149" y="11153"/>
                  <a:pt x="9617" y="10458"/>
                  <a:pt x="9203" y="9865"/>
                </a:cubicBezTo>
                <a:cubicBezTo>
                  <a:pt x="9096" y="9714"/>
                  <a:pt x="8980" y="9571"/>
                  <a:pt x="8856" y="9432"/>
                </a:cubicBezTo>
                <a:lnTo>
                  <a:pt x="8856" y="9432"/>
                </a:lnTo>
                <a:cubicBezTo>
                  <a:pt x="8873" y="9432"/>
                  <a:pt x="8890" y="9432"/>
                  <a:pt x="8907" y="9432"/>
                </a:cubicBezTo>
                <a:cubicBezTo>
                  <a:pt x="9105" y="9432"/>
                  <a:pt x="9306" y="9414"/>
                  <a:pt x="9496" y="9339"/>
                </a:cubicBezTo>
                <a:cubicBezTo>
                  <a:pt x="9972" y="9145"/>
                  <a:pt x="10346" y="8721"/>
                  <a:pt x="10379" y="8292"/>
                </a:cubicBezTo>
                <a:cubicBezTo>
                  <a:pt x="10374" y="8024"/>
                  <a:pt x="10317" y="7775"/>
                  <a:pt x="10222" y="7539"/>
                </a:cubicBezTo>
                <a:cubicBezTo>
                  <a:pt x="10559" y="7404"/>
                  <a:pt x="10823" y="7137"/>
                  <a:pt x="10962" y="6683"/>
                </a:cubicBezTo>
                <a:cubicBezTo>
                  <a:pt x="10967" y="6656"/>
                  <a:pt x="10971" y="6629"/>
                  <a:pt x="10975" y="6603"/>
                </a:cubicBezTo>
                <a:cubicBezTo>
                  <a:pt x="11059" y="5684"/>
                  <a:pt x="10255" y="5025"/>
                  <a:pt x="9738" y="4341"/>
                </a:cubicBezTo>
                <a:cubicBezTo>
                  <a:pt x="9358" y="3872"/>
                  <a:pt x="8937" y="3400"/>
                  <a:pt x="8561" y="2943"/>
                </a:cubicBezTo>
                <a:lnTo>
                  <a:pt x="8561" y="2943"/>
                </a:lnTo>
                <a:cubicBezTo>
                  <a:pt x="8673" y="2960"/>
                  <a:pt x="8789" y="2969"/>
                  <a:pt x="8909" y="2969"/>
                </a:cubicBezTo>
                <a:cubicBezTo>
                  <a:pt x="9342" y="2917"/>
                  <a:pt x="9655" y="2558"/>
                  <a:pt x="9640" y="2210"/>
                </a:cubicBezTo>
                <a:cubicBezTo>
                  <a:pt x="9608" y="1653"/>
                  <a:pt x="8821" y="1"/>
                  <a:pt x="8056" y="1"/>
                </a:cubicBezTo>
                <a:close/>
              </a:path>
            </a:pathLst>
          </a:custGeom>
          <a:solidFill>
            <a:srgbClr val="FFFFFF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3485985" y="4046339"/>
            <a:ext cx="1624584" cy="788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4">
            <a:alphaModFix/>
          </a:blip>
          <a:srcRect b="9830"/>
          <a:stretch/>
        </p:blipFill>
        <p:spPr>
          <a:xfrm>
            <a:off x="3246120" y="3185470"/>
            <a:ext cx="2171700" cy="164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5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381000" y="911089"/>
            <a:ext cx="2740300" cy="1640056"/>
          </a:xfrm>
          <a:custGeom>
            <a:avLst/>
            <a:gdLst/>
            <a:ahLst/>
            <a:cxnLst/>
            <a:rect l="l" t="t" r="r" b="b"/>
            <a:pathLst>
              <a:path w="2740300" h="1640056" fill="none" extrusionOk="0">
                <a:moveTo>
                  <a:pt x="-223883" y="1428308"/>
                </a:moveTo>
                <a:cubicBezTo>
                  <a:pt x="-103970" y="1295026"/>
                  <a:pt x="-3212" y="1206575"/>
                  <a:pt x="95526" y="1120855"/>
                </a:cubicBezTo>
                <a:cubicBezTo>
                  <a:pt x="-293928" y="535913"/>
                  <a:pt x="201848" y="115957"/>
                  <a:pt x="1118127" y="13992"/>
                </a:cubicBezTo>
                <a:cubicBezTo>
                  <a:pt x="1649520" y="-64007"/>
                  <a:pt x="2290032" y="118218"/>
                  <a:pt x="2515605" y="370064"/>
                </a:cubicBezTo>
                <a:cubicBezTo>
                  <a:pt x="2976377" y="754959"/>
                  <a:pt x="2700242" y="1439686"/>
                  <a:pt x="1746720" y="1608478"/>
                </a:cubicBezTo>
                <a:cubicBezTo>
                  <a:pt x="1336555" y="1705670"/>
                  <a:pt x="721980" y="1649573"/>
                  <a:pt x="376632" y="1384722"/>
                </a:cubicBezTo>
                <a:cubicBezTo>
                  <a:pt x="111984" y="1367450"/>
                  <a:pt x="-79889" y="1423622"/>
                  <a:pt x="-223883" y="1428308"/>
                </a:cubicBezTo>
                <a:close/>
              </a:path>
              <a:path w="2740300" h="1640056" extrusionOk="0">
                <a:moveTo>
                  <a:pt x="-223883" y="1428308"/>
                </a:moveTo>
                <a:cubicBezTo>
                  <a:pt x="-166485" y="1354811"/>
                  <a:pt x="-22922" y="1254429"/>
                  <a:pt x="95526" y="1120855"/>
                </a:cubicBezTo>
                <a:cubicBezTo>
                  <a:pt x="-201178" y="660290"/>
                  <a:pt x="360307" y="59765"/>
                  <a:pt x="1118127" y="13992"/>
                </a:cubicBezTo>
                <a:cubicBezTo>
                  <a:pt x="1620410" y="-48702"/>
                  <a:pt x="2242204" y="83576"/>
                  <a:pt x="2515605" y="370064"/>
                </a:cubicBezTo>
                <a:cubicBezTo>
                  <a:pt x="3019599" y="822347"/>
                  <a:pt x="2684459" y="1502301"/>
                  <a:pt x="1746720" y="1608478"/>
                </a:cubicBezTo>
                <a:cubicBezTo>
                  <a:pt x="1216051" y="1671227"/>
                  <a:pt x="723198" y="1534791"/>
                  <a:pt x="376632" y="1384722"/>
                </a:cubicBezTo>
                <a:cubicBezTo>
                  <a:pt x="214502" y="1359859"/>
                  <a:pt x="-114918" y="1454786"/>
                  <a:pt x="-223883" y="1428308"/>
                </a:cubicBezTo>
                <a:close/>
              </a:path>
            </a:pathLst>
          </a:custGeom>
          <a:solidFill>
            <a:srgbClr val="EEF8F6"/>
          </a:solidFill>
          <a:ln w="12700" cap="flat" cmpd="sng">
            <a:solidFill>
              <a:srgbClr val="85C9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34445" y="1269452"/>
            <a:ext cx="24334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bạn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hãy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đọc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 strike="noStrike" cap="none" dirty="0" err="1">
                <a:solidFill>
                  <a:srgbClr val="04A18E"/>
                </a:solidFill>
                <a:latin typeface="Verdana"/>
                <a:ea typeface="Verdana"/>
                <a:cs typeface="Verdana"/>
                <a:sym typeface="Verdana"/>
              </a:rPr>
              <a:t>câu</a:t>
            </a:r>
            <a:r>
              <a:rPr lang="en-US" sz="1800" b="1" i="0" u="none" strike="noStrike" cap="none" dirty="0">
                <a:solidFill>
                  <a:srgbClr val="04A18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strike="noStrike" cap="none" dirty="0" err="1">
                <a:solidFill>
                  <a:srgbClr val="04A18E"/>
                </a:solidFill>
                <a:latin typeface="Verdana"/>
                <a:ea typeface="Verdana"/>
                <a:cs typeface="Verdana"/>
                <a:sym typeface="Verdana"/>
              </a:rPr>
              <a:t>chuyện</a:t>
            </a:r>
            <a:r>
              <a:rPr lang="en-US" sz="1800" b="1" i="0" u="none" strike="noStrike" cap="none" dirty="0">
                <a:solidFill>
                  <a:srgbClr val="04A18E"/>
                </a:solidFill>
                <a:latin typeface="Verdana"/>
                <a:ea typeface="Verdana"/>
                <a:cs typeface="Verdana"/>
                <a:sym typeface="Verdana"/>
              </a:rPr>
              <a:t> STEM </a:t>
            </a:r>
            <a:r>
              <a:rPr lang="en-US" sz="1800" b="1" i="0" u="none" strike="noStrike" cap="none" dirty="0" smtClean="0">
                <a:solidFill>
                  <a:srgbClr val="04A18E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ở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trang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20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.) </a:t>
            </a: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8297960" y="4357410"/>
            <a:ext cx="692717" cy="634784"/>
            <a:chOff x="8297960" y="4357410"/>
            <a:chExt cx="692717" cy="634784"/>
          </a:xfrm>
        </p:grpSpPr>
        <p:sp>
          <p:nvSpPr>
            <p:cNvPr id="128" name="Google Shape;128;p3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73C3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297960" y="4357410"/>
              <a:ext cx="692717" cy="63478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 l="1379" t="8116" r="5383" b="10002"/>
          <a:stretch/>
        </p:blipFill>
        <p:spPr>
          <a:xfrm>
            <a:off x="444361" y="2663582"/>
            <a:ext cx="2234154" cy="247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4271" y="2088878"/>
            <a:ext cx="4023444" cy="25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6;p3"/>
          <p:cNvSpPr txBox="1"/>
          <p:nvPr/>
        </p:nvSpPr>
        <p:spPr>
          <a:xfrm>
            <a:off x="4114800" y="662760"/>
            <a:ext cx="45295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Ở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nơi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có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đông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người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xếp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hàng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thay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vì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xếp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một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hàng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dọc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người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ta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nghĩ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ra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giải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pháp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giăng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dây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ngăn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thành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lối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có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dạng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đường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gấp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khúc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 flipH="1">
            <a:off x="304800" y="971550"/>
            <a:ext cx="2740300" cy="1966822"/>
          </a:xfrm>
          <a:custGeom>
            <a:avLst/>
            <a:gdLst/>
            <a:ahLst/>
            <a:cxnLst/>
            <a:rect l="l" t="t" r="r" b="b"/>
            <a:pathLst>
              <a:path w="2740300" h="1966822" fill="none" extrusionOk="0">
                <a:moveTo>
                  <a:pt x="-462015" y="1341412"/>
                </a:moveTo>
                <a:cubicBezTo>
                  <a:pt x="-302428" y="1278789"/>
                  <a:pt x="-218706" y="1135620"/>
                  <a:pt x="3731" y="1055933"/>
                </a:cubicBezTo>
                <a:cubicBezTo>
                  <a:pt x="-69081" y="495088"/>
                  <a:pt x="469544" y="55442"/>
                  <a:pt x="1247332" y="3959"/>
                </a:cubicBezTo>
                <a:cubicBezTo>
                  <a:pt x="1868350" y="-94002"/>
                  <a:pt x="2598109" y="289767"/>
                  <a:pt x="2690477" y="720626"/>
                </a:cubicBezTo>
                <a:cubicBezTo>
                  <a:pt x="2876242" y="1226474"/>
                  <a:pt x="2507912" y="1814190"/>
                  <a:pt x="1635286" y="1948234"/>
                </a:cubicBezTo>
                <a:cubicBezTo>
                  <a:pt x="1107916" y="2047507"/>
                  <a:pt x="405628" y="1882865"/>
                  <a:pt x="141080" y="1418041"/>
                </a:cubicBezTo>
                <a:cubicBezTo>
                  <a:pt x="-127951" y="1435983"/>
                  <a:pt x="-286957" y="1352578"/>
                  <a:pt x="-462015" y="1341412"/>
                </a:cubicBezTo>
                <a:close/>
              </a:path>
              <a:path w="2740300" h="1966822" extrusionOk="0">
                <a:moveTo>
                  <a:pt x="-462015" y="1341412"/>
                </a:moveTo>
                <a:cubicBezTo>
                  <a:pt x="-281431" y="1243188"/>
                  <a:pt x="-58249" y="1067093"/>
                  <a:pt x="3731" y="1055933"/>
                </a:cubicBezTo>
                <a:cubicBezTo>
                  <a:pt x="20547" y="590984"/>
                  <a:pt x="537165" y="32675"/>
                  <a:pt x="1247332" y="3959"/>
                </a:cubicBezTo>
                <a:cubicBezTo>
                  <a:pt x="1855776" y="-40916"/>
                  <a:pt x="2571685" y="243516"/>
                  <a:pt x="2690477" y="720626"/>
                </a:cubicBezTo>
                <a:cubicBezTo>
                  <a:pt x="2893600" y="1239402"/>
                  <a:pt x="2490563" y="1905185"/>
                  <a:pt x="1635286" y="1948234"/>
                </a:cubicBezTo>
                <a:cubicBezTo>
                  <a:pt x="1016768" y="2028590"/>
                  <a:pt x="411020" y="1760277"/>
                  <a:pt x="141080" y="1418041"/>
                </a:cubicBezTo>
                <a:cubicBezTo>
                  <a:pt x="-87964" y="1413427"/>
                  <a:pt x="-175675" y="1390661"/>
                  <a:pt x="-462015" y="1341412"/>
                </a:cubicBezTo>
                <a:close/>
              </a:path>
            </a:pathLst>
          </a:custGeom>
          <a:solidFill>
            <a:srgbClr val="FFF1EF"/>
          </a:solidFill>
          <a:ln w="12700" cap="flat" cmpd="sng">
            <a:solidFill>
              <a:srgbClr val="FFB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5407259" y="569966"/>
            <a:ext cx="288197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Hãy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làm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đường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gấp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khúc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linh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hoạt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với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các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yêu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cầu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Đường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gấp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khúc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có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nhiều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đoạn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có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thể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dùng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để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tạo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nhiều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tứ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giác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khác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nhau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Có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thể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thay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đổi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được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độ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dài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mỗi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đoạn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Dễ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sử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dụng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và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dùng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được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nhiều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latin typeface="Verdana"/>
                <a:ea typeface="Verdana"/>
                <a:cs typeface="Verdana"/>
                <a:sym typeface="Verdana"/>
              </a:rPr>
              <a:t>lần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2333675"/>
            <a:ext cx="2938124" cy="276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4647" y="3062834"/>
            <a:ext cx="1284215" cy="18024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142" name="Google Shape;142;p4"/>
          <p:cNvGrpSpPr/>
          <p:nvPr/>
        </p:nvGrpSpPr>
        <p:grpSpPr>
          <a:xfrm>
            <a:off x="8289234" y="4328499"/>
            <a:ext cx="692717" cy="621660"/>
            <a:chOff x="8289234" y="4328499"/>
            <a:chExt cx="692717" cy="621660"/>
          </a:xfrm>
        </p:grpSpPr>
        <p:sp>
          <p:nvSpPr>
            <p:cNvPr id="143" name="Google Shape;143;p4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BC5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8289234" y="4328499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39;p4"/>
          <p:cNvSpPr txBox="1"/>
          <p:nvPr/>
        </p:nvSpPr>
        <p:spPr>
          <a:xfrm>
            <a:off x="458245" y="1493296"/>
            <a:ext cx="24334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bạn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hãy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đọc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 strike="noStrike" cap="none" dirty="0" err="1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thử</a:t>
            </a:r>
            <a:r>
              <a:rPr lang="en-US" sz="1800" b="1" i="0" u="none" strike="noStrike" cap="none" dirty="0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 strike="noStrike" cap="none" dirty="0" err="1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thách</a:t>
            </a:r>
            <a:r>
              <a:rPr lang="en-US" sz="1800" b="1" i="0" u="none" strike="noStrike" cap="none" dirty="0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 STEM </a:t>
            </a:r>
            <a:br>
              <a:rPr lang="en-US" sz="1800" b="1" i="0" u="none" strike="noStrike" cap="none" dirty="0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 strike="noStrike" cap="none" dirty="0" smtClean="0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ở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trang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21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.) </a:t>
            </a: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3631410" y="0"/>
            <a:ext cx="5235538" cy="83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Khám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ống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hút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thẳng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8276622" y="4338005"/>
            <a:ext cx="692717" cy="621660"/>
            <a:chOff x="8276622" y="4338005"/>
            <a:chExt cx="692717" cy="621660"/>
          </a:xfrm>
        </p:grpSpPr>
        <p:sp>
          <p:nvSpPr>
            <p:cNvPr id="153" name="Google Shape;153;p5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9DCA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276622" y="4338005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2400" y="1581150"/>
            <a:ext cx="1929144" cy="240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411891" y="105005"/>
            <a:ext cx="3149494" cy="1418378"/>
          </a:xfrm>
          <a:custGeom>
            <a:avLst/>
            <a:gdLst/>
            <a:ahLst/>
            <a:cxnLst/>
            <a:rect l="l" t="t" r="r" b="b"/>
            <a:pathLst>
              <a:path w="3149494" h="1418378" fill="none" extrusionOk="0">
                <a:moveTo>
                  <a:pt x="-211835" y="1476319"/>
                </a:moveTo>
                <a:cubicBezTo>
                  <a:pt x="-97416" y="1323091"/>
                  <a:pt x="35970" y="1218222"/>
                  <a:pt x="248612" y="1091641"/>
                </a:cubicBezTo>
                <a:cubicBezTo>
                  <a:pt x="-371900" y="647552"/>
                  <a:pt x="113902" y="101648"/>
                  <a:pt x="1317806" y="9504"/>
                </a:cubicBezTo>
                <a:cubicBezTo>
                  <a:pt x="1785769" y="-76080"/>
                  <a:pt x="2379365" y="61917"/>
                  <a:pt x="2688336" y="207750"/>
                </a:cubicBezTo>
                <a:cubicBezTo>
                  <a:pt x="3494386" y="493966"/>
                  <a:pt x="3223586" y="1246361"/>
                  <a:pt x="1946127" y="1398374"/>
                </a:cubicBezTo>
                <a:cubicBezTo>
                  <a:pt x="1537373" y="1452446"/>
                  <a:pt x="1032176" y="1427309"/>
                  <a:pt x="663304" y="1287517"/>
                </a:cubicBezTo>
                <a:cubicBezTo>
                  <a:pt x="476771" y="1288971"/>
                  <a:pt x="-112107" y="1402021"/>
                  <a:pt x="-211835" y="1476319"/>
                </a:cubicBezTo>
                <a:close/>
              </a:path>
              <a:path w="3149494" h="1418378" extrusionOk="0">
                <a:moveTo>
                  <a:pt x="-211835" y="1476319"/>
                </a:moveTo>
                <a:cubicBezTo>
                  <a:pt x="-114549" y="1349893"/>
                  <a:pt x="146478" y="1160865"/>
                  <a:pt x="248612" y="1091641"/>
                </a:cubicBezTo>
                <a:cubicBezTo>
                  <a:pt x="-292689" y="730014"/>
                  <a:pt x="264362" y="57969"/>
                  <a:pt x="1317806" y="9504"/>
                </a:cubicBezTo>
                <a:cubicBezTo>
                  <a:pt x="1759767" y="-30508"/>
                  <a:pt x="2362077" y="34988"/>
                  <a:pt x="2688336" y="207750"/>
                </a:cubicBezTo>
                <a:cubicBezTo>
                  <a:pt x="3551556" y="580529"/>
                  <a:pt x="3238875" y="1359583"/>
                  <a:pt x="1946127" y="1398374"/>
                </a:cubicBezTo>
                <a:cubicBezTo>
                  <a:pt x="1494390" y="1442210"/>
                  <a:pt x="1031901" y="1359213"/>
                  <a:pt x="663304" y="1287517"/>
                </a:cubicBezTo>
                <a:cubicBezTo>
                  <a:pt x="564206" y="1301187"/>
                  <a:pt x="166412" y="1371027"/>
                  <a:pt x="-211835" y="1476319"/>
                </a:cubicBezTo>
                <a:close/>
              </a:path>
            </a:pathLst>
          </a:custGeom>
          <a:solidFill>
            <a:srgbClr val="F2F8EC"/>
          </a:solidFill>
          <a:ln w="12700" cap="flat" cmpd="sng">
            <a:solidFill>
              <a:srgbClr val="82BB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 flipH="1">
            <a:off x="475364" y="306363"/>
            <a:ext cx="30225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rgbClr val="1BA546"/>
                </a:solidFill>
                <a:latin typeface="Arial"/>
                <a:ea typeface="Arial"/>
                <a:cs typeface="Arial"/>
                <a:sym typeface="Arial"/>
              </a:rPr>
              <a:t>ở </a:t>
            </a:r>
            <a:r>
              <a:rPr lang="en-US" sz="2000" b="0" i="0" u="none" strike="noStrike" cap="none" dirty="0" err="1">
                <a:solidFill>
                  <a:srgbClr val="1BA546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000" b="0" i="0" u="none" strike="noStrike" cap="none" dirty="0">
                <a:solidFill>
                  <a:srgbClr val="1BA546"/>
                </a:solidFill>
                <a:latin typeface="Arial"/>
                <a:ea typeface="Arial"/>
                <a:cs typeface="Arial"/>
                <a:sym typeface="Arial"/>
              </a:rPr>
              <a:t> 21.</a:t>
            </a:r>
            <a:endParaRPr dirty="0"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7643" y="1997431"/>
            <a:ext cx="5487282" cy="9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1;p5"/>
          <p:cNvSpPr/>
          <p:nvPr/>
        </p:nvSpPr>
        <p:spPr>
          <a:xfrm>
            <a:off x="3798870" y="1051318"/>
            <a:ext cx="5105400" cy="83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</a:rPr>
              <a:t>Thực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hiện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theo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các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bước</a:t>
            </a:r>
            <a:r>
              <a:rPr lang="en-US" sz="2000" dirty="0" smtClean="0">
                <a:solidFill>
                  <a:schemeClr val="dk1"/>
                </a:solidFill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a/ </a:t>
            </a:r>
            <a:r>
              <a:rPr lang="en-US" sz="2000" dirty="0" err="1" smtClean="0">
                <a:solidFill>
                  <a:schemeClr val="dk1"/>
                </a:solidFill>
              </a:rPr>
              <a:t>Lấy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hai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đoạn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cùng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loại</a:t>
            </a:r>
            <a:r>
              <a:rPr lang="en-US" sz="2000" dirty="0" smtClean="0">
                <a:solidFill>
                  <a:schemeClr val="dk1"/>
                </a:solidFill>
              </a:rPr>
              <a:t>, </a:t>
            </a:r>
            <a:r>
              <a:rPr lang="en-US" sz="2000" dirty="0" err="1" smtClean="0">
                <a:solidFill>
                  <a:schemeClr val="dk1"/>
                </a:solidFill>
              </a:rPr>
              <a:t>dài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bằng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nhau</a:t>
            </a:r>
            <a:r>
              <a:rPr lang="en-US" sz="2000" dirty="0" smtClean="0">
                <a:solidFill>
                  <a:schemeClr val="dk1"/>
                </a:solidFill>
              </a:rPr>
              <a:t>. </a:t>
            </a:r>
            <a:r>
              <a:rPr lang="en-US" sz="2000" dirty="0" err="1" smtClean="0">
                <a:solidFill>
                  <a:schemeClr val="dk1"/>
                </a:solidFill>
              </a:rPr>
              <a:t>Đánh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dấu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đoạn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dài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1cm</a:t>
            </a:r>
            <a:r>
              <a:rPr lang="en-US" sz="2000" dirty="0" smtClean="0">
                <a:solidFill>
                  <a:schemeClr val="dk1"/>
                </a:solidFill>
              </a:rPr>
              <a:t> ở </a:t>
            </a:r>
            <a:r>
              <a:rPr lang="en-US" sz="2000" dirty="0" err="1" smtClean="0">
                <a:solidFill>
                  <a:schemeClr val="dk1"/>
                </a:solidFill>
              </a:rPr>
              <a:t>đầu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một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1;p5"/>
          <p:cNvSpPr/>
          <p:nvPr/>
        </p:nvSpPr>
        <p:spPr>
          <a:xfrm>
            <a:off x="3250861" y="2647950"/>
            <a:ext cx="5105400" cy="83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1;p5"/>
          <p:cNvSpPr/>
          <p:nvPr/>
        </p:nvSpPr>
        <p:spPr>
          <a:xfrm>
            <a:off x="3561385" y="2647950"/>
            <a:ext cx="5105400" cy="83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b/ </a:t>
            </a:r>
            <a:r>
              <a:rPr lang="en-US" sz="2000" dirty="0" err="1" smtClean="0">
                <a:solidFill>
                  <a:schemeClr val="dk1"/>
                </a:solidFill>
              </a:rPr>
              <a:t>Cắt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dọc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thân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tới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vị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trí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đánh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dấu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1;p5"/>
          <p:cNvSpPr/>
          <p:nvPr/>
        </p:nvSpPr>
        <p:spPr>
          <a:xfrm>
            <a:off x="1219200" y="3562350"/>
            <a:ext cx="7504784" cy="108648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c</a:t>
            </a:r>
            <a:r>
              <a:rPr lang="en-US" sz="2000" dirty="0" smtClean="0">
                <a:solidFill>
                  <a:schemeClr val="dk1"/>
                </a:solidFill>
              </a:rPr>
              <a:t>/ </a:t>
            </a:r>
            <a:r>
              <a:rPr lang="en-US" sz="2000" dirty="0" err="1" smtClean="0">
                <a:solidFill>
                  <a:schemeClr val="dk1"/>
                </a:solidFill>
              </a:rPr>
              <a:t>cuộn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đầu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vừa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cắt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và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luồn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vào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trong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còn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lại</a:t>
            </a:r>
            <a:r>
              <a:rPr lang="en-US" sz="2000" dirty="0" smtClean="0">
                <a:solidFill>
                  <a:schemeClr val="dk1"/>
                </a:solidFill>
              </a:rPr>
              <a:t>. Ta </a:t>
            </a:r>
            <a:r>
              <a:rPr lang="en-US" sz="2000" dirty="0" err="1" smtClean="0">
                <a:solidFill>
                  <a:schemeClr val="dk1"/>
                </a:solidFill>
              </a:rPr>
              <a:t>được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ghép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d/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tay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cầm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một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và</a:t>
            </a:r>
            <a:r>
              <a:rPr lang="en-US" sz="2000" dirty="0" smtClean="0">
                <a:solidFill>
                  <a:schemeClr val="dk1"/>
                </a:solidFill>
              </a:rPr>
              <a:t> di </a:t>
            </a:r>
            <a:r>
              <a:rPr lang="en-US" sz="2000" dirty="0" err="1" smtClean="0">
                <a:solidFill>
                  <a:schemeClr val="dk1"/>
                </a:solidFill>
              </a:rPr>
              <a:t>chuyển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này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trượt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trong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kía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để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kéo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dài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hoặc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thu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ngắn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hút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ghép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3872621" y="221337"/>
            <a:ext cx="4160057" cy="5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2/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dây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5364" y="2542801"/>
            <a:ext cx="1929144" cy="240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228600" y="50349"/>
            <a:ext cx="3149494" cy="1418378"/>
          </a:xfrm>
          <a:custGeom>
            <a:avLst/>
            <a:gdLst/>
            <a:ahLst/>
            <a:cxnLst/>
            <a:rect l="l" t="t" r="r" b="b"/>
            <a:pathLst>
              <a:path w="3149494" h="1418378" fill="none" extrusionOk="0">
                <a:moveTo>
                  <a:pt x="-211835" y="1476319"/>
                </a:moveTo>
                <a:cubicBezTo>
                  <a:pt x="-97416" y="1323091"/>
                  <a:pt x="35970" y="1218222"/>
                  <a:pt x="248612" y="1091641"/>
                </a:cubicBezTo>
                <a:cubicBezTo>
                  <a:pt x="-371900" y="647552"/>
                  <a:pt x="113902" y="101648"/>
                  <a:pt x="1317806" y="9504"/>
                </a:cubicBezTo>
                <a:cubicBezTo>
                  <a:pt x="1785769" y="-76080"/>
                  <a:pt x="2379365" y="61917"/>
                  <a:pt x="2688336" y="207750"/>
                </a:cubicBezTo>
                <a:cubicBezTo>
                  <a:pt x="3494386" y="493966"/>
                  <a:pt x="3223586" y="1246361"/>
                  <a:pt x="1946127" y="1398374"/>
                </a:cubicBezTo>
                <a:cubicBezTo>
                  <a:pt x="1537373" y="1452446"/>
                  <a:pt x="1032176" y="1427309"/>
                  <a:pt x="663304" y="1287517"/>
                </a:cubicBezTo>
                <a:cubicBezTo>
                  <a:pt x="476771" y="1288971"/>
                  <a:pt x="-112107" y="1402021"/>
                  <a:pt x="-211835" y="1476319"/>
                </a:cubicBezTo>
                <a:close/>
              </a:path>
              <a:path w="3149494" h="1418378" extrusionOk="0">
                <a:moveTo>
                  <a:pt x="-211835" y="1476319"/>
                </a:moveTo>
                <a:cubicBezTo>
                  <a:pt x="-114549" y="1349893"/>
                  <a:pt x="146478" y="1160865"/>
                  <a:pt x="248612" y="1091641"/>
                </a:cubicBezTo>
                <a:cubicBezTo>
                  <a:pt x="-292689" y="730014"/>
                  <a:pt x="264362" y="57969"/>
                  <a:pt x="1317806" y="9504"/>
                </a:cubicBezTo>
                <a:cubicBezTo>
                  <a:pt x="1759767" y="-30508"/>
                  <a:pt x="2362077" y="34988"/>
                  <a:pt x="2688336" y="207750"/>
                </a:cubicBezTo>
                <a:cubicBezTo>
                  <a:pt x="3551556" y="580529"/>
                  <a:pt x="3238875" y="1359583"/>
                  <a:pt x="1946127" y="1398374"/>
                </a:cubicBezTo>
                <a:cubicBezTo>
                  <a:pt x="1494390" y="1442210"/>
                  <a:pt x="1031901" y="1359213"/>
                  <a:pt x="663304" y="1287517"/>
                </a:cubicBezTo>
                <a:cubicBezTo>
                  <a:pt x="564206" y="1301187"/>
                  <a:pt x="166412" y="1371027"/>
                  <a:pt x="-211835" y="1476319"/>
                </a:cubicBezTo>
                <a:close/>
              </a:path>
            </a:pathLst>
          </a:custGeom>
          <a:solidFill>
            <a:srgbClr val="F2F8EC"/>
          </a:solidFill>
          <a:ln w="12700" cap="flat" cmpd="sng">
            <a:solidFill>
              <a:srgbClr val="82BB4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 flipH="1">
            <a:off x="193714" y="251706"/>
            <a:ext cx="3219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strike="noStrike" cap="none" dirty="0" err="1" smtClean="0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000" b="1" i="0" u="none" strike="noStrike" cap="none" dirty="0" smtClean="0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000" b="1" i="0" u="none" strike="noStrike" cap="none" dirty="0" err="1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000" b="1" i="0" u="none" strike="noStrike" cap="none" dirty="0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 22</a:t>
            </a:r>
            <a:r>
              <a:rPr lang="en-US" sz="2000" b="1" i="0" u="none" strike="noStrike" cap="none" dirty="0" smtClean="0">
                <a:solidFill>
                  <a:srgbClr val="1FB549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dirty="0"/>
          </a:p>
        </p:txBody>
      </p:sp>
      <p:sp>
        <p:nvSpPr>
          <p:cNvPr id="170" name="Google Shape;170;p6"/>
          <p:cNvSpPr/>
          <p:nvPr/>
        </p:nvSpPr>
        <p:spPr>
          <a:xfrm>
            <a:off x="8356261" y="4388677"/>
            <a:ext cx="558664" cy="558664"/>
          </a:xfrm>
          <a:prstGeom prst="ellipse">
            <a:avLst/>
          </a:prstGeom>
          <a:solidFill>
            <a:srgbClr val="9DCA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D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8285513" y="4312557"/>
            <a:ext cx="692717" cy="6216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622560" y="4166558"/>
            <a:ext cx="2410118" cy="2221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6;p6"/>
          <p:cNvSpPr/>
          <p:nvPr/>
        </p:nvSpPr>
        <p:spPr>
          <a:xfrm>
            <a:off x="3872620" y="693176"/>
            <a:ext cx="4160057" cy="5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</a:rPr>
              <a:t>Thực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hiện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theo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các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bước</a:t>
            </a:r>
            <a:r>
              <a:rPr lang="en-US" sz="2000" dirty="0" smtClean="0">
                <a:solidFill>
                  <a:schemeClr val="dk1"/>
                </a:solidFill>
              </a:rPr>
              <a:t>: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6;p6"/>
          <p:cNvSpPr/>
          <p:nvPr/>
        </p:nvSpPr>
        <p:spPr>
          <a:xfrm>
            <a:off x="3872619" y="1304427"/>
            <a:ext cx="4160057" cy="5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a/</a:t>
            </a:r>
            <a:r>
              <a:rPr lang="en-US" sz="2000" dirty="0" err="1" smtClean="0">
                <a:solidFill>
                  <a:schemeClr val="dk1"/>
                </a:solidFill>
              </a:rPr>
              <a:t>Đặt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một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đầu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dây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và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một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đầu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que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lên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băng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dính</a:t>
            </a:r>
            <a:r>
              <a:rPr lang="en-US" sz="2000" dirty="0" smtClean="0">
                <a:solidFill>
                  <a:schemeClr val="dk1"/>
                </a:solidFill>
              </a:rPr>
              <a:t>, </a:t>
            </a:r>
            <a:r>
              <a:rPr lang="en-US" sz="2000" dirty="0" err="1" smtClean="0">
                <a:solidFill>
                  <a:schemeClr val="dk1"/>
                </a:solidFill>
              </a:rPr>
              <a:t>rồi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quấn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chặt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66;p6"/>
          <p:cNvSpPr/>
          <p:nvPr/>
        </p:nvSpPr>
        <p:spPr>
          <a:xfrm>
            <a:off x="3872619" y="2114550"/>
            <a:ext cx="4160057" cy="5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b/</a:t>
            </a:r>
            <a:r>
              <a:rPr lang="en-US" sz="2000" dirty="0" err="1" smtClean="0">
                <a:solidFill>
                  <a:schemeClr val="dk1"/>
                </a:solidFill>
              </a:rPr>
              <a:t>xỏ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que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vào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, </a:t>
            </a:r>
            <a:r>
              <a:rPr lang="en-US" sz="2000" dirty="0" err="1" smtClean="0">
                <a:solidFill>
                  <a:schemeClr val="dk1"/>
                </a:solidFill>
              </a:rPr>
              <a:t>kêó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đầu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que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tre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ra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khỏi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ống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1418">
            <a:off x="6162961" y="2789509"/>
            <a:ext cx="2631427" cy="263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0" y="101339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GẤP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KHÚC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LINH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grpSp>
        <p:nvGrpSpPr>
          <p:cNvPr id="182" name="Google Shape;182;p7"/>
          <p:cNvGrpSpPr/>
          <p:nvPr/>
        </p:nvGrpSpPr>
        <p:grpSpPr>
          <a:xfrm>
            <a:off x="8287125" y="4327261"/>
            <a:ext cx="692717" cy="621660"/>
            <a:chOff x="8287125" y="4327261"/>
            <a:chExt cx="692717" cy="621660"/>
          </a:xfrm>
        </p:grpSpPr>
        <p:sp>
          <p:nvSpPr>
            <p:cNvPr id="183" name="Google Shape;183;p7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8287125" y="4327261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3337" y="1648451"/>
            <a:ext cx="4560451" cy="328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731" y="1263632"/>
            <a:ext cx="7936537" cy="3125045"/>
          </a:xfrm>
          <a:prstGeom prst="roundRect">
            <a:avLst>
              <a:gd name="adj" fmla="val 4927"/>
            </a:avLst>
          </a:prstGeom>
          <a:noFill/>
          <a:ln>
            <a:noFill/>
          </a:ln>
        </p:spPr>
      </p:pic>
      <p:grpSp>
        <p:nvGrpSpPr>
          <p:cNvPr id="193" name="Google Shape;193;p8"/>
          <p:cNvGrpSpPr/>
          <p:nvPr/>
        </p:nvGrpSpPr>
        <p:grpSpPr>
          <a:xfrm>
            <a:off x="8292253" y="4350617"/>
            <a:ext cx="692717" cy="621660"/>
            <a:chOff x="8292253" y="4350617"/>
            <a:chExt cx="692717" cy="621660"/>
          </a:xfrm>
        </p:grpSpPr>
        <p:sp>
          <p:nvSpPr>
            <p:cNvPr id="194" name="Google Shape;194;p8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292253" y="4350617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8"/>
          <p:cNvSpPr txBox="1"/>
          <p:nvPr/>
        </p:nvSpPr>
        <p:spPr>
          <a:xfrm>
            <a:off x="3909684" y="392967"/>
            <a:ext cx="14571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1. Em có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9"/>
          <p:cNvGrpSpPr/>
          <p:nvPr/>
        </p:nvGrpSpPr>
        <p:grpSpPr>
          <a:xfrm>
            <a:off x="8307726" y="4324650"/>
            <a:ext cx="692717" cy="622691"/>
            <a:chOff x="8307726" y="4324650"/>
            <a:chExt cx="692717" cy="622691"/>
          </a:xfrm>
        </p:grpSpPr>
        <p:sp>
          <p:nvSpPr>
            <p:cNvPr id="204" name="Google Shape;204;p9"/>
            <p:cNvSpPr/>
            <p:nvPr/>
          </p:nvSpPr>
          <p:spPr>
            <a:xfrm>
              <a:off x="8356261" y="4388677"/>
              <a:ext cx="558664" cy="558664"/>
            </a:xfrm>
            <a:prstGeom prst="ellipse">
              <a:avLst/>
            </a:prstGeom>
            <a:solidFill>
              <a:srgbClr val="FFA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D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726" y="4324650"/>
              <a:ext cx="692717" cy="6216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967" y="2463906"/>
            <a:ext cx="1873490" cy="2483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 flipH="1">
            <a:off x="3657600" y="783787"/>
            <a:ext cx="4320210" cy="1755427"/>
          </a:xfrm>
          <a:custGeom>
            <a:avLst/>
            <a:gdLst/>
            <a:ahLst/>
            <a:cxnLst/>
            <a:rect l="l" t="t" r="r" b="b"/>
            <a:pathLst>
              <a:path w="3418148" h="988581" fill="none" extrusionOk="0">
                <a:moveTo>
                  <a:pt x="525369" y="1253817"/>
                </a:moveTo>
                <a:cubicBezTo>
                  <a:pt x="601885" y="1179097"/>
                  <a:pt x="599231" y="1057475"/>
                  <a:pt x="722379" y="897885"/>
                </a:cubicBezTo>
                <a:cubicBezTo>
                  <a:pt x="-558129" y="597208"/>
                  <a:pt x="-107616" y="80861"/>
                  <a:pt x="1434292" y="6430"/>
                </a:cubicBezTo>
                <a:cubicBezTo>
                  <a:pt x="1720714" y="-30274"/>
                  <a:pt x="2057513" y="5432"/>
                  <a:pt x="2330576" y="33840"/>
                </a:cubicBezTo>
                <a:cubicBezTo>
                  <a:pt x="3808833" y="117637"/>
                  <a:pt x="3813601" y="827434"/>
                  <a:pt x="2164023" y="970747"/>
                </a:cubicBezTo>
                <a:cubicBezTo>
                  <a:pt x="1934521" y="1000569"/>
                  <a:pt x="1588706" y="1047920"/>
                  <a:pt x="1316983" y="975398"/>
                </a:cubicBezTo>
                <a:cubicBezTo>
                  <a:pt x="1133083" y="991634"/>
                  <a:pt x="902242" y="1182443"/>
                  <a:pt x="525369" y="1253817"/>
                </a:cubicBezTo>
                <a:close/>
              </a:path>
              <a:path w="3418148" h="988581" extrusionOk="0">
                <a:moveTo>
                  <a:pt x="525369" y="1253817"/>
                </a:moveTo>
                <a:cubicBezTo>
                  <a:pt x="583209" y="1141718"/>
                  <a:pt x="624904" y="1073866"/>
                  <a:pt x="722379" y="897885"/>
                </a:cubicBezTo>
                <a:cubicBezTo>
                  <a:pt x="-452156" y="715452"/>
                  <a:pt x="46712" y="9823"/>
                  <a:pt x="1434292" y="6430"/>
                </a:cubicBezTo>
                <a:cubicBezTo>
                  <a:pt x="1724648" y="-8314"/>
                  <a:pt x="2089181" y="-12901"/>
                  <a:pt x="2330576" y="33840"/>
                </a:cubicBezTo>
                <a:cubicBezTo>
                  <a:pt x="3851949" y="173460"/>
                  <a:pt x="3839902" y="928987"/>
                  <a:pt x="2164023" y="970747"/>
                </a:cubicBezTo>
                <a:cubicBezTo>
                  <a:pt x="1871353" y="984273"/>
                  <a:pt x="1593771" y="958699"/>
                  <a:pt x="1316983" y="975398"/>
                </a:cubicBezTo>
                <a:cubicBezTo>
                  <a:pt x="1107907" y="1032321"/>
                  <a:pt x="691127" y="1157886"/>
                  <a:pt x="525369" y="1253817"/>
                </a:cubicBezTo>
                <a:close/>
              </a:path>
            </a:pathLst>
          </a:custGeom>
          <a:solidFill>
            <a:srgbClr val="FFF4E7"/>
          </a:solidFill>
          <a:ln w="12700" cap="flat" cmpd="sng">
            <a:solidFill>
              <a:srgbClr val="FFA0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 flipH="1">
            <a:off x="3885698" y="907998"/>
            <a:ext cx="386401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hãy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sát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đường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gấp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khúc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hoạt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ở 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cùng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bạn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trả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lời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các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ở 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22 </a:t>
            </a:r>
            <a:r>
              <a:rPr lang="en-US" sz="2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̀ 23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909684" y="339405"/>
            <a:ext cx="2338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8801C"/>
                </a:solidFill>
                <a:latin typeface="Arial"/>
                <a:ea typeface="Arial"/>
                <a:cs typeface="Arial"/>
                <a:sym typeface="Arial"/>
              </a:rPr>
              <a:t>2. Em sáng tạo</a:t>
            </a:r>
            <a:endParaRPr sz="2400" b="1" i="0" u="none" strike="noStrike" cap="none">
              <a:solidFill>
                <a:srgbClr val="F880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858169" y="961592"/>
            <a:ext cx="192713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Em làm gì?</a:t>
            </a:r>
            <a:endParaRPr sz="2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08;p9"/>
          <p:cNvSpPr txBox="1"/>
          <p:nvPr/>
        </p:nvSpPr>
        <p:spPr>
          <a:xfrm flipH="1">
            <a:off x="683038" y="2757461"/>
            <a:ext cx="480336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-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-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-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dài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-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619</Words>
  <Application>Microsoft Office PowerPoint</Application>
  <PresentationFormat>On-screen Show (16:9)</PresentationFormat>
  <Paragraphs>77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Chúc các em  học tốt!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This PC</cp:lastModifiedBy>
  <cp:revision>9</cp:revision>
  <dcterms:modified xsi:type="dcterms:W3CDTF">2024-12-07T09:57:49Z</dcterms:modified>
</cp:coreProperties>
</file>