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97" r:id="rId3"/>
    <p:sldId id="257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56" r:id="rId12"/>
    <p:sldId id="258" r:id="rId13"/>
    <p:sldId id="261" r:id="rId14"/>
    <p:sldId id="274" r:id="rId15"/>
    <p:sldId id="263" r:id="rId16"/>
    <p:sldId id="275" r:id="rId17"/>
    <p:sldId id="276" r:id="rId18"/>
    <p:sldId id="277" r:id="rId19"/>
    <p:sldId id="278" r:id="rId20"/>
    <p:sldId id="265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EFDDA-1A82-4409-AE70-248BF4186019}" type="datetimeFigureOut">
              <a:rPr lang="vi-VN" smtClean="0"/>
              <a:t>05/12/2024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1C3D4-C6B8-406A-BB7D-3AE11478DB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3769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>
            <a:extLst>
              <a:ext uri="{FF2B5EF4-FFF2-40B4-BE49-F238E27FC236}">
                <a16:creationId xmlns:a16="http://schemas.microsoft.com/office/drawing/2014/main" id="{11741B11-CA43-4ED9-AF81-E96C553F8B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>
            <a:extLst>
              <a:ext uri="{FF2B5EF4-FFF2-40B4-BE49-F238E27FC236}">
                <a16:creationId xmlns:a16="http://schemas.microsoft.com/office/drawing/2014/main" id="{34436BB9-4369-4999-9FEF-629B733620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6148" name="灯片编号占位符 3">
            <a:extLst>
              <a:ext uri="{FF2B5EF4-FFF2-40B4-BE49-F238E27FC236}">
                <a16:creationId xmlns:a16="http://schemas.microsoft.com/office/drawing/2014/main" id="{D0489A5E-32AF-43AD-AEDA-AA772FF6F0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887DB81-DAE9-4BC7-9600-17937C67CD01}" type="slidenum">
              <a:rPr lang="zh-CN" altLang="en-US">
                <a:cs typeface="等线" panose="02010600030101010101" pitchFamily="2" charset="-122"/>
              </a:rPr>
              <a:pPr/>
              <a:t>1</a:t>
            </a:fld>
            <a:endParaRPr lang="zh-CN" altLang="en-US">
              <a:cs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45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89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29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75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89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32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31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03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2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71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38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9.svg"/><Relationship Id="rId7" Type="http://schemas.openxmlformats.org/officeDocument/2006/relationships/image" Target="../media/image16.png"/><Relationship Id="rId12" Type="http://schemas.openxmlformats.org/officeDocument/2006/relationships/image" Target="../media/image19.svg"/><Relationship Id="rId17" Type="http://schemas.openxmlformats.org/officeDocument/2006/relationships/image" Target="../media/image57.gif"/><Relationship Id="rId2" Type="http://schemas.openxmlformats.org/officeDocument/2006/relationships/image" Target="../media/image8.png"/><Relationship Id="rId16" Type="http://schemas.openxmlformats.org/officeDocument/2006/relationships/image" Target="../media/image56.sv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8.png"/><Relationship Id="rId5" Type="http://schemas.openxmlformats.org/officeDocument/2006/relationships/image" Target="../media/image11.svg"/><Relationship Id="rId15" Type="http://schemas.openxmlformats.org/officeDocument/2006/relationships/image" Target="../media/image55.png"/><Relationship Id="rId10" Type="http://schemas.openxmlformats.org/officeDocument/2006/relationships/image" Target="../media/image21.svg"/><Relationship Id="rId19" Type="http://schemas.openxmlformats.org/officeDocument/2006/relationships/image" Target="../media/image59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Relationship Id="rId14" Type="http://schemas.openxmlformats.org/officeDocument/2006/relationships/image" Target="../media/image5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svg"/><Relationship Id="rId18" Type="http://schemas.openxmlformats.org/officeDocument/2006/relationships/image" Target="../media/image69.png"/><Relationship Id="rId3" Type="http://schemas.openxmlformats.org/officeDocument/2006/relationships/image" Target="../media/image9.svg"/><Relationship Id="rId7" Type="http://schemas.openxmlformats.org/officeDocument/2006/relationships/image" Target="../media/image62.svg"/><Relationship Id="rId12" Type="http://schemas.openxmlformats.org/officeDocument/2006/relationships/image" Target="../media/image65.png"/><Relationship Id="rId17" Type="http://schemas.openxmlformats.org/officeDocument/2006/relationships/image" Target="../media/image68.svg"/><Relationship Id="rId2" Type="http://schemas.openxmlformats.org/officeDocument/2006/relationships/image" Target="../media/image8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21.svg"/><Relationship Id="rId5" Type="http://schemas.openxmlformats.org/officeDocument/2006/relationships/image" Target="../media/image11.svg"/><Relationship Id="rId15" Type="http://schemas.openxmlformats.org/officeDocument/2006/relationships/image" Target="../media/image19.svg"/><Relationship Id="rId10" Type="http://schemas.openxmlformats.org/officeDocument/2006/relationships/image" Target="../media/image20.png"/><Relationship Id="rId19" Type="http://schemas.openxmlformats.org/officeDocument/2006/relationships/image" Target="../media/image70.svg"/><Relationship Id="rId4" Type="http://schemas.openxmlformats.org/officeDocument/2006/relationships/image" Target="../media/image10.png"/><Relationship Id="rId9" Type="http://schemas.openxmlformats.org/officeDocument/2006/relationships/image" Target="../media/image64.sv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18" Type="http://schemas.openxmlformats.org/officeDocument/2006/relationships/image" Target="../media/image16.png"/><Relationship Id="rId26" Type="http://schemas.openxmlformats.org/officeDocument/2006/relationships/image" Target="../media/image90.png"/><Relationship Id="rId3" Type="http://schemas.openxmlformats.org/officeDocument/2006/relationships/image" Target="../media/image9.svg"/><Relationship Id="rId21" Type="http://schemas.openxmlformats.org/officeDocument/2006/relationships/image" Target="../media/image19.svg"/><Relationship Id="rId7" Type="http://schemas.openxmlformats.org/officeDocument/2006/relationships/image" Target="../media/image66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5" Type="http://schemas.openxmlformats.org/officeDocument/2006/relationships/image" Target="../media/image89.svg"/><Relationship Id="rId2" Type="http://schemas.openxmlformats.org/officeDocument/2006/relationships/image" Target="../media/image8.png"/><Relationship Id="rId16" Type="http://schemas.openxmlformats.org/officeDocument/2006/relationships/image" Target="../media/image8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9.svg"/><Relationship Id="rId24" Type="http://schemas.openxmlformats.org/officeDocument/2006/relationships/image" Target="../media/image88.png"/><Relationship Id="rId5" Type="http://schemas.openxmlformats.org/officeDocument/2006/relationships/image" Target="../media/image11.svg"/><Relationship Id="rId15" Type="http://schemas.openxmlformats.org/officeDocument/2006/relationships/image" Target="../media/image83.svg"/><Relationship Id="rId23" Type="http://schemas.openxmlformats.org/officeDocument/2006/relationships/image" Target="../media/image87.svg"/><Relationship Id="rId28" Type="http://schemas.openxmlformats.org/officeDocument/2006/relationships/image" Target="../media/image92.png"/><Relationship Id="rId10" Type="http://schemas.openxmlformats.org/officeDocument/2006/relationships/image" Target="../media/image78.png"/><Relationship Id="rId19" Type="http://schemas.openxmlformats.org/officeDocument/2006/relationships/image" Target="../media/image17.svg"/><Relationship Id="rId4" Type="http://schemas.openxmlformats.org/officeDocument/2006/relationships/image" Target="../media/image10.png"/><Relationship Id="rId9" Type="http://schemas.openxmlformats.org/officeDocument/2006/relationships/image" Target="../media/image77.svg"/><Relationship Id="rId14" Type="http://schemas.openxmlformats.org/officeDocument/2006/relationships/image" Target="../media/image82.png"/><Relationship Id="rId22" Type="http://schemas.openxmlformats.org/officeDocument/2006/relationships/image" Target="../media/image86.png"/><Relationship Id="rId27" Type="http://schemas.openxmlformats.org/officeDocument/2006/relationships/image" Target="../media/image9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21.svg"/><Relationship Id="rId3" Type="http://schemas.openxmlformats.org/officeDocument/2006/relationships/image" Target="../media/image9.svg"/><Relationship Id="rId7" Type="http://schemas.openxmlformats.org/officeDocument/2006/relationships/image" Target="../media/image96.svg"/><Relationship Id="rId12" Type="http://schemas.openxmlformats.org/officeDocument/2006/relationships/image" Target="../media/image20.png"/><Relationship Id="rId17" Type="http://schemas.openxmlformats.org/officeDocument/2006/relationships/image" Target="../media/image101.png"/><Relationship Id="rId2" Type="http://schemas.openxmlformats.org/officeDocument/2006/relationships/image" Target="../media/image8.png"/><Relationship Id="rId16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svg"/><Relationship Id="rId5" Type="http://schemas.openxmlformats.org/officeDocument/2006/relationships/image" Target="../media/image11.svg"/><Relationship Id="rId15" Type="http://schemas.openxmlformats.org/officeDocument/2006/relationships/image" Target="../media/image80.png"/><Relationship Id="rId10" Type="http://schemas.openxmlformats.org/officeDocument/2006/relationships/image" Target="../media/image99.png"/><Relationship Id="rId4" Type="http://schemas.openxmlformats.org/officeDocument/2006/relationships/image" Target="../media/image10.png"/><Relationship Id="rId9" Type="http://schemas.openxmlformats.org/officeDocument/2006/relationships/image" Target="../media/image98.sv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2.wdp"/><Relationship Id="rId18" Type="http://schemas.openxmlformats.org/officeDocument/2006/relationships/image" Target="../media/image37.gif"/><Relationship Id="rId3" Type="http://schemas.openxmlformats.org/officeDocument/2006/relationships/audio" Target="../media/media1.mp3"/><Relationship Id="rId21" Type="http://schemas.openxmlformats.org/officeDocument/2006/relationships/image" Target="../media/image40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36.gif"/><Relationship Id="rId2" Type="http://schemas.microsoft.com/office/2007/relationships/media" Target="../media/media1.mp3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11" Type="http://schemas.microsoft.com/office/2007/relationships/hdphoto" Target="../media/hdphoto1.wdp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image" Target="../media/image32.png"/><Relationship Id="rId19" Type="http://schemas.openxmlformats.org/officeDocument/2006/relationships/image" Target="../media/image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media2.m4a"/><Relationship Id="rId7" Type="http://schemas.openxmlformats.org/officeDocument/2006/relationships/image" Target="../media/image41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0.xml"/><Relationship Id="rId18" Type="http://schemas.openxmlformats.org/officeDocument/2006/relationships/slide" Target="slide7.xml"/><Relationship Id="rId3" Type="http://schemas.openxmlformats.org/officeDocument/2006/relationships/image" Target="../media/image27.png"/><Relationship Id="rId21" Type="http://schemas.openxmlformats.org/officeDocument/2006/relationships/image" Target="../media/image35.png"/><Relationship Id="rId7" Type="http://schemas.openxmlformats.org/officeDocument/2006/relationships/image" Target="../media/image31.png"/><Relationship Id="rId12" Type="http://schemas.openxmlformats.org/officeDocument/2006/relationships/image" Target="../media/image37.gif"/><Relationship Id="rId17" Type="http://schemas.microsoft.com/office/2007/relationships/hdphoto" Target="../media/hdphoto1.wdp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36.gif"/><Relationship Id="rId24" Type="http://schemas.openxmlformats.org/officeDocument/2006/relationships/image" Target="../media/image45.png"/><Relationship Id="rId5" Type="http://schemas.openxmlformats.org/officeDocument/2006/relationships/image" Target="../media/image29.png"/><Relationship Id="rId15" Type="http://schemas.openxmlformats.org/officeDocument/2006/relationships/slide" Target="slide8.xml"/><Relationship Id="rId23" Type="http://schemas.openxmlformats.org/officeDocument/2006/relationships/slide" Target="slide6.xml"/><Relationship Id="rId10" Type="http://schemas.microsoft.com/office/2007/relationships/hdphoto" Target="../media/hdphoto3.wdp"/><Relationship Id="rId19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Relationship Id="rId22" Type="http://schemas.openxmlformats.org/officeDocument/2006/relationships/image" Target="../media/image4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7.png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4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7.png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4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7.png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5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7.png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5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0000000我图PPT\03.20\亲子乐园\亲子乐园副本.png">
            <a:extLst>
              <a:ext uri="{FF2B5EF4-FFF2-40B4-BE49-F238E27FC236}">
                <a16:creationId xmlns:a16="http://schemas.microsoft.com/office/drawing/2014/main" id="{1BBD3F7C-9751-4ECF-904E-4FCAA3B66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7" y="1254922"/>
            <a:ext cx="13787438" cy="771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E:\0000000我图PPT\03.20\亲子乐园\r6t.png">
            <a:extLst>
              <a:ext uri="{FF2B5EF4-FFF2-40B4-BE49-F238E27FC236}">
                <a16:creationId xmlns:a16="http://schemas.microsoft.com/office/drawing/2014/main" id="{5EA397B5-41AC-4F93-A653-9C8F706CB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956" y="690563"/>
            <a:ext cx="14473239" cy="832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 descr="E:\0000000我图PPT\03.20\亲子乐园\34.png">
            <a:extLst>
              <a:ext uri="{FF2B5EF4-FFF2-40B4-BE49-F238E27FC236}">
                <a16:creationId xmlns:a16="http://schemas.microsoft.com/office/drawing/2014/main" id="{16708B13-2C26-402C-89FF-F03A1C3CB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2620"/>
            <a:ext cx="13718382" cy="329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E:\0000000我图PPT\03.20\亲子乐园\56y.png">
            <a:extLst>
              <a:ext uri="{FF2B5EF4-FFF2-40B4-BE49-F238E27FC236}">
                <a16:creationId xmlns:a16="http://schemas.microsoft.com/office/drawing/2014/main" id="{568E26C1-F944-4ED9-9C88-FC225D3FF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5995990"/>
            <a:ext cx="8403432" cy="292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E:\0000000我图PPT\03.20\亲子乐园\23园.png">
            <a:extLst>
              <a:ext uri="{FF2B5EF4-FFF2-40B4-BE49-F238E27FC236}">
                <a16:creationId xmlns:a16="http://schemas.microsoft.com/office/drawing/2014/main" id="{DB9214DA-CCB0-4AFA-A85D-F594D1C64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5472113" y="2226472"/>
            <a:ext cx="6879432" cy="173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E:\0000000我图PPT\03.20\亲子乐园\ty.png">
            <a:extLst>
              <a:ext uri="{FF2B5EF4-FFF2-40B4-BE49-F238E27FC236}">
                <a16:creationId xmlns:a16="http://schemas.microsoft.com/office/drawing/2014/main" id="{BF04E844-4B8F-406A-8E9E-27DFF029C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782" y="3088484"/>
            <a:ext cx="4800600" cy="643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E:\0000000我图PPT\03.20\亲子乐园\568io.png">
            <a:extLst>
              <a:ext uri="{FF2B5EF4-FFF2-40B4-BE49-F238E27FC236}">
                <a16:creationId xmlns:a16="http://schemas.microsoft.com/office/drawing/2014/main" id="{02637D99-8A25-471F-9D3D-9397C1B0B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8" r="11038" b="19633"/>
          <a:stretch>
            <a:fillRect/>
          </a:stretch>
        </p:blipFill>
        <p:spPr bwMode="auto">
          <a:xfrm>
            <a:off x="13816015" y="1047750"/>
            <a:ext cx="240744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E:\0000000我图PPT\03.20\亲子乐园\568io.png">
            <a:extLst>
              <a:ext uri="{FF2B5EF4-FFF2-40B4-BE49-F238E27FC236}">
                <a16:creationId xmlns:a16="http://schemas.microsoft.com/office/drawing/2014/main" id="{E7D06ED4-DF2D-4030-B06F-A67C0182D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10301" r="70715" b="10733"/>
          <a:stretch>
            <a:fillRect/>
          </a:stretch>
        </p:blipFill>
        <p:spPr bwMode="auto">
          <a:xfrm>
            <a:off x="1935958" y="804863"/>
            <a:ext cx="2857502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53AD31C-4D8F-4AE5-95B9-E450FA8C7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2238" y="5865020"/>
            <a:ext cx="120991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zh-C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viên:Nguyễn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>
            <a:extLst>
              <a:ext uri="{FF2B5EF4-FFF2-40B4-BE49-F238E27FC236}">
                <a16:creationId xmlns:a16="http://schemas.microsoft.com/office/drawing/2014/main" id="{3E176D30-D1D6-48B4-8F94-7DD479D558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29013" y="2547940"/>
            <a:ext cx="11232357" cy="486489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20745"/>
              </a:avLst>
            </a:prstTxWarp>
          </a:bodyPr>
          <a:lstStyle/>
          <a:p>
            <a:pPr algn="ctr"/>
            <a:r>
              <a:rPr lang="vi-VN" sz="5400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</a:t>
            </a:r>
          </a:p>
        </p:txBody>
      </p:sp>
      <p:sp>
        <p:nvSpPr>
          <p:cNvPr id="13" name="圆角矩形 1">
            <a:extLst>
              <a:ext uri="{FF2B5EF4-FFF2-40B4-BE49-F238E27FC236}">
                <a16:creationId xmlns:a16="http://schemas.microsoft.com/office/drawing/2014/main" id="{86C0FE1A-4E42-49D3-A936-0217AFA40778}"/>
              </a:ext>
            </a:extLst>
          </p:cNvPr>
          <p:cNvSpPr/>
          <p:nvPr/>
        </p:nvSpPr>
        <p:spPr>
          <a:xfrm>
            <a:off x="4843463" y="3969545"/>
            <a:ext cx="8134350" cy="163591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552" tIns="91274" rIns="182552" bIns="91274" anchor="ctr"/>
          <a:lstStyle/>
          <a:p>
            <a:pPr algn="ctr" defTabSz="2433638">
              <a:defRPr/>
            </a:pPr>
            <a:r>
              <a:rPr lang="en-US" altLang="zh-C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5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082410" y="1265632"/>
            <a:ext cx="1154459" cy="1528242"/>
          </a:xfrm>
          <a:custGeom>
            <a:avLst/>
            <a:gdLst/>
            <a:ahLst/>
            <a:cxnLst/>
            <a:rect l="l" t="t" r="r" b="b"/>
            <a:pathLst>
              <a:path w="1154459" h="1528242">
                <a:moveTo>
                  <a:pt x="0" y="0"/>
                </a:moveTo>
                <a:lnTo>
                  <a:pt x="1154459" y="0"/>
                </a:lnTo>
                <a:lnTo>
                  <a:pt x="1154459" y="1528242"/>
                </a:lnTo>
                <a:lnTo>
                  <a:pt x="0" y="15282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60133">
            <a:off x="-753590" y="218844"/>
            <a:ext cx="3294055" cy="1934509"/>
          </a:xfrm>
          <a:custGeom>
            <a:avLst/>
            <a:gdLst/>
            <a:ahLst/>
            <a:cxnLst/>
            <a:rect l="l" t="t" r="r" b="b"/>
            <a:pathLst>
              <a:path w="3294055" h="1934509">
                <a:moveTo>
                  <a:pt x="0" y="0"/>
                </a:moveTo>
                <a:lnTo>
                  <a:pt x="3294056" y="0"/>
                </a:lnTo>
                <a:lnTo>
                  <a:pt x="3294056" y="1934508"/>
                </a:lnTo>
                <a:lnTo>
                  <a:pt x="0" y="1934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413313">
            <a:off x="15550410" y="413629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5" y="0"/>
                </a:lnTo>
                <a:lnTo>
                  <a:pt x="3240805" y="2193535"/>
                </a:lnTo>
                <a:lnTo>
                  <a:pt x="0" y="21935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335351" y="1265632"/>
            <a:ext cx="695104" cy="686257"/>
          </a:xfrm>
          <a:custGeom>
            <a:avLst/>
            <a:gdLst/>
            <a:ahLst/>
            <a:cxnLst/>
            <a:rect l="l" t="t" r="r" b="b"/>
            <a:pathLst>
              <a:path w="695104" h="686257">
                <a:moveTo>
                  <a:pt x="0" y="0"/>
                </a:moveTo>
                <a:lnTo>
                  <a:pt x="695103" y="0"/>
                </a:lnTo>
                <a:lnTo>
                  <a:pt x="695103" y="686257"/>
                </a:lnTo>
                <a:lnTo>
                  <a:pt x="0" y="686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221490" y="2793874"/>
            <a:ext cx="695104" cy="686257"/>
          </a:xfrm>
          <a:custGeom>
            <a:avLst/>
            <a:gdLst/>
            <a:ahLst/>
            <a:cxnLst/>
            <a:rect l="l" t="t" r="r" b="b"/>
            <a:pathLst>
              <a:path w="695104" h="686257">
                <a:moveTo>
                  <a:pt x="0" y="0"/>
                </a:moveTo>
                <a:lnTo>
                  <a:pt x="695103" y="0"/>
                </a:lnTo>
                <a:lnTo>
                  <a:pt x="695103" y="686257"/>
                </a:lnTo>
                <a:lnTo>
                  <a:pt x="0" y="686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082410" y="4412607"/>
            <a:ext cx="4278160" cy="6517973"/>
          </a:xfrm>
          <a:custGeom>
            <a:avLst/>
            <a:gdLst/>
            <a:ahLst/>
            <a:cxnLst/>
            <a:rect l="l" t="t" r="r" b="b"/>
            <a:pathLst>
              <a:path w="4278160" h="6517973">
                <a:moveTo>
                  <a:pt x="0" y="0"/>
                </a:moveTo>
                <a:lnTo>
                  <a:pt x="4278160" y="0"/>
                </a:lnTo>
                <a:lnTo>
                  <a:pt x="4278160" y="6517973"/>
                </a:lnTo>
                <a:lnTo>
                  <a:pt x="0" y="65179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874573">
            <a:off x="2059385" y="2721903"/>
            <a:ext cx="770946" cy="1197797"/>
          </a:xfrm>
          <a:custGeom>
            <a:avLst/>
            <a:gdLst/>
            <a:ahLst/>
            <a:cxnLst/>
            <a:rect l="l" t="t" r="r" b="b"/>
            <a:pathLst>
              <a:path w="770946" h="1197797">
                <a:moveTo>
                  <a:pt x="0" y="0"/>
                </a:moveTo>
                <a:lnTo>
                  <a:pt x="770946" y="0"/>
                </a:lnTo>
                <a:lnTo>
                  <a:pt x="770946" y="1197796"/>
                </a:lnTo>
                <a:lnTo>
                  <a:pt x="0" y="11977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28600" y="5524500"/>
            <a:ext cx="4437728" cy="44377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A8A3B6-3046-A868-368D-13F483178C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8400" y="2019300"/>
            <a:ext cx="13290432" cy="57977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94F2D1-A55D-C8B4-812B-C7C75C57BDA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0" y="800100"/>
            <a:ext cx="8846063" cy="25666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9D41C24-0090-6987-B36E-F20BEF4A161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91000" y="6210300"/>
            <a:ext cx="9742252" cy="1847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503114" y="-85725"/>
            <a:ext cx="9510890" cy="8367266"/>
            <a:chOff x="0" y="0"/>
            <a:chExt cx="2504926" cy="220372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04926" cy="2203724"/>
            </a:xfrm>
            <a:custGeom>
              <a:avLst/>
              <a:gdLst/>
              <a:ahLst/>
              <a:cxnLst/>
              <a:rect l="l" t="t" r="r" b="b"/>
              <a:pathLst>
                <a:path w="2504926" h="2203724">
                  <a:moveTo>
                    <a:pt x="0" y="0"/>
                  </a:moveTo>
                  <a:lnTo>
                    <a:pt x="2504926" y="0"/>
                  </a:lnTo>
                  <a:lnTo>
                    <a:pt x="2504926" y="2203724"/>
                  </a:lnTo>
                  <a:lnTo>
                    <a:pt x="0" y="2203724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504926" cy="2241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070800" y="7589995"/>
            <a:ext cx="10408466" cy="841566"/>
            <a:chOff x="0" y="0"/>
            <a:chExt cx="2741324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41325" cy="221647"/>
            </a:xfrm>
            <a:custGeom>
              <a:avLst/>
              <a:gdLst/>
              <a:ahLst/>
              <a:cxnLst/>
              <a:rect l="l" t="t" r="r" b="b"/>
              <a:pathLst>
                <a:path w="2741325" h="221647">
                  <a:moveTo>
                    <a:pt x="0" y="0"/>
                  </a:moveTo>
                  <a:lnTo>
                    <a:pt x="2741325" y="0"/>
                  </a:lnTo>
                  <a:lnTo>
                    <a:pt x="2741325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741324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14711733" y="1965880"/>
            <a:ext cx="4220644" cy="9836247"/>
          </a:xfrm>
          <a:custGeom>
            <a:avLst/>
            <a:gdLst/>
            <a:ahLst/>
            <a:cxnLst/>
            <a:rect l="l" t="t" r="r" b="b"/>
            <a:pathLst>
              <a:path w="4220644" h="9836247">
                <a:moveTo>
                  <a:pt x="4220644" y="0"/>
                </a:moveTo>
                <a:lnTo>
                  <a:pt x="0" y="0"/>
                </a:lnTo>
                <a:lnTo>
                  <a:pt x="0" y="9836247"/>
                </a:lnTo>
                <a:lnTo>
                  <a:pt x="4220644" y="9836247"/>
                </a:lnTo>
                <a:lnTo>
                  <a:pt x="422064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444705" y="4762450"/>
            <a:ext cx="2082101" cy="2827545"/>
          </a:xfrm>
          <a:custGeom>
            <a:avLst/>
            <a:gdLst/>
            <a:ahLst/>
            <a:cxnLst/>
            <a:rect l="l" t="t" r="r" b="b"/>
            <a:pathLst>
              <a:path w="2082101" h="2827545">
                <a:moveTo>
                  <a:pt x="0" y="0"/>
                </a:moveTo>
                <a:lnTo>
                  <a:pt x="2082101" y="0"/>
                </a:lnTo>
                <a:lnTo>
                  <a:pt x="2082101" y="2827545"/>
                </a:lnTo>
                <a:lnTo>
                  <a:pt x="0" y="28275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8290849">
            <a:off x="-755304" y="-1542236"/>
            <a:ext cx="4630364" cy="3134056"/>
          </a:xfrm>
          <a:custGeom>
            <a:avLst/>
            <a:gdLst/>
            <a:ahLst/>
            <a:cxnLst/>
            <a:rect l="l" t="t" r="r" b="b"/>
            <a:pathLst>
              <a:path w="4630364" h="3134056">
                <a:moveTo>
                  <a:pt x="0" y="0"/>
                </a:moveTo>
                <a:lnTo>
                  <a:pt x="4630364" y="0"/>
                </a:lnTo>
                <a:lnTo>
                  <a:pt x="4630364" y="3134057"/>
                </a:lnTo>
                <a:lnTo>
                  <a:pt x="0" y="31340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flipH="1">
            <a:off x="2023620" y="1413947"/>
            <a:ext cx="3633623" cy="9516633"/>
          </a:xfrm>
          <a:custGeom>
            <a:avLst/>
            <a:gdLst/>
            <a:ahLst/>
            <a:cxnLst/>
            <a:rect l="l" t="t" r="r" b="b"/>
            <a:pathLst>
              <a:path w="3633623" h="9516633">
                <a:moveTo>
                  <a:pt x="3633623" y="0"/>
                </a:moveTo>
                <a:lnTo>
                  <a:pt x="0" y="0"/>
                </a:lnTo>
                <a:lnTo>
                  <a:pt x="0" y="9516633"/>
                </a:lnTo>
                <a:lnTo>
                  <a:pt x="3633623" y="9516633"/>
                </a:lnTo>
                <a:lnTo>
                  <a:pt x="363362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246503" y="1540865"/>
            <a:ext cx="821480" cy="811025"/>
          </a:xfrm>
          <a:custGeom>
            <a:avLst/>
            <a:gdLst/>
            <a:ahLst/>
            <a:cxnLst/>
            <a:rect l="l" t="t" r="r" b="b"/>
            <a:pathLst>
              <a:path w="821480" h="811025">
                <a:moveTo>
                  <a:pt x="0" y="0"/>
                </a:moveTo>
                <a:lnTo>
                  <a:pt x="821480" y="0"/>
                </a:lnTo>
                <a:lnTo>
                  <a:pt x="821480" y="811025"/>
                </a:lnTo>
                <a:lnTo>
                  <a:pt x="0" y="8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067983" y="1028700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0100511">
            <a:off x="1010950" y="4996077"/>
            <a:ext cx="297586" cy="2518034"/>
          </a:xfrm>
          <a:custGeom>
            <a:avLst/>
            <a:gdLst/>
            <a:ahLst/>
            <a:cxnLst/>
            <a:rect l="l" t="t" r="r" b="b"/>
            <a:pathLst>
              <a:path w="297586" h="2518034">
                <a:moveTo>
                  <a:pt x="0" y="0"/>
                </a:moveTo>
                <a:lnTo>
                  <a:pt x="297586" y="0"/>
                </a:lnTo>
                <a:lnTo>
                  <a:pt x="297586" y="2518035"/>
                </a:lnTo>
                <a:lnTo>
                  <a:pt x="0" y="25180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7070800" y="2613656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2" y="0"/>
                </a:lnTo>
                <a:lnTo>
                  <a:pt x="1146152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7C40D7-D1F4-702E-DB65-882E9835DFB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952500"/>
            <a:ext cx="8880395" cy="6651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1400" y="-22860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97B5BE8-55B4-8524-31F0-E718DD691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1866900"/>
            <a:ext cx="13893988" cy="7468247"/>
          </a:xfrm>
          <a:prstGeom prst="rect">
            <a:avLst/>
          </a:prstGeom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F257D5A8-71F9-D3B7-67C5-8D28A13B186D}"/>
              </a:ext>
            </a:extLst>
          </p:cNvPr>
          <p:cNvSpPr/>
          <p:nvPr/>
        </p:nvSpPr>
        <p:spPr>
          <a:xfrm>
            <a:off x="3124200" y="2247900"/>
            <a:ext cx="5257800" cy="1981200"/>
          </a:xfrm>
          <a:prstGeom prst="wedgeRoundRectCallout">
            <a:avLst>
              <a:gd name="adj1" fmla="val -19716"/>
              <a:gd name="adj2" fmla="val 66162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Đầu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phấn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vủa</a:t>
            </a:r>
            <a:r>
              <a:rPr lang="en-US" sz="3200" dirty="0">
                <a:solidFill>
                  <a:srgbClr val="002060"/>
                </a:solidFill>
              </a:rPr>
              <a:t> com pa </a:t>
            </a:r>
            <a:r>
              <a:rPr lang="en-US" sz="3200" dirty="0" err="1">
                <a:solidFill>
                  <a:srgbClr val="002060"/>
                </a:solidFill>
              </a:rPr>
              <a:t>vạch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ra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một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đường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tròn</a:t>
            </a:r>
            <a:r>
              <a:rPr lang="en-US" sz="3200" dirty="0">
                <a:solidFill>
                  <a:srgbClr val="002060"/>
                </a:solidFill>
              </a:rPr>
              <a:t>. </a:t>
            </a:r>
            <a:r>
              <a:rPr lang="en-US" sz="3200" dirty="0" err="1">
                <a:solidFill>
                  <a:srgbClr val="002060"/>
                </a:solidFill>
              </a:rPr>
              <a:t>Tớ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vẽ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đường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tròn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bán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kính</a:t>
            </a:r>
            <a:r>
              <a:rPr lang="en-US" sz="3200" dirty="0">
                <a:solidFill>
                  <a:srgbClr val="002060"/>
                </a:solidFill>
              </a:rPr>
              <a:t> 15 cm.</a:t>
            </a: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D01266E6-B566-A3D9-6FD8-C0FD60E42DF8}"/>
              </a:ext>
            </a:extLst>
          </p:cNvPr>
          <p:cNvSpPr/>
          <p:nvPr/>
        </p:nvSpPr>
        <p:spPr>
          <a:xfrm>
            <a:off x="8991600" y="3390900"/>
            <a:ext cx="3962400" cy="1371600"/>
          </a:xfrm>
          <a:prstGeom prst="wedgeRoundRectCallout">
            <a:avLst>
              <a:gd name="adj1" fmla="val -19716"/>
              <a:gd name="adj2" fmla="val 66162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Tớ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đang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tô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màu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hình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tròn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đấy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858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2145B4-7594-51EB-306D-C3604466BB23}"/>
              </a:ext>
            </a:extLst>
          </p:cNvPr>
          <p:cNvSpPr txBox="1"/>
          <p:nvPr/>
        </p:nvSpPr>
        <p:spPr>
          <a:xfrm>
            <a:off x="2667000" y="723900"/>
            <a:ext cx="132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compa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2 cm.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4AA042-FFD5-7568-591B-E65F84A5F1B0}"/>
              </a:ext>
            </a:extLst>
          </p:cNvPr>
          <p:cNvSpPr/>
          <p:nvPr/>
        </p:nvSpPr>
        <p:spPr>
          <a:xfrm rot="5400000">
            <a:off x="7267475" y="1788079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7DC4A6-DEF4-009F-8BD2-35BC47B2EDD3}"/>
              </a:ext>
            </a:extLst>
          </p:cNvPr>
          <p:cNvGrpSpPr/>
          <p:nvPr/>
        </p:nvGrpSpPr>
        <p:grpSpPr>
          <a:xfrm rot="16200000">
            <a:off x="7272718" y="461582"/>
            <a:ext cx="4650395" cy="7308631"/>
            <a:chOff x="1752600" y="120869"/>
            <a:chExt cx="4650395" cy="73086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7B3D47-A85F-56E8-1919-AE8493F37B52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21A2A50C-3EC2-6A31-5D6D-3F54A7EBD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D1E826-7E8A-BF9E-A1B1-A6FAEBCC712A}"/>
              </a:ext>
            </a:extLst>
          </p:cNvPr>
          <p:cNvGrpSpPr/>
          <p:nvPr/>
        </p:nvGrpSpPr>
        <p:grpSpPr>
          <a:xfrm>
            <a:off x="9310586" y="3280889"/>
            <a:ext cx="623889" cy="1174190"/>
            <a:chOff x="14038717" y="1814204"/>
            <a:chExt cx="623889" cy="117419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8D99DA-16CF-A1C2-6E8A-0F017C493324}"/>
                </a:ext>
              </a:extLst>
            </p:cNvPr>
            <p:cNvSpPr txBox="1"/>
            <p:nvPr/>
          </p:nvSpPr>
          <p:spPr>
            <a:xfrm>
              <a:off x="14038717" y="181420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0EB092-459A-F9B3-B213-4D8550B5F9DB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37E03A-FC84-1650-7EDB-A72A619821DF}"/>
              </a:ext>
            </a:extLst>
          </p:cNvPr>
          <p:cNvGrpSpPr/>
          <p:nvPr/>
        </p:nvGrpSpPr>
        <p:grpSpPr>
          <a:xfrm>
            <a:off x="9618813" y="4131913"/>
            <a:ext cx="2285337" cy="913030"/>
            <a:chOff x="6782462" y="5943601"/>
            <a:chExt cx="2285337" cy="913030"/>
          </a:xfrm>
        </p:grpSpPr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53F1A1DD-8C78-95A0-C7D4-4EA604147C38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B9C2CF-ECAE-EDFB-5575-C96F52512C28}"/>
                </a:ext>
              </a:extLst>
            </p:cNvPr>
            <p:cNvSpPr/>
            <p:nvPr/>
          </p:nvSpPr>
          <p:spPr>
            <a:xfrm>
              <a:off x="7174324" y="6210300"/>
              <a:ext cx="12405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2 cm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B17D086-356E-19CB-E551-A988FCC3A138}"/>
              </a:ext>
            </a:extLst>
          </p:cNvPr>
          <p:cNvCxnSpPr/>
          <p:nvPr/>
        </p:nvCxnSpPr>
        <p:spPr>
          <a:xfrm flipH="1">
            <a:off x="9618813" y="4131913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012C039F-AB16-01F7-5DB1-047E3C4D9022}"/>
              </a:ext>
            </a:extLst>
          </p:cNvPr>
          <p:cNvSpPr/>
          <p:nvPr/>
        </p:nvSpPr>
        <p:spPr>
          <a:xfrm rot="5400000">
            <a:off x="12525275" y="1940479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42DA64-8D93-10B1-F67C-F063F86FE800}"/>
              </a:ext>
            </a:extLst>
          </p:cNvPr>
          <p:cNvGrpSpPr/>
          <p:nvPr/>
        </p:nvGrpSpPr>
        <p:grpSpPr>
          <a:xfrm>
            <a:off x="14506475" y="3388279"/>
            <a:ext cx="623889" cy="1103531"/>
            <a:chOff x="19082206" y="1769194"/>
            <a:chExt cx="623889" cy="110353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6F1FA6D-CA5F-41E0-DA0C-58547DEE0109}"/>
                </a:ext>
              </a:extLst>
            </p:cNvPr>
            <p:cNvSpPr txBox="1"/>
            <p:nvPr/>
          </p:nvSpPr>
          <p:spPr>
            <a:xfrm>
              <a:off x="19082206" y="176919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281487-56DA-CD5A-3555-B83821D28C43}"/>
                </a:ext>
              </a:extLst>
            </p:cNvPr>
            <p:cNvSpPr txBox="1"/>
            <p:nvPr/>
          </p:nvSpPr>
          <p:spPr>
            <a:xfrm>
              <a:off x="19234606" y="2226394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1A6F41E-F26A-E047-18D5-89EA85AB8971}"/>
              </a:ext>
            </a:extLst>
          </p:cNvPr>
          <p:cNvGrpSpPr/>
          <p:nvPr/>
        </p:nvGrpSpPr>
        <p:grpSpPr>
          <a:xfrm>
            <a:off x="14859000" y="4229100"/>
            <a:ext cx="2285337" cy="1100910"/>
            <a:chOff x="11870249" y="5888388"/>
            <a:chExt cx="2285337" cy="1100910"/>
          </a:xfrm>
        </p:grpSpPr>
        <p:sp>
          <p:nvSpPr>
            <p:cNvPr id="42" name="Right Brace 41">
              <a:extLst>
                <a:ext uri="{FF2B5EF4-FFF2-40B4-BE49-F238E27FC236}">
                  <a16:creationId xmlns:a16="http://schemas.microsoft.com/office/drawing/2014/main" id="{583C4352-F9D4-12D6-08C9-775DE3A96136}"/>
                </a:ext>
              </a:extLst>
            </p:cNvPr>
            <p:cNvSpPr/>
            <p:nvPr/>
          </p:nvSpPr>
          <p:spPr>
            <a:xfrm rot="5400000">
              <a:off x="12879568" y="4879069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AF63501-ABE3-3F9D-AB25-E26228EB1BF2}"/>
                </a:ext>
              </a:extLst>
            </p:cNvPr>
            <p:cNvSpPr/>
            <p:nvPr/>
          </p:nvSpPr>
          <p:spPr>
            <a:xfrm>
              <a:off x="12355924" y="6342967"/>
              <a:ext cx="12405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2 cm</a:t>
              </a: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DBAFBEC-0A75-3878-3D06-521456ED02A9}"/>
              </a:ext>
            </a:extLst>
          </p:cNvPr>
          <p:cNvCxnSpPr/>
          <p:nvPr/>
        </p:nvCxnSpPr>
        <p:spPr>
          <a:xfrm flipH="1">
            <a:off x="14887475" y="4150279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A6F5A47-504F-0B12-512F-1E8406FF3D95}"/>
              </a:ext>
            </a:extLst>
          </p:cNvPr>
          <p:cNvSpPr/>
          <p:nvPr/>
        </p:nvSpPr>
        <p:spPr>
          <a:xfrm>
            <a:off x="2362200" y="7200900"/>
            <a:ext cx="14173200" cy="2057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Đặt một đầu com pa ở vị trí vạch 0 cm của thước kẻ, đầu còn lại ở vị trí vạch 2 cm của thước kẻ.</a:t>
            </a:r>
            <a:endParaRPr lang="en-US" sz="2800" dirty="0">
              <a:solidFill>
                <a:srgbClr val="00206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Trên tờ giấy, đặt đầu nhọn com pa tại điểm O, sau đó quay com pa một vòng.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Đầu chì vạch trên tờ giấy đường tròn tâm O bán kính 2 cm.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411DDA8-0D1A-A9CB-4ED8-0D28B37F3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610100"/>
            <a:ext cx="5638800" cy="167860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F1874D47-926D-E261-3AA7-4E0B1BF42D7D}"/>
              </a:ext>
            </a:extLst>
          </p:cNvPr>
          <p:cNvGrpSpPr/>
          <p:nvPr/>
        </p:nvGrpSpPr>
        <p:grpSpPr>
          <a:xfrm>
            <a:off x="-1371600" y="1333500"/>
            <a:ext cx="4650395" cy="7308631"/>
            <a:chOff x="1752600" y="120869"/>
            <a:chExt cx="4650395" cy="730863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A0B8F65-2E40-74F7-5F6E-6C98B19B000E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11">
              <a:extLst>
                <a:ext uri="{FF2B5EF4-FFF2-40B4-BE49-F238E27FC236}">
                  <a16:creationId xmlns:a16="http://schemas.microsoft.com/office/drawing/2014/main" id="{D97B1588-67C7-2734-3CAC-3D1A6FAF1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447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36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06793" y="-361950"/>
            <a:ext cx="7105712" cy="8281541"/>
            <a:chOff x="0" y="0"/>
            <a:chExt cx="1871463" cy="2181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1463" cy="2181147"/>
            </a:xfrm>
            <a:custGeom>
              <a:avLst/>
              <a:gdLst/>
              <a:ahLst/>
              <a:cxnLst/>
              <a:rect l="l" t="t" r="r" b="b"/>
              <a:pathLst>
                <a:path w="1871463" h="2181147">
                  <a:moveTo>
                    <a:pt x="0" y="0"/>
                  </a:moveTo>
                  <a:lnTo>
                    <a:pt x="1871463" y="0"/>
                  </a:lnTo>
                  <a:lnTo>
                    <a:pt x="1871463" y="2181147"/>
                  </a:lnTo>
                  <a:lnTo>
                    <a:pt x="0" y="2181147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1463" cy="22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531" y="7228045"/>
            <a:ext cx="8036236" cy="841566"/>
            <a:chOff x="0" y="0"/>
            <a:chExt cx="2116540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458654" y="1372674"/>
            <a:ext cx="3889584" cy="10187005"/>
          </a:xfrm>
          <a:custGeom>
            <a:avLst/>
            <a:gdLst/>
            <a:ahLst/>
            <a:cxnLst/>
            <a:rect l="l" t="t" r="r" b="b"/>
            <a:pathLst>
              <a:path w="3889584" h="10187005">
                <a:moveTo>
                  <a:pt x="0" y="0"/>
                </a:moveTo>
                <a:lnTo>
                  <a:pt x="3889584" y="0"/>
                </a:lnTo>
                <a:lnTo>
                  <a:pt x="3889584" y="10187005"/>
                </a:lnTo>
                <a:lnTo>
                  <a:pt x="0" y="101870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091881" y="5810885"/>
            <a:ext cx="5596274" cy="6870426"/>
          </a:xfrm>
          <a:custGeom>
            <a:avLst/>
            <a:gdLst/>
            <a:ahLst/>
            <a:cxnLst/>
            <a:rect l="l" t="t" r="r" b="b"/>
            <a:pathLst>
              <a:path w="5596274" h="6870426">
                <a:moveTo>
                  <a:pt x="0" y="0"/>
                </a:moveTo>
                <a:lnTo>
                  <a:pt x="5596274" y="0"/>
                </a:lnTo>
                <a:lnTo>
                  <a:pt x="5596274" y="6870426"/>
                </a:lnTo>
                <a:lnTo>
                  <a:pt x="0" y="68704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348238" y="4268265"/>
            <a:ext cx="740458" cy="1542620"/>
          </a:xfrm>
          <a:custGeom>
            <a:avLst/>
            <a:gdLst/>
            <a:ahLst/>
            <a:cxnLst/>
            <a:rect l="l" t="t" r="r" b="b"/>
            <a:pathLst>
              <a:path w="740458" h="1542620">
                <a:moveTo>
                  <a:pt x="0" y="0"/>
                </a:moveTo>
                <a:lnTo>
                  <a:pt x="740457" y="0"/>
                </a:lnTo>
                <a:lnTo>
                  <a:pt x="740457" y="1542620"/>
                </a:lnTo>
                <a:lnTo>
                  <a:pt x="0" y="1542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6825091" y="5968564"/>
            <a:ext cx="2080224" cy="1259481"/>
          </a:xfrm>
          <a:custGeom>
            <a:avLst/>
            <a:gdLst/>
            <a:ahLst/>
            <a:cxnLst/>
            <a:rect l="l" t="t" r="r" b="b"/>
            <a:pathLst>
              <a:path w="2080224" h="1259481">
                <a:moveTo>
                  <a:pt x="2080223" y="0"/>
                </a:moveTo>
                <a:lnTo>
                  <a:pt x="0" y="0"/>
                </a:lnTo>
                <a:lnTo>
                  <a:pt x="0" y="1259481"/>
                </a:lnTo>
                <a:lnTo>
                  <a:pt x="2080223" y="1259481"/>
                </a:lnTo>
                <a:lnTo>
                  <a:pt x="208022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879348" y="623489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3" y="0"/>
                </a:lnTo>
                <a:lnTo>
                  <a:pt x="1146153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889323">
            <a:off x="15332057" y="212562"/>
            <a:ext cx="4653347" cy="1243713"/>
          </a:xfrm>
          <a:custGeom>
            <a:avLst/>
            <a:gdLst/>
            <a:ahLst/>
            <a:cxnLst/>
            <a:rect l="l" t="t" r="r" b="b"/>
            <a:pathLst>
              <a:path w="4653347" h="1243713">
                <a:moveTo>
                  <a:pt x="0" y="0"/>
                </a:moveTo>
                <a:lnTo>
                  <a:pt x="4653347" y="0"/>
                </a:lnTo>
                <a:lnTo>
                  <a:pt x="4653347" y="1243713"/>
                </a:lnTo>
                <a:lnTo>
                  <a:pt x="0" y="12437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160133">
            <a:off x="-670696" y="5669830"/>
            <a:ext cx="3100089" cy="1820598"/>
          </a:xfrm>
          <a:custGeom>
            <a:avLst/>
            <a:gdLst/>
            <a:ahLst/>
            <a:cxnLst/>
            <a:rect l="l" t="t" r="r" b="b"/>
            <a:pathLst>
              <a:path w="3100089" h="1820598">
                <a:moveTo>
                  <a:pt x="0" y="0"/>
                </a:moveTo>
                <a:lnTo>
                  <a:pt x="3100089" y="0"/>
                </a:lnTo>
                <a:lnTo>
                  <a:pt x="3100089" y="1820597"/>
                </a:lnTo>
                <a:lnTo>
                  <a:pt x="0" y="18205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1864594" y="1196566"/>
            <a:ext cx="665208" cy="656741"/>
          </a:xfrm>
          <a:custGeom>
            <a:avLst/>
            <a:gdLst/>
            <a:ahLst/>
            <a:cxnLst/>
            <a:rect l="l" t="t" r="r" b="b"/>
            <a:pathLst>
              <a:path w="665208" h="656741">
                <a:moveTo>
                  <a:pt x="0" y="0"/>
                </a:moveTo>
                <a:lnTo>
                  <a:pt x="665208" y="0"/>
                </a:lnTo>
                <a:lnTo>
                  <a:pt x="665208" y="656741"/>
                </a:lnTo>
                <a:lnTo>
                  <a:pt x="0" y="6567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670582" y="2704504"/>
            <a:ext cx="665208" cy="656741"/>
          </a:xfrm>
          <a:custGeom>
            <a:avLst/>
            <a:gdLst/>
            <a:ahLst/>
            <a:cxnLst/>
            <a:rect l="l" t="t" r="r" b="b"/>
            <a:pathLst>
              <a:path w="665208" h="656741">
                <a:moveTo>
                  <a:pt x="0" y="0"/>
                </a:moveTo>
                <a:lnTo>
                  <a:pt x="665208" y="0"/>
                </a:lnTo>
                <a:lnTo>
                  <a:pt x="665208" y="656742"/>
                </a:lnTo>
                <a:lnTo>
                  <a:pt x="0" y="65674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9107094">
            <a:off x="9391031" y="1245473"/>
            <a:ext cx="1443007" cy="472257"/>
          </a:xfrm>
          <a:custGeom>
            <a:avLst/>
            <a:gdLst/>
            <a:ahLst/>
            <a:cxnLst/>
            <a:rect l="l" t="t" r="r" b="b"/>
            <a:pathLst>
              <a:path w="1443007" h="472257">
                <a:moveTo>
                  <a:pt x="0" y="0"/>
                </a:moveTo>
                <a:lnTo>
                  <a:pt x="1443008" y="0"/>
                </a:lnTo>
                <a:lnTo>
                  <a:pt x="1443008" y="472257"/>
                </a:lnTo>
                <a:lnTo>
                  <a:pt x="0" y="47225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802836">
            <a:off x="16946804" y="4689259"/>
            <a:ext cx="680477" cy="1057238"/>
          </a:xfrm>
          <a:custGeom>
            <a:avLst/>
            <a:gdLst/>
            <a:ahLst/>
            <a:cxnLst/>
            <a:rect l="l" t="t" r="r" b="b"/>
            <a:pathLst>
              <a:path w="680477" h="1057238">
                <a:moveTo>
                  <a:pt x="0" y="0"/>
                </a:moveTo>
                <a:lnTo>
                  <a:pt x="680477" y="0"/>
                </a:lnTo>
                <a:lnTo>
                  <a:pt x="680477" y="1057238"/>
                </a:lnTo>
                <a:lnTo>
                  <a:pt x="0" y="105723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340744">
            <a:off x="9542908" y="3585371"/>
            <a:ext cx="1217160" cy="2079001"/>
          </a:xfrm>
          <a:custGeom>
            <a:avLst/>
            <a:gdLst/>
            <a:ahLst/>
            <a:cxnLst/>
            <a:rect l="l" t="t" r="r" b="b"/>
            <a:pathLst>
              <a:path w="1217160" h="2079001">
                <a:moveTo>
                  <a:pt x="0" y="0"/>
                </a:moveTo>
                <a:lnTo>
                  <a:pt x="1217160" y="0"/>
                </a:lnTo>
                <a:lnTo>
                  <a:pt x="1217160" y="2079001"/>
                </a:lnTo>
                <a:lnTo>
                  <a:pt x="0" y="207900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 descr="A yellow and blue letters&#10;&#10;Description automatically generated">
            <a:extLst>
              <a:ext uri="{FF2B5EF4-FFF2-40B4-BE49-F238E27FC236}">
                <a16:creationId xmlns:a16="http://schemas.microsoft.com/office/drawing/2014/main" id="{369CC742-DBA1-D259-B3A5-EAF208BA85B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38300"/>
            <a:ext cx="7649882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952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Vẽ đường tròn tâm O bán kính 3 cm.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8DF247-9D9E-4C70-080B-9C9DEADB02B5}"/>
              </a:ext>
            </a:extLst>
          </p:cNvPr>
          <p:cNvSpPr/>
          <p:nvPr/>
        </p:nvSpPr>
        <p:spPr>
          <a:xfrm rot="5400000">
            <a:off x="11201400" y="1562100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E7CA7F-F57F-4B58-99DA-34DB9101CB64}"/>
              </a:ext>
            </a:extLst>
          </p:cNvPr>
          <p:cNvGrpSpPr/>
          <p:nvPr/>
        </p:nvGrpSpPr>
        <p:grpSpPr>
          <a:xfrm rot="16200000">
            <a:off x="11206643" y="235603"/>
            <a:ext cx="4650395" cy="7308631"/>
            <a:chOff x="1752600" y="120869"/>
            <a:chExt cx="4650395" cy="73086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B35DCC-49C6-155D-9C92-D36EE1FDA5C3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7B06F975-82F4-420D-23EA-45D6EDBD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518F3FC-393C-2337-9824-9C5B66CD97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t="39660" r="8574" b="42282"/>
          <a:stretch/>
        </p:blipFill>
        <p:spPr>
          <a:xfrm>
            <a:off x="962125" y="5645003"/>
            <a:ext cx="7924800" cy="1403497"/>
          </a:xfrm>
          <a:prstGeom prst="rect">
            <a:avLst/>
          </a:prstGeom>
        </p:spPr>
      </p:pic>
      <p:sp>
        <p:nvSpPr>
          <p:cNvPr id="24" name="Rectangle 7">
            <a:extLst>
              <a:ext uri="{FF2B5EF4-FFF2-40B4-BE49-F238E27FC236}">
                <a16:creationId xmlns:a16="http://schemas.microsoft.com/office/drawing/2014/main" id="{D44CA37D-92B7-C619-361C-531666690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725" y="7088339"/>
            <a:ext cx="4919155" cy="7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>
            <a:spAutoFit/>
          </a:bodyPr>
          <a:lstStyle/>
          <a:p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com pa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3cm.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3BCEF88-B6BF-C88B-6B62-AC4CA7BAADAF}"/>
              </a:ext>
            </a:extLst>
          </p:cNvPr>
          <p:cNvGrpSpPr/>
          <p:nvPr/>
        </p:nvGrpSpPr>
        <p:grpSpPr>
          <a:xfrm>
            <a:off x="-716470" y="2327384"/>
            <a:ext cx="4650395" cy="7308631"/>
            <a:chOff x="1752600" y="120869"/>
            <a:chExt cx="4650395" cy="730863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8A960C8-B496-75B4-9D6A-C666FC036F46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11">
              <a:extLst>
                <a:ext uri="{FF2B5EF4-FFF2-40B4-BE49-F238E27FC236}">
                  <a16:creationId xmlns:a16="http://schemas.microsoft.com/office/drawing/2014/main" id="{603D45A3-8B6B-4E4C-F72A-C944CB229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29BF02-8FEB-02FF-B6A1-7ECCEFEC215D}"/>
              </a:ext>
            </a:extLst>
          </p:cNvPr>
          <p:cNvGrpSpPr/>
          <p:nvPr/>
        </p:nvGrpSpPr>
        <p:grpSpPr>
          <a:xfrm>
            <a:off x="13244511" y="3054910"/>
            <a:ext cx="623889" cy="1174190"/>
            <a:chOff x="14038717" y="1814204"/>
            <a:chExt cx="623889" cy="11741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ACDAE-1D65-BE8A-E4A3-03DE0C670958}"/>
                </a:ext>
              </a:extLst>
            </p:cNvPr>
            <p:cNvSpPr txBox="1"/>
            <p:nvPr/>
          </p:nvSpPr>
          <p:spPr>
            <a:xfrm>
              <a:off x="14038717" y="181420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03B496-04AC-764D-1847-73A896DEE797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Rectangle 7">
            <a:extLst>
              <a:ext uri="{FF2B5EF4-FFF2-40B4-BE49-F238E27FC236}">
                <a16:creationId xmlns:a16="http://schemas.microsoft.com/office/drawing/2014/main" id="{95722CDC-481D-4D6D-F916-49DEFAC1D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6591300"/>
            <a:ext cx="3856364" cy="7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>
            <a:spAutoFit/>
          </a:bodyPr>
          <a:lstStyle/>
          <a:p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O.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675385-BE31-21EA-4662-511CC8C9C0E3}"/>
              </a:ext>
            </a:extLst>
          </p:cNvPr>
          <p:cNvSpPr/>
          <p:nvPr/>
        </p:nvSpPr>
        <p:spPr>
          <a:xfrm>
            <a:off x="9835055" y="7465861"/>
            <a:ext cx="7891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O,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com pa.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B51BB9-D263-ABF9-F11F-FF863BE32E1B}"/>
              </a:ext>
            </a:extLst>
          </p:cNvPr>
          <p:cNvGrpSpPr/>
          <p:nvPr/>
        </p:nvGrpSpPr>
        <p:grpSpPr>
          <a:xfrm>
            <a:off x="13552738" y="3905934"/>
            <a:ext cx="2285337" cy="913030"/>
            <a:chOff x="6782462" y="5943601"/>
            <a:chExt cx="2285337" cy="913030"/>
          </a:xfrm>
        </p:grpSpPr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B490D18F-6413-FE09-4BC2-7131DCCCCA66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25A08A-2AC1-D36A-FA52-AB6CA4C96634}"/>
                </a:ext>
              </a:extLst>
            </p:cNvPr>
            <p:cNvSpPr/>
            <p:nvPr/>
          </p:nvSpPr>
          <p:spPr>
            <a:xfrm>
              <a:off x="7435412" y="6210300"/>
              <a:ext cx="9794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3cm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96A94DA-FD57-4E58-4A91-4E96866636DB}"/>
              </a:ext>
            </a:extLst>
          </p:cNvPr>
          <p:cNvCxnSpPr/>
          <p:nvPr/>
        </p:nvCxnSpPr>
        <p:spPr>
          <a:xfrm flipH="1">
            <a:off x="13552738" y="3905934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87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-1.48148E-6 L 0.65217 -0.1998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04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7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25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libri"/>
              </a:rPr>
              <a:t>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952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Vẽ đường tròn tâm I bán kính 35 mm.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8DF247-9D9E-4C70-080B-9C9DEADB02B5}"/>
              </a:ext>
            </a:extLst>
          </p:cNvPr>
          <p:cNvSpPr/>
          <p:nvPr/>
        </p:nvSpPr>
        <p:spPr>
          <a:xfrm rot="5400000">
            <a:off x="6781800" y="2705100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E7CA7F-F57F-4B58-99DA-34DB9101CB64}"/>
              </a:ext>
            </a:extLst>
          </p:cNvPr>
          <p:cNvGrpSpPr/>
          <p:nvPr/>
        </p:nvGrpSpPr>
        <p:grpSpPr>
          <a:xfrm rot="16200000">
            <a:off x="6787043" y="1378603"/>
            <a:ext cx="4650395" cy="7308631"/>
            <a:chOff x="1752600" y="120869"/>
            <a:chExt cx="4650395" cy="73086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B35DCC-49C6-155D-9C92-D36EE1FDA5C3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7B06F975-82F4-420D-23EA-45D6EDBD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29BF02-8FEB-02FF-B6A1-7ECCEFEC215D}"/>
              </a:ext>
            </a:extLst>
          </p:cNvPr>
          <p:cNvGrpSpPr/>
          <p:nvPr/>
        </p:nvGrpSpPr>
        <p:grpSpPr>
          <a:xfrm>
            <a:off x="8824911" y="4197910"/>
            <a:ext cx="510076" cy="1174190"/>
            <a:chOff x="14038717" y="1814204"/>
            <a:chExt cx="510076" cy="11741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ACDAE-1D65-BE8A-E4A3-03DE0C670958}"/>
                </a:ext>
              </a:extLst>
            </p:cNvPr>
            <p:cNvSpPr txBox="1"/>
            <p:nvPr/>
          </p:nvSpPr>
          <p:spPr>
            <a:xfrm>
              <a:off x="14038717" y="1814204"/>
              <a:ext cx="4042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03B496-04AC-764D-1847-73A896DEE797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Wingdings"/>
                </a:rPr>
                <a:t>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B51BB9-D263-ABF9-F11F-FF863BE32E1B}"/>
              </a:ext>
            </a:extLst>
          </p:cNvPr>
          <p:cNvGrpSpPr/>
          <p:nvPr/>
        </p:nvGrpSpPr>
        <p:grpSpPr>
          <a:xfrm>
            <a:off x="9133138" y="5048934"/>
            <a:ext cx="2285337" cy="913030"/>
            <a:chOff x="6782462" y="5943601"/>
            <a:chExt cx="2285337" cy="913030"/>
          </a:xfrm>
        </p:grpSpPr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B490D18F-6413-FE09-4BC2-7131DCCCCA66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25A08A-2AC1-D36A-FA52-AB6CA4C96634}"/>
                </a:ext>
              </a:extLst>
            </p:cNvPr>
            <p:cNvSpPr/>
            <p:nvPr/>
          </p:nvSpPr>
          <p:spPr>
            <a:xfrm>
              <a:off x="7021924" y="6210300"/>
              <a:ext cx="1828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35 mm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96A94DA-FD57-4E58-4A91-4E96866636DB}"/>
              </a:ext>
            </a:extLst>
          </p:cNvPr>
          <p:cNvCxnSpPr/>
          <p:nvPr/>
        </p:nvCxnSpPr>
        <p:spPr>
          <a:xfrm flipH="1">
            <a:off x="9133138" y="5048934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48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571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571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Quan sát rồi vẽ hình theo hướng dẫn.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02D1CB8-9E77-704E-0FD4-198734EE5DBF}"/>
              </a:ext>
            </a:extLst>
          </p:cNvPr>
          <p:cNvSpPr/>
          <p:nvPr/>
        </p:nvSpPr>
        <p:spPr>
          <a:xfrm rot="5400000">
            <a:off x="7596224" y="3033676"/>
            <a:ext cx="2485951" cy="2590799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9D1D9C-043F-2D2E-1657-F6C7B77D082D}"/>
              </a:ext>
            </a:extLst>
          </p:cNvPr>
          <p:cNvSpPr/>
          <p:nvPr/>
        </p:nvSpPr>
        <p:spPr>
          <a:xfrm>
            <a:off x="8839200" y="4381500"/>
            <a:ext cx="76200" cy="76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F7BED9-A6E1-31B8-A9AB-B336B885E210}"/>
              </a:ext>
            </a:extLst>
          </p:cNvPr>
          <p:cNvSpPr/>
          <p:nvPr/>
        </p:nvSpPr>
        <p:spPr>
          <a:xfrm rot="5400000">
            <a:off x="5984583" y="1444917"/>
            <a:ext cx="5556834" cy="5791200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1CF1BE6-547C-2DB5-C6ED-0C2CE0033E85}"/>
              </a:ext>
            </a:extLst>
          </p:cNvPr>
          <p:cNvSpPr/>
          <p:nvPr/>
        </p:nvSpPr>
        <p:spPr>
          <a:xfrm rot="5400000">
            <a:off x="4551307" y="2878193"/>
            <a:ext cx="2632184" cy="2743199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6811CD-282F-1818-A1E2-2ADD11D8D616}"/>
              </a:ext>
            </a:extLst>
          </p:cNvPr>
          <p:cNvSpPr/>
          <p:nvPr/>
        </p:nvSpPr>
        <p:spPr>
          <a:xfrm>
            <a:off x="5791200" y="4305300"/>
            <a:ext cx="76200" cy="7620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AD663D-69BE-3562-3E57-33CEC017F4DC}"/>
              </a:ext>
            </a:extLst>
          </p:cNvPr>
          <p:cNvSpPr/>
          <p:nvPr/>
        </p:nvSpPr>
        <p:spPr>
          <a:xfrm rot="5400000">
            <a:off x="5208917" y="3592183"/>
            <a:ext cx="1295401" cy="135003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542859-13A9-E112-1C09-B178668432BD}"/>
              </a:ext>
            </a:extLst>
          </p:cNvPr>
          <p:cNvSpPr/>
          <p:nvPr/>
        </p:nvSpPr>
        <p:spPr>
          <a:xfrm rot="5400000">
            <a:off x="4364290" y="2836610"/>
            <a:ext cx="990600" cy="103238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9C6C31-93F0-B4B4-261B-3E5F561C5295}"/>
              </a:ext>
            </a:extLst>
          </p:cNvPr>
          <p:cNvSpPr/>
          <p:nvPr/>
        </p:nvSpPr>
        <p:spPr>
          <a:xfrm>
            <a:off x="4800600" y="3314700"/>
            <a:ext cx="76200" cy="7620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DECCB-1077-3FEA-C223-4D36E9500598}"/>
              </a:ext>
            </a:extLst>
          </p:cNvPr>
          <p:cNvSpPr txBox="1"/>
          <p:nvPr/>
        </p:nvSpPr>
        <p:spPr>
          <a:xfrm>
            <a:off x="4495800" y="28575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32EA9B-1D75-59AB-CF77-BB935D7B9951}"/>
              </a:ext>
            </a:extLst>
          </p:cNvPr>
          <p:cNvSpPr txBox="1"/>
          <p:nvPr/>
        </p:nvSpPr>
        <p:spPr>
          <a:xfrm>
            <a:off x="5486400" y="38481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5BAE10-405C-538E-ADF2-B829CE6851D3}"/>
              </a:ext>
            </a:extLst>
          </p:cNvPr>
          <p:cNvSpPr txBox="1"/>
          <p:nvPr/>
        </p:nvSpPr>
        <p:spPr>
          <a:xfrm>
            <a:off x="8458200" y="41529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1E606F-C8E1-579A-C292-461241D1E2A6}"/>
              </a:ext>
            </a:extLst>
          </p:cNvPr>
          <p:cNvSpPr/>
          <p:nvPr/>
        </p:nvSpPr>
        <p:spPr>
          <a:xfrm>
            <a:off x="762000" y="7200900"/>
            <a:ext cx="16916400" cy="2438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600" dirty="0">
                <a:solidFill>
                  <a:srgbClr val="002060"/>
                </a:solidFill>
              </a:rPr>
              <a:t>Bước 1: Vẽ đường tròn tâm S bán kính 25 mm và đường tròn tâm S bán kính 7 cm.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</a:rPr>
              <a:t>Bước 2: Lấy điểm E trên đường tròn tâm S bán kính 7 cm vừa vẽ. Vẽ đường tròn tâm E bán kính 15 mm và đường tròn tâm E bán kính 3 cm.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</a:rPr>
              <a:t>Bước 3: Lấy điểm M trên đường tròn tâm E bán kính 3 cm vừa vẽ. Vẽ đường tròn tâm M bán kính 12 mm.</a:t>
            </a:r>
            <a:endParaRPr lang="en-US" sz="2600" dirty="0">
              <a:solidFill>
                <a:srgbClr val="002060"/>
              </a:solidFill>
            </a:endParaRPr>
          </a:p>
          <a:p>
            <a:pPr algn="just"/>
            <a:r>
              <a:rPr lang="en-US" sz="2600" dirty="0" err="1">
                <a:solidFill>
                  <a:srgbClr val="002060"/>
                </a:solidFill>
              </a:rPr>
              <a:t>Vẽ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đường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tròn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tâm</a:t>
            </a:r>
            <a:r>
              <a:rPr lang="en-US" sz="2600" dirty="0">
                <a:solidFill>
                  <a:srgbClr val="002060"/>
                </a:solidFill>
              </a:rPr>
              <a:t> M </a:t>
            </a:r>
            <a:r>
              <a:rPr lang="en-US" sz="2600" dirty="0" err="1">
                <a:solidFill>
                  <a:srgbClr val="002060"/>
                </a:solidFill>
              </a:rPr>
              <a:t>bán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kính</a:t>
            </a:r>
            <a:r>
              <a:rPr lang="en-US" sz="2600" dirty="0">
                <a:solidFill>
                  <a:srgbClr val="002060"/>
                </a:solidFill>
              </a:rPr>
              <a:t> 12 mm.</a:t>
            </a:r>
            <a:endParaRPr lang="vi-VN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65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571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571500"/>
            <a:ext cx="1402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Em hãy tô màu và trang trí các hình tròn để được mô hình Trái Đất, Mặt Trời và Mặt Trăng (theo mẫu)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74B977-C9A2-CD6A-BD11-F11628DAA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476500"/>
            <a:ext cx="8305800" cy="685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4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038761" y="3307703"/>
            <a:ext cx="5428127" cy="8157021"/>
          </a:xfrm>
          <a:custGeom>
            <a:avLst/>
            <a:gdLst/>
            <a:ahLst/>
            <a:cxnLst/>
            <a:rect l="l" t="t" r="r" b="b"/>
            <a:pathLst>
              <a:path w="5428127" h="8157021">
                <a:moveTo>
                  <a:pt x="0" y="0"/>
                </a:moveTo>
                <a:lnTo>
                  <a:pt x="5428127" y="0"/>
                </a:lnTo>
                <a:lnTo>
                  <a:pt x="5428127" y="8157021"/>
                </a:lnTo>
                <a:lnTo>
                  <a:pt x="0" y="8157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58228" y="3155817"/>
            <a:ext cx="5522590" cy="8460792"/>
          </a:xfrm>
          <a:custGeom>
            <a:avLst/>
            <a:gdLst/>
            <a:ahLst/>
            <a:cxnLst/>
            <a:rect l="l" t="t" r="r" b="b"/>
            <a:pathLst>
              <a:path w="5522590" h="8460792">
                <a:moveTo>
                  <a:pt x="0" y="0"/>
                </a:moveTo>
                <a:lnTo>
                  <a:pt x="5522590" y="0"/>
                </a:lnTo>
                <a:lnTo>
                  <a:pt x="5522590" y="8460792"/>
                </a:lnTo>
                <a:lnTo>
                  <a:pt x="0" y="8460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07094">
            <a:off x="-862945" y="458495"/>
            <a:ext cx="3484586" cy="1140410"/>
          </a:xfrm>
          <a:custGeom>
            <a:avLst/>
            <a:gdLst/>
            <a:ahLst/>
            <a:cxnLst/>
            <a:rect l="l" t="t" r="r" b="b"/>
            <a:pathLst>
              <a:path w="3484586" h="1140410">
                <a:moveTo>
                  <a:pt x="0" y="0"/>
                </a:moveTo>
                <a:lnTo>
                  <a:pt x="3484586" y="0"/>
                </a:lnTo>
                <a:lnTo>
                  <a:pt x="3484586" y="1140410"/>
                </a:lnTo>
                <a:lnTo>
                  <a:pt x="0" y="11404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3413313">
            <a:off x="15695802" y="575005"/>
            <a:ext cx="3478405" cy="2354354"/>
          </a:xfrm>
          <a:custGeom>
            <a:avLst/>
            <a:gdLst/>
            <a:ahLst/>
            <a:cxnLst/>
            <a:rect l="l" t="t" r="r" b="b"/>
            <a:pathLst>
              <a:path w="3478405" h="2354354">
                <a:moveTo>
                  <a:pt x="0" y="0"/>
                </a:moveTo>
                <a:lnTo>
                  <a:pt x="3478404" y="0"/>
                </a:lnTo>
                <a:lnTo>
                  <a:pt x="3478404" y="2354354"/>
                </a:lnTo>
                <a:lnTo>
                  <a:pt x="0" y="23543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016127" y="1414550"/>
            <a:ext cx="1076207" cy="1424654"/>
          </a:xfrm>
          <a:custGeom>
            <a:avLst/>
            <a:gdLst/>
            <a:ahLst/>
            <a:cxnLst/>
            <a:rect l="l" t="t" r="r" b="b"/>
            <a:pathLst>
              <a:path w="1076207" h="1424654">
                <a:moveTo>
                  <a:pt x="0" y="0"/>
                </a:moveTo>
                <a:lnTo>
                  <a:pt x="1076207" y="0"/>
                </a:lnTo>
                <a:lnTo>
                  <a:pt x="1076207" y="1424654"/>
                </a:lnTo>
                <a:lnTo>
                  <a:pt x="0" y="14246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25059" flipH="1">
            <a:off x="2203067" y="1752182"/>
            <a:ext cx="1237731" cy="749390"/>
          </a:xfrm>
          <a:custGeom>
            <a:avLst/>
            <a:gdLst/>
            <a:ahLst/>
            <a:cxnLst/>
            <a:rect l="l" t="t" r="r" b="b"/>
            <a:pathLst>
              <a:path w="1237731" h="749390">
                <a:moveTo>
                  <a:pt x="1237732" y="0"/>
                </a:moveTo>
                <a:lnTo>
                  <a:pt x="0" y="0"/>
                </a:lnTo>
                <a:lnTo>
                  <a:pt x="0" y="749390"/>
                </a:lnTo>
                <a:lnTo>
                  <a:pt x="1237732" y="749390"/>
                </a:lnTo>
                <a:lnTo>
                  <a:pt x="123773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03F8E3-4E9C-991B-D91F-2DA171FCC5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19600" y="723900"/>
            <a:ext cx="9437426" cy="7791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06793" y="-361950"/>
            <a:ext cx="7105712" cy="8281541"/>
            <a:chOff x="0" y="0"/>
            <a:chExt cx="1871463" cy="2181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1463" cy="2181147"/>
            </a:xfrm>
            <a:custGeom>
              <a:avLst/>
              <a:gdLst/>
              <a:ahLst/>
              <a:cxnLst/>
              <a:rect l="l" t="t" r="r" b="b"/>
              <a:pathLst>
                <a:path w="1871463" h="2181147">
                  <a:moveTo>
                    <a:pt x="0" y="0"/>
                  </a:moveTo>
                  <a:lnTo>
                    <a:pt x="1871463" y="0"/>
                  </a:lnTo>
                  <a:lnTo>
                    <a:pt x="1871463" y="2181147"/>
                  </a:lnTo>
                  <a:lnTo>
                    <a:pt x="0" y="2181147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1463" cy="22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531" y="7228045"/>
            <a:ext cx="8036236" cy="841566"/>
            <a:chOff x="0" y="0"/>
            <a:chExt cx="2116540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11688222" y="820940"/>
            <a:ext cx="5138647" cy="10467615"/>
          </a:xfrm>
          <a:custGeom>
            <a:avLst/>
            <a:gdLst/>
            <a:ahLst/>
            <a:cxnLst/>
            <a:rect l="l" t="t" r="r" b="b"/>
            <a:pathLst>
              <a:path w="5138647" h="10467615">
                <a:moveTo>
                  <a:pt x="5138648" y="0"/>
                </a:moveTo>
                <a:lnTo>
                  <a:pt x="0" y="0"/>
                </a:lnTo>
                <a:lnTo>
                  <a:pt x="0" y="10467615"/>
                </a:lnTo>
                <a:lnTo>
                  <a:pt x="5138648" y="10467615"/>
                </a:lnTo>
                <a:lnTo>
                  <a:pt x="513864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52878">
            <a:off x="7975771" y="3983322"/>
            <a:ext cx="3141695" cy="3124559"/>
          </a:xfrm>
          <a:custGeom>
            <a:avLst/>
            <a:gdLst/>
            <a:ahLst/>
            <a:cxnLst/>
            <a:rect l="l" t="t" r="r" b="b"/>
            <a:pathLst>
              <a:path w="3141695" h="3124559">
                <a:moveTo>
                  <a:pt x="0" y="0"/>
                </a:moveTo>
                <a:lnTo>
                  <a:pt x="3141695" y="0"/>
                </a:lnTo>
                <a:lnTo>
                  <a:pt x="3141695" y="3124558"/>
                </a:lnTo>
                <a:lnTo>
                  <a:pt x="0" y="31245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60133">
            <a:off x="-744264" y="203779"/>
            <a:ext cx="2638025" cy="1549240"/>
          </a:xfrm>
          <a:custGeom>
            <a:avLst/>
            <a:gdLst/>
            <a:ahLst/>
            <a:cxnLst/>
            <a:rect l="l" t="t" r="r" b="b"/>
            <a:pathLst>
              <a:path w="2638025" h="1549240">
                <a:moveTo>
                  <a:pt x="0" y="0"/>
                </a:moveTo>
                <a:lnTo>
                  <a:pt x="2638025" y="0"/>
                </a:lnTo>
                <a:lnTo>
                  <a:pt x="2638025" y="1549240"/>
                </a:lnTo>
                <a:lnTo>
                  <a:pt x="0" y="1549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117147" y="1333105"/>
            <a:ext cx="821480" cy="811025"/>
          </a:xfrm>
          <a:custGeom>
            <a:avLst/>
            <a:gdLst/>
            <a:ahLst/>
            <a:cxnLst/>
            <a:rect l="l" t="t" r="r" b="b"/>
            <a:pathLst>
              <a:path w="821480" h="811025">
                <a:moveTo>
                  <a:pt x="0" y="0"/>
                </a:moveTo>
                <a:lnTo>
                  <a:pt x="821480" y="0"/>
                </a:lnTo>
                <a:lnTo>
                  <a:pt x="821480" y="811025"/>
                </a:lnTo>
                <a:lnTo>
                  <a:pt x="0" y="8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938627" y="820940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5399999">
            <a:off x="16653922" y="2488728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4" y="0"/>
                </a:lnTo>
                <a:lnTo>
                  <a:pt x="3240804" y="2193534"/>
                </a:lnTo>
                <a:lnTo>
                  <a:pt x="0" y="21935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9107094">
            <a:off x="9866882" y="1294284"/>
            <a:ext cx="1443007" cy="472257"/>
          </a:xfrm>
          <a:custGeom>
            <a:avLst/>
            <a:gdLst/>
            <a:ahLst/>
            <a:cxnLst/>
            <a:rect l="l" t="t" r="r" b="b"/>
            <a:pathLst>
              <a:path w="1443007" h="472257">
                <a:moveTo>
                  <a:pt x="0" y="0"/>
                </a:moveTo>
                <a:lnTo>
                  <a:pt x="1443007" y="0"/>
                </a:lnTo>
                <a:lnTo>
                  <a:pt x="1443007" y="472257"/>
                </a:lnTo>
                <a:lnTo>
                  <a:pt x="0" y="4722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708914" y="4908594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3" y="0"/>
                </a:lnTo>
                <a:lnTo>
                  <a:pt x="1146153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11DC1776-0317-C6DF-2277-739E875C05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049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4658" y="3504024"/>
            <a:ext cx="4795007" cy="3861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5082" y="347852"/>
            <a:ext cx="9215847" cy="5952491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12193484" y="366561"/>
            <a:ext cx="6829406" cy="2517393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89424" y="574517"/>
            <a:ext cx="5248518" cy="2218830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50" y="3727314"/>
            <a:ext cx="4366530" cy="4715853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81262" y="3609422"/>
            <a:ext cx="4366530" cy="471148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617450" y="4657292"/>
            <a:ext cx="3412755" cy="36273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236292" y="7990059"/>
            <a:ext cx="18288000" cy="22413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E29F1A-15A7-1FC3-B2A2-8EE5FB42DD31}"/>
              </a:ext>
            </a:extLst>
          </p:cNvPr>
          <p:cNvSpPr txBox="1"/>
          <p:nvPr/>
        </p:nvSpPr>
        <p:spPr>
          <a:xfrm>
            <a:off x="4857750" y="971550"/>
            <a:ext cx="77438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Những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học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sinh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ngoan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xinh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yêu</a:t>
            </a:r>
            <a:endParaRPr lang="en-US" sz="81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71550" y="2"/>
            <a:ext cx="3385566" cy="434046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559088" y="214314"/>
            <a:ext cx="2728913" cy="2537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376" y="2185988"/>
            <a:ext cx="5556624" cy="7390938"/>
          </a:xfrm>
          <a:prstGeom prst="rect">
            <a:avLst/>
          </a:prstGeom>
        </p:spPr>
      </p:pic>
      <p:pic>
        <p:nvPicPr>
          <p:cNvPr id="15" name="Picture 14" descr="A cartoon of a child holding a bouquet of flowers&#10;&#10;Description automatically generated">
            <a:extLst>
              <a:ext uri="{FF2B5EF4-FFF2-40B4-BE49-F238E27FC236}">
                <a16:creationId xmlns:a16="http://schemas.microsoft.com/office/drawing/2014/main" id="{F811CF99-68D4-D482-702F-231E6B0791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404" y="3700463"/>
            <a:ext cx="3072953" cy="3736181"/>
          </a:xfrm>
          <a:prstGeom prst="rect">
            <a:avLst/>
          </a:prstGeom>
        </p:spPr>
      </p:pic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2AA48E0C-0011-D359-1714-BBD3A472F6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28561" y="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27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138" y="785813"/>
            <a:ext cx="10687050" cy="6086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1E9B41-7D40-865E-02E2-5F8AFCFBC1F3}"/>
              </a:ext>
            </a:extLst>
          </p:cNvPr>
          <p:cNvSpPr txBox="1"/>
          <p:nvPr/>
        </p:nvSpPr>
        <p:spPr>
          <a:xfrm>
            <a:off x="3800476" y="1957388"/>
            <a:ext cx="9929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FA234367-6F91-AD92-160D-FB6D0A44DDEF}"/>
              </a:ext>
            </a:extLst>
          </p:cNvPr>
          <p:cNvSpPr/>
          <p:nvPr/>
        </p:nvSpPr>
        <p:spPr>
          <a:xfrm>
            <a:off x="12673012" y="3800476"/>
            <a:ext cx="5386388" cy="6586538"/>
          </a:xfrm>
          <a:custGeom>
            <a:avLst/>
            <a:gdLst/>
            <a:ahLst/>
            <a:cxnLst/>
            <a:rect l="l" t="t" r="r" b="b"/>
            <a:pathLst>
              <a:path w="5997321" h="8229600">
                <a:moveTo>
                  <a:pt x="0" y="0"/>
                </a:moveTo>
                <a:lnTo>
                  <a:pt x="5997321" y="0"/>
                </a:lnTo>
                <a:lnTo>
                  <a:pt x="59973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ACD979F0-946E-FAD0-DD66-823A3515F6B1}"/>
              </a:ext>
            </a:extLst>
          </p:cNvPr>
          <p:cNvSpPr/>
          <p:nvPr/>
        </p:nvSpPr>
        <p:spPr>
          <a:xfrm>
            <a:off x="280882" y="5400677"/>
            <a:ext cx="5476982" cy="4886324"/>
          </a:xfrm>
          <a:custGeom>
            <a:avLst/>
            <a:gdLst/>
            <a:ahLst/>
            <a:cxnLst/>
            <a:rect l="l" t="t" r="r" b="b"/>
            <a:pathLst>
              <a:path w="4597542" h="4114800">
                <a:moveTo>
                  <a:pt x="0" y="0"/>
                </a:moveTo>
                <a:lnTo>
                  <a:pt x="4597542" y="0"/>
                </a:lnTo>
                <a:lnTo>
                  <a:pt x="4597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CAC1B383-5990-5220-698A-08D7D2CAF158}"/>
              </a:ext>
            </a:extLst>
          </p:cNvPr>
          <p:cNvSpPr/>
          <p:nvPr/>
        </p:nvSpPr>
        <p:spPr>
          <a:xfrm>
            <a:off x="14101763" y="1042987"/>
            <a:ext cx="3800474" cy="2414588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07EA7793-FDE4-F247-C671-DC772D8EFEC3}"/>
              </a:ext>
            </a:extLst>
          </p:cNvPr>
          <p:cNvSpPr/>
          <p:nvPr/>
        </p:nvSpPr>
        <p:spPr>
          <a:xfrm>
            <a:off x="1000126" y="3871913"/>
            <a:ext cx="3200399" cy="1557336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8DD22F4-0772-85A5-3B66-DFEDFD9E40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021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4658" y="3504024"/>
            <a:ext cx="4795007" cy="3861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5082" y="347852"/>
            <a:ext cx="9215847" cy="5952491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12193484" y="366561"/>
            <a:ext cx="6829406" cy="2517393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89424" y="574517"/>
            <a:ext cx="5248518" cy="2218830"/>
          </a:xfrm>
          <a:prstGeom prst="rect">
            <a:avLst/>
          </a:prstGeom>
        </p:spPr>
      </p:pic>
      <p:pic>
        <p:nvPicPr>
          <p:cNvPr id="104" name="Picture 103">
            <a:hlinkClick r:id="rId8" action="ppaction://hlinksldjump"/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488862" y="5157355"/>
            <a:ext cx="3412755" cy="362734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14325" y="1"/>
            <a:ext cx="4042791" cy="51830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559088" y="214314"/>
            <a:ext cx="2728913" cy="2537889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882" y="2357438"/>
            <a:ext cx="5556624" cy="7390938"/>
          </a:xfrm>
          <a:prstGeom prst="rect">
            <a:avLst/>
          </a:prstGeom>
        </p:spPr>
      </p:pic>
      <p:pic>
        <p:nvPicPr>
          <p:cNvPr id="3" name="j">
            <a:hlinkClick r:id="rId15" action="ppaction://hlinksldjump"/>
            <a:extLst>
              <a:ext uri="{FF2B5EF4-FFF2-40B4-BE49-F238E27FC236}">
                <a16:creationId xmlns:a16="http://schemas.microsoft.com/office/drawing/2014/main" id="{D890C6F6-E40E-6167-CFBF-FD84941F32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50" y="3727314"/>
            <a:ext cx="4366530" cy="4715853"/>
          </a:xfrm>
          <a:prstGeom prst="rect">
            <a:avLst/>
          </a:prstGeom>
        </p:spPr>
      </p:pic>
      <p:pic>
        <p:nvPicPr>
          <p:cNvPr id="8" name="g">
            <a:hlinkClick r:id="rId18" action="ppaction://hlinksldjump"/>
            <a:extLst>
              <a:ext uri="{FF2B5EF4-FFF2-40B4-BE49-F238E27FC236}">
                <a16:creationId xmlns:a16="http://schemas.microsoft.com/office/drawing/2014/main" id="{F658C6DB-8A35-3DF0-F403-AB70B98FD87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981274" y="3537984"/>
            <a:ext cx="4366530" cy="4711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AC0CC7-CAEE-585E-B95A-FCCA228672F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236292" y="7990059"/>
            <a:ext cx="18288000" cy="2241393"/>
          </a:xfrm>
          <a:prstGeom prst="rect">
            <a:avLst/>
          </a:prstGeom>
        </p:spPr>
      </p:pic>
      <p:pic>
        <p:nvPicPr>
          <p:cNvPr id="13" name="GAME ĐƯỢC CHIA SẺ MIỄN PHÍ BỚI NK POWERSKILLS" descr="Káº¿t quáº£ hÃ¬nh áº£nh cho win text gif">
            <a:extLst>
              <a:ext uri="{FF2B5EF4-FFF2-40B4-BE49-F238E27FC236}">
                <a16:creationId xmlns:a16="http://schemas.microsoft.com/office/drawing/2014/main" id="{036C0EA1-CC9D-4CE4-0C66-993D813C03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288" y="420011"/>
            <a:ext cx="5345007" cy="534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23" action="ppaction://hlinksldjump"/>
            <a:extLst>
              <a:ext uri="{FF2B5EF4-FFF2-40B4-BE49-F238E27FC236}">
                <a16:creationId xmlns:a16="http://schemas.microsoft.com/office/drawing/2014/main" id="{F95EB278-706A-C40E-9CA7-7578837BBDC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393112" y="3492275"/>
            <a:ext cx="3072651" cy="373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46758 0.1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72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597 0.10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44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66731 0.020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531 0.1652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6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869" objId="1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4147848" y="731521"/>
            <a:ext cx="10071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4419600" y="7353300"/>
            <a:ext cx="9372600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DC74D16-AFAB-4F90-132F-558BDEEF43A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01600" y="4000500"/>
            <a:ext cx="3185043" cy="526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C9AFA-1260-4C91-B45E-F4B08C2A35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E9E15A-2CA9-4628-88B5-AAD3151A84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13BBA5-48B7-4C49-AE0F-94308409E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522980C-95C6-4A52-98D0-C06B957A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66904-D455-4515-B8F0-D76B26E3A7B9}"/>
              </a:ext>
            </a:extLst>
          </p:cNvPr>
          <p:cNvSpPr txBox="1"/>
          <p:nvPr/>
        </p:nvSpPr>
        <p:spPr>
          <a:xfrm>
            <a:off x="4147848" y="731521"/>
            <a:ext cx="10071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70AAA89-EDC5-4D8A-8DF4-287CFE2A8247}"/>
              </a:ext>
            </a:extLst>
          </p:cNvPr>
          <p:cNvSpPr/>
          <p:nvPr/>
        </p:nvSpPr>
        <p:spPr>
          <a:xfrm>
            <a:off x="4343400" y="6362700"/>
            <a:ext cx="10210800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7A3B7C94-3F52-45EA-9E9D-8FA429A4D3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1040118C-8E63-B3D2-48D8-BE90FF15DA4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01600" y="4686300"/>
            <a:ext cx="2847926" cy="409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6D5B7-A652-499B-8367-A2C763323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41B09-76B4-4D96-B745-E28F59D0A0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27ABD-5C27-4EBE-9803-7C1A1088F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9B759FDA-A26C-42D9-8CF4-608F5758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64D45-9857-4A7A-ADD8-1EE69BEC4B74}"/>
              </a:ext>
            </a:extLst>
          </p:cNvPr>
          <p:cNvSpPr txBox="1"/>
          <p:nvPr/>
        </p:nvSpPr>
        <p:spPr>
          <a:xfrm>
            <a:off x="4191000" y="1409700"/>
            <a:ext cx="10071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D08D11D3-F344-45A1-9102-18221A40D1DF}"/>
              </a:ext>
            </a:extLst>
          </p:cNvPr>
          <p:cNvSpPr/>
          <p:nvPr/>
        </p:nvSpPr>
        <p:spPr>
          <a:xfrm>
            <a:off x="5486400" y="6286500"/>
            <a:ext cx="7239000" cy="16002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9296A991-DB0A-4F31-8BD5-A0FC589A75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A948A0A-849D-44EB-F7CC-5DC5000D07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277600" y="5448300"/>
            <a:ext cx="3689885" cy="26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C8A86F-551F-4B3D-8D40-091043922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68DD7-C1C4-486F-B390-1C1C0CE2AC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B4B14-EB5F-4EE5-9A0B-334E381351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21907F6-7B65-431D-941E-EB4E1954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461E7B-1981-4A9E-BDEC-B004026084B0}"/>
              </a:ext>
            </a:extLst>
          </p:cNvPr>
          <p:cNvSpPr txBox="1"/>
          <p:nvPr/>
        </p:nvSpPr>
        <p:spPr>
          <a:xfrm>
            <a:off x="4147848" y="731521"/>
            <a:ext cx="10071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 tên tâm, bán kính, đường kính của hình tròn dưới đây.</a:t>
            </a:r>
            <a:endParaRPr lang="en-US" sz="4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91307AC-722F-4484-8DA8-258CB2ACE412}"/>
              </a:ext>
            </a:extLst>
          </p:cNvPr>
          <p:cNvSpPr/>
          <p:nvPr/>
        </p:nvSpPr>
        <p:spPr>
          <a:xfrm>
            <a:off x="2438400" y="6357923"/>
            <a:ext cx="8751426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tâm O, bán kính là OA, OB, AB là đường kính.</a:t>
            </a:r>
            <a:endParaRPr lang="en-US" sz="4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BF715578-1139-450D-9758-FDFE2A183C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A6BF786-5B83-8C4B-4E7E-6B3F48C171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668000" y="4610100"/>
            <a:ext cx="4988784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448</Words>
  <Application>Microsoft Office PowerPoint</Application>
  <PresentationFormat>Custom</PresentationFormat>
  <Paragraphs>52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24</cp:revision>
  <dcterms:created xsi:type="dcterms:W3CDTF">2006-08-16T00:00:00Z</dcterms:created>
  <dcterms:modified xsi:type="dcterms:W3CDTF">2024-12-05T14:03:35Z</dcterms:modified>
  <dc:identifier>DAGSGSjGnWM</dc:identifier>
</cp:coreProperties>
</file>