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75" r:id="rId2"/>
  </p:sldMasterIdLst>
  <p:notesMasterIdLst>
    <p:notesMasterId r:id="rId22"/>
  </p:notesMasterIdLst>
  <p:sldIdLst>
    <p:sldId id="279" r:id="rId3"/>
    <p:sldId id="281" r:id="rId4"/>
    <p:sldId id="323" r:id="rId5"/>
    <p:sldId id="324" r:id="rId6"/>
    <p:sldId id="293" r:id="rId7"/>
    <p:sldId id="297" r:id="rId8"/>
    <p:sldId id="318" r:id="rId9"/>
    <p:sldId id="283" r:id="rId10"/>
    <p:sldId id="285" r:id="rId11"/>
    <p:sldId id="284" r:id="rId12"/>
    <p:sldId id="292" r:id="rId13"/>
    <p:sldId id="257" r:id="rId14"/>
    <p:sldId id="258" r:id="rId15"/>
    <p:sldId id="325" r:id="rId16"/>
    <p:sldId id="259" r:id="rId17"/>
    <p:sldId id="320" r:id="rId18"/>
    <p:sldId id="321" r:id="rId19"/>
    <p:sldId id="322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2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;p:notes">
            <a:extLst>
              <a:ext uri="{FF2B5EF4-FFF2-40B4-BE49-F238E27FC236}">
                <a16:creationId xmlns:a16="http://schemas.microsoft.com/office/drawing/2014/main" id="{D10CA7BD-9C60-B2DE-29FF-5410F093FF1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099" name="Google Shape;52;p:notes">
            <a:extLst>
              <a:ext uri="{FF2B5EF4-FFF2-40B4-BE49-F238E27FC236}">
                <a16:creationId xmlns:a16="http://schemas.microsoft.com/office/drawing/2014/main" id="{C7E745C8-1097-D302-F8F0-9412B13281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922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7436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30/12/2024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2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7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0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33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6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4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5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30/12/2024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30/12/2024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0D6D0E49-1071-0C3A-3412-FDD6ED7DF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4987" y="1338607"/>
            <a:ext cx="6200988" cy="2554664"/>
          </a:xfrm>
        </p:spPr>
        <p:txBody>
          <a:bodyPr vert="horz" lIns="91425" tIns="91425" rIns="91425" bIns="91425" rtlCol="0" anchor="ctr">
            <a:normAutofit/>
          </a:bodyPr>
          <a:lstStyle/>
          <a:p>
            <a:r>
              <a:rPr lang="en-US" altLang="en-US" sz="7200" b="1" dirty="0" err="1">
                <a:latin typeface="Quicksand Medium"/>
                <a:ea typeface="Arial-Rounded"/>
                <a:cs typeface="Arial-Rounded"/>
              </a:rPr>
              <a:t>Bài</a:t>
            </a:r>
            <a:r>
              <a:rPr lang="en-US" altLang="en-US" sz="7200" b="1" dirty="0">
                <a:latin typeface="Quicksand Medium"/>
                <a:ea typeface="Arial-Rounded"/>
                <a:cs typeface="Arial-Rounded"/>
              </a:rPr>
              <a:t> </a:t>
            </a:r>
            <a:r>
              <a:rPr lang="vi-VN" altLang="en-US" sz="7200" b="1" dirty="0">
                <a:latin typeface="Quicksand Medium"/>
                <a:ea typeface="Arial-Rounded"/>
                <a:cs typeface="Arial-Rounded"/>
              </a:rPr>
              <a:t>74</a:t>
            </a:r>
            <a:r>
              <a:rPr lang="en-US" altLang="en-US" sz="7200" b="1" dirty="0">
                <a:latin typeface="Quicksand Medium"/>
                <a:ea typeface="Arial-Rounded"/>
                <a:cs typeface="Arial-Rounded"/>
              </a:rPr>
              <a:t>: </a:t>
            </a:r>
            <a:br>
              <a:rPr lang="vi-VN" altLang="en-US" sz="7200" b="1" dirty="0">
                <a:latin typeface="Quicksand Medium"/>
                <a:ea typeface="Arial-Rounded"/>
                <a:cs typeface="Arial-Rounded"/>
              </a:rPr>
            </a:br>
            <a:r>
              <a:rPr lang="vi-VN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oa</a:t>
            </a:r>
            <a:r>
              <a:rPr lang="vi-VN" altLang="en-US" sz="8000" b="1" dirty="0">
                <a:solidFill>
                  <a:srgbClr val="FF0000"/>
                </a:solidFill>
              </a:rPr>
              <a:t>   </a:t>
            </a:r>
            <a:r>
              <a:rPr lang="vi-VN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endParaRPr lang="en-US" altLang="en-US" sz="7200" b="1" dirty="0">
              <a:latin typeface="Quicksand Medium"/>
              <a:ea typeface="Arial-Rounded"/>
              <a:cs typeface="Arial-Rounde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60177-51F4-5569-1D8E-2D02F184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16740"/>
            <a:ext cx="19621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B45E7-DB6D-204B-62EB-F6E5A981FC73}"/>
              </a:ext>
            </a:extLst>
          </p:cNvPr>
          <p:cNvSpPr txBox="1"/>
          <p:nvPr/>
        </p:nvSpPr>
        <p:spPr>
          <a:xfrm>
            <a:off x="3300414" y="85726"/>
            <a:ext cx="5591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dirty="0">
                <a:latin typeface="+mj-lt"/>
              </a:rPr>
              <a:t>Thứ sáu ngày 26 tháng 12 năm 2024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5027E6-01D8-8E9B-76C5-73CED3A3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708" y="3893271"/>
            <a:ext cx="5348881" cy="2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53" tIns="25727" rIns="51453" bIns="25727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0"/>
              </a:spcBef>
              <a:buNone/>
            </a:pPr>
            <a:r>
              <a:rPr lang="vi-VN" altLang="en-US" sz="1600" b="1" dirty="0">
                <a:latin typeface="Times New Roman (Headings)"/>
                <a:cs typeface="Lato" panose="020F0502020204030203" pitchFamily="34" charset="0"/>
              </a:rPr>
              <a:t>(</a:t>
            </a:r>
            <a:r>
              <a:rPr lang="en-GB" altLang="en-US" sz="1600" b="1" dirty="0" err="1">
                <a:latin typeface="Times New Roman (Headings)"/>
                <a:cs typeface="Lato" panose="020F0502020204030203" pitchFamily="34" charset="0"/>
              </a:rPr>
              <a:t>Tiết</a:t>
            </a:r>
            <a:r>
              <a:rPr lang="en-GB" altLang="en-US" sz="1600" b="1" dirty="0">
                <a:latin typeface="Times New Roman (Headings)"/>
                <a:cs typeface="Lato" panose="020F0502020204030203" pitchFamily="34" charset="0"/>
              </a:rPr>
              <a:t>  </a:t>
            </a:r>
            <a:r>
              <a:rPr lang="vi-VN" altLang="en-US" sz="1600" b="1" dirty="0">
                <a:latin typeface="Times New Roman (Headings)"/>
                <a:cs typeface="Lato" panose="020F0502020204030203" pitchFamily="34" charset="0"/>
              </a:rPr>
              <a:t>1+2)</a:t>
            </a:r>
            <a:endParaRPr lang="en-GB" altLang="en-US" sz="1600" b="1" dirty="0">
              <a:latin typeface="Times New Roman (Headings)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348F3-2CDC-9068-B1A4-115063CB4641}"/>
              </a:ext>
            </a:extLst>
          </p:cNvPr>
          <p:cNvSpPr txBox="1"/>
          <p:nvPr/>
        </p:nvSpPr>
        <p:spPr>
          <a:xfrm>
            <a:off x="4556667" y="6367492"/>
            <a:ext cx="38893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>
                <a:latin typeface="+mj-lt"/>
              </a:rPr>
              <a:t>Giáo viên: Nguyễn Thị Minh Ảnh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981" y="5299257"/>
            <a:ext cx="15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07" y="575109"/>
            <a:ext cx="5924281" cy="417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94918" y="5533695"/>
            <a:ext cx="11373012" cy="1043944"/>
            <a:chOff x="242805" y="4426996"/>
            <a:chExt cx="11373012" cy="1043944"/>
          </a:xfrm>
        </p:grpSpPr>
        <p:sp>
          <p:nvSpPr>
            <p:cNvPr id="17" name="TextBox 16"/>
            <p:cNvSpPr txBox="1"/>
            <p:nvPr/>
          </p:nvSpPr>
          <p:spPr>
            <a:xfrm>
              <a:off x="7875278" y="4455277"/>
              <a:ext cx="37405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chích chòe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2805" y="4426996"/>
              <a:ext cx="2807999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đóa hoa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6901" y="4443167"/>
              <a:ext cx="2648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váy xòe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Times New Roman (Headings)"/>
                </a:rPr>
                <a:t>   </a:t>
              </a:r>
              <a:r>
                <a:rPr lang="vi-VN" sz="4800" b="1" dirty="0">
                  <a:latin typeface="Times New Roman (Headings)"/>
                </a:rPr>
                <a:t>Đọc</a:t>
              </a:r>
              <a:endParaRPr lang="en-US" sz="4800" b="1" dirty="0">
                <a:latin typeface="Times New Roman (Headings)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880494" cy="923330"/>
              <a:chOff x="5133532" y="2295939"/>
              <a:chExt cx="1880494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98562" y="2295939"/>
                <a:ext cx="98105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814842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2023862"/>
            <a:ext cx="9919666" cy="2429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200ED-493E-0EA9-AF4F-F1CA9240A182}"/>
              </a:ext>
            </a:extLst>
          </p:cNvPr>
          <p:cNvSpPr txBox="1"/>
          <p:nvPr/>
        </p:nvSpPr>
        <p:spPr>
          <a:xfrm>
            <a:off x="3300414" y="96117"/>
            <a:ext cx="5591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dirty="0">
                <a:latin typeface="+mj-lt"/>
              </a:rPr>
              <a:t>Thứ sáu ngày 26 tháng 12 năm 2024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07" y="48363"/>
            <a:ext cx="10822882" cy="38891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46420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530022" y="573744"/>
              <a:ext cx="1393482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Đọc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5469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9700" y="3995678"/>
            <a:ext cx="117746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sang,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nàn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405" y="580937"/>
            <a:ext cx="114571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khoe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rộ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pPr algn="just"/>
            <a:endParaRPr lang="en-US" sz="4800" b="1" dirty="0">
              <a:solidFill>
                <a:srgbClr val="7030A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29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Nói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hoa khoe sắc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" y="723345"/>
            <a:ext cx="9532859" cy="61346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64"/>
            <a:ext cx="12192000" cy="65325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2E267EA-AC94-B7ED-5B34-CAE0C5985D0D}"/>
              </a:ext>
            </a:extLst>
          </p:cNvPr>
          <p:cNvSpPr/>
          <p:nvPr/>
        </p:nvSpPr>
        <p:spPr>
          <a:xfrm>
            <a:off x="1941920" y="3063711"/>
            <a:ext cx="2441543" cy="810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DB1278-D83A-7B69-D468-6032E64A3317}"/>
              </a:ext>
            </a:extLst>
          </p:cNvPr>
          <p:cNvSpPr/>
          <p:nvPr/>
        </p:nvSpPr>
        <p:spPr>
          <a:xfrm>
            <a:off x="7552439" y="3033074"/>
            <a:ext cx="2441543" cy="810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9CAC4D-FD61-E6A0-1B7A-A74F9B74F1DA}"/>
              </a:ext>
            </a:extLst>
          </p:cNvPr>
          <p:cNvSpPr/>
          <p:nvPr/>
        </p:nvSpPr>
        <p:spPr>
          <a:xfrm>
            <a:off x="4743252" y="4290766"/>
            <a:ext cx="2441543" cy="810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5285A-F071-E643-C966-B952F497FB97}"/>
              </a:ext>
            </a:extLst>
          </p:cNvPr>
          <p:cNvSpPr/>
          <p:nvPr/>
        </p:nvSpPr>
        <p:spPr>
          <a:xfrm>
            <a:off x="7543798" y="4281338"/>
            <a:ext cx="2441543" cy="810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FC8DC9-6A41-1061-CB02-55DCB9F269B5}"/>
              </a:ext>
            </a:extLst>
          </p:cNvPr>
          <p:cNvSpPr/>
          <p:nvPr/>
        </p:nvSpPr>
        <p:spPr>
          <a:xfrm>
            <a:off x="3359868" y="5498967"/>
            <a:ext cx="2441543" cy="810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A540E8-50E0-BD1D-A69F-B338B022BB9B}"/>
              </a:ext>
            </a:extLst>
          </p:cNvPr>
          <p:cNvSpPr/>
          <p:nvPr/>
        </p:nvSpPr>
        <p:spPr>
          <a:xfrm>
            <a:off x="6161989" y="5482467"/>
            <a:ext cx="2441543" cy="810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06400"/>
            <a:ext cx="11252199" cy="623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101" y="5472219"/>
            <a:ext cx="149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oa</a:t>
            </a:r>
            <a:endParaRPr lang="en-US" sz="5400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228" y="5462792"/>
            <a:ext cx="149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oe</a:t>
            </a:r>
            <a:endParaRPr lang="en-US" sz="5400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3698" y="5475884"/>
            <a:ext cx="149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oa</a:t>
            </a:r>
            <a:endParaRPr lang="en-US" sz="5400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12064999" cy="640079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101492" y="3048977"/>
            <a:ext cx="1185008" cy="1853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101492" y="3048977"/>
            <a:ext cx="1185008" cy="900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23692" y="4966677"/>
            <a:ext cx="1477108" cy="140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23692" y="3861777"/>
            <a:ext cx="1282700" cy="2297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vi-VN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 trải nghiệm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75B0A-967F-6592-757F-118EEDE5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74AC3-7D1B-C99D-BC56-A85FBB305197}"/>
              </a:ext>
            </a:extLst>
          </p:cNvPr>
          <p:cNvSpPr txBox="1"/>
          <p:nvPr/>
        </p:nvSpPr>
        <p:spPr>
          <a:xfrm>
            <a:off x="3300414" y="85726"/>
            <a:ext cx="5591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dirty="0">
                <a:latin typeface="+mj-lt"/>
              </a:rPr>
              <a:t>Thứ sáu ngày 26 tháng 12 năm 2024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822988"/>
            <a:ext cx="4818128" cy="986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7828" y="2912175"/>
            <a:ext cx="188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7820" y="68891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50729" y="149473"/>
            <a:ext cx="2655226" cy="994442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Đọc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28079"/>
              </p:ext>
            </p:extLst>
          </p:nvPr>
        </p:nvGraphicFramePr>
        <p:xfrm>
          <a:off x="3953812" y="1767042"/>
          <a:ext cx="4765184" cy="105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5945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89965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9756" y="1805709"/>
            <a:ext cx="199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6323" y="5616528"/>
            <a:ext cx="15438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5141" y="3856516"/>
            <a:ext cx="10261369" cy="961760"/>
            <a:chOff x="915141" y="4393375"/>
            <a:chExt cx="10261369" cy="961760"/>
          </a:xfrm>
        </p:grpSpPr>
        <p:sp>
          <p:nvSpPr>
            <p:cNvPr id="18" name="TextBox 17"/>
            <p:cNvSpPr txBox="1"/>
            <p:nvPr/>
          </p:nvSpPr>
          <p:spPr>
            <a:xfrm>
              <a:off x="915141" y="443180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rướn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9903" y="4402384"/>
              <a:ext cx="18833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sườn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78587" y="4936914"/>
            <a:ext cx="10133757" cy="971784"/>
            <a:chOff x="1024826" y="5323125"/>
            <a:chExt cx="10133757" cy="971784"/>
          </a:xfrm>
        </p:grpSpPr>
        <p:sp>
          <p:nvSpPr>
            <p:cNvPr id="29" name="TextBox 28"/>
            <p:cNvSpPr txBox="1"/>
            <p:nvPr/>
          </p:nvSpPr>
          <p:spPr>
            <a:xfrm>
              <a:off x="6226142" y="532312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sương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43059" y="5337898"/>
              <a:ext cx="2949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688919"/>
            <a:ext cx="297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921" y="5697680"/>
            <a:ext cx="4194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8412" y="5721127"/>
            <a:ext cx="4194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3212" y="5662511"/>
            <a:ext cx="4194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11A47-2EDB-E160-8FEC-EE27CA2FAA53}"/>
              </a:ext>
            </a:extLst>
          </p:cNvPr>
          <p:cNvSpPr txBox="1"/>
          <p:nvPr/>
        </p:nvSpPr>
        <p:spPr>
          <a:xfrm>
            <a:off x="3300414" y="85726"/>
            <a:ext cx="5591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dirty="0">
                <a:latin typeface="+mj-lt"/>
              </a:rPr>
              <a:t>Thứ sáu ngày 26 tháng 12 năm 2024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4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962" y="66319"/>
            <a:ext cx="118957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tiếng gà gọi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phía đông ửng hồng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xua tan màn sương. </a:t>
            </a:r>
            <a:r>
              <a:rPr 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bừng tỉnh sau một giấc ngủ dài, vươn mình đón những tia nắng đầu tiên của ngày mới. </a:t>
            </a:r>
            <a:r>
              <a:rPr lang="vi-VN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quê rộn ràng những âm  thanh của cuộc sống.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tới lớp. </a:t>
            </a:r>
            <a:r>
              <a:rPr lang="vi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đi làm.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273" y="111104"/>
            <a:ext cx="12039727" cy="5630011"/>
            <a:chOff x="242426" y="23902"/>
            <a:chExt cx="12039727" cy="5630011"/>
          </a:xfrm>
        </p:grpSpPr>
        <p:grpSp>
          <p:nvGrpSpPr>
            <p:cNvPr id="18" name="Group 17"/>
            <p:cNvGrpSpPr/>
            <p:nvPr/>
          </p:nvGrpSpPr>
          <p:grpSpPr>
            <a:xfrm>
              <a:off x="242426" y="23902"/>
              <a:ext cx="12039727" cy="5630011"/>
              <a:chOff x="-1" y="-1"/>
              <a:chExt cx="12039727" cy="563001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0"/>
                <a:ext cx="12039726" cy="5630010"/>
                <a:chOff x="0" y="0"/>
                <a:chExt cx="12039726" cy="563001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0" y="0"/>
                  <a:ext cx="12039726" cy="5280338"/>
                  <a:chOff x="0" y="0"/>
                  <a:chExt cx="12039726" cy="5280338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4673" y="0"/>
                    <a:ext cx="11975053" cy="5280338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/>
                  <p:cNvSpPr/>
                  <p:nvPr/>
                </p:nvSpPr>
                <p:spPr>
                  <a:xfrm>
                    <a:off x="0" y="1481070"/>
                    <a:ext cx="2923504" cy="850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000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1249839" y="5114855"/>
                  <a:ext cx="7894162" cy="5151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-1"/>
                <a:ext cx="1512397" cy="933181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201" y="111104"/>
              <a:ext cx="4441940" cy="93318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01305" y="5982527"/>
            <a:ext cx="96074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6947" y="185481"/>
            <a:ext cx="3903215" cy="822076"/>
            <a:chOff x="1060549" y="587625"/>
            <a:chExt cx="2736751" cy="82207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464227" cy="6694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883B52-92A4-1C46-AB2E-780289D00DD2}"/>
              </a:ext>
            </a:extLst>
          </p:cNvPr>
          <p:cNvSpPr txBox="1"/>
          <p:nvPr/>
        </p:nvSpPr>
        <p:spPr>
          <a:xfrm>
            <a:off x="3300414" y="96117"/>
            <a:ext cx="5591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dirty="0">
                <a:latin typeface="+mj-lt"/>
              </a:rPr>
              <a:t>Thứ sáu ngày 26 tháng 12 năm 2024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197" y="38060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808182" y="1934637"/>
            <a:ext cx="10362353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8D4C9-F04D-289C-EBBA-FE3FECFF1BC2}"/>
              </a:ext>
            </a:extLst>
          </p:cNvPr>
          <p:cNvSpPr txBox="1"/>
          <p:nvPr/>
        </p:nvSpPr>
        <p:spPr>
          <a:xfrm>
            <a:off x="3300414" y="85726"/>
            <a:ext cx="5591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dirty="0">
                <a:latin typeface="+mj-lt"/>
              </a:rPr>
              <a:t>Thứ sáu ngày 26 tháng 12 năm 2024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021822" y="2447770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76177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262597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</a:t>
              </a:r>
              <a:r>
                <a:rPr lang="en-US" sz="4800" b="1" dirty="0" err="1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1583"/>
              </p:ext>
            </p:extLst>
          </p:nvPr>
        </p:nvGraphicFramePr>
        <p:xfrm>
          <a:off x="4025453" y="1685109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1597526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4189" y="1516607"/>
              <a:ext cx="1880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41479" y="3973537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4917782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lóe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xòe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loe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7" y="761779"/>
            <a:ext cx="206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6F6AE-18CB-F9D2-493F-2F7F692F6656}"/>
              </a:ext>
            </a:extLst>
          </p:cNvPr>
          <p:cNvSpPr txBox="1"/>
          <p:nvPr/>
        </p:nvSpPr>
        <p:spPr>
          <a:xfrm>
            <a:off x="3300414" y="85726"/>
            <a:ext cx="5591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dirty="0">
                <a:latin typeface="+mj-lt"/>
              </a:rPr>
              <a:t>Thứ sáu ngày 26 tháng 12 năm 2024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01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26672" y="4910411"/>
            <a:ext cx="3216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3778" y="4910410"/>
            <a:ext cx="154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506" y="1181311"/>
            <a:ext cx="4064987" cy="2796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3DAB5-A1A7-4700-6EE8-F31B59D34531}"/>
              </a:ext>
            </a:extLst>
          </p:cNvPr>
          <p:cNvSpPr txBox="1"/>
          <p:nvPr/>
        </p:nvSpPr>
        <p:spPr>
          <a:xfrm>
            <a:off x="3300414" y="85726"/>
            <a:ext cx="5591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dirty="0">
                <a:latin typeface="+mj-lt"/>
              </a:rPr>
              <a:t>Thứ sáu ngày 26 tháng 12 năm 2024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3856" y="5237726"/>
            <a:ext cx="429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005" y="5237726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Satın Al 2018 Göz Alıcı Altın Sequins Fildişi Tül Çiçek Kız Elbis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6" y="1"/>
            <a:ext cx="5399227" cy="5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mẫu đầm phụ dâu nhí dễ thương - Ma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09" y="1"/>
            <a:ext cx="4626487" cy="69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398</Words>
  <Application>Microsoft Office PowerPoint</Application>
  <PresentationFormat>Widescreen</PresentationFormat>
  <Paragraphs>87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Chivo Light</vt:lpstr>
      <vt:lpstr>HP001 5 hàng</vt:lpstr>
      <vt:lpstr>Quicksand Medium</vt:lpstr>
      <vt:lpstr>Tahoma</vt:lpstr>
      <vt:lpstr>Times New Roman</vt:lpstr>
      <vt:lpstr>Times New Roman (Headings)</vt:lpstr>
      <vt:lpstr>Wingdings</vt:lpstr>
      <vt:lpstr>Trẻ em Vui vẻ 16x9</vt:lpstr>
      <vt:lpstr>Office Theme</vt:lpstr>
      <vt:lpstr>Bài 74:  oa   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trải nghiệm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Nhi Lê</cp:lastModifiedBy>
  <cp:revision>99</cp:revision>
  <dcterms:created xsi:type="dcterms:W3CDTF">2020-08-13T09:32:00Z</dcterms:created>
  <dcterms:modified xsi:type="dcterms:W3CDTF">2024-12-29T22:38:27Z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