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5" r:id="rId2"/>
    <p:sldId id="356" r:id="rId3"/>
    <p:sldId id="360" r:id="rId4"/>
    <p:sldId id="361" r:id="rId5"/>
    <p:sldId id="362" r:id="rId6"/>
    <p:sldId id="364" r:id="rId7"/>
    <p:sldId id="393" r:id="rId8"/>
    <p:sldId id="392" r:id="rId9"/>
    <p:sldId id="39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68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E0130-B295-4B22-9790-81588EE0A3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5DC0DEA-F65C-48F0-87D4-81A31C35EC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49A0B55-B33E-441B-AC08-35D05B8AEC6A}"/>
              </a:ext>
            </a:extLst>
          </p:cNvPr>
          <p:cNvSpPr>
            <a:spLocks noGrp="1"/>
          </p:cNvSpPr>
          <p:nvPr>
            <p:ph type="dt" sz="half" idx="10"/>
          </p:nvPr>
        </p:nvSpPr>
        <p:spPr/>
        <p:txBody>
          <a:bodyPr/>
          <a:lstStyle/>
          <a:p>
            <a:fld id="{48C8F792-F6A9-4D7B-A399-18FC549C7315}" type="datetimeFigureOut">
              <a:rPr lang="en-US" smtClean="0"/>
              <a:t>12/26/2024</a:t>
            </a:fld>
            <a:endParaRPr lang="en-US"/>
          </a:p>
        </p:txBody>
      </p:sp>
      <p:sp>
        <p:nvSpPr>
          <p:cNvPr id="5" name="Footer Placeholder 4">
            <a:extLst>
              <a:ext uri="{FF2B5EF4-FFF2-40B4-BE49-F238E27FC236}">
                <a16:creationId xmlns:a16="http://schemas.microsoft.com/office/drawing/2014/main" id="{D1A5C2D2-A317-478D-8E4E-99699852FC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5CC1B9-D79A-4F04-9B8A-ED1A89F3E880}"/>
              </a:ext>
            </a:extLst>
          </p:cNvPr>
          <p:cNvSpPr>
            <a:spLocks noGrp="1"/>
          </p:cNvSpPr>
          <p:nvPr>
            <p:ph type="sldNum" sz="quarter" idx="12"/>
          </p:nvPr>
        </p:nvSpPr>
        <p:spPr/>
        <p:txBody>
          <a:bodyPr/>
          <a:lstStyle/>
          <a:p>
            <a:fld id="{3C66AF1F-8949-4469-BB86-61ED703CBE98}" type="slidenum">
              <a:rPr lang="en-US" smtClean="0"/>
              <a:t>‹#›</a:t>
            </a:fld>
            <a:endParaRPr lang="en-US"/>
          </a:p>
        </p:txBody>
      </p:sp>
    </p:spTree>
    <p:extLst>
      <p:ext uri="{BB962C8B-B14F-4D97-AF65-F5344CB8AC3E}">
        <p14:creationId xmlns:p14="http://schemas.microsoft.com/office/powerpoint/2010/main" val="177900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D1AC8-2226-44C4-8DB4-130473CCCD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492B3-E7B4-4782-83C4-2E44F039E8E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50C24D-CFDE-4346-A560-38EEBAA3FE42}"/>
              </a:ext>
            </a:extLst>
          </p:cNvPr>
          <p:cNvSpPr>
            <a:spLocks noGrp="1"/>
          </p:cNvSpPr>
          <p:nvPr>
            <p:ph type="dt" sz="half" idx="10"/>
          </p:nvPr>
        </p:nvSpPr>
        <p:spPr/>
        <p:txBody>
          <a:bodyPr/>
          <a:lstStyle/>
          <a:p>
            <a:fld id="{48C8F792-F6A9-4D7B-A399-18FC549C7315}" type="datetimeFigureOut">
              <a:rPr lang="en-US" smtClean="0"/>
              <a:t>12/26/2024</a:t>
            </a:fld>
            <a:endParaRPr lang="en-US"/>
          </a:p>
        </p:txBody>
      </p:sp>
      <p:sp>
        <p:nvSpPr>
          <p:cNvPr id="5" name="Footer Placeholder 4">
            <a:extLst>
              <a:ext uri="{FF2B5EF4-FFF2-40B4-BE49-F238E27FC236}">
                <a16:creationId xmlns:a16="http://schemas.microsoft.com/office/drawing/2014/main" id="{07D5E825-5C35-40AB-AB59-F140F3AC21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B8E060-4A8E-4637-8727-C00CAEBA7191}"/>
              </a:ext>
            </a:extLst>
          </p:cNvPr>
          <p:cNvSpPr>
            <a:spLocks noGrp="1"/>
          </p:cNvSpPr>
          <p:nvPr>
            <p:ph type="sldNum" sz="quarter" idx="12"/>
          </p:nvPr>
        </p:nvSpPr>
        <p:spPr/>
        <p:txBody>
          <a:bodyPr/>
          <a:lstStyle/>
          <a:p>
            <a:fld id="{3C66AF1F-8949-4469-BB86-61ED703CBE98}" type="slidenum">
              <a:rPr lang="en-US" smtClean="0"/>
              <a:t>‹#›</a:t>
            </a:fld>
            <a:endParaRPr lang="en-US"/>
          </a:p>
        </p:txBody>
      </p:sp>
    </p:spTree>
    <p:extLst>
      <p:ext uri="{BB962C8B-B14F-4D97-AF65-F5344CB8AC3E}">
        <p14:creationId xmlns:p14="http://schemas.microsoft.com/office/powerpoint/2010/main" val="16352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7E3B48-1764-4D71-9C7E-FB96EC44BE5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2A054FE-109C-41E4-9F46-5FFD154C6C1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716D32-EEF2-48B0-B6AC-C8592EB8B2F3}"/>
              </a:ext>
            </a:extLst>
          </p:cNvPr>
          <p:cNvSpPr>
            <a:spLocks noGrp="1"/>
          </p:cNvSpPr>
          <p:nvPr>
            <p:ph type="dt" sz="half" idx="10"/>
          </p:nvPr>
        </p:nvSpPr>
        <p:spPr/>
        <p:txBody>
          <a:bodyPr/>
          <a:lstStyle/>
          <a:p>
            <a:fld id="{48C8F792-F6A9-4D7B-A399-18FC549C7315}" type="datetimeFigureOut">
              <a:rPr lang="en-US" smtClean="0"/>
              <a:t>12/26/2024</a:t>
            </a:fld>
            <a:endParaRPr lang="en-US"/>
          </a:p>
        </p:txBody>
      </p:sp>
      <p:sp>
        <p:nvSpPr>
          <p:cNvPr id="5" name="Footer Placeholder 4">
            <a:extLst>
              <a:ext uri="{FF2B5EF4-FFF2-40B4-BE49-F238E27FC236}">
                <a16:creationId xmlns:a16="http://schemas.microsoft.com/office/drawing/2014/main" id="{15316FC7-3D78-481B-914A-F769B5CEF3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2A805D-033C-4774-8A8E-CFA7C10756B6}"/>
              </a:ext>
            </a:extLst>
          </p:cNvPr>
          <p:cNvSpPr>
            <a:spLocks noGrp="1"/>
          </p:cNvSpPr>
          <p:nvPr>
            <p:ph type="sldNum" sz="quarter" idx="12"/>
          </p:nvPr>
        </p:nvSpPr>
        <p:spPr/>
        <p:txBody>
          <a:bodyPr/>
          <a:lstStyle/>
          <a:p>
            <a:fld id="{3C66AF1F-8949-4469-BB86-61ED703CBE98}" type="slidenum">
              <a:rPr lang="en-US" smtClean="0"/>
              <a:t>‹#›</a:t>
            </a:fld>
            <a:endParaRPr lang="en-US"/>
          </a:p>
        </p:txBody>
      </p:sp>
    </p:spTree>
    <p:extLst>
      <p:ext uri="{BB962C8B-B14F-4D97-AF65-F5344CB8AC3E}">
        <p14:creationId xmlns:p14="http://schemas.microsoft.com/office/powerpoint/2010/main" val="783839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5E9D6-7023-46D1-B9AA-AC1292F751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8E529A-B106-42D6-B5F5-58A0E0106AA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B9FC71-9DAC-47D5-BEC0-BF1A96B41816}"/>
              </a:ext>
            </a:extLst>
          </p:cNvPr>
          <p:cNvSpPr>
            <a:spLocks noGrp="1"/>
          </p:cNvSpPr>
          <p:nvPr>
            <p:ph type="dt" sz="half" idx="10"/>
          </p:nvPr>
        </p:nvSpPr>
        <p:spPr/>
        <p:txBody>
          <a:bodyPr/>
          <a:lstStyle/>
          <a:p>
            <a:fld id="{48C8F792-F6A9-4D7B-A399-18FC549C7315}" type="datetimeFigureOut">
              <a:rPr lang="en-US" smtClean="0"/>
              <a:t>12/26/2024</a:t>
            </a:fld>
            <a:endParaRPr lang="en-US"/>
          </a:p>
        </p:txBody>
      </p:sp>
      <p:sp>
        <p:nvSpPr>
          <p:cNvPr id="5" name="Footer Placeholder 4">
            <a:extLst>
              <a:ext uri="{FF2B5EF4-FFF2-40B4-BE49-F238E27FC236}">
                <a16:creationId xmlns:a16="http://schemas.microsoft.com/office/drawing/2014/main" id="{18C78E2B-A768-49AA-9ABB-B9D8221926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495EA1-B67C-4CF3-8ABE-F4AFEAB4536F}"/>
              </a:ext>
            </a:extLst>
          </p:cNvPr>
          <p:cNvSpPr>
            <a:spLocks noGrp="1"/>
          </p:cNvSpPr>
          <p:nvPr>
            <p:ph type="sldNum" sz="quarter" idx="12"/>
          </p:nvPr>
        </p:nvSpPr>
        <p:spPr/>
        <p:txBody>
          <a:bodyPr/>
          <a:lstStyle/>
          <a:p>
            <a:fld id="{3C66AF1F-8949-4469-BB86-61ED703CBE98}" type="slidenum">
              <a:rPr lang="en-US" smtClean="0"/>
              <a:t>‹#›</a:t>
            </a:fld>
            <a:endParaRPr lang="en-US"/>
          </a:p>
        </p:txBody>
      </p:sp>
    </p:spTree>
    <p:extLst>
      <p:ext uri="{BB962C8B-B14F-4D97-AF65-F5344CB8AC3E}">
        <p14:creationId xmlns:p14="http://schemas.microsoft.com/office/powerpoint/2010/main" val="109704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42D2D-2D8B-4D8F-8548-EE7A81FFF27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F25BEB-2C67-4830-A765-23F687F987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D8D2A50-E529-4B89-9F52-FD437D46A07D}"/>
              </a:ext>
            </a:extLst>
          </p:cNvPr>
          <p:cNvSpPr>
            <a:spLocks noGrp="1"/>
          </p:cNvSpPr>
          <p:nvPr>
            <p:ph type="dt" sz="half" idx="10"/>
          </p:nvPr>
        </p:nvSpPr>
        <p:spPr/>
        <p:txBody>
          <a:bodyPr/>
          <a:lstStyle/>
          <a:p>
            <a:fld id="{48C8F792-F6A9-4D7B-A399-18FC549C7315}" type="datetimeFigureOut">
              <a:rPr lang="en-US" smtClean="0"/>
              <a:t>12/26/2024</a:t>
            </a:fld>
            <a:endParaRPr lang="en-US"/>
          </a:p>
        </p:txBody>
      </p:sp>
      <p:sp>
        <p:nvSpPr>
          <p:cNvPr id="5" name="Footer Placeholder 4">
            <a:extLst>
              <a:ext uri="{FF2B5EF4-FFF2-40B4-BE49-F238E27FC236}">
                <a16:creationId xmlns:a16="http://schemas.microsoft.com/office/drawing/2014/main" id="{D4708F34-BE9D-41F7-B4EE-28E4486646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63AEBE-8FC3-48A4-AD60-F0E893B8418B}"/>
              </a:ext>
            </a:extLst>
          </p:cNvPr>
          <p:cNvSpPr>
            <a:spLocks noGrp="1"/>
          </p:cNvSpPr>
          <p:nvPr>
            <p:ph type="sldNum" sz="quarter" idx="12"/>
          </p:nvPr>
        </p:nvSpPr>
        <p:spPr/>
        <p:txBody>
          <a:bodyPr/>
          <a:lstStyle/>
          <a:p>
            <a:fld id="{3C66AF1F-8949-4469-BB86-61ED703CBE98}" type="slidenum">
              <a:rPr lang="en-US" smtClean="0"/>
              <a:t>‹#›</a:t>
            </a:fld>
            <a:endParaRPr lang="en-US"/>
          </a:p>
        </p:txBody>
      </p:sp>
    </p:spTree>
    <p:extLst>
      <p:ext uri="{BB962C8B-B14F-4D97-AF65-F5344CB8AC3E}">
        <p14:creationId xmlns:p14="http://schemas.microsoft.com/office/powerpoint/2010/main" val="2985229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03434-A68B-4BB6-A981-A14B969D8E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B8F3BF-D43C-4ECA-931F-C48057495B4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929DC32-C79E-4426-9CCF-4EC48D78168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2917444-96A4-4C75-882C-3649CF46BCEF}"/>
              </a:ext>
            </a:extLst>
          </p:cNvPr>
          <p:cNvSpPr>
            <a:spLocks noGrp="1"/>
          </p:cNvSpPr>
          <p:nvPr>
            <p:ph type="dt" sz="half" idx="10"/>
          </p:nvPr>
        </p:nvSpPr>
        <p:spPr/>
        <p:txBody>
          <a:bodyPr/>
          <a:lstStyle/>
          <a:p>
            <a:fld id="{48C8F792-F6A9-4D7B-A399-18FC549C7315}" type="datetimeFigureOut">
              <a:rPr lang="en-US" smtClean="0"/>
              <a:t>12/26/2024</a:t>
            </a:fld>
            <a:endParaRPr lang="en-US"/>
          </a:p>
        </p:txBody>
      </p:sp>
      <p:sp>
        <p:nvSpPr>
          <p:cNvPr id="6" name="Footer Placeholder 5">
            <a:extLst>
              <a:ext uri="{FF2B5EF4-FFF2-40B4-BE49-F238E27FC236}">
                <a16:creationId xmlns:a16="http://schemas.microsoft.com/office/drawing/2014/main" id="{888AC18B-84B5-4FF9-A479-DDAE46100F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AB5596-8D42-4C36-9874-279405107723}"/>
              </a:ext>
            </a:extLst>
          </p:cNvPr>
          <p:cNvSpPr>
            <a:spLocks noGrp="1"/>
          </p:cNvSpPr>
          <p:nvPr>
            <p:ph type="sldNum" sz="quarter" idx="12"/>
          </p:nvPr>
        </p:nvSpPr>
        <p:spPr/>
        <p:txBody>
          <a:bodyPr/>
          <a:lstStyle/>
          <a:p>
            <a:fld id="{3C66AF1F-8949-4469-BB86-61ED703CBE98}" type="slidenum">
              <a:rPr lang="en-US" smtClean="0"/>
              <a:t>‹#›</a:t>
            </a:fld>
            <a:endParaRPr lang="en-US"/>
          </a:p>
        </p:txBody>
      </p:sp>
    </p:spTree>
    <p:extLst>
      <p:ext uri="{BB962C8B-B14F-4D97-AF65-F5344CB8AC3E}">
        <p14:creationId xmlns:p14="http://schemas.microsoft.com/office/powerpoint/2010/main" val="3677186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9F832-142F-423A-93D2-A64631A0DD5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5713B0B-E6F5-4CBF-B528-CB31267E54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92A27D3-25DE-4CD3-BFD3-F080310F875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BFFFD19-BC85-41E7-8F64-E3CF302E39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3AABA36-ED53-4524-882B-D11A6E4D4EC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4BDF364-9B1F-416A-8020-FF6E9740F09D}"/>
              </a:ext>
            </a:extLst>
          </p:cNvPr>
          <p:cNvSpPr>
            <a:spLocks noGrp="1"/>
          </p:cNvSpPr>
          <p:nvPr>
            <p:ph type="dt" sz="half" idx="10"/>
          </p:nvPr>
        </p:nvSpPr>
        <p:spPr/>
        <p:txBody>
          <a:bodyPr/>
          <a:lstStyle/>
          <a:p>
            <a:fld id="{48C8F792-F6A9-4D7B-A399-18FC549C7315}" type="datetimeFigureOut">
              <a:rPr lang="en-US" smtClean="0"/>
              <a:t>12/26/2024</a:t>
            </a:fld>
            <a:endParaRPr lang="en-US"/>
          </a:p>
        </p:txBody>
      </p:sp>
      <p:sp>
        <p:nvSpPr>
          <p:cNvPr id="8" name="Footer Placeholder 7">
            <a:extLst>
              <a:ext uri="{FF2B5EF4-FFF2-40B4-BE49-F238E27FC236}">
                <a16:creationId xmlns:a16="http://schemas.microsoft.com/office/drawing/2014/main" id="{69091A06-3C68-4E9E-B6A4-D3A09360341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678643-08EC-4928-B233-AF37A0751A4C}"/>
              </a:ext>
            </a:extLst>
          </p:cNvPr>
          <p:cNvSpPr>
            <a:spLocks noGrp="1"/>
          </p:cNvSpPr>
          <p:nvPr>
            <p:ph type="sldNum" sz="quarter" idx="12"/>
          </p:nvPr>
        </p:nvSpPr>
        <p:spPr/>
        <p:txBody>
          <a:bodyPr/>
          <a:lstStyle/>
          <a:p>
            <a:fld id="{3C66AF1F-8949-4469-BB86-61ED703CBE98}" type="slidenum">
              <a:rPr lang="en-US" smtClean="0"/>
              <a:t>‹#›</a:t>
            </a:fld>
            <a:endParaRPr lang="en-US"/>
          </a:p>
        </p:txBody>
      </p:sp>
    </p:spTree>
    <p:extLst>
      <p:ext uri="{BB962C8B-B14F-4D97-AF65-F5344CB8AC3E}">
        <p14:creationId xmlns:p14="http://schemas.microsoft.com/office/powerpoint/2010/main" val="1521498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700C4-4164-447C-8282-55F8A88EE6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18E3B6B-975F-442D-B523-96A4BCA3B2A1}"/>
              </a:ext>
            </a:extLst>
          </p:cNvPr>
          <p:cNvSpPr>
            <a:spLocks noGrp="1"/>
          </p:cNvSpPr>
          <p:nvPr>
            <p:ph type="dt" sz="half" idx="10"/>
          </p:nvPr>
        </p:nvSpPr>
        <p:spPr/>
        <p:txBody>
          <a:bodyPr/>
          <a:lstStyle/>
          <a:p>
            <a:fld id="{48C8F792-F6A9-4D7B-A399-18FC549C7315}" type="datetimeFigureOut">
              <a:rPr lang="en-US" smtClean="0"/>
              <a:t>12/26/2024</a:t>
            </a:fld>
            <a:endParaRPr lang="en-US"/>
          </a:p>
        </p:txBody>
      </p:sp>
      <p:sp>
        <p:nvSpPr>
          <p:cNvPr id="4" name="Footer Placeholder 3">
            <a:extLst>
              <a:ext uri="{FF2B5EF4-FFF2-40B4-BE49-F238E27FC236}">
                <a16:creationId xmlns:a16="http://schemas.microsoft.com/office/drawing/2014/main" id="{F50E3CC7-A91A-4536-BC6F-5FF3A1ADC66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B30E42-22D2-4D39-8A03-01A9DAF15ED4}"/>
              </a:ext>
            </a:extLst>
          </p:cNvPr>
          <p:cNvSpPr>
            <a:spLocks noGrp="1"/>
          </p:cNvSpPr>
          <p:nvPr>
            <p:ph type="sldNum" sz="quarter" idx="12"/>
          </p:nvPr>
        </p:nvSpPr>
        <p:spPr/>
        <p:txBody>
          <a:bodyPr/>
          <a:lstStyle/>
          <a:p>
            <a:fld id="{3C66AF1F-8949-4469-BB86-61ED703CBE98}" type="slidenum">
              <a:rPr lang="en-US" smtClean="0"/>
              <a:t>‹#›</a:t>
            </a:fld>
            <a:endParaRPr lang="en-US"/>
          </a:p>
        </p:txBody>
      </p:sp>
    </p:spTree>
    <p:extLst>
      <p:ext uri="{BB962C8B-B14F-4D97-AF65-F5344CB8AC3E}">
        <p14:creationId xmlns:p14="http://schemas.microsoft.com/office/powerpoint/2010/main" val="459745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0D4108-86C2-44DE-AE6B-8B329DB675B5}"/>
              </a:ext>
            </a:extLst>
          </p:cNvPr>
          <p:cNvSpPr>
            <a:spLocks noGrp="1"/>
          </p:cNvSpPr>
          <p:nvPr>
            <p:ph type="dt" sz="half" idx="10"/>
          </p:nvPr>
        </p:nvSpPr>
        <p:spPr/>
        <p:txBody>
          <a:bodyPr/>
          <a:lstStyle/>
          <a:p>
            <a:fld id="{48C8F792-F6A9-4D7B-A399-18FC549C7315}" type="datetimeFigureOut">
              <a:rPr lang="en-US" smtClean="0"/>
              <a:t>12/26/2024</a:t>
            </a:fld>
            <a:endParaRPr lang="en-US"/>
          </a:p>
        </p:txBody>
      </p:sp>
      <p:sp>
        <p:nvSpPr>
          <p:cNvPr id="3" name="Footer Placeholder 2">
            <a:extLst>
              <a:ext uri="{FF2B5EF4-FFF2-40B4-BE49-F238E27FC236}">
                <a16:creationId xmlns:a16="http://schemas.microsoft.com/office/drawing/2014/main" id="{60A22C7A-30CB-4796-B18B-B7D8EFB5087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D2B38D8-B615-4579-8239-0666F61EBF0B}"/>
              </a:ext>
            </a:extLst>
          </p:cNvPr>
          <p:cNvSpPr>
            <a:spLocks noGrp="1"/>
          </p:cNvSpPr>
          <p:nvPr>
            <p:ph type="sldNum" sz="quarter" idx="12"/>
          </p:nvPr>
        </p:nvSpPr>
        <p:spPr/>
        <p:txBody>
          <a:bodyPr/>
          <a:lstStyle/>
          <a:p>
            <a:fld id="{3C66AF1F-8949-4469-BB86-61ED703CBE98}" type="slidenum">
              <a:rPr lang="en-US" smtClean="0"/>
              <a:t>‹#›</a:t>
            </a:fld>
            <a:endParaRPr lang="en-US"/>
          </a:p>
        </p:txBody>
      </p:sp>
    </p:spTree>
    <p:extLst>
      <p:ext uri="{BB962C8B-B14F-4D97-AF65-F5344CB8AC3E}">
        <p14:creationId xmlns:p14="http://schemas.microsoft.com/office/powerpoint/2010/main" val="2043246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10DE7-92B5-4955-A4E3-FBDC7146D2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D0543AC-8987-4C55-BA39-DB65B4933A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30B1AF-B318-466B-9BA7-F79DAFCDC2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956C9D-B1E9-4365-A03F-EE9B90BE609E}"/>
              </a:ext>
            </a:extLst>
          </p:cNvPr>
          <p:cNvSpPr>
            <a:spLocks noGrp="1"/>
          </p:cNvSpPr>
          <p:nvPr>
            <p:ph type="dt" sz="half" idx="10"/>
          </p:nvPr>
        </p:nvSpPr>
        <p:spPr/>
        <p:txBody>
          <a:bodyPr/>
          <a:lstStyle/>
          <a:p>
            <a:fld id="{48C8F792-F6A9-4D7B-A399-18FC549C7315}" type="datetimeFigureOut">
              <a:rPr lang="en-US" smtClean="0"/>
              <a:t>12/26/2024</a:t>
            </a:fld>
            <a:endParaRPr lang="en-US"/>
          </a:p>
        </p:txBody>
      </p:sp>
      <p:sp>
        <p:nvSpPr>
          <p:cNvPr id="6" name="Footer Placeholder 5">
            <a:extLst>
              <a:ext uri="{FF2B5EF4-FFF2-40B4-BE49-F238E27FC236}">
                <a16:creationId xmlns:a16="http://schemas.microsoft.com/office/drawing/2014/main" id="{2F89D5C6-21CC-4580-AF34-D91E1BD873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B96288-F547-4D26-9EB8-37F9A3DB5686}"/>
              </a:ext>
            </a:extLst>
          </p:cNvPr>
          <p:cNvSpPr>
            <a:spLocks noGrp="1"/>
          </p:cNvSpPr>
          <p:nvPr>
            <p:ph type="sldNum" sz="quarter" idx="12"/>
          </p:nvPr>
        </p:nvSpPr>
        <p:spPr/>
        <p:txBody>
          <a:bodyPr/>
          <a:lstStyle/>
          <a:p>
            <a:fld id="{3C66AF1F-8949-4469-BB86-61ED703CBE98}" type="slidenum">
              <a:rPr lang="en-US" smtClean="0"/>
              <a:t>‹#›</a:t>
            </a:fld>
            <a:endParaRPr lang="en-US"/>
          </a:p>
        </p:txBody>
      </p:sp>
    </p:spTree>
    <p:extLst>
      <p:ext uri="{BB962C8B-B14F-4D97-AF65-F5344CB8AC3E}">
        <p14:creationId xmlns:p14="http://schemas.microsoft.com/office/powerpoint/2010/main" val="128882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DB54B-4F99-409A-BB23-654D5E7D07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E9DE8D-97EB-45B9-82AE-4166BC3AD9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D5CFE56-3BFA-4E89-876A-7A6B9121CE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64B863D-EB7A-4527-9441-F014318504E0}"/>
              </a:ext>
            </a:extLst>
          </p:cNvPr>
          <p:cNvSpPr>
            <a:spLocks noGrp="1"/>
          </p:cNvSpPr>
          <p:nvPr>
            <p:ph type="dt" sz="half" idx="10"/>
          </p:nvPr>
        </p:nvSpPr>
        <p:spPr/>
        <p:txBody>
          <a:bodyPr/>
          <a:lstStyle/>
          <a:p>
            <a:fld id="{48C8F792-F6A9-4D7B-A399-18FC549C7315}" type="datetimeFigureOut">
              <a:rPr lang="en-US" smtClean="0"/>
              <a:t>12/26/2024</a:t>
            </a:fld>
            <a:endParaRPr lang="en-US"/>
          </a:p>
        </p:txBody>
      </p:sp>
      <p:sp>
        <p:nvSpPr>
          <p:cNvPr id="6" name="Footer Placeholder 5">
            <a:extLst>
              <a:ext uri="{FF2B5EF4-FFF2-40B4-BE49-F238E27FC236}">
                <a16:creationId xmlns:a16="http://schemas.microsoft.com/office/drawing/2014/main" id="{5FF5DEBD-1087-4608-9A3E-78115719B8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4C0FC6-351C-454F-BE94-AF1D4D07333C}"/>
              </a:ext>
            </a:extLst>
          </p:cNvPr>
          <p:cNvSpPr>
            <a:spLocks noGrp="1"/>
          </p:cNvSpPr>
          <p:nvPr>
            <p:ph type="sldNum" sz="quarter" idx="12"/>
          </p:nvPr>
        </p:nvSpPr>
        <p:spPr/>
        <p:txBody>
          <a:bodyPr/>
          <a:lstStyle/>
          <a:p>
            <a:fld id="{3C66AF1F-8949-4469-BB86-61ED703CBE98}" type="slidenum">
              <a:rPr lang="en-US" smtClean="0"/>
              <a:t>‹#›</a:t>
            </a:fld>
            <a:endParaRPr lang="en-US"/>
          </a:p>
        </p:txBody>
      </p:sp>
    </p:spTree>
    <p:extLst>
      <p:ext uri="{BB962C8B-B14F-4D97-AF65-F5344CB8AC3E}">
        <p14:creationId xmlns:p14="http://schemas.microsoft.com/office/powerpoint/2010/main" val="2675611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135508-63CB-4489-9D9F-7B68F734FD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F674F2B-93C0-4A1C-AF36-90AE0A338F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EC23E6-A4A5-42BA-8597-62DBF70D7D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C8F792-F6A9-4D7B-A399-18FC549C7315}" type="datetimeFigureOut">
              <a:rPr lang="en-US" smtClean="0"/>
              <a:t>12/26/2024</a:t>
            </a:fld>
            <a:endParaRPr lang="en-US"/>
          </a:p>
        </p:txBody>
      </p:sp>
      <p:sp>
        <p:nvSpPr>
          <p:cNvPr id="5" name="Footer Placeholder 4">
            <a:extLst>
              <a:ext uri="{FF2B5EF4-FFF2-40B4-BE49-F238E27FC236}">
                <a16:creationId xmlns:a16="http://schemas.microsoft.com/office/drawing/2014/main" id="{437B2046-C586-4C79-8808-8D03BA37E6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14D4C08-6B68-4F82-8D2F-4B01CE12DF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66AF1F-8949-4469-BB86-61ED703CBE98}" type="slidenum">
              <a:rPr lang="en-US" smtClean="0"/>
              <a:t>‹#›</a:t>
            </a:fld>
            <a:endParaRPr lang="en-US"/>
          </a:p>
        </p:txBody>
      </p:sp>
    </p:spTree>
    <p:extLst>
      <p:ext uri="{BB962C8B-B14F-4D97-AF65-F5344CB8AC3E}">
        <p14:creationId xmlns:p14="http://schemas.microsoft.com/office/powerpoint/2010/main" val="3661214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2.wdp"/><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png"/><Relationship Id="rId5" Type="http://schemas.microsoft.com/office/2007/relationships/hdphoto" Target="../media/hdphoto2.wdp"/><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png"/><Relationship Id="rId5" Type="http://schemas.microsoft.com/office/2007/relationships/hdphoto" Target="../media/hdphoto2.wdp"/><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1112209" y="3071651"/>
            <a:ext cx="9902321" cy="927450"/>
            <a:chOff x="1308154" y="3568825"/>
            <a:chExt cx="9902321" cy="927450"/>
          </a:xfrm>
        </p:grpSpPr>
        <p:sp>
          <p:nvSpPr>
            <p:cNvPr id="7" name="TextBox 6">
              <a:extLst>
                <a:ext uri="{FF2B5EF4-FFF2-40B4-BE49-F238E27FC236}">
                  <a16:creationId xmlns:a16="http://schemas.microsoft.com/office/drawing/2014/main" id="{FDF99F60-2DEC-4DEF-9300-E3C8E7CE95D2}"/>
                </a:ext>
              </a:extLst>
            </p:cNvPr>
            <p:cNvSpPr txBox="1"/>
            <p:nvPr/>
          </p:nvSpPr>
          <p:spPr>
            <a:xfrm>
              <a:off x="3320511" y="3572945"/>
              <a:ext cx="7889964"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0000"/>
                  </a:solidFill>
                  <a:effectLst/>
                  <a:uLnTx/>
                  <a:uFillTx/>
                  <a:latin typeface="Nunito Black" pitchFamily="2" charset="0"/>
                  <a:ea typeface="Tahoma" panose="020B0604030504040204" pitchFamily="34" charset="0"/>
                  <a:cs typeface="Tahoma" panose="020B0604030504040204" pitchFamily="34" charset="0"/>
                </a:rPr>
                <a:t>NHỮNG</a:t>
              </a:r>
              <a:r>
                <a:rPr kumimoji="0" lang="en-US" sz="5400" b="1" i="0" u="none" strike="noStrike" kern="1200" cap="none" spc="0" normalizeH="0" noProof="0" dirty="0">
                  <a:ln>
                    <a:noFill/>
                  </a:ln>
                  <a:solidFill>
                    <a:srgbClr val="FF0000"/>
                  </a:solidFill>
                  <a:effectLst/>
                  <a:uLnTx/>
                  <a:uFillTx/>
                  <a:latin typeface="Nunito Black" pitchFamily="2" charset="0"/>
                  <a:ea typeface="Tahoma" panose="020B0604030504040204" pitchFamily="34" charset="0"/>
                  <a:cs typeface="Tahoma" panose="020B0604030504040204" pitchFamily="34" charset="0"/>
                </a:rPr>
                <a:t> CHIẾC ÁO ẤM</a:t>
              </a:r>
              <a:endParaRPr kumimoji="0" lang="en-US" sz="5400" b="1" i="0" u="none" strike="noStrike" kern="1200" cap="none" spc="0" normalizeH="0" baseline="0" noProof="0" dirty="0">
                <a:ln>
                  <a:noFill/>
                </a:ln>
                <a:solidFill>
                  <a:srgbClr val="FF0000"/>
                </a:solidFill>
                <a:effectLst/>
                <a:uLnTx/>
                <a:uFillTx/>
                <a:latin typeface="Nunito Black" pitchFamily="2" charset="0"/>
                <a:ea typeface="Tahoma" panose="020B0604030504040204" pitchFamily="34" charset="0"/>
                <a:cs typeface="Tahoma" panose="020B0604030504040204" pitchFamily="34" charset="0"/>
              </a:endParaRPr>
            </a:p>
          </p:txBody>
        </p:sp>
        <p:sp>
          <p:nvSpPr>
            <p:cNvPr id="8" name="TextBox 7">
              <a:extLst>
                <a:ext uri="{FF2B5EF4-FFF2-40B4-BE49-F238E27FC236}">
                  <a16:creationId xmlns:a16="http://schemas.microsoft.com/office/drawing/2014/main" id="{56766A65-AB59-44B3-F82A-2DEA307661EB}"/>
                </a:ext>
              </a:extLst>
            </p:cNvPr>
            <p:cNvSpPr txBox="1"/>
            <p:nvPr/>
          </p:nvSpPr>
          <p:spPr>
            <a:xfrm>
              <a:off x="1308154" y="3568825"/>
              <a:ext cx="2195238" cy="923330"/>
            </a:xfrm>
            <a:prstGeom prst="rect">
              <a:avLst/>
            </a:prstGeom>
            <a:noFill/>
          </p:spPr>
          <p:txBody>
            <a:bodyPr wrap="square" rtlCol="0">
              <a:spAutoFit/>
            </a:bodyPr>
            <a:lstStyle/>
            <a:p>
              <a:pPr algn="ctr">
                <a:buClr>
                  <a:srgbClr val="000000"/>
                </a:buClr>
                <a:buFont typeface="Arial"/>
                <a:buNone/>
              </a:pPr>
              <a:r>
                <a:rPr lang="en-US" sz="5400" b="1" kern="0" dirty="0" err="1">
                  <a:effectLst>
                    <a:glow rad="139700">
                      <a:schemeClr val="accent4">
                        <a:satMod val="175000"/>
                        <a:alpha val="40000"/>
                      </a:schemeClr>
                    </a:glow>
                    <a:outerShdw dist="165100" dir="2700000" sx="99000" sy="99000" algn="tl" rotWithShape="0">
                      <a:srgbClr val="EC9684">
                        <a:alpha val="63000"/>
                      </a:srgbClr>
                    </a:outerShdw>
                    <a:reflection blurRad="6350" stA="60000" endA="900" endPos="58000" dir="5400000" sy="-100000" algn="bl" rotWithShape="0"/>
                  </a:effectLst>
                  <a:latin typeface="Great Vibes" pitchFamily="2" charset="0"/>
                  <a:cs typeface="#9Slide05 Bodega Script" pitchFamily="2" charset="0"/>
                  <a:sym typeface="Arial"/>
                </a:rPr>
                <a:t>Bài</a:t>
              </a:r>
              <a:r>
                <a:rPr lang="en-US" sz="5400" b="1" kern="0" dirty="0">
                  <a:effectLst>
                    <a:glow rad="139700">
                      <a:schemeClr val="accent4">
                        <a:satMod val="175000"/>
                        <a:alpha val="40000"/>
                      </a:schemeClr>
                    </a:glow>
                    <a:outerShdw dist="165100" dir="2700000" sx="99000" sy="99000" algn="tl" rotWithShape="0">
                      <a:srgbClr val="EC9684">
                        <a:alpha val="63000"/>
                      </a:srgbClr>
                    </a:outerShdw>
                    <a:reflection blurRad="6350" stA="60000" endA="900" endPos="58000" dir="5400000" sy="-100000" algn="bl" rotWithShape="0"/>
                  </a:effectLst>
                  <a:latin typeface="Great Vibes" pitchFamily="2" charset="0"/>
                  <a:cs typeface="#9Slide05 Bodega Script" pitchFamily="2" charset="0"/>
                  <a:sym typeface="Arial"/>
                </a:rPr>
                <a:t> 27</a:t>
              </a:r>
              <a:endParaRPr lang="id-ID" sz="5400" b="1" kern="0" dirty="0">
                <a:effectLst>
                  <a:glow rad="139700">
                    <a:schemeClr val="accent4">
                      <a:satMod val="175000"/>
                      <a:alpha val="40000"/>
                    </a:schemeClr>
                  </a:glow>
                  <a:outerShdw dist="165100" dir="2700000" sx="99000" sy="99000" algn="tl" rotWithShape="0">
                    <a:srgbClr val="EC9684">
                      <a:alpha val="63000"/>
                    </a:srgbClr>
                  </a:outerShdw>
                  <a:reflection blurRad="6350" stA="60000" endA="900" endPos="58000" dir="5400000" sy="-100000" algn="bl" rotWithShape="0"/>
                </a:effectLst>
                <a:latin typeface="Great Vibes" pitchFamily="2" charset="0"/>
                <a:cs typeface="#9Slide05 Bodega Script" pitchFamily="2" charset="0"/>
                <a:sym typeface="Arial"/>
              </a:endParaRPr>
            </a:p>
          </p:txBody>
        </p:sp>
      </p:grpSp>
      <p:sp>
        <p:nvSpPr>
          <p:cNvPr id="9" name="Google Shape;1910;p31">
            <a:extLst>
              <a:ext uri="{FF2B5EF4-FFF2-40B4-BE49-F238E27FC236}">
                <a16:creationId xmlns:a16="http://schemas.microsoft.com/office/drawing/2014/main" id="{B4486D36-6C53-75D6-BF08-C59D05FCF23A}"/>
              </a:ext>
            </a:extLst>
          </p:cNvPr>
          <p:cNvSpPr txBox="1">
            <a:spLocks/>
          </p:cNvSpPr>
          <p:nvPr/>
        </p:nvSpPr>
        <p:spPr>
          <a:xfrm>
            <a:off x="2109960" y="-29945"/>
            <a:ext cx="8142404" cy="2047007"/>
          </a:xfrm>
          <a:prstGeom prst="rect">
            <a:avLst/>
          </a:prstGeom>
          <a:noFill/>
          <a:ln>
            <a:noFill/>
          </a:ln>
        </p:spPr>
        <p:txBody>
          <a:bodyPr spcFirstLastPara="1" wrap="square" lIns="91425" tIns="91425" rIns="91425" bIns="91425" numCol="1"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3600"/>
              <a:buFont typeface="Chango"/>
              <a:buNone/>
              <a:defRPr sz="3500" b="0" i="0" u="none" strike="noStrike" cap="none">
                <a:solidFill>
                  <a:schemeClr val="accent5"/>
                </a:solidFill>
                <a:latin typeface="Chango"/>
                <a:ea typeface="Chango"/>
                <a:cs typeface="Chango"/>
                <a:sym typeface="Chango"/>
              </a:defRPr>
            </a:lvl1pPr>
            <a:lvl2pPr marR="0" lvl="1" algn="ctr" rtl="0">
              <a:lnSpc>
                <a:spcPct val="100000"/>
              </a:lnSpc>
              <a:spcBef>
                <a:spcPts val="0"/>
              </a:spcBef>
              <a:spcAft>
                <a:spcPts val="0"/>
              </a:spcAft>
              <a:buClr>
                <a:schemeClr val="accent5"/>
              </a:buClr>
              <a:buSzPts val="3600"/>
              <a:buFont typeface="Arial"/>
              <a:buNone/>
              <a:defRPr sz="3600" b="0" i="0" u="none" strike="noStrike" cap="none">
                <a:solidFill>
                  <a:schemeClr val="accent5"/>
                </a:solidFill>
                <a:latin typeface="Arial"/>
                <a:ea typeface="Arial"/>
                <a:cs typeface="Arial"/>
                <a:sym typeface="Arial"/>
              </a:defRPr>
            </a:lvl2pPr>
            <a:lvl3pPr marR="0" lvl="2" algn="ctr" rtl="0">
              <a:lnSpc>
                <a:spcPct val="100000"/>
              </a:lnSpc>
              <a:spcBef>
                <a:spcPts val="0"/>
              </a:spcBef>
              <a:spcAft>
                <a:spcPts val="0"/>
              </a:spcAft>
              <a:buClr>
                <a:schemeClr val="accent5"/>
              </a:buClr>
              <a:buSzPts val="3600"/>
              <a:buFont typeface="Arial"/>
              <a:buNone/>
              <a:defRPr sz="3600" b="0" i="0" u="none" strike="noStrike" cap="none">
                <a:solidFill>
                  <a:schemeClr val="accent5"/>
                </a:solidFill>
                <a:latin typeface="Arial"/>
                <a:ea typeface="Arial"/>
                <a:cs typeface="Arial"/>
                <a:sym typeface="Arial"/>
              </a:defRPr>
            </a:lvl3pPr>
            <a:lvl4pPr marR="0" lvl="3" algn="ctr" rtl="0">
              <a:lnSpc>
                <a:spcPct val="100000"/>
              </a:lnSpc>
              <a:spcBef>
                <a:spcPts val="0"/>
              </a:spcBef>
              <a:spcAft>
                <a:spcPts val="0"/>
              </a:spcAft>
              <a:buClr>
                <a:schemeClr val="accent5"/>
              </a:buClr>
              <a:buSzPts val="3600"/>
              <a:buFont typeface="Arial"/>
              <a:buNone/>
              <a:defRPr sz="3600" b="0" i="0" u="none" strike="noStrike" cap="none">
                <a:solidFill>
                  <a:schemeClr val="accent5"/>
                </a:solidFill>
                <a:latin typeface="Arial"/>
                <a:ea typeface="Arial"/>
                <a:cs typeface="Arial"/>
                <a:sym typeface="Arial"/>
              </a:defRPr>
            </a:lvl4pPr>
            <a:lvl5pPr marR="0" lvl="4" algn="ctr" rtl="0">
              <a:lnSpc>
                <a:spcPct val="100000"/>
              </a:lnSpc>
              <a:spcBef>
                <a:spcPts val="0"/>
              </a:spcBef>
              <a:spcAft>
                <a:spcPts val="0"/>
              </a:spcAft>
              <a:buClr>
                <a:schemeClr val="accent5"/>
              </a:buClr>
              <a:buSzPts val="3600"/>
              <a:buFont typeface="Arial"/>
              <a:buNone/>
              <a:defRPr sz="3600" b="0" i="0" u="none" strike="noStrike" cap="none">
                <a:solidFill>
                  <a:schemeClr val="accent5"/>
                </a:solidFill>
                <a:latin typeface="Arial"/>
                <a:ea typeface="Arial"/>
                <a:cs typeface="Arial"/>
                <a:sym typeface="Arial"/>
              </a:defRPr>
            </a:lvl5pPr>
            <a:lvl6pPr marR="0" lvl="5" algn="ctr" rtl="0">
              <a:lnSpc>
                <a:spcPct val="100000"/>
              </a:lnSpc>
              <a:spcBef>
                <a:spcPts val="0"/>
              </a:spcBef>
              <a:spcAft>
                <a:spcPts val="0"/>
              </a:spcAft>
              <a:buClr>
                <a:schemeClr val="accent5"/>
              </a:buClr>
              <a:buSzPts val="3600"/>
              <a:buFont typeface="Arial"/>
              <a:buNone/>
              <a:defRPr sz="3600" b="0" i="0" u="none" strike="noStrike" cap="none">
                <a:solidFill>
                  <a:schemeClr val="accent5"/>
                </a:solidFill>
                <a:latin typeface="Arial"/>
                <a:ea typeface="Arial"/>
                <a:cs typeface="Arial"/>
                <a:sym typeface="Arial"/>
              </a:defRPr>
            </a:lvl6pPr>
            <a:lvl7pPr marR="0" lvl="6" algn="ctr" rtl="0">
              <a:lnSpc>
                <a:spcPct val="100000"/>
              </a:lnSpc>
              <a:spcBef>
                <a:spcPts val="0"/>
              </a:spcBef>
              <a:spcAft>
                <a:spcPts val="0"/>
              </a:spcAft>
              <a:buClr>
                <a:schemeClr val="accent5"/>
              </a:buClr>
              <a:buSzPts val="3600"/>
              <a:buFont typeface="Arial"/>
              <a:buNone/>
              <a:defRPr sz="3600" b="0" i="0" u="none" strike="noStrike" cap="none">
                <a:solidFill>
                  <a:schemeClr val="accent5"/>
                </a:solidFill>
                <a:latin typeface="Arial"/>
                <a:ea typeface="Arial"/>
                <a:cs typeface="Arial"/>
                <a:sym typeface="Arial"/>
              </a:defRPr>
            </a:lvl7pPr>
            <a:lvl8pPr marR="0" lvl="7" algn="ctr" rtl="0">
              <a:lnSpc>
                <a:spcPct val="100000"/>
              </a:lnSpc>
              <a:spcBef>
                <a:spcPts val="0"/>
              </a:spcBef>
              <a:spcAft>
                <a:spcPts val="0"/>
              </a:spcAft>
              <a:buClr>
                <a:schemeClr val="accent5"/>
              </a:buClr>
              <a:buSzPts val="3600"/>
              <a:buFont typeface="Arial"/>
              <a:buNone/>
              <a:defRPr sz="3600" b="0" i="0" u="none" strike="noStrike" cap="none">
                <a:solidFill>
                  <a:schemeClr val="accent5"/>
                </a:solidFill>
                <a:latin typeface="Arial"/>
                <a:ea typeface="Arial"/>
                <a:cs typeface="Arial"/>
                <a:sym typeface="Arial"/>
              </a:defRPr>
            </a:lvl8pPr>
            <a:lvl9pPr marR="0" lvl="8" algn="ctr" rtl="0">
              <a:lnSpc>
                <a:spcPct val="100000"/>
              </a:lnSpc>
              <a:spcBef>
                <a:spcPts val="0"/>
              </a:spcBef>
              <a:spcAft>
                <a:spcPts val="0"/>
              </a:spcAft>
              <a:buClr>
                <a:schemeClr val="accent5"/>
              </a:buClr>
              <a:buSzPts val="3600"/>
              <a:buFont typeface="Arial"/>
              <a:buNone/>
              <a:defRPr sz="3600" b="0" i="0" u="none" strike="noStrike" cap="none">
                <a:solidFill>
                  <a:schemeClr val="accent5"/>
                </a:solidFill>
                <a:latin typeface="Arial"/>
                <a:ea typeface="Arial"/>
                <a:cs typeface="Arial"/>
                <a:sym typeface="Arial"/>
              </a:defRPr>
            </a:lvl9pPr>
          </a:lstStyle>
          <a:p>
            <a:pPr marL="0" marR="0" lvl="0" indent="0" algn="ctr" defTabSz="914400" rtl="0" eaLnBrk="1" fontAlgn="auto" latinLnBrk="0" hangingPunct="1">
              <a:lnSpc>
                <a:spcPct val="150000"/>
              </a:lnSpc>
              <a:spcBef>
                <a:spcPts val="0"/>
              </a:spcBef>
              <a:spcAft>
                <a:spcPts val="0"/>
              </a:spcAft>
              <a:buClrTx/>
              <a:buSzTx/>
              <a:buFont typeface="Chango"/>
              <a:buNone/>
              <a:tabLst/>
              <a:defRPr/>
            </a:pPr>
            <a:r>
              <a:rPr kumimoji="0" lang="en-US" sz="3600" b="1" i="0" u="none" strike="noStrike" kern="1200" normalizeH="0" baseline="0" noProof="0" dirty="0" err="1">
                <a:ln w="0"/>
                <a:solidFill>
                  <a:schemeClr val="tx1"/>
                </a:solidFill>
                <a:uLnTx/>
                <a:uFillTx/>
                <a:latin typeface="HP001 5H" panose="020B0603050302020204" pitchFamily="34" charset="0"/>
                <a:ea typeface="Tahoma" panose="020B0604030504040204" pitchFamily="34" charset="0"/>
                <a:cs typeface="HP001 5H" panose="020B0603050302020204" pitchFamily="34" charset="0"/>
                <a:sym typeface="Chango"/>
              </a:rPr>
              <a:t>Tiếng</a:t>
            </a:r>
            <a:r>
              <a:rPr kumimoji="0" lang="en-US" sz="3600" b="1" i="0" u="none" strike="noStrike" kern="1200" normalizeH="0" baseline="0" noProof="0" dirty="0">
                <a:ln w="0"/>
                <a:solidFill>
                  <a:schemeClr val="tx1"/>
                </a:solidFill>
                <a:uLnTx/>
                <a:uFillTx/>
                <a:latin typeface="HP001 5H" panose="020B0603050302020204" pitchFamily="34" charset="0"/>
                <a:ea typeface="Tahoma" panose="020B0604030504040204" pitchFamily="34" charset="0"/>
                <a:cs typeface="HP001 5H" panose="020B0603050302020204" pitchFamily="34" charset="0"/>
                <a:sym typeface="Chango"/>
              </a:rPr>
              <a:t> </a:t>
            </a:r>
            <a:r>
              <a:rPr kumimoji="0" lang="en-US" sz="3600" b="1" i="0" u="none" strike="noStrike" kern="1200" normalizeH="0" baseline="0" noProof="0" dirty="0" err="1">
                <a:ln w="0"/>
                <a:solidFill>
                  <a:schemeClr val="tx1"/>
                </a:solidFill>
                <a:uLnTx/>
                <a:uFillTx/>
                <a:latin typeface="HP001 5H" panose="020B0603050302020204" pitchFamily="34" charset="0"/>
                <a:ea typeface="Tahoma" panose="020B0604030504040204" pitchFamily="34" charset="0"/>
                <a:cs typeface="HP001 5H" panose="020B0603050302020204" pitchFamily="34" charset="0"/>
                <a:sym typeface="Chango"/>
              </a:rPr>
              <a:t>Việt</a:t>
            </a:r>
            <a:endParaRPr kumimoji="0" lang="en-US" sz="3600" b="1" i="0" u="none" strike="noStrike" kern="1200" normalizeH="0" baseline="0" noProof="0" dirty="0">
              <a:ln w="0"/>
              <a:solidFill>
                <a:schemeClr val="tx1"/>
              </a:solidFill>
              <a:uLnTx/>
              <a:uFillTx/>
              <a:latin typeface="HP001 5H" panose="020B0603050302020204" pitchFamily="34" charset="0"/>
              <a:ea typeface="Tahoma" panose="020B0604030504040204" pitchFamily="34" charset="0"/>
              <a:cs typeface="HP001 5H" panose="020B0603050302020204" pitchFamily="34" charset="0"/>
              <a:sym typeface="Chango"/>
            </a:endParaRPr>
          </a:p>
        </p:txBody>
      </p:sp>
      <p:sp>
        <p:nvSpPr>
          <p:cNvPr id="10" name="TextBox 9">
            <a:extLst>
              <a:ext uri="{FF2B5EF4-FFF2-40B4-BE49-F238E27FC236}">
                <a16:creationId xmlns:a16="http://schemas.microsoft.com/office/drawing/2014/main" id="{47676853-4722-4261-884B-5F60810C8A8C}"/>
              </a:ext>
            </a:extLst>
          </p:cNvPr>
          <p:cNvSpPr txBox="1"/>
          <p:nvPr/>
        </p:nvSpPr>
        <p:spPr>
          <a:xfrm>
            <a:off x="3840963" y="1702807"/>
            <a:ext cx="4651866" cy="1405533"/>
          </a:xfrm>
          <a:prstGeom prst="cloud">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i="0" u="none" strike="noStrike" kern="1200" cap="none" spc="0" normalizeH="0" baseline="0" noProof="0" dirty="0" err="1">
                <a:ln>
                  <a:noFill/>
                </a:ln>
                <a:solidFill>
                  <a:srgbClr val="FF0000"/>
                </a:solidFill>
                <a:effectLst/>
                <a:uLnTx/>
                <a:uFillTx/>
                <a:latin typeface="Times New Roman" panose="02020603050405020304" pitchFamily="18" charset="0"/>
                <a:ea typeface="Tahoma" panose="020B0604030504040204" pitchFamily="34" charset="0"/>
                <a:cs typeface="Times New Roman" panose="02020603050405020304" pitchFamily="18" charset="0"/>
              </a:rPr>
              <a:t>Tuần</a:t>
            </a:r>
            <a:r>
              <a:rPr kumimoji="0" lang="en-US" sz="5400" i="0" u="none" strike="noStrike" kern="1200" cap="none" spc="0" normalizeH="0" baseline="0" noProof="0" dirty="0">
                <a:ln>
                  <a:noFill/>
                </a:ln>
                <a:solidFill>
                  <a:srgbClr val="FF0000"/>
                </a:solidFill>
                <a:effectLst/>
                <a:uLnTx/>
                <a:uFillTx/>
                <a:latin typeface="Times New Roman" panose="02020603050405020304" pitchFamily="18" charset="0"/>
                <a:ea typeface="Tahoma" panose="020B0604030504040204" pitchFamily="34" charset="0"/>
                <a:cs typeface="Times New Roman" panose="02020603050405020304" pitchFamily="18" charset="0"/>
              </a:rPr>
              <a:t> 15</a:t>
            </a:r>
          </a:p>
        </p:txBody>
      </p:sp>
    </p:spTree>
    <p:extLst>
      <p:ext uri="{BB962C8B-B14F-4D97-AF65-F5344CB8AC3E}">
        <p14:creationId xmlns:p14="http://schemas.microsoft.com/office/powerpoint/2010/main" val="133653233"/>
      </p:ext>
    </p:extLst>
  </p:cSld>
  <p:clrMapOvr>
    <a:masterClrMapping/>
  </p:clrMapOvr>
  <mc:AlternateContent xmlns:mc="http://schemas.openxmlformats.org/markup-compatibility/2006" xmlns:p14="http://schemas.microsoft.com/office/powerpoint/2010/main">
    <mc:Choice Requires="p14">
      <p:transition spd="slow" p14:dur="1500">
        <p:split orient="vert"/>
        <p:sndAc>
          <p:endSnd/>
        </p:sndAc>
      </p:transition>
    </mc:Choice>
    <mc:Fallback xmlns="">
      <p:transition spd="slow">
        <p:split orient="vert"/>
        <p:sndAc>
          <p:end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31"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000" fill="hold"/>
                                        <p:tgtEl>
                                          <p:spTgt spid="9"/>
                                        </p:tgtEl>
                                        <p:attrNameLst>
                                          <p:attrName>ppt_w</p:attrName>
                                        </p:attrNameLst>
                                      </p:cBhvr>
                                      <p:tavLst>
                                        <p:tav tm="0">
                                          <p:val>
                                            <p:fltVal val="0"/>
                                          </p:val>
                                        </p:tav>
                                        <p:tav tm="100000">
                                          <p:val>
                                            <p:strVal val="#ppt_w"/>
                                          </p:val>
                                        </p:tav>
                                      </p:tavLst>
                                    </p:anim>
                                    <p:anim calcmode="lin" valueType="num">
                                      <p:cBhvr>
                                        <p:cTn id="13" dur="1000" fill="hold"/>
                                        <p:tgtEl>
                                          <p:spTgt spid="9"/>
                                        </p:tgtEl>
                                        <p:attrNameLst>
                                          <p:attrName>ppt_h</p:attrName>
                                        </p:attrNameLst>
                                      </p:cBhvr>
                                      <p:tavLst>
                                        <p:tav tm="0">
                                          <p:val>
                                            <p:fltVal val="0"/>
                                          </p:val>
                                        </p:tav>
                                        <p:tav tm="100000">
                                          <p:val>
                                            <p:strVal val="#ppt_h"/>
                                          </p:val>
                                        </p:tav>
                                      </p:tavLst>
                                    </p:anim>
                                    <p:anim calcmode="lin" valueType="num">
                                      <p:cBhvr>
                                        <p:cTn id="14" dur="1000" fill="hold"/>
                                        <p:tgtEl>
                                          <p:spTgt spid="9"/>
                                        </p:tgtEl>
                                        <p:attrNameLst>
                                          <p:attrName>style.rotation</p:attrName>
                                        </p:attrNameLst>
                                      </p:cBhvr>
                                      <p:tavLst>
                                        <p:tav tm="0">
                                          <p:val>
                                            <p:fltVal val="90"/>
                                          </p:val>
                                        </p:tav>
                                        <p:tav tm="100000">
                                          <p:val>
                                            <p:fltVal val="0"/>
                                          </p:val>
                                        </p:tav>
                                      </p:tavLst>
                                    </p:anim>
                                    <p:animEffect transition="in" filter="fade">
                                      <p:cBhvr>
                                        <p:cTn id="15" dur="1000"/>
                                        <p:tgtEl>
                                          <p:spTgt spid="9"/>
                                        </p:tgtEl>
                                      </p:cBhvr>
                                    </p:animEffect>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3025F6-03E4-F7FE-A115-15A451327F80}"/>
              </a:ext>
            </a:extLst>
          </p:cNvPr>
          <p:cNvSpPr txBox="1"/>
          <p:nvPr/>
        </p:nvSpPr>
        <p:spPr>
          <a:xfrm>
            <a:off x="4643717" y="2619562"/>
            <a:ext cx="6087036"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71D400"/>
                </a:solidFill>
                <a:effectLst/>
                <a:uLnTx/>
                <a:uFillTx/>
                <a:latin typeface="Sigmar One" panose="00000500000000000000" pitchFamily="2" charset="0"/>
                <a:ea typeface="+mn-ea"/>
                <a:cs typeface="+mn-cs"/>
              </a:rPr>
              <a:t>TIẾT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err="1">
                <a:ln>
                  <a:noFill/>
                </a:ln>
                <a:solidFill>
                  <a:srgbClr val="71D400"/>
                </a:solidFill>
                <a:effectLst/>
                <a:uLnTx/>
                <a:uFillTx/>
                <a:latin typeface="Sigmar One" panose="00000500000000000000" pitchFamily="2" charset="0"/>
                <a:ea typeface="+mn-ea"/>
                <a:cs typeface="+mn-cs"/>
              </a:rPr>
              <a:t>Nói</a:t>
            </a:r>
            <a:r>
              <a:rPr kumimoji="0" lang="en-US" sz="6000" b="0" i="0" u="none" strike="noStrike" kern="1200" cap="none" spc="0" normalizeH="0" noProof="0" dirty="0">
                <a:ln>
                  <a:noFill/>
                </a:ln>
                <a:solidFill>
                  <a:srgbClr val="71D400"/>
                </a:solidFill>
                <a:effectLst/>
                <a:uLnTx/>
                <a:uFillTx/>
                <a:latin typeface="Sigmar One" panose="00000500000000000000" pitchFamily="2" charset="0"/>
                <a:ea typeface="+mn-ea"/>
                <a:cs typeface="+mn-cs"/>
              </a:rPr>
              <a:t> </a:t>
            </a:r>
            <a:r>
              <a:rPr kumimoji="0" lang="en-US" sz="6000" b="0" i="0" u="none" strike="noStrike" kern="1200" cap="none" spc="0" normalizeH="0" noProof="0" dirty="0" err="1">
                <a:ln>
                  <a:noFill/>
                </a:ln>
                <a:solidFill>
                  <a:srgbClr val="71D400"/>
                </a:solidFill>
                <a:effectLst/>
                <a:uLnTx/>
                <a:uFillTx/>
                <a:latin typeface="Sigmar One" panose="00000500000000000000" pitchFamily="2" charset="0"/>
                <a:ea typeface="+mn-ea"/>
                <a:cs typeface="+mn-cs"/>
              </a:rPr>
              <a:t>và</a:t>
            </a:r>
            <a:r>
              <a:rPr kumimoji="0" lang="en-US" sz="6000" b="0" i="0" u="none" strike="noStrike" kern="1200" cap="none" spc="0" normalizeH="0" noProof="0" dirty="0">
                <a:ln>
                  <a:noFill/>
                </a:ln>
                <a:solidFill>
                  <a:srgbClr val="71D400"/>
                </a:solidFill>
                <a:effectLst/>
                <a:uLnTx/>
                <a:uFillTx/>
                <a:latin typeface="Sigmar One" panose="00000500000000000000" pitchFamily="2" charset="0"/>
                <a:ea typeface="+mn-ea"/>
                <a:cs typeface="+mn-cs"/>
              </a:rPr>
              <a:t> </a:t>
            </a:r>
            <a:r>
              <a:rPr kumimoji="0" lang="en-US" sz="6000" b="0" i="0" u="none" strike="noStrike" kern="1200" cap="none" spc="0" normalizeH="0" noProof="0" dirty="0" err="1">
                <a:ln>
                  <a:noFill/>
                </a:ln>
                <a:solidFill>
                  <a:srgbClr val="71D400"/>
                </a:solidFill>
                <a:effectLst/>
                <a:uLnTx/>
                <a:uFillTx/>
                <a:latin typeface="Sigmar One" panose="00000500000000000000" pitchFamily="2" charset="0"/>
                <a:ea typeface="+mn-ea"/>
                <a:cs typeface="+mn-cs"/>
              </a:rPr>
              <a:t>nghe</a:t>
            </a:r>
            <a:endParaRPr kumimoji="0" lang="en-US" sz="6000" b="0" i="0" u="none" strike="noStrike" kern="1200" cap="none" spc="0" normalizeH="0" baseline="0" noProof="0" dirty="0">
              <a:ln>
                <a:noFill/>
              </a:ln>
              <a:solidFill>
                <a:srgbClr val="71D400"/>
              </a:solidFill>
              <a:effectLst/>
              <a:uLnTx/>
              <a:uFillTx/>
              <a:latin typeface="Sigmar One" panose="00000500000000000000" pitchFamily="2" charset="0"/>
              <a:ea typeface="+mn-ea"/>
              <a:cs typeface="+mn-cs"/>
            </a:endParaRPr>
          </a:p>
        </p:txBody>
      </p:sp>
    </p:spTree>
    <p:extLst>
      <p:ext uri="{BB962C8B-B14F-4D97-AF65-F5344CB8AC3E}">
        <p14:creationId xmlns:p14="http://schemas.microsoft.com/office/powerpoint/2010/main" val="2217057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45160" y="-74648"/>
            <a:ext cx="12046839" cy="1131078"/>
            <a:chOff x="587829" y="-48502"/>
            <a:chExt cx="12687250" cy="1563125"/>
          </a:xfrm>
          <a:noFill/>
        </p:grpSpPr>
        <p:pic>
          <p:nvPicPr>
            <p:cNvPr id="5" name="Picture 4"/>
            <p:cNvPicPr>
              <a:picLocks noChangeAspect="1"/>
            </p:cNvPicPr>
            <p:nvPr/>
          </p:nvPicPr>
          <p:blipFill>
            <a:blip r:embed="rId2">
              <a:extLst>
                <a:ext uri="{BEBA8EAE-BF5A-486C-A8C5-ECC9F3942E4B}">
                  <a14:imgProps xmlns:a14="http://schemas.microsoft.com/office/drawing/2010/main">
                    <a14:imgLayer r:embed="rId3">
                      <a14:imgEffect>
                        <a14:backgroundRemoval t="8602" b="88172" l="0" r="99120"/>
                      </a14:imgEffect>
                    </a14:imgLayer>
                  </a14:imgProps>
                </a:ext>
              </a:extLst>
            </a:blip>
            <a:stretch>
              <a:fillRect/>
            </a:stretch>
          </p:blipFill>
          <p:spPr>
            <a:xfrm>
              <a:off x="587829" y="-48502"/>
              <a:ext cx="12687250" cy="1481719"/>
            </a:xfrm>
            <a:prstGeom prst="rect">
              <a:avLst/>
            </a:prstGeom>
            <a:grpFill/>
            <a:ln>
              <a:noFill/>
            </a:ln>
          </p:spPr>
        </p:pic>
        <p:sp>
          <p:nvSpPr>
            <p:cNvPr id="6" name="Rectangle 1"/>
            <p:cNvSpPr>
              <a:spLocks noChangeArrowheads="1"/>
            </p:cNvSpPr>
            <p:nvPr/>
          </p:nvSpPr>
          <p:spPr bwMode="auto">
            <a:xfrm>
              <a:off x="1347129" y="196972"/>
              <a:ext cx="10366709" cy="1317651"/>
            </a:xfrm>
            <a:prstGeom prst="roundRect">
              <a:avLst/>
            </a:prstGeom>
            <a:grpFill/>
            <a:ln>
              <a:noFill/>
            </a:ln>
            <a:effectLs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sz="2800" b="1" dirty="0" err="1">
                  <a:latin typeface="Nunito Black" pitchFamily="2" charset="0"/>
                </a:rPr>
                <a:t>Câu</a:t>
              </a:r>
              <a:r>
                <a:rPr lang="en-US" sz="2800" b="1" dirty="0">
                  <a:latin typeface="Nunito Black" pitchFamily="2" charset="0"/>
                </a:rPr>
                <a:t> 1: </a:t>
              </a:r>
              <a:r>
                <a:rPr lang="en-US" sz="2800" b="1" dirty="0" err="1">
                  <a:latin typeface="Nunito Black" pitchFamily="2" charset="0"/>
                </a:rPr>
                <a:t>Em</a:t>
              </a:r>
              <a:r>
                <a:rPr lang="en-US" sz="2800" b="1" dirty="0">
                  <a:latin typeface="Nunito Black" pitchFamily="2" charset="0"/>
                </a:rPr>
                <a:t> </a:t>
              </a:r>
              <a:r>
                <a:rPr lang="en-US" sz="2800" b="1" dirty="0" err="1">
                  <a:latin typeface="Nunito Black" pitchFamily="2" charset="0"/>
                </a:rPr>
                <a:t>thích</a:t>
              </a:r>
              <a:r>
                <a:rPr lang="en-US" sz="2800" b="1" dirty="0">
                  <a:latin typeface="Nunito Black" pitchFamily="2" charset="0"/>
                </a:rPr>
                <a:t> </a:t>
              </a:r>
              <a:r>
                <a:rPr lang="en-US" sz="2800" b="1" dirty="0" err="1">
                  <a:latin typeface="Nunito Black" pitchFamily="2" charset="0"/>
                </a:rPr>
                <a:t>học</a:t>
              </a:r>
              <a:r>
                <a:rPr lang="en-US" sz="2800" b="1" dirty="0">
                  <a:latin typeface="Nunito Black" pitchFamily="2" charset="0"/>
                </a:rPr>
                <a:t> </a:t>
              </a:r>
              <a:r>
                <a:rPr lang="en-US" sz="2800" b="1" dirty="0" err="1">
                  <a:latin typeface="Nunito Black" pitchFamily="2" charset="0"/>
                </a:rPr>
                <a:t>cá</a:t>
              </a:r>
              <a:r>
                <a:rPr lang="en-US" sz="2800" b="1" dirty="0">
                  <a:latin typeface="Nunito Black" pitchFamily="2" charset="0"/>
                </a:rPr>
                <a:t> </a:t>
              </a:r>
              <a:r>
                <a:rPr lang="en-US" sz="2800" b="1" dirty="0" err="1">
                  <a:latin typeface="Nunito Black" pitchFamily="2" charset="0"/>
                </a:rPr>
                <a:t>nhân</a:t>
              </a:r>
              <a:r>
                <a:rPr lang="en-US" sz="2800" b="1" dirty="0">
                  <a:latin typeface="Nunito Black" pitchFamily="2" charset="0"/>
                </a:rPr>
                <a:t>, </a:t>
              </a:r>
              <a:r>
                <a:rPr lang="en-US" sz="2800" b="1" dirty="0" err="1">
                  <a:latin typeface="Nunito Black" pitchFamily="2" charset="0"/>
                </a:rPr>
                <a:t>học</a:t>
              </a:r>
              <a:r>
                <a:rPr lang="en-US" sz="2800" b="1" dirty="0">
                  <a:latin typeface="Nunito Black" pitchFamily="2" charset="0"/>
                </a:rPr>
                <a:t> </a:t>
              </a:r>
              <a:r>
                <a:rPr lang="en-US" sz="2800" b="1" dirty="0" err="1">
                  <a:latin typeface="Nunito Black" pitchFamily="2" charset="0"/>
                </a:rPr>
                <a:t>theo</a:t>
              </a:r>
              <a:r>
                <a:rPr lang="en-US" sz="2800" b="1" dirty="0">
                  <a:latin typeface="Nunito Black" pitchFamily="2" charset="0"/>
                </a:rPr>
                <a:t> </a:t>
              </a:r>
              <a:r>
                <a:rPr lang="en-US" sz="2800" b="1" dirty="0" err="1">
                  <a:latin typeface="Nunito Black" pitchFamily="2" charset="0"/>
                </a:rPr>
                <a:t>cặp</a:t>
              </a:r>
              <a:r>
                <a:rPr lang="en-US" sz="2800" b="1" dirty="0">
                  <a:latin typeface="Nunito Black" pitchFamily="2" charset="0"/>
                </a:rPr>
                <a:t> hay </a:t>
              </a:r>
              <a:r>
                <a:rPr lang="en-US" sz="2800" b="1" dirty="0" err="1">
                  <a:latin typeface="Nunito Black" pitchFamily="2" charset="0"/>
                </a:rPr>
                <a:t>học</a:t>
              </a:r>
              <a:r>
                <a:rPr lang="en-US" sz="2800" b="1" dirty="0">
                  <a:latin typeface="Nunito Black" pitchFamily="2" charset="0"/>
                </a:rPr>
                <a:t> </a:t>
              </a:r>
              <a:r>
                <a:rPr lang="en-US" sz="2800" b="1" dirty="0" err="1">
                  <a:latin typeface="Nunito Black" pitchFamily="2" charset="0"/>
                </a:rPr>
                <a:t>nhóm</a:t>
              </a:r>
              <a:r>
                <a:rPr lang="en-US" sz="2800" b="1" dirty="0">
                  <a:latin typeface="Nunito Black" pitchFamily="2" charset="0"/>
                </a:rPr>
                <a:t>? </a:t>
              </a:r>
              <a:r>
                <a:rPr lang="en-US" sz="2800" b="1" dirty="0" err="1">
                  <a:latin typeface="Nunito Black" pitchFamily="2" charset="0"/>
                </a:rPr>
                <a:t>Vì</a:t>
              </a:r>
              <a:r>
                <a:rPr lang="en-US" sz="2800" b="1" dirty="0">
                  <a:latin typeface="Nunito Black" pitchFamily="2" charset="0"/>
                </a:rPr>
                <a:t> </a:t>
              </a:r>
              <a:r>
                <a:rPr lang="en-US" sz="2800" b="1" dirty="0" err="1">
                  <a:latin typeface="Nunito Black" pitchFamily="2" charset="0"/>
                </a:rPr>
                <a:t>sao</a:t>
              </a:r>
              <a:r>
                <a:rPr lang="en-US" sz="2800" b="1" dirty="0">
                  <a:latin typeface="Nunito Black" pitchFamily="2" charset="0"/>
                </a:rPr>
                <a:t>?</a:t>
              </a:r>
              <a:endParaRPr lang="en-US" sz="2800" dirty="0">
                <a:latin typeface="Nunito Black"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002060"/>
                  </a:solidFill>
                  <a:effectLst/>
                  <a:latin typeface="OpenSans"/>
                </a:rPr>
                <a:t>       </a:t>
              </a:r>
              <a:endParaRPr kumimoji="0" lang="en-US" altLang="en-US" sz="2800" b="1" i="0" u="none" strike="noStrike" cap="none" normalizeH="0" baseline="0" dirty="0">
                <a:ln>
                  <a:noFill/>
                </a:ln>
                <a:solidFill>
                  <a:srgbClr val="000000"/>
                </a:solidFill>
                <a:effectLst/>
                <a:latin typeface="OpenSans"/>
              </a:endParaRPr>
            </a:p>
          </p:txBody>
        </p:sp>
      </p:grpSp>
      <p:pic>
        <p:nvPicPr>
          <p:cNvPr id="7" name="Picture 2" descr="https://img.loigiaihay.com/picture/2022/0315/5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6598" y="1771052"/>
            <a:ext cx="8561568" cy="244391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rotWithShape="1">
          <a:blip r:embed="rId5"/>
          <a:srcRect t="1784" r="9642" b="3379"/>
          <a:stretch/>
        </p:blipFill>
        <p:spPr>
          <a:xfrm>
            <a:off x="8933195" y="1601040"/>
            <a:ext cx="3078696" cy="417630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grpSp>
        <p:nvGrpSpPr>
          <p:cNvPr id="9" name="Group 8"/>
          <p:cNvGrpSpPr/>
          <p:nvPr/>
        </p:nvGrpSpPr>
        <p:grpSpPr>
          <a:xfrm>
            <a:off x="0" y="4343399"/>
            <a:ext cx="8848166" cy="2097741"/>
            <a:chOff x="936966" y="4470213"/>
            <a:chExt cx="7924646" cy="2097741"/>
          </a:xfrm>
        </p:grpSpPr>
        <p:pic>
          <p:nvPicPr>
            <p:cNvPr id="10" name="Picture 9"/>
            <p:cNvPicPr>
              <a:picLocks noChangeAspect="1"/>
            </p:cNvPicPr>
            <p:nvPr/>
          </p:nvPicPr>
          <p:blipFill>
            <a:blip r:embed="rId6">
              <a:extLst>
                <a:ext uri="{BEBA8EAE-BF5A-486C-A8C5-ECC9F3942E4B}">
                  <a14:imgProps xmlns:a14="http://schemas.microsoft.com/office/drawing/2010/main">
                    <a14:imgLayer r:embed="rId7">
                      <a14:imgEffect>
                        <a14:backgroundRemoval t="0" b="97872" l="0" r="100000"/>
                      </a14:imgEffect>
                    </a14:imgLayer>
                  </a14:imgProps>
                </a:ext>
              </a:extLst>
            </a:blip>
            <a:stretch>
              <a:fillRect/>
            </a:stretch>
          </p:blipFill>
          <p:spPr>
            <a:xfrm rot="16200000">
              <a:off x="3850418" y="1556761"/>
              <a:ext cx="2097741" cy="7924646"/>
            </a:xfrm>
            <a:prstGeom prst="rect">
              <a:avLst/>
            </a:prstGeom>
          </p:spPr>
        </p:pic>
        <p:sp>
          <p:nvSpPr>
            <p:cNvPr id="11" name="Flowchart: Alternate Process 10"/>
            <p:cNvSpPr/>
            <p:nvPr/>
          </p:nvSpPr>
          <p:spPr>
            <a:xfrm>
              <a:off x="1695510" y="4871870"/>
              <a:ext cx="6130678" cy="1366190"/>
            </a:xfrm>
            <a:prstGeom prst="flowChartAlternateProcess">
              <a:avLst/>
            </a:prstGeom>
            <a:ln w="57150">
              <a:noFill/>
            </a:ln>
          </p:spPr>
          <p:txBody>
            <a:bodyPr wrap="square">
              <a:spAutoFit/>
            </a:bodyPr>
            <a:lstStyle/>
            <a:p>
              <a:pPr algn="just">
                <a:lnSpc>
                  <a:spcPct val="120000"/>
                </a:lnSpc>
              </a:pPr>
              <a:r>
                <a:rPr lang="vi-VN" sz="3200" dirty="0">
                  <a:solidFill>
                    <a:srgbClr val="FF0000"/>
                  </a:solidFill>
                  <a:latin typeface="Nunito Black" pitchFamily="2" charset="0"/>
                </a:rPr>
                <a:t>Em thích học cá nhân. Vì khi học cá nhân, em dễ tập trung học hơn.</a:t>
              </a:r>
            </a:p>
          </p:txBody>
        </p:sp>
      </p:grpSp>
    </p:spTree>
    <p:extLst>
      <p:ext uri="{BB962C8B-B14F-4D97-AF65-F5344CB8AC3E}">
        <p14:creationId xmlns:p14="http://schemas.microsoft.com/office/powerpoint/2010/main" val="1717322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s://img.loigiaihay.com/picture/2022/0315/5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15077"/>
            <a:ext cx="8848166" cy="327956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rotWithShape="1">
          <a:blip r:embed="rId3"/>
          <a:srcRect t="1784" r="9642" b="3379"/>
          <a:stretch/>
        </p:blipFill>
        <p:spPr>
          <a:xfrm>
            <a:off x="9044033" y="714347"/>
            <a:ext cx="3147966" cy="398234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grpSp>
        <p:nvGrpSpPr>
          <p:cNvPr id="12" name="Group 11"/>
          <p:cNvGrpSpPr/>
          <p:nvPr/>
        </p:nvGrpSpPr>
        <p:grpSpPr>
          <a:xfrm>
            <a:off x="0" y="4035736"/>
            <a:ext cx="9123732" cy="2662514"/>
            <a:chOff x="936964" y="4470215"/>
            <a:chExt cx="7868797" cy="2247090"/>
          </a:xfrm>
        </p:grpSpPr>
        <p:pic>
          <p:nvPicPr>
            <p:cNvPr id="13" name="Picture 12"/>
            <p:cNvPicPr>
              <a:picLocks noChangeAspect="1"/>
            </p:cNvPicPr>
            <p:nvPr/>
          </p:nvPicPr>
          <p:blipFill>
            <a:blip r:embed="rId4">
              <a:extLst>
                <a:ext uri="{BEBA8EAE-BF5A-486C-A8C5-ECC9F3942E4B}">
                  <a14:imgProps xmlns:a14="http://schemas.microsoft.com/office/drawing/2010/main">
                    <a14:imgLayer r:embed="rId5">
                      <a14:imgEffect>
                        <a14:backgroundRemoval t="0" b="97872" l="0" r="100000"/>
                      </a14:imgEffect>
                    </a14:imgLayer>
                  </a14:imgProps>
                </a:ext>
              </a:extLst>
            </a:blip>
            <a:stretch>
              <a:fillRect/>
            </a:stretch>
          </p:blipFill>
          <p:spPr>
            <a:xfrm rot="16200000">
              <a:off x="3747818" y="1659361"/>
              <a:ext cx="2247090" cy="7868797"/>
            </a:xfrm>
            <a:prstGeom prst="rect">
              <a:avLst/>
            </a:prstGeom>
          </p:spPr>
        </p:pic>
        <p:sp>
          <p:nvSpPr>
            <p:cNvPr id="14" name="Flowchart: Alternate Process 13"/>
            <p:cNvSpPr/>
            <p:nvPr/>
          </p:nvSpPr>
          <p:spPr>
            <a:xfrm>
              <a:off x="1695510" y="4726501"/>
              <a:ext cx="6130678" cy="1925504"/>
            </a:xfrm>
            <a:prstGeom prst="flowChartAlternateProcess">
              <a:avLst/>
            </a:prstGeom>
            <a:ln w="57150">
              <a:noFill/>
            </a:ln>
          </p:spPr>
          <p:txBody>
            <a:bodyPr wrap="square">
              <a:spAutoFit/>
            </a:bodyPr>
            <a:lstStyle/>
            <a:p>
              <a:pPr algn="just"/>
              <a:r>
                <a:rPr lang="vi-VN" sz="3200" dirty="0">
                  <a:solidFill>
                    <a:srgbClr val="FF0000"/>
                  </a:solidFill>
                  <a:latin typeface="Nunito Black" pitchFamily="2" charset="0"/>
                </a:rPr>
                <a:t>Em thích học theo cặp. Vì khi học theo cặp, chúng em có thể chỉ cho nhau những lỗi sai, giảng cho nhau những điều chưa hiểu.</a:t>
              </a:r>
            </a:p>
          </p:txBody>
        </p:sp>
      </p:grpSp>
      <p:grpSp>
        <p:nvGrpSpPr>
          <p:cNvPr id="10" name="Group 9">
            <a:extLst>
              <a:ext uri="{FF2B5EF4-FFF2-40B4-BE49-F238E27FC236}">
                <a16:creationId xmlns:a16="http://schemas.microsoft.com/office/drawing/2014/main" id="{70CA99C1-851B-435C-97A9-4F5CA13EAC03}"/>
              </a:ext>
            </a:extLst>
          </p:cNvPr>
          <p:cNvGrpSpPr/>
          <p:nvPr/>
        </p:nvGrpSpPr>
        <p:grpSpPr>
          <a:xfrm>
            <a:off x="145160" y="-74648"/>
            <a:ext cx="12046839" cy="1131078"/>
            <a:chOff x="587829" y="-48502"/>
            <a:chExt cx="12687250" cy="1563125"/>
          </a:xfrm>
          <a:noFill/>
        </p:grpSpPr>
        <p:pic>
          <p:nvPicPr>
            <p:cNvPr id="11" name="Picture 10">
              <a:extLst>
                <a:ext uri="{FF2B5EF4-FFF2-40B4-BE49-F238E27FC236}">
                  <a16:creationId xmlns:a16="http://schemas.microsoft.com/office/drawing/2014/main" id="{48B7474D-0E10-4CDD-BF22-F87F7F854BEE}"/>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8602" b="88172" l="0" r="99120"/>
                      </a14:imgEffect>
                    </a14:imgLayer>
                  </a14:imgProps>
                </a:ext>
              </a:extLst>
            </a:blip>
            <a:stretch>
              <a:fillRect/>
            </a:stretch>
          </p:blipFill>
          <p:spPr>
            <a:xfrm>
              <a:off x="587829" y="-48502"/>
              <a:ext cx="12687250" cy="1481719"/>
            </a:xfrm>
            <a:prstGeom prst="rect">
              <a:avLst/>
            </a:prstGeom>
            <a:grpFill/>
            <a:ln>
              <a:noFill/>
            </a:ln>
          </p:spPr>
        </p:pic>
        <p:sp>
          <p:nvSpPr>
            <p:cNvPr id="15" name="Rectangle 1">
              <a:extLst>
                <a:ext uri="{FF2B5EF4-FFF2-40B4-BE49-F238E27FC236}">
                  <a16:creationId xmlns:a16="http://schemas.microsoft.com/office/drawing/2014/main" id="{316702D4-C133-4662-8E85-7119CF35E150}"/>
                </a:ext>
              </a:extLst>
            </p:cNvPr>
            <p:cNvSpPr>
              <a:spLocks noChangeArrowheads="1"/>
            </p:cNvSpPr>
            <p:nvPr/>
          </p:nvSpPr>
          <p:spPr bwMode="auto">
            <a:xfrm>
              <a:off x="1347129" y="196972"/>
              <a:ext cx="10366709" cy="1317651"/>
            </a:xfrm>
            <a:prstGeom prst="roundRect">
              <a:avLst/>
            </a:prstGeom>
            <a:grpFill/>
            <a:ln>
              <a:noFill/>
            </a:ln>
            <a:effectLs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sz="2800" b="1" dirty="0" err="1">
                  <a:latin typeface="Nunito Black" pitchFamily="2" charset="0"/>
                </a:rPr>
                <a:t>Câu</a:t>
              </a:r>
              <a:r>
                <a:rPr lang="en-US" sz="2800" b="1" dirty="0">
                  <a:latin typeface="Nunito Black" pitchFamily="2" charset="0"/>
                </a:rPr>
                <a:t> 1: </a:t>
              </a:r>
              <a:r>
                <a:rPr lang="en-US" sz="2800" b="1" dirty="0" err="1">
                  <a:latin typeface="Nunito Black" pitchFamily="2" charset="0"/>
                </a:rPr>
                <a:t>Em</a:t>
              </a:r>
              <a:r>
                <a:rPr lang="en-US" sz="2800" b="1" dirty="0">
                  <a:latin typeface="Nunito Black" pitchFamily="2" charset="0"/>
                </a:rPr>
                <a:t> </a:t>
              </a:r>
              <a:r>
                <a:rPr lang="en-US" sz="2800" b="1" dirty="0" err="1">
                  <a:latin typeface="Nunito Black" pitchFamily="2" charset="0"/>
                </a:rPr>
                <a:t>thích</a:t>
              </a:r>
              <a:r>
                <a:rPr lang="en-US" sz="2800" b="1" dirty="0">
                  <a:latin typeface="Nunito Black" pitchFamily="2" charset="0"/>
                </a:rPr>
                <a:t> </a:t>
              </a:r>
              <a:r>
                <a:rPr lang="en-US" sz="2800" b="1" dirty="0" err="1">
                  <a:latin typeface="Nunito Black" pitchFamily="2" charset="0"/>
                </a:rPr>
                <a:t>học</a:t>
              </a:r>
              <a:r>
                <a:rPr lang="en-US" sz="2800" b="1" dirty="0">
                  <a:latin typeface="Nunito Black" pitchFamily="2" charset="0"/>
                </a:rPr>
                <a:t> </a:t>
              </a:r>
              <a:r>
                <a:rPr lang="en-US" sz="2800" b="1" dirty="0" err="1">
                  <a:latin typeface="Nunito Black" pitchFamily="2" charset="0"/>
                </a:rPr>
                <a:t>cá</a:t>
              </a:r>
              <a:r>
                <a:rPr lang="en-US" sz="2800" b="1" dirty="0">
                  <a:latin typeface="Nunito Black" pitchFamily="2" charset="0"/>
                </a:rPr>
                <a:t> </a:t>
              </a:r>
              <a:r>
                <a:rPr lang="en-US" sz="2800" b="1" dirty="0" err="1">
                  <a:latin typeface="Nunito Black" pitchFamily="2" charset="0"/>
                </a:rPr>
                <a:t>nhân</a:t>
              </a:r>
              <a:r>
                <a:rPr lang="en-US" sz="2800" b="1" dirty="0">
                  <a:latin typeface="Nunito Black" pitchFamily="2" charset="0"/>
                </a:rPr>
                <a:t>, </a:t>
              </a:r>
              <a:r>
                <a:rPr lang="en-US" sz="2800" b="1" dirty="0" err="1">
                  <a:latin typeface="Nunito Black" pitchFamily="2" charset="0"/>
                </a:rPr>
                <a:t>học</a:t>
              </a:r>
              <a:r>
                <a:rPr lang="en-US" sz="2800" b="1" dirty="0">
                  <a:latin typeface="Nunito Black" pitchFamily="2" charset="0"/>
                </a:rPr>
                <a:t> </a:t>
              </a:r>
              <a:r>
                <a:rPr lang="en-US" sz="2800" b="1" dirty="0" err="1">
                  <a:latin typeface="Nunito Black" pitchFamily="2" charset="0"/>
                </a:rPr>
                <a:t>theo</a:t>
              </a:r>
              <a:r>
                <a:rPr lang="en-US" sz="2800" b="1" dirty="0">
                  <a:latin typeface="Nunito Black" pitchFamily="2" charset="0"/>
                </a:rPr>
                <a:t> </a:t>
              </a:r>
              <a:r>
                <a:rPr lang="en-US" sz="2800" b="1" dirty="0" err="1">
                  <a:latin typeface="Nunito Black" pitchFamily="2" charset="0"/>
                </a:rPr>
                <a:t>cặp</a:t>
              </a:r>
              <a:r>
                <a:rPr lang="en-US" sz="2800" b="1" dirty="0">
                  <a:latin typeface="Nunito Black" pitchFamily="2" charset="0"/>
                </a:rPr>
                <a:t> hay </a:t>
              </a:r>
              <a:r>
                <a:rPr lang="en-US" sz="2800" b="1" dirty="0" err="1">
                  <a:latin typeface="Nunito Black" pitchFamily="2" charset="0"/>
                </a:rPr>
                <a:t>học</a:t>
              </a:r>
              <a:r>
                <a:rPr lang="en-US" sz="2800" b="1" dirty="0">
                  <a:latin typeface="Nunito Black" pitchFamily="2" charset="0"/>
                </a:rPr>
                <a:t> </a:t>
              </a:r>
              <a:r>
                <a:rPr lang="en-US" sz="2800" b="1" dirty="0" err="1">
                  <a:latin typeface="Nunito Black" pitchFamily="2" charset="0"/>
                </a:rPr>
                <a:t>nhóm</a:t>
              </a:r>
              <a:r>
                <a:rPr lang="en-US" sz="2800" b="1" dirty="0">
                  <a:latin typeface="Nunito Black" pitchFamily="2" charset="0"/>
                </a:rPr>
                <a:t>? </a:t>
              </a:r>
              <a:r>
                <a:rPr lang="en-US" sz="2800" b="1" dirty="0" err="1">
                  <a:latin typeface="Nunito Black" pitchFamily="2" charset="0"/>
                </a:rPr>
                <a:t>Vì</a:t>
              </a:r>
              <a:r>
                <a:rPr lang="en-US" sz="2800" b="1" dirty="0">
                  <a:latin typeface="Nunito Black" pitchFamily="2" charset="0"/>
                </a:rPr>
                <a:t> </a:t>
              </a:r>
              <a:r>
                <a:rPr lang="en-US" sz="2800" b="1" dirty="0" err="1">
                  <a:latin typeface="Nunito Black" pitchFamily="2" charset="0"/>
                </a:rPr>
                <a:t>sao</a:t>
              </a:r>
              <a:r>
                <a:rPr lang="en-US" sz="2800" b="1" dirty="0">
                  <a:latin typeface="Nunito Black" pitchFamily="2" charset="0"/>
                </a:rPr>
                <a:t>?</a:t>
              </a:r>
              <a:endParaRPr lang="en-US" sz="2800" dirty="0">
                <a:latin typeface="Nunito Black"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002060"/>
                  </a:solidFill>
                  <a:effectLst/>
                  <a:latin typeface="OpenSans"/>
                </a:rPr>
                <a:t>       </a:t>
              </a:r>
              <a:endParaRPr kumimoji="0" lang="en-US" altLang="en-US" sz="2800" b="1" i="0" u="none" strike="noStrike" cap="none" normalizeH="0" baseline="0" dirty="0">
                <a:ln>
                  <a:noFill/>
                </a:ln>
                <a:solidFill>
                  <a:srgbClr val="000000"/>
                </a:solidFill>
                <a:effectLst/>
                <a:latin typeface="OpenSans"/>
              </a:endParaRPr>
            </a:p>
          </p:txBody>
        </p:sp>
      </p:grpSp>
    </p:spTree>
    <p:extLst>
      <p:ext uri="{BB962C8B-B14F-4D97-AF65-F5344CB8AC3E}">
        <p14:creationId xmlns:p14="http://schemas.microsoft.com/office/powerpoint/2010/main" val="3827142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s://img.loigiaihay.com/picture/2022/0315/5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0" y="801232"/>
            <a:ext cx="9046749" cy="329922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rotWithShape="1">
          <a:blip r:embed="rId3"/>
          <a:srcRect t="1784" r="9642" b="3379"/>
          <a:stretch/>
        </p:blipFill>
        <p:spPr>
          <a:xfrm>
            <a:off x="9057890" y="1601040"/>
            <a:ext cx="3106400" cy="30745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grpSp>
        <p:nvGrpSpPr>
          <p:cNvPr id="9" name="Group 8"/>
          <p:cNvGrpSpPr/>
          <p:nvPr/>
        </p:nvGrpSpPr>
        <p:grpSpPr>
          <a:xfrm>
            <a:off x="83130" y="4035736"/>
            <a:ext cx="9123732" cy="2662514"/>
            <a:chOff x="936964" y="4470215"/>
            <a:chExt cx="7868797" cy="2247090"/>
          </a:xfrm>
        </p:grpSpPr>
        <p:pic>
          <p:nvPicPr>
            <p:cNvPr id="10" name="Picture 9"/>
            <p:cNvPicPr>
              <a:picLocks noChangeAspect="1"/>
            </p:cNvPicPr>
            <p:nvPr/>
          </p:nvPicPr>
          <p:blipFill>
            <a:blip r:embed="rId4">
              <a:extLst>
                <a:ext uri="{BEBA8EAE-BF5A-486C-A8C5-ECC9F3942E4B}">
                  <a14:imgProps xmlns:a14="http://schemas.microsoft.com/office/drawing/2010/main">
                    <a14:imgLayer r:embed="rId5">
                      <a14:imgEffect>
                        <a14:backgroundRemoval t="0" b="97872" l="0" r="100000"/>
                      </a14:imgEffect>
                    </a14:imgLayer>
                  </a14:imgProps>
                </a:ext>
              </a:extLst>
            </a:blip>
            <a:stretch>
              <a:fillRect/>
            </a:stretch>
          </p:blipFill>
          <p:spPr>
            <a:xfrm rot="16200000">
              <a:off x="3747818" y="1659361"/>
              <a:ext cx="2247090" cy="7868797"/>
            </a:xfrm>
            <a:prstGeom prst="rect">
              <a:avLst/>
            </a:prstGeom>
          </p:spPr>
        </p:pic>
        <p:sp>
          <p:nvSpPr>
            <p:cNvPr id="11" name="Flowchart: Alternate Process 10"/>
            <p:cNvSpPr/>
            <p:nvPr/>
          </p:nvSpPr>
          <p:spPr>
            <a:xfrm>
              <a:off x="1695510" y="4714808"/>
              <a:ext cx="6130678" cy="1925504"/>
            </a:xfrm>
            <a:prstGeom prst="flowChartAlternateProcess">
              <a:avLst/>
            </a:prstGeom>
            <a:ln w="57150">
              <a:noFill/>
            </a:ln>
          </p:spPr>
          <p:txBody>
            <a:bodyPr wrap="square">
              <a:spAutoFit/>
            </a:bodyPr>
            <a:lstStyle/>
            <a:p>
              <a:pPr algn="just"/>
              <a:r>
                <a:rPr lang="vi-VN" sz="3200" dirty="0">
                  <a:solidFill>
                    <a:srgbClr val="FF0000"/>
                  </a:solidFill>
                  <a:latin typeface="Nunito Black" pitchFamily="2" charset="0"/>
                </a:rPr>
                <a:t>Em thích học theo nhóm. Vì khi học theo nhóm, em có thể được trao đổi với nhiều bạn, có thể học hỏi ở mỗi bạn một điều hay.</a:t>
              </a:r>
            </a:p>
          </p:txBody>
        </p:sp>
      </p:grpSp>
      <p:grpSp>
        <p:nvGrpSpPr>
          <p:cNvPr id="12" name="Group 11">
            <a:extLst>
              <a:ext uri="{FF2B5EF4-FFF2-40B4-BE49-F238E27FC236}">
                <a16:creationId xmlns:a16="http://schemas.microsoft.com/office/drawing/2014/main" id="{B6E4EA1E-EAB2-46AD-BF48-3217594D6E16}"/>
              </a:ext>
            </a:extLst>
          </p:cNvPr>
          <p:cNvGrpSpPr/>
          <p:nvPr/>
        </p:nvGrpSpPr>
        <p:grpSpPr>
          <a:xfrm>
            <a:off x="145160" y="-74648"/>
            <a:ext cx="12046839" cy="1131078"/>
            <a:chOff x="587829" y="-48502"/>
            <a:chExt cx="12687250" cy="1563125"/>
          </a:xfrm>
          <a:noFill/>
        </p:grpSpPr>
        <p:pic>
          <p:nvPicPr>
            <p:cNvPr id="13" name="Picture 12">
              <a:extLst>
                <a:ext uri="{FF2B5EF4-FFF2-40B4-BE49-F238E27FC236}">
                  <a16:creationId xmlns:a16="http://schemas.microsoft.com/office/drawing/2014/main" id="{6BEBC0F9-EE5F-4EB5-9DD5-B0CCEAD73B4B}"/>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8602" b="88172" l="0" r="99120"/>
                      </a14:imgEffect>
                    </a14:imgLayer>
                  </a14:imgProps>
                </a:ext>
              </a:extLst>
            </a:blip>
            <a:stretch>
              <a:fillRect/>
            </a:stretch>
          </p:blipFill>
          <p:spPr>
            <a:xfrm>
              <a:off x="587829" y="-48502"/>
              <a:ext cx="12687250" cy="1481719"/>
            </a:xfrm>
            <a:prstGeom prst="rect">
              <a:avLst/>
            </a:prstGeom>
            <a:grpFill/>
            <a:ln>
              <a:noFill/>
            </a:ln>
          </p:spPr>
        </p:pic>
        <p:sp>
          <p:nvSpPr>
            <p:cNvPr id="14" name="Rectangle 1">
              <a:extLst>
                <a:ext uri="{FF2B5EF4-FFF2-40B4-BE49-F238E27FC236}">
                  <a16:creationId xmlns:a16="http://schemas.microsoft.com/office/drawing/2014/main" id="{F5130239-B3DA-4320-B9C9-A9744A17E4C0}"/>
                </a:ext>
              </a:extLst>
            </p:cNvPr>
            <p:cNvSpPr>
              <a:spLocks noChangeArrowheads="1"/>
            </p:cNvSpPr>
            <p:nvPr/>
          </p:nvSpPr>
          <p:spPr bwMode="auto">
            <a:xfrm>
              <a:off x="1347129" y="196972"/>
              <a:ext cx="10366709" cy="1317651"/>
            </a:xfrm>
            <a:prstGeom prst="roundRect">
              <a:avLst/>
            </a:prstGeom>
            <a:grpFill/>
            <a:ln>
              <a:noFill/>
            </a:ln>
            <a:effectLs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sz="2800" b="1" dirty="0" err="1">
                  <a:latin typeface="Nunito Black" pitchFamily="2" charset="0"/>
                </a:rPr>
                <a:t>Câu</a:t>
              </a:r>
              <a:r>
                <a:rPr lang="en-US" sz="2800" b="1" dirty="0">
                  <a:latin typeface="Nunito Black" pitchFamily="2" charset="0"/>
                </a:rPr>
                <a:t> 1: </a:t>
              </a:r>
              <a:r>
                <a:rPr lang="en-US" sz="2800" b="1" dirty="0" err="1">
                  <a:latin typeface="Nunito Black" pitchFamily="2" charset="0"/>
                </a:rPr>
                <a:t>Em</a:t>
              </a:r>
              <a:r>
                <a:rPr lang="en-US" sz="2800" b="1" dirty="0">
                  <a:latin typeface="Nunito Black" pitchFamily="2" charset="0"/>
                </a:rPr>
                <a:t> </a:t>
              </a:r>
              <a:r>
                <a:rPr lang="en-US" sz="2800" b="1" dirty="0" err="1">
                  <a:latin typeface="Nunito Black" pitchFamily="2" charset="0"/>
                </a:rPr>
                <a:t>thích</a:t>
              </a:r>
              <a:r>
                <a:rPr lang="en-US" sz="2800" b="1" dirty="0">
                  <a:latin typeface="Nunito Black" pitchFamily="2" charset="0"/>
                </a:rPr>
                <a:t> </a:t>
              </a:r>
              <a:r>
                <a:rPr lang="en-US" sz="2800" b="1" dirty="0" err="1">
                  <a:latin typeface="Nunito Black" pitchFamily="2" charset="0"/>
                </a:rPr>
                <a:t>học</a:t>
              </a:r>
              <a:r>
                <a:rPr lang="en-US" sz="2800" b="1" dirty="0">
                  <a:latin typeface="Nunito Black" pitchFamily="2" charset="0"/>
                </a:rPr>
                <a:t> </a:t>
              </a:r>
              <a:r>
                <a:rPr lang="en-US" sz="2800" b="1" dirty="0" err="1">
                  <a:latin typeface="Nunito Black" pitchFamily="2" charset="0"/>
                </a:rPr>
                <a:t>cá</a:t>
              </a:r>
              <a:r>
                <a:rPr lang="en-US" sz="2800" b="1" dirty="0">
                  <a:latin typeface="Nunito Black" pitchFamily="2" charset="0"/>
                </a:rPr>
                <a:t> </a:t>
              </a:r>
              <a:r>
                <a:rPr lang="en-US" sz="2800" b="1" dirty="0" err="1">
                  <a:latin typeface="Nunito Black" pitchFamily="2" charset="0"/>
                </a:rPr>
                <a:t>nhân</a:t>
              </a:r>
              <a:r>
                <a:rPr lang="en-US" sz="2800" b="1" dirty="0">
                  <a:latin typeface="Nunito Black" pitchFamily="2" charset="0"/>
                </a:rPr>
                <a:t>, </a:t>
              </a:r>
              <a:r>
                <a:rPr lang="en-US" sz="2800" b="1" dirty="0" err="1">
                  <a:latin typeface="Nunito Black" pitchFamily="2" charset="0"/>
                </a:rPr>
                <a:t>học</a:t>
              </a:r>
              <a:r>
                <a:rPr lang="en-US" sz="2800" b="1" dirty="0">
                  <a:latin typeface="Nunito Black" pitchFamily="2" charset="0"/>
                </a:rPr>
                <a:t> </a:t>
              </a:r>
              <a:r>
                <a:rPr lang="en-US" sz="2800" b="1" dirty="0" err="1">
                  <a:latin typeface="Nunito Black" pitchFamily="2" charset="0"/>
                </a:rPr>
                <a:t>theo</a:t>
              </a:r>
              <a:r>
                <a:rPr lang="en-US" sz="2800" b="1" dirty="0">
                  <a:latin typeface="Nunito Black" pitchFamily="2" charset="0"/>
                </a:rPr>
                <a:t> </a:t>
              </a:r>
              <a:r>
                <a:rPr lang="en-US" sz="2800" b="1" dirty="0" err="1">
                  <a:latin typeface="Nunito Black" pitchFamily="2" charset="0"/>
                </a:rPr>
                <a:t>cặp</a:t>
              </a:r>
              <a:r>
                <a:rPr lang="en-US" sz="2800" b="1" dirty="0">
                  <a:latin typeface="Nunito Black" pitchFamily="2" charset="0"/>
                </a:rPr>
                <a:t> hay </a:t>
              </a:r>
              <a:r>
                <a:rPr lang="en-US" sz="2800" b="1" dirty="0" err="1">
                  <a:latin typeface="Nunito Black" pitchFamily="2" charset="0"/>
                </a:rPr>
                <a:t>học</a:t>
              </a:r>
              <a:r>
                <a:rPr lang="en-US" sz="2800" b="1" dirty="0">
                  <a:latin typeface="Nunito Black" pitchFamily="2" charset="0"/>
                </a:rPr>
                <a:t> </a:t>
              </a:r>
              <a:r>
                <a:rPr lang="en-US" sz="2800" b="1" dirty="0" err="1">
                  <a:latin typeface="Nunito Black" pitchFamily="2" charset="0"/>
                </a:rPr>
                <a:t>nhóm</a:t>
              </a:r>
              <a:r>
                <a:rPr lang="en-US" sz="2800" b="1" dirty="0">
                  <a:latin typeface="Nunito Black" pitchFamily="2" charset="0"/>
                </a:rPr>
                <a:t>? </a:t>
              </a:r>
              <a:r>
                <a:rPr lang="en-US" sz="2800" b="1" dirty="0" err="1">
                  <a:latin typeface="Nunito Black" pitchFamily="2" charset="0"/>
                </a:rPr>
                <a:t>Vì</a:t>
              </a:r>
              <a:r>
                <a:rPr lang="en-US" sz="2800" b="1" dirty="0">
                  <a:latin typeface="Nunito Black" pitchFamily="2" charset="0"/>
                </a:rPr>
                <a:t> </a:t>
              </a:r>
              <a:r>
                <a:rPr lang="en-US" sz="2800" b="1" dirty="0" err="1">
                  <a:latin typeface="Nunito Black" pitchFamily="2" charset="0"/>
                </a:rPr>
                <a:t>sao</a:t>
              </a:r>
              <a:r>
                <a:rPr lang="en-US" sz="2800" b="1" dirty="0">
                  <a:latin typeface="Nunito Black" pitchFamily="2" charset="0"/>
                </a:rPr>
                <a:t>?</a:t>
              </a:r>
              <a:endParaRPr lang="en-US" sz="2800" dirty="0">
                <a:latin typeface="Nunito Black"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002060"/>
                  </a:solidFill>
                  <a:effectLst/>
                  <a:latin typeface="OpenSans"/>
                </a:rPr>
                <a:t>       </a:t>
              </a:r>
              <a:endParaRPr kumimoji="0" lang="en-US" altLang="en-US" sz="2800" b="1" i="0" u="none" strike="noStrike" cap="none" normalizeH="0" baseline="0" dirty="0">
                <a:ln>
                  <a:noFill/>
                </a:ln>
                <a:solidFill>
                  <a:srgbClr val="000000"/>
                </a:solidFill>
                <a:effectLst/>
                <a:latin typeface="OpenSans"/>
              </a:endParaRPr>
            </a:p>
          </p:txBody>
        </p:sp>
      </p:grpSp>
    </p:spTree>
    <p:extLst>
      <p:ext uri="{BB962C8B-B14F-4D97-AF65-F5344CB8AC3E}">
        <p14:creationId xmlns:p14="http://schemas.microsoft.com/office/powerpoint/2010/main" val="904521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91151" y="36027"/>
            <a:ext cx="8482441" cy="529555"/>
          </a:xfrm>
          <a:prstGeom prst="roundRect">
            <a:avLst/>
          </a:prstGeom>
          <a:solidFill>
            <a:srgbClr val="FFFFFF">
              <a:alpha val="80000"/>
            </a:srgb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err="1">
                <a:solidFill>
                  <a:srgbClr val="002060"/>
                </a:solidFill>
                <a:latin typeface="Nunito Black" pitchFamily="2" charset="0"/>
              </a:rPr>
              <a:t>Câu</a:t>
            </a:r>
            <a:r>
              <a:rPr lang="en-US" sz="2800" b="1" dirty="0">
                <a:solidFill>
                  <a:srgbClr val="002060"/>
                </a:solidFill>
                <a:latin typeface="Nunito Black" pitchFamily="2" charset="0"/>
              </a:rPr>
              <a:t> 2</a:t>
            </a:r>
            <a:r>
              <a:rPr lang="en-US" sz="2800" dirty="0">
                <a:solidFill>
                  <a:srgbClr val="002060"/>
                </a:solidFill>
                <a:latin typeface="Nunito Black" pitchFamily="2" charset="0"/>
              </a:rPr>
              <a:t>: </a:t>
            </a:r>
            <a:r>
              <a:rPr lang="en-US" sz="2800" b="1" dirty="0" err="1">
                <a:solidFill>
                  <a:srgbClr val="002060"/>
                </a:solidFill>
                <a:latin typeface="Nunito Black" pitchFamily="2" charset="0"/>
              </a:rPr>
              <a:t>Kể</a:t>
            </a:r>
            <a:r>
              <a:rPr lang="en-US" sz="2800" b="1" dirty="0">
                <a:solidFill>
                  <a:srgbClr val="002060"/>
                </a:solidFill>
                <a:latin typeface="Nunito Black" pitchFamily="2" charset="0"/>
              </a:rPr>
              <a:t> </a:t>
            </a:r>
            <a:r>
              <a:rPr lang="en-US" sz="2800" b="1" dirty="0" err="1">
                <a:solidFill>
                  <a:srgbClr val="002060"/>
                </a:solidFill>
                <a:latin typeface="Nunito Black" pitchFamily="2" charset="0"/>
              </a:rPr>
              <a:t>về</a:t>
            </a:r>
            <a:r>
              <a:rPr lang="en-US" sz="2800" b="1" dirty="0">
                <a:solidFill>
                  <a:srgbClr val="002060"/>
                </a:solidFill>
                <a:latin typeface="Nunito Black" pitchFamily="2" charset="0"/>
              </a:rPr>
              <a:t> </a:t>
            </a:r>
            <a:r>
              <a:rPr lang="en-US" sz="2800" b="1" dirty="0" err="1">
                <a:solidFill>
                  <a:srgbClr val="002060"/>
                </a:solidFill>
                <a:latin typeface="Nunito Black" pitchFamily="2" charset="0"/>
              </a:rPr>
              <a:t>một</a:t>
            </a:r>
            <a:r>
              <a:rPr lang="en-US" sz="2800" b="1" dirty="0">
                <a:solidFill>
                  <a:srgbClr val="002060"/>
                </a:solidFill>
                <a:latin typeface="Nunito Black" pitchFamily="2" charset="0"/>
              </a:rPr>
              <a:t> </a:t>
            </a:r>
            <a:r>
              <a:rPr lang="en-US" sz="2800" b="1" dirty="0" err="1">
                <a:solidFill>
                  <a:srgbClr val="002060"/>
                </a:solidFill>
                <a:latin typeface="Nunito Black" pitchFamily="2" charset="0"/>
              </a:rPr>
              <a:t>hoạt</a:t>
            </a:r>
            <a:r>
              <a:rPr lang="en-US" sz="2800" b="1" dirty="0">
                <a:solidFill>
                  <a:srgbClr val="002060"/>
                </a:solidFill>
                <a:latin typeface="Nunito Black" pitchFamily="2" charset="0"/>
              </a:rPr>
              <a:t> </a:t>
            </a:r>
            <a:r>
              <a:rPr lang="en-US" sz="2800" b="1" dirty="0" err="1">
                <a:solidFill>
                  <a:srgbClr val="002060"/>
                </a:solidFill>
                <a:latin typeface="Nunito Black" pitchFamily="2" charset="0"/>
              </a:rPr>
              <a:t>động</a:t>
            </a:r>
            <a:r>
              <a:rPr lang="en-US" sz="2800" b="1" dirty="0">
                <a:solidFill>
                  <a:srgbClr val="002060"/>
                </a:solidFill>
                <a:latin typeface="Nunito Black" pitchFamily="2" charset="0"/>
              </a:rPr>
              <a:t> </a:t>
            </a:r>
            <a:r>
              <a:rPr lang="en-US" sz="2800" b="1" dirty="0" err="1">
                <a:solidFill>
                  <a:srgbClr val="002060"/>
                </a:solidFill>
                <a:latin typeface="Nunito Black" pitchFamily="2" charset="0"/>
              </a:rPr>
              <a:t>tập</a:t>
            </a:r>
            <a:r>
              <a:rPr lang="en-US" sz="2800" b="1" dirty="0">
                <a:solidFill>
                  <a:srgbClr val="002060"/>
                </a:solidFill>
                <a:latin typeface="Nunito Black" pitchFamily="2" charset="0"/>
              </a:rPr>
              <a:t> </a:t>
            </a:r>
            <a:r>
              <a:rPr lang="en-US" sz="2800" b="1" dirty="0" err="1">
                <a:solidFill>
                  <a:srgbClr val="002060"/>
                </a:solidFill>
                <a:latin typeface="Nunito Black" pitchFamily="2" charset="0"/>
              </a:rPr>
              <a:t>thể</a:t>
            </a:r>
            <a:r>
              <a:rPr lang="en-US" sz="2800" b="1" dirty="0">
                <a:solidFill>
                  <a:srgbClr val="002060"/>
                </a:solidFill>
                <a:latin typeface="Nunito Black" pitchFamily="2" charset="0"/>
              </a:rPr>
              <a:t> </a:t>
            </a:r>
            <a:r>
              <a:rPr lang="en-US" sz="2800" b="1" dirty="0" err="1">
                <a:solidFill>
                  <a:srgbClr val="002060"/>
                </a:solidFill>
                <a:latin typeface="Nunito Black" pitchFamily="2" charset="0"/>
              </a:rPr>
              <a:t>mà</a:t>
            </a:r>
            <a:r>
              <a:rPr lang="en-US" sz="2800" b="1" dirty="0">
                <a:solidFill>
                  <a:srgbClr val="002060"/>
                </a:solidFill>
                <a:latin typeface="Nunito Black" pitchFamily="2" charset="0"/>
              </a:rPr>
              <a:t> </a:t>
            </a:r>
            <a:r>
              <a:rPr lang="en-US" sz="2800" b="1" dirty="0" err="1">
                <a:solidFill>
                  <a:srgbClr val="002060"/>
                </a:solidFill>
                <a:latin typeface="Nunito Black" pitchFamily="2" charset="0"/>
              </a:rPr>
              <a:t>em</a:t>
            </a:r>
            <a:r>
              <a:rPr lang="en-US" sz="2800" b="1" dirty="0">
                <a:solidFill>
                  <a:srgbClr val="002060"/>
                </a:solidFill>
                <a:latin typeface="Nunito Black" pitchFamily="2" charset="0"/>
              </a:rPr>
              <a:t> </a:t>
            </a:r>
            <a:r>
              <a:rPr lang="en-US" sz="2800" b="1" dirty="0" err="1">
                <a:solidFill>
                  <a:srgbClr val="002060"/>
                </a:solidFill>
                <a:latin typeface="Nunito Black" pitchFamily="2" charset="0"/>
              </a:rPr>
              <a:t>đã</a:t>
            </a:r>
            <a:r>
              <a:rPr lang="en-US" sz="2800" b="1" dirty="0">
                <a:solidFill>
                  <a:srgbClr val="002060"/>
                </a:solidFill>
                <a:latin typeface="Nunito Black" pitchFamily="2" charset="0"/>
              </a:rPr>
              <a:t> </a:t>
            </a:r>
            <a:r>
              <a:rPr lang="en-US" sz="2800" b="1" dirty="0" err="1">
                <a:solidFill>
                  <a:srgbClr val="002060"/>
                </a:solidFill>
                <a:latin typeface="Nunito Black" pitchFamily="2" charset="0"/>
              </a:rPr>
              <a:t>tham</a:t>
            </a:r>
            <a:r>
              <a:rPr lang="en-US" sz="2800" b="1" dirty="0">
                <a:solidFill>
                  <a:srgbClr val="002060"/>
                </a:solidFill>
                <a:latin typeface="Nunito Black" pitchFamily="2" charset="0"/>
              </a:rPr>
              <a:t> </a:t>
            </a:r>
            <a:r>
              <a:rPr lang="en-US" sz="2800" b="1" dirty="0" err="1">
                <a:solidFill>
                  <a:srgbClr val="002060"/>
                </a:solidFill>
                <a:latin typeface="Nunito Black" pitchFamily="2" charset="0"/>
              </a:rPr>
              <a:t>gia</a:t>
            </a:r>
            <a:r>
              <a:rPr lang="en-US" sz="2800" b="1" dirty="0">
                <a:solidFill>
                  <a:srgbClr val="002060"/>
                </a:solidFill>
                <a:latin typeface="Nunito Black" pitchFamily="2" charset="0"/>
              </a:rPr>
              <a:t>.</a:t>
            </a:r>
            <a:endParaRPr lang="en-US" sz="2800" dirty="0">
              <a:solidFill>
                <a:srgbClr val="002060"/>
              </a:solidFill>
              <a:latin typeface="Nunito Black" pitchFamily="2" charset="0"/>
            </a:endParaRPr>
          </a:p>
        </p:txBody>
      </p:sp>
      <p:sp>
        <p:nvSpPr>
          <p:cNvPr id="7" name="Rounded Rectangle 6"/>
          <p:cNvSpPr/>
          <p:nvPr/>
        </p:nvSpPr>
        <p:spPr>
          <a:xfrm>
            <a:off x="194168" y="604915"/>
            <a:ext cx="11518218" cy="2469161"/>
          </a:xfrm>
          <a:prstGeom prst="roundRect">
            <a:avLst/>
          </a:prstGeom>
          <a:solidFill>
            <a:srgbClr val="FFFFFF">
              <a:alpha val="80000"/>
            </a:srgb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lnSpc>
                <a:spcPct val="120000"/>
              </a:lnSpc>
              <a:spcBef>
                <a:spcPct val="0"/>
              </a:spcBef>
              <a:spcAft>
                <a:spcPct val="0"/>
              </a:spcAft>
            </a:pPr>
            <a:r>
              <a:rPr lang="en-US" altLang="en-US" sz="3200" dirty="0">
                <a:solidFill>
                  <a:srgbClr val="FF0000"/>
                </a:solidFill>
                <a:latin typeface="Nunito Black" pitchFamily="2" charset="0"/>
              </a:rPr>
              <a:t>G:</a:t>
            </a:r>
          </a:p>
          <a:p>
            <a:pPr lvl="0" eaLnBrk="0" fontAlgn="base" hangingPunct="0">
              <a:lnSpc>
                <a:spcPct val="120000"/>
              </a:lnSpc>
              <a:spcBef>
                <a:spcPct val="0"/>
              </a:spcBef>
              <a:spcAft>
                <a:spcPct val="0"/>
              </a:spcAft>
            </a:pP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Hoạt</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động</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tập</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thể</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em</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tham</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gia</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là</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gì</a:t>
            </a:r>
            <a:r>
              <a:rPr lang="en-US" altLang="en-US" sz="3200" dirty="0">
                <a:solidFill>
                  <a:srgbClr val="002060"/>
                </a:solidFill>
                <a:latin typeface="Nunito Black" pitchFamily="2" charset="0"/>
              </a:rPr>
              <a:t>?</a:t>
            </a:r>
          </a:p>
          <a:p>
            <a:pPr lvl="0" eaLnBrk="0" fontAlgn="base" hangingPunct="0">
              <a:lnSpc>
                <a:spcPct val="120000"/>
              </a:lnSpc>
              <a:spcBef>
                <a:spcPct val="0"/>
              </a:spcBef>
              <a:spcAft>
                <a:spcPct val="0"/>
              </a:spcAft>
            </a:pP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Em</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cùng</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làm</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việc</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với</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những</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ai</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Công</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việc</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em</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được</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giao</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là</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gì</a:t>
            </a:r>
            <a:r>
              <a:rPr lang="en-US" altLang="en-US" sz="3200" dirty="0">
                <a:solidFill>
                  <a:srgbClr val="002060"/>
                </a:solidFill>
                <a:latin typeface="Nunito Black" pitchFamily="2" charset="0"/>
              </a:rPr>
              <a:t>?</a:t>
            </a:r>
          </a:p>
          <a:p>
            <a:pPr lvl="0" eaLnBrk="0" fontAlgn="base" hangingPunct="0">
              <a:lnSpc>
                <a:spcPct val="120000"/>
              </a:lnSpc>
              <a:spcBef>
                <a:spcPct val="0"/>
              </a:spcBef>
              <a:spcAft>
                <a:spcPct val="0"/>
              </a:spcAft>
            </a:pP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Kết</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quả</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của</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hoạt</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động</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tập</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thể</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đó</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ra</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sao</a:t>
            </a:r>
            <a:r>
              <a:rPr lang="en-US" altLang="en-US" sz="3200" dirty="0">
                <a:solidFill>
                  <a:srgbClr val="002060"/>
                </a:solidFill>
                <a:latin typeface="Nunito Black" pitchFamily="2" charset="0"/>
              </a:rPr>
              <a:t>?</a:t>
            </a:r>
          </a:p>
          <a:p>
            <a:pPr lvl="0" eaLnBrk="0" fontAlgn="base" hangingPunct="0">
              <a:lnSpc>
                <a:spcPct val="120000"/>
              </a:lnSpc>
              <a:spcBef>
                <a:spcPct val="0"/>
              </a:spcBef>
              <a:spcAft>
                <a:spcPct val="0"/>
              </a:spcAft>
            </a:pP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Em</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có</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cảm</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nghĩ</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gì</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sau</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khi</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tham</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gia</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hoạt</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động</a:t>
            </a:r>
            <a:r>
              <a:rPr lang="en-US" altLang="en-US" sz="3200" dirty="0">
                <a:solidFill>
                  <a:srgbClr val="002060"/>
                </a:solidFill>
                <a:latin typeface="Nunito Black" pitchFamily="2" charset="0"/>
              </a:rPr>
              <a:t> </a:t>
            </a:r>
            <a:r>
              <a:rPr lang="en-US" altLang="en-US" sz="3200" dirty="0" err="1">
                <a:solidFill>
                  <a:srgbClr val="002060"/>
                </a:solidFill>
                <a:latin typeface="Nunito Black" pitchFamily="2" charset="0"/>
              </a:rPr>
              <a:t>đó</a:t>
            </a:r>
            <a:r>
              <a:rPr lang="en-US" altLang="en-US" sz="3200" dirty="0">
                <a:solidFill>
                  <a:srgbClr val="002060"/>
                </a:solidFill>
                <a:latin typeface="Nunito Black" pitchFamily="2" charset="0"/>
              </a:rPr>
              <a:t>?</a:t>
            </a:r>
          </a:p>
        </p:txBody>
      </p:sp>
      <p:pic>
        <p:nvPicPr>
          <p:cNvPr id="9" name="Picture 8"/>
          <p:cNvPicPr>
            <a:picLocks noChangeAspect="1"/>
          </p:cNvPicPr>
          <p:nvPr/>
        </p:nvPicPr>
        <p:blipFill>
          <a:blip r:embed="rId2"/>
          <a:stretch>
            <a:fillRect/>
          </a:stretch>
        </p:blipFill>
        <p:spPr>
          <a:xfrm>
            <a:off x="0" y="3429000"/>
            <a:ext cx="3953435" cy="3392973"/>
          </a:xfrm>
          <a:prstGeom prst="ellipse">
            <a:avLst/>
          </a:prstGeom>
        </p:spPr>
      </p:pic>
      <p:pic>
        <p:nvPicPr>
          <p:cNvPr id="11" name="Picture 10"/>
          <p:cNvPicPr>
            <a:picLocks noChangeAspect="1"/>
          </p:cNvPicPr>
          <p:nvPr/>
        </p:nvPicPr>
        <p:blipFill>
          <a:blip r:embed="rId3"/>
          <a:stretch>
            <a:fillRect/>
          </a:stretch>
        </p:blipFill>
        <p:spPr>
          <a:xfrm>
            <a:off x="3953435" y="3429000"/>
            <a:ext cx="4368027" cy="3428999"/>
          </a:xfrm>
          <a:prstGeom prst="ellipse">
            <a:avLst/>
          </a:prstGeom>
        </p:spPr>
      </p:pic>
      <p:pic>
        <p:nvPicPr>
          <p:cNvPr id="12" name="Picture 11"/>
          <p:cNvPicPr>
            <a:picLocks noChangeAspect="1"/>
          </p:cNvPicPr>
          <p:nvPr/>
        </p:nvPicPr>
        <p:blipFill>
          <a:blip r:embed="rId4"/>
          <a:stretch>
            <a:fillRect/>
          </a:stretch>
        </p:blipFill>
        <p:spPr>
          <a:xfrm>
            <a:off x="8321462" y="3429000"/>
            <a:ext cx="3870537" cy="3460384"/>
          </a:xfrm>
          <a:prstGeom prst="ellipse">
            <a:avLst/>
          </a:prstGeom>
        </p:spPr>
      </p:pic>
    </p:spTree>
    <p:extLst>
      <p:ext uri="{BB962C8B-B14F-4D97-AF65-F5344CB8AC3E}">
        <p14:creationId xmlns:p14="http://schemas.microsoft.com/office/powerpoint/2010/main" val="108584732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
                                          </p:val>
                                        </p:tav>
                                        <p:tav tm="100000">
                                          <p:val>
                                            <p:strVal val="#ppt_x"/>
                                          </p:val>
                                        </p:tav>
                                      </p:tavLst>
                                    </p:anim>
                                    <p:anim calcmode="lin" valueType="num">
                                      <p:cBhvr>
                                        <p:cTn id="28" dur="1000" fill="hold"/>
                                        <p:tgtEl>
                                          <p:spTgt spid="11"/>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anim calcmode="lin" valueType="num">
                                      <p:cBhvr>
                                        <p:cTn id="32" dur="1000" fill="hold"/>
                                        <p:tgtEl>
                                          <p:spTgt spid="12"/>
                                        </p:tgtEl>
                                        <p:attrNameLst>
                                          <p:attrName>ppt_x</p:attrName>
                                        </p:attrNameLst>
                                      </p:cBhvr>
                                      <p:tavLst>
                                        <p:tav tm="0">
                                          <p:val>
                                            <p:strVal val="#ppt_x"/>
                                          </p:val>
                                        </p:tav>
                                        <p:tav tm="100000">
                                          <p:val>
                                            <p:strVal val="#ppt_x"/>
                                          </p:val>
                                        </p:tav>
                                      </p:tavLst>
                                    </p:anim>
                                    <p:anim calcmode="lin" valueType="num">
                                      <p:cBhvr>
                                        <p:cTn id="3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0" y="565584"/>
            <a:ext cx="12192000" cy="6140011"/>
          </a:xfrm>
          <a:prstGeom prst="roundRect">
            <a:avLst/>
          </a:prstGeom>
          <a:solidFill>
            <a:srgbClr val="FFFFFF">
              <a:alpha val="80000"/>
            </a:srgb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0" lang="vi-VN" sz="3400" b="1" i="0" u="none" strike="noStrike" kern="1200" cap="none" spc="0" normalizeH="0" baseline="0" noProof="0" dirty="0">
                <a:ln>
                  <a:noFill/>
                </a:ln>
                <a:solidFill>
                  <a:srgbClr val="FF0000"/>
                </a:solidFill>
                <a:effectLst/>
                <a:uLnTx/>
                <a:uFillTx/>
                <a:latin typeface="Nunito Black" pitchFamily="2" charset="0"/>
                <a:ea typeface="+mn-ea"/>
                <a:cs typeface="+mn-cs"/>
              </a:rPr>
              <a:t>Bài </a:t>
            </a:r>
            <a:r>
              <a:rPr kumimoji="0" lang="en-US" sz="3400" b="1" i="0" u="none" strike="noStrike" kern="1200" cap="none" spc="0" normalizeH="0" baseline="0" noProof="0" dirty="0" err="1">
                <a:ln>
                  <a:noFill/>
                </a:ln>
                <a:solidFill>
                  <a:srgbClr val="FF0000"/>
                </a:solidFill>
                <a:effectLst/>
                <a:uLnTx/>
                <a:uFillTx/>
                <a:latin typeface="Nunito Black" pitchFamily="2" charset="0"/>
                <a:ea typeface="+mn-ea"/>
                <a:cs typeface="+mn-cs"/>
              </a:rPr>
              <a:t>làm</a:t>
            </a:r>
            <a:endParaRPr kumimoji="0" lang="vi-VN" sz="3400" b="0" i="0" u="none" strike="noStrike" kern="1200" cap="none" spc="0" normalizeH="0" baseline="0" noProof="0" dirty="0">
              <a:ln>
                <a:noFill/>
              </a:ln>
              <a:solidFill>
                <a:srgbClr val="FF0000"/>
              </a:solidFill>
              <a:effectLst/>
              <a:uLnTx/>
              <a:uFillTx/>
              <a:latin typeface="Nunito Black" pitchFamily="2" charset="0"/>
              <a:ea typeface="+mn-ea"/>
              <a:cs typeface="+mn-cs"/>
            </a:endParaRPr>
          </a:p>
          <a:p>
            <a:pPr marL="0" marR="0" lvl="0" indent="0" algn="just" defTabSz="914400" rtl="0" eaLnBrk="1" fontAlgn="auto" latinLnBrk="0" hangingPunct="1">
              <a:lnSpc>
                <a:spcPct val="120000"/>
              </a:lnSpc>
              <a:spcBef>
                <a:spcPts val="0"/>
              </a:spcBef>
              <a:spcAft>
                <a:spcPts val="0"/>
              </a:spcAft>
              <a:buClrTx/>
              <a:buSzTx/>
              <a:buFontTx/>
              <a:buNone/>
              <a:tabLst/>
              <a:defRPr/>
            </a:pPr>
            <a:r>
              <a:rPr kumimoji="0" lang="en-US" sz="3400" b="0" i="0" u="none" strike="noStrike" kern="1200" cap="none" spc="0" normalizeH="0" baseline="0" noProof="0" dirty="0">
                <a:ln>
                  <a:noFill/>
                </a:ln>
                <a:solidFill>
                  <a:srgbClr val="0070C0"/>
                </a:solidFill>
                <a:effectLst/>
                <a:uLnTx/>
                <a:uFillTx/>
                <a:latin typeface="Nunito Black" pitchFamily="2" charset="0"/>
                <a:ea typeface="+mn-ea"/>
                <a:cs typeface="+mn-cs"/>
              </a:rPr>
              <a:t>	</a:t>
            </a:r>
            <a:r>
              <a:rPr kumimoji="0" lang="vi-VN" sz="3400" b="0" i="0" u="none" strike="noStrike" kern="1200" cap="none" spc="0" normalizeH="0" baseline="0" noProof="0" dirty="0">
                <a:ln>
                  <a:noFill/>
                </a:ln>
                <a:solidFill>
                  <a:srgbClr val="0070C0"/>
                </a:solidFill>
                <a:effectLst/>
                <a:uLnTx/>
                <a:uFillTx/>
                <a:latin typeface="Nunito Black" pitchFamily="2" charset="0"/>
                <a:ea typeface="+mn-ea"/>
                <a:cs typeface="+mn-cs"/>
              </a:rPr>
              <a:t>Để chào mừng ngày Nhà giáo Việt Nam 20/11, lớp em được phân công chuẩn bị một tiết mục kịch. Em và 5 bạn khác được cô chọn để đóng vở kịch “Nhổ củ cải”. Chúng em chia nhau mỗi người một vai: ông, bà, cháu, củ cải và người dẫn chuyện. Em được chọn làm người dẫn chuyện cho vở kịch đó. Sau những ngày luyện tập chăm chỉ, vở kịch của chúng em đã nhận được rất nhiều lời khen của mọi người. Em rất vui vì được tham gia vào vở kịch đó. Nhờ có hoạt động đó mà chúng em trở nên thân thiết với nhau hơn.</a:t>
            </a:r>
          </a:p>
        </p:txBody>
      </p:sp>
      <p:sp>
        <p:nvSpPr>
          <p:cNvPr id="6" name="Rounded Rectangle 5"/>
          <p:cNvSpPr/>
          <p:nvPr/>
        </p:nvSpPr>
        <p:spPr>
          <a:xfrm>
            <a:off x="509451" y="0"/>
            <a:ext cx="8482441" cy="551737"/>
          </a:xfrm>
          <a:prstGeom prst="roundRect">
            <a:avLst/>
          </a:prstGeom>
          <a:solidFill>
            <a:srgbClr val="FFFFFF">
              <a:alpha val="80000"/>
            </a:srgb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srgbClr val="002060"/>
                </a:solidFill>
                <a:effectLst/>
                <a:uLnTx/>
                <a:uFillTx/>
                <a:latin typeface="Nunito Black" pitchFamily="2" charset="0"/>
                <a:ea typeface="+mn-ea"/>
                <a:cs typeface="+mn-cs"/>
              </a:rPr>
              <a:t>Câu</a:t>
            </a:r>
            <a:r>
              <a:rPr kumimoji="0" lang="en-US" sz="2800" b="1" i="0" u="none" strike="noStrike" kern="1200" cap="none" spc="0" normalizeH="0" baseline="0" noProof="0" dirty="0">
                <a:ln>
                  <a:noFill/>
                </a:ln>
                <a:solidFill>
                  <a:srgbClr val="002060"/>
                </a:solidFill>
                <a:effectLst/>
                <a:uLnTx/>
                <a:uFillTx/>
                <a:latin typeface="Nunito Black" pitchFamily="2" charset="0"/>
                <a:ea typeface="+mn-ea"/>
                <a:cs typeface="+mn-cs"/>
              </a:rPr>
              <a:t> 2</a:t>
            </a:r>
            <a:r>
              <a:rPr kumimoji="0" lang="en-US" sz="2800" b="0" i="0" u="none" strike="noStrike" kern="1200" cap="none" spc="0" normalizeH="0" baseline="0" noProof="0" dirty="0">
                <a:ln>
                  <a:noFill/>
                </a:ln>
                <a:solidFill>
                  <a:srgbClr val="002060"/>
                </a:solidFill>
                <a:effectLst/>
                <a:uLnTx/>
                <a:uFillTx/>
                <a:latin typeface="Nunito Black" pitchFamily="2" charset="0"/>
                <a:ea typeface="+mn-ea"/>
                <a:cs typeface="+mn-cs"/>
              </a:rPr>
              <a:t>: </a:t>
            </a:r>
            <a:r>
              <a:rPr kumimoji="0" lang="en-US" sz="2800" b="1" i="0" u="none" strike="noStrike" kern="1200" cap="none" spc="0" normalizeH="0" baseline="0" noProof="0" dirty="0" err="1">
                <a:ln>
                  <a:noFill/>
                </a:ln>
                <a:solidFill>
                  <a:srgbClr val="002060"/>
                </a:solidFill>
                <a:effectLst/>
                <a:uLnTx/>
                <a:uFillTx/>
                <a:latin typeface="Nunito Black" pitchFamily="2" charset="0"/>
                <a:ea typeface="+mn-ea"/>
                <a:cs typeface="+mn-cs"/>
              </a:rPr>
              <a:t>Kể</a:t>
            </a:r>
            <a:r>
              <a:rPr kumimoji="0" lang="en-US" sz="2800" b="1" i="0" u="none" strike="noStrike" kern="1200" cap="none" spc="0" normalizeH="0" baseline="0" noProof="0" dirty="0">
                <a:ln>
                  <a:noFill/>
                </a:ln>
                <a:solidFill>
                  <a:srgbClr val="002060"/>
                </a:solidFill>
                <a:effectLst/>
                <a:uLnTx/>
                <a:uFillTx/>
                <a:latin typeface="Nunito Black" pitchFamily="2" charset="0"/>
                <a:ea typeface="+mn-ea"/>
                <a:cs typeface="+mn-cs"/>
              </a:rPr>
              <a:t> </a:t>
            </a:r>
            <a:r>
              <a:rPr kumimoji="0" lang="en-US" sz="2800" b="1" i="0" u="none" strike="noStrike" kern="1200" cap="none" spc="0" normalizeH="0" baseline="0" noProof="0" dirty="0" err="1">
                <a:ln>
                  <a:noFill/>
                </a:ln>
                <a:solidFill>
                  <a:srgbClr val="002060"/>
                </a:solidFill>
                <a:effectLst/>
                <a:uLnTx/>
                <a:uFillTx/>
                <a:latin typeface="Nunito Black" pitchFamily="2" charset="0"/>
                <a:ea typeface="+mn-ea"/>
                <a:cs typeface="+mn-cs"/>
              </a:rPr>
              <a:t>về</a:t>
            </a:r>
            <a:r>
              <a:rPr kumimoji="0" lang="en-US" sz="2800" b="1" i="0" u="none" strike="noStrike" kern="1200" cap="none" spc="0" normalizeH="0" baseline="0" noProof="0" dirty="0">
                <a:ln>
                  <a:noFill/>
                </a:ln>
                <a:solidFill>
                  <a:srgbClr val="002060"/>
                </a:solidFill>
                <a:effectLst/>
                <a:uLnTx/>
                <a:uFillTx/>
                <a:latin typeface="Nunito Black" pitchFamily="2" charset="0"/>
                <a:ea typeface="+mn-ea"/>
                <a:cs typeface="+mn-cs"/>
              </a:rPr>
              <a:t> </a:t>
            </a:r>
            <a:r>
              <a:rPr kumimoji="0" lang="en-US" sz="2800" b="1" i="0" u="none" strike="noStrike" kern="1200" cap="none" spc="0" normalizeH="0" baseline="0" noProof="0" dirty="0" err="1">
                <a:ln>
                  <a:noFill/>
                </a:ln>
                <a:solidFill>
                  <a:srgbClr val="002060"/>
                </a:solidFill>
                <a:effectLst/>
                <a:uLnTx/>
                <a:uFillTx/>
                <a:latin typeface="Nunito Black" pitchFamily="2" charset="0"/>
                <a:ea typeface="+mn-ea"/>
                <a:cs typeface="+mn-cs"/>
              </a:rPr>
              <a:t>một</a:t>
            </a:r>
            <a:r>
              <a:rPr kumimoji="0" lang="en-US" sz="2800" b="1" i="0" u="none" strike="noStrike" kern="1200" cap="none" spc="0" normalizeH="0" baseline="0" noProof="0" dirty="0">
                <a:ln>
                  <a:noFill/>
                </a:ln>
                <a:solidFill>
                  <a:srgbClr val="002060"/>
                </a:solidFill>
                <a:effectLst/>
                <a:uLnTx/>
                <a:uFillTx/>
                <a:latin typeface="Nunito Black" pitchFamily="2" charset="0"/>
                <a:ea typeface="+mn-ea"/>
                <a:cs typeface="+mn-cs"/>
              </a:rPr>
              <a:t> </a:t>
            </a:r>
            <a:r>
              <a:rPr kumimoji="0" lang="en-US" sz="2800" b="1" i="0" u="none" strike="noStrike" kern="1200" cap="none" spc="0" normalizeH="0" baseline="0" noProof="0" dirty="0" err="1">
                <a:ln>
                  <a:noFill/>
                </a:ln>
                <a:solidFill>
                  <a:srgbClr val="002060"/>
                </a:solidFill>
                <a:effectLst/>
                <a:uLnTx/>
                <a:uFillTx/>
                <a:latin typeface="Nunito Black" pitchFamily="2" charset="0"/>
                <a:ea typeface="+mn-ea"/>
                <a:cs typeface="+mn-cs"/>
              </a:rPr>
              <a:t>hoạt</a:t>
            </a:r>
            <a:r>
              <a:rPr kumimoji="0" lang="en-US" sz="2800" b="1" i="0" u="none" strike="noStrike" kern="1200" cap="none" spc="0" normalizeH="0" baseline="0" noProof="0" dirty="0">
                <a:ln>
                  <a:noFill/>
                </a:ln>
                <a:solidFill>
                  <a:srgbClr val="002060"/>
                </a:solidFill>
                <a:effectLst/>
                <a:uLnTx/>
                <a:uFillTx/>
                <a:latin typeface="Nunito Black" pitchFamily="2" charset="0"/>
                <a:ea typeface="+mn-ea"/>
                <a:cs typeface="+mn-cs"/>
              </a:rPr>
              <a:t> </a:t>
            </a:r>
            <a:r>
              <a:rPr kumimoji="0" lang="en-US" sz="2800" b="1" i="0" u="none" strike="noStrike" kern="1200" cap="none" spc="0" normalizeH="0" baseline="0" noProof="0" dirty="0" err="1">
                <a:ln>
                  <a:noFill/>
                </a:ln>
                <a:solidFill>
                  <a:srgbClr val="002060"/>
                </a:solidFill>
                <a:effectLst/>
                <a:uLnTx/>
                <a:uFillTx/>
                <a:latin typeface="Nunito Black" pitchFamily="2" charset="0"/>
                <a:ea typeface="+mn-ea"/>
                <a:cs typeface="+mn-cs"/>
              </a:rPr>
              <a:t>động</a:t>
            </a:r>
            <a:r>
              <a:rPr kumimoji="0" lang="en-US" sz="2800" b="1" i="0" u="none" strike="noStrike" kern="1200" cap="none" spc="0" normalizeH="0" baseline="0" noProof="0" dirty="0">
                <a:ln>
                  <a:noFill/>
                </a:ln>
                <a:solidFill>
                  <a:srgbClr val="002060"/>
                </a:solidFill>
                <a:effectLst/>
                <a:uLnTx/>
                <a:uFillTx/>
                <a:latin typeface="Nunito Black" pitchFamily="2" charset="0"/>
                <a:ea typeface="+mn-ea"/>
                <a:cs typeface="+mn-cs"/>
              </a:rPr>
              <a:t> </a:t>
            </a:r>
            <a:r>
              <a:rPr kumimoji="0" lang="en-US" sz="2800" b="1" i="0" u="none" strike="noStrike" kern="1200" cap="none" spc="0" normalizeH="0" baseline="0" noProof="0" dirty="0" err="1">
                <a:ln>
                  <a:noFill/>
                </a:ln>
                <a:solidFill>
                  <a:srgbClr val="002060"/>
                </a:solidFill>
                <a:effectLst/>
                <a:uLnTx/>
                <a:uFillTx/>
                <a:latin typeface="Nunito Black" pitchFamily="2" charset="0"/>
                <a:ea typeface="+mn-ea"/>
                <a:cs typeface="+mn-cs"/>
              </a:rPr>
              <a:t>tập</a:t>
            </a:r>
            <a:r>
              <a:rPr kumimoji="0" lang="en-US" sz="2800" b="1" i="0" u="none" strike="noStrike" kern="1200" cap="none" spc="0" normalizeH="0" baseline="0" noProof="0" dirty="0">
                <a:ln>
                  <a:noFill/>
                </a:ln>
                <a:solidFill>
                  <a:srgbClr val="002060"/>
                </a:solidFill>
                <a:effectLst/>
                <a:uLnTx/>
                <a:uFillTx/>
                <a:latin typeface="Nunito Black" pitchFamily="2" charset="0"/>
                <a:ea typeface="+mn-ea"/>
                <a:cs typeface="+mn-cs"/>
              </a:rPr>
              <a:t> </a:t>
            </a:r>
            <a:r>
              <a:rPr kumimoji="0" lang="en-US" sz="2800" b="1" i="0" u="none" strike="noStrike" kern="1200" cap="none" spc="0" normalizeH="0" baseline="0" noProof="0" dirty="0" err="1">
                <a:ln>
                  <a:noFill/>
                </a:ln>
                <a:solidFill>
                  <a:srgbClr val="002060"/>
                </a:solidFill>
                <a:effectLst/>
                <a:uLnTx/>
                <a:uFillTx/>
                <a:latin typeface="Nunito Black" pitchFamily="2" charset="0"/>
                <a:ea typeface="+mn-ea"/>
                <a:cs typeface="+mn-cs"/>
              </a:rPr>
              <a:t>thể</a:t>
            </a:r>
            <a:r>
              <a:rPr kumimoji="0" lang="en-US" sz="2800" b="1" i="0" u="none" strike="noStrike" kern="1200" cap="none" spc="0" normalizeH="0" baseline="0" noProof="0" dirty="0">
                <a:ln>
                  <a:noFill/>
                </a:ln>
                <a:solidFill>
                  <a:srgbClr val="002060"/>
                </a:solidFill>
                <a:effectLst/>
                <a:uLnTx/>
                <a:uFillTx/>
                <a:latin typeface="Nunito Black" pitchFamily="2" charset="0"/>
                <a:ea typeface="+mn-ea"/>
                <a:cs typeface="+mn-cs"/>
              </a:rPr>
              <a:t> </a:t>
            </a:r>
            <a:r>
              <a:rPr kumimoji="0" lang="en-US" sz="2800" b="1" i="0" u="none" strike="noStrike" kern="1200" cap="none" spc="0" normalizeH="0" baseline="0" noProof="0" dirty="0" err="1">
                <a:ln>
                  <a:noFill/>
                </a:ln>
                <a:solidFill>
                  <a:srgbClr val="002060"/>
                </a:solidFill>
                <a:effectLst/>
                <a:uLnTx/>
                <a:uFillTx/>
                <a:latin typeface="Nunito Black" pitchFamily="2" charset="0"/>
                <a:ea typeface="+mn-ea"/>
                <a:cs typeface="+mn-cs"/>
              </a:rPr>
              <a:t>mà</a:t>
            </a:r>
            <a:r>
              <a:rPr kumimoji="0" lang="en-US" sz="2800" b="1" i="0" u="none" strike="noStrike" kern="1200" cap="none" spc="0" normalizeH="0" baseline="0" noProof="0" dirty="0">
                <a:ln>
                  <a:noFill/>
                </a:ln>
                <a:solidFill>
                  <a:srgbClr val="002060"/>
                </a:solidFill>
                <a:effectLst/>
                <a:uLnTx/>
                <a:uFillTx/>
                <a:latin typeface="Nunito Black" pitchFamily="2" charset="0"/>
                <a:ea typeface="+mn-ea"/>
                <a:cs typeface="+mn-cs"/>
              </a:rPr>
              <a:t> </a:t>
            </a:r>
            <a:r>
              <a:rPr kumimoji="0" lang="en-US" sz="2800" b="1" i="0" u="none" strike="noStrike" kern="1200" cap="none" spc="0" normalizeH="0" baseline="0" noProof="0" dirty="0" err="1">
                <a:ln>
                  <a:noFill/>
                </a:ln>
                <a:solidFill>
                  <a:srgbClr val="002060"/>
                </a:solidFill>
                <a:effectLst/>
                <a:uLnTx/>
                <a:uFillTx/>
                <a:latin typeface="Nunito Black" pitchFamily="2" charset="0"/>
                <a:ea typeface="+mn-ea"/>
                <a:cs typeface="+mn-cs"/>
              </a:rPr>
              <a:t>em</a:t>
            </a:r>
            <a:r>
              <a:rPr kumimoji="0" lang="en-US" sz="2800" b="1" i="0" u="none" strike="noStrike" kern="1200" cap="none" spc="0" normalizeH="0" baseline="0" noProof="0" dirty="0">
                <a:ln>
                  <a:noFill/>
                </a:ln>
                <a:solidFill>
                  <a:srgbClr val="002060"/>
                </a:solidFill>
                <a:effectLst/>
                <a:uLnTx/>
                <a:uFillTx/>
                <a:latin typeface="Nunito Black" pitchFamily="2" charset="0"/>
                <a:ea typeface="+mn-ea"/>
                <a:cs typeface="+mn-cs"/>
              </a:rPr>
              <a:t> </a:t>
            </a:r>
            <a:r>
              <a:rPr kumimoji="0" lang="en-US" sz="2800" b="1" i="0" u="none" strike="noStrike" kern="1200" cap="none" spc="0" normalizeH="0" baseline="0" noProof="0" dirty="0" err="1">
                <a:ln>
                  <a:noFill/>
                </a:ln>
                <a:solidFill>
                  <a:srgbClr val="002060"/>
                </a:solidFill>
                <a:effectLst/>
                <a:uLnTx/>
                <a:uFillTx/>
                <a:latin typeface="Nunito Black" pitchFamily="2" charset="0"/>
                <a:ea typeface="+mn-ea"/>
                <a:cs typeface="+mn-cs"/>
              </a:rPr>
              <a:t>đã</a:t>
            </a:r>
            <a:r>
              <a:rPr kumimoji="0" lang="en-US" sz="2800" b="1" i="0" u="none" strike="noStrike" kern="1200" cap="none" spc="0" normalizeH="0" baseline="0" noProof="0" dirty="0">
                <a:ln>
                  <a:noFill/>
                </a:ln>
                <a:solidFill>
                  <a:srgbClr val="002060"/>
                </a:solidFill>
                <a:effectLst/>
                <a:uLnTx/>
                <a:uFillTx/>
                <a:latin typeface="Nunito Black" pitchFamily="2" charset="0"/>
                <a:ea typeface="+mn-ea"/>
                <a:cs typeface="+mn-cs"/>
              </a:rPr>
              <a:t> </a:t>
            </a:r>
            <a:r>
              <a:rPr kumimoji="0" lang="en-US" sz="2800" b="1" i="0" u="none" strike="noStrike" kern="1200" cap="none" spc="0" normalizeH="0" baseline="0" noProof="0" dirty="0" err="1">
                <a:ln>
                  <a:noFill/>
                </a:ln>
                <a:solidFill>
                  <a:srgbClr val="002060"/>
                </a:solidFill>
                <a:effectLst/>
                <a:uLnTx/>
                <a:uFillTx/>
                <a:latin typeface="Nunito Black" pitchFamily="2" charset="0"/>
                <a:ea typeface="+mn-ea"/>
                <a:cs typeface="+mn-cs"/>
              </a:rPr>
              <a:t>tham</a:t>
            </a:r>
            <a:r>
              <a:rPr kumimoji="0" lang="en-US" sz="2800" b="1" i="0" u="none" strike="noStrike" kern="1200" cap="none" spc="0" normalizeH="0" baseline="0" noProof="0" dirty="0">
                <a:ln>
                  <a:noFill/>
                </a:ln>
                <a:solidFill>
                  <a:srgbClr val="002060"/>
                </a:solidFill>
                <a:effectLst/>
                <a:uLnTx/>
                <a:uFillTx/>
                <a:latin typeface="Nunito Black" pitchFamily="2" charset="0"/>
                <a:ea typeface="+mn-ea"/>
                <a:cs typeface="+mn-cs"/>
              </a:rPr>
              <a:t> </a:t>
            </a:r>
            <a:r>
              <a:rPr kumimoji="0" lang="en-US" sz="2800" b="1" i="0" u="none" strike="noStrike" kern="1200" cap="none" spc="0" normalizeH="0" baseline="0" noProof="0" dirty="0" err="1">
                <a:ln>
                  <a:noFill/>
                </a:ln>
                <a:solidFill>
                  <a:srgbClr val="002060"/>
                </a:solidFill>
                <a:effectLst/>
                <a:uLnTx/>
                <a:uFillTx/>
                <a:latin typeface="Nunito Black" pitchFamily="2" charset="0"/>
                <a:ea typeface="+mn-ea"/>
                <a:cs typeface="+mn-cs"/>
              </a:rPr>
              <a:t>gia</a:t>
            </a:r>
            <a:r>
              <a:rPr kumimoji="0" lang="en-US" sz="2800" b="1" i="0" u="none" strike="noStrike" kern="1200" cap="none" spc="0" normalizeH="0" baseline="0" noProof="0" dirty="0">
                <a:ln>
                  <a:noFill/>
                </a:ln>
                <a:solidFill>
                  <a:srgbClr val="002060"/>
                </a:solidFill>
                <a:effectLst/>
                <a:uLnTx/>
                <a:uFillTx/>
                <a:latin typeface="Nunito Black" pitchFamily="2" charset="0"/>
                <a:ea typeface="+mn-ea"/>
                <a:cs typeface="+mn-cs"/>
              </a:rPr>
              <a:t>.</a:t>
            </a:r>
            <a:endParaRPr kumimoji="0" lang="en-US" sz="2800" b="0" i="0" u="none" strike="noStrike" kern="1200" cap="none" spc="0" normalizeH="0" baseline="0" noProof="0" dirty="0">
              <a:ln>
                <a:noFill/>
              </a:ln>
              <a:solidFill>
                <a:srgbClr val="002060"/>
              </a:solidFill>
              <a:effectLst/>
              <a:uLnTx/>
              <a:uFillTx/>
              <a:latin typeface="Nunito Black" pitchFamily="2" charset="0"/>
              <a:ea typeface="+mn-ea"/>
              <a:cs typeface="+mn-cs"/>
            </a:endParaRPr>
          </a:p>
        </p:txBody>
      </p:sp>
    </p:spTree>
    <p:extLst>
      <p:ext uri="{BB962C8B-B14F-4D97-AF65-F5344CB8AC3E}">
        <p14:creationId xmlns:p14="http://schemas.microsoft.com/office/powerpoint/2010/main" val="23926937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14751" y="2428871"/>
            <a:ext cx="4514850" cy="1831271"/>
          </a:xfrm>
          <a:prstGeom prst="rect">
            <a:avLst/>
          </a:prstGeom>
        </p:spPr>
        <p:txBody>
          <a:bodyPr wrap="square">
            <a:spAutoFit/>
          </a:bodyPr>
          <a:lstStyle/>
          <a:p>
            <a:pPr lvl="0" algn="ctr">
              <a:spcAft>
                <a:spcPts val="600"/>
              </a:spcAft>
              <a:defRPr/>
            </a:pPr>
            <a:r>
              <a:rPr lang="en-US" sz="5400" b="1" dirty="0">
                <a:solidFill>
                  <a:srgbClr val="FF0000"/>
                </a:solidFill>
                <a:latin typeface="Nunito Black" pitchFamily="2" charset="0"/>
              </a:rPr>
              <a:t>NHẬN XÉT</a:t>
            </a:r>
          </a:p>
          <a:p>
            <a:pPr lvl="0" algn="ctr">
              <a:spcAft>
                <a:spcPts val="600"/>
              </a:spcAft>
              <a:defRPr/>
            </a:pPr>
            <a:r>
              <a:rPr lang="en-US" sz="5400" b="1" dirty="0">
                <a:solidFill>
                  <a:srgbClr val="FF0000"/>
                </a:solidFill>
                <a:latin typeface="Nunito Black" pitchFamily="2" charset="0"/>
              </a:rPr>
              <a:t>DẶN DÒ</a:t>
            </a:r>
            <a:endParaRPr lang="en-US" sz="5400" dirty="0">
              <a:solidFill>
                <a:srgbClr val="FF0000"/>
              </a:solidFill>
              <a:latin typeface="Nunito Black" pitchFamily="2" charset="0"/>
            </a:endParaRPr>
          </a:p>
        </p:txBody>
      </p:sp>
    </p:spTree>
    <p:extLst>
      <p:ext uri="{BB962C8B-B14F-4D97-AF65-F5344CB8AC3E}">
        <p14:creationId xmlns:p14="http://schemas.microsoft.com/office/powerpoint/2010/main" val="2496939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3"/>
          <p:cNvSpPr/>
          <p:nvPr/>
        </p:nvSpPr>
        <p:spPr>
          <a:xfrm>
            <a:off x="1524000" y="188875"/>
            <a:ext cx="9130146" cy="1768513"/>
          </a:xfrm>
          <a:prstGeom prst="cloud">
            <a:avLst/>
          </a:prstGeom>
          <a:solidFill>
            <a:srgbClr val="FFFFFF">
              <a:alpha val="80000"/>
            </a:srgb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6000" b="1" dirty="0">
                <a:solidFill>
                  <a:srgbClr val="FF0000"/>
                </a:solidFill>
                <a:latin typeface="Nunito Black" pitchFamily="2" charset="0"/>
              </a:rPr>
              <a:t>CHÀO CÁC EM</a:t>
            </a:r>
            <a:endParaRPr kumimoji="0" lang="en-US" sz="6000" b="0" i="0" u="none" strike="noStrike" kern="1200" cap="none" spc="0" normalizeH="0" baseline="0" noProof="0" dirty="0">
              <a:ln>
                <a:noFill/>
              </a:ln>
              <a:solidFill>
                <a:srgbClr val="FF0000"/>
              </a:solidFill>
              <a:effectLst/>
              <a:uLnTx/>
              <a:uFillTx/>
              <a:latin typeface="Nunito Black" pitchFamily="2" charset="0"/>
            </a:endParaRPr>
          </a:p>
        </p:txBody>
      </p:sp>
    </p:spTree>
    <p:extLst>
      <p:ext uri="{BB962C8B-B14F-4D97-AF65-F5344CB8AC3E}">
        <p14:creationId xmlns:p14="http://schemas.microsoft.com/office/powerpoint/2010/main" val="46567310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399</Words>
  <Application>Microsoft Office PowerPoint</Application>
  <PresentationFormat>Widescreen</PresentationFormat>
  <Paragraphs>27</Paragraphs>
  <Slides>9</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9</vt:i4>
      </vt:variant>
    </vt:vector>
  </HeadingPairs>
  <TitlesOfParts>
    <vt:vector size="22" baseType="lpstr">
      <vt:lpstr>#9Slide05 Bodega Script</vt:lpstr>
      <vt:lpstr>Arial</vt:lpstr>
      <vt:lpstr>Calibri</vt:lpstr>
      <vt:lpstr>Calibri Light</vt:lpstr>
      <vt:lpstr>Chango</vt:lpstr>
      <vt:lpstr>Great Vibes</vt:lpstr>
      <vt:lpstr>HP001 5H</vt:lpstr>
      <vt:lpstr>Nunito Black</vt:lpstr>
      <vt:lpstr>OpenSans</vt:lpstr>
      <vt:lpstr>Sigmar One</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NGUYỄN THỊ KHÁNH HẠ</dc:creator>
  <cp:lastModifiedBy>NGUYỄN THỊ KHÁNH HẠ</cp:lastModifiedBy>
  <cp:revision>2</cp:revision>
  <dcterms:created xsi:type="dcterms:W3CDTF">2024-12-26T12:43:58Z</dcterms:created>
  <dcterms:modified xsi:type="dcterms:W3CDTF">2024-12-26T12:47:52Z</dcterms:modified>
</cp:coreProperties>
</file>