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</p:sldMasterIdLst>
  <p:notesMasterIdLst>
    <p:notesMasterId r:id="rId31"/>
  </p:notesMasterIdLst>
  <p:sldIdLst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56" r:id="rId13"/>
    <p:sldId id="267" r:id="rId14"/>
    <p:sldId id="269" r:id="rId15"/>
    <p:sldId id="270" r:id="rId16"/>
    <p:sldId id="271" r:id="rId17"/>
    <p:sldId id="277" r:id="rId18"/>
    <p:sldId id="274" r:id="rId19"/>
    <p:sldId id="275" r:id="rId20"/>
    <p:sldId id="272" r:id="rId21"/>
    <p:sldId id="278" r:id="rId22"/>
    <p:sldId id="280" r:id="rId23"/>
    <p:sldId id="281" r:id="rId24"/>
    <p:sldId id="1091" r:id="rId25"/>
    <p:sldId id="1542" r:id="rId26"/>
    <p:sldId id="324" r:id="rId27"/>
    <p:sldId id="325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252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B16BD-41A1-4FFE-86DE-866125BA340D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A4EAD-4F99-44B1-BFD8-CDAF25B11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43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2E62AE8E-6C5C-952B-9BB3-6E837B8691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040B2C92-B980-6D69-B8B7-23CCFBE51D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65E41BE5-64CB-C6FC-C59D-E6DDC2F53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9768AC-F1DB-4AE3-9559-0EC924F70D05}" type="slidenum">
              <a:rPr lang="en-US" altLang="en-US" smtClean="0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7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08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009B5-FBD6-49B1-96E4-7C2EC8A5F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3E266-0BA2-4E4F-8D87-CB418A6AF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3B0D4-C49A-4BEA-B65B-359AB48C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CC843-E9D0-4713-8950-3E3C191B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F00B-B40A-4523-99BF-5D6A7EA7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7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460E-3769-4FB5-9B53-F61D128B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E1FE2-AEF6-4EEE-B8AB-347D6506D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3FC67-5DA8-4EE2-BD4F-F32D0084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CD5D-6C56-4CAD-9BF6-128FCF9D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629C4-BF3D-4E05-94B1-D28DD1B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5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4EED3-B444-4B1C-B22F-A6698C32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BB28F-3209-4B85-8718-F6F2860AE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EE623-3561-4288-B21D-0C79282C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F4FF7-C03A-4507-BBC8-A967E3A4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82EB5-E68E-438A-AC80-FB045D14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10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97C5-2097-4779-81F3-A2195881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7B506-1AAF-4799-B498-EB8087686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7A37A-424A-4CFA-8B74-D3F8B147C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E4AB3-974E-41FF-BAB1-1B0C7CA3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DB718-EBB4-4267-90AD-6BDA84A1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DBC1A-C4EC-4D74-8E7F-008027A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27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A77B5-267D-42CE-B342-A16D2181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369A4-5775-44FD-AA86-3300B38FC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08832-D87F-4148-B385-898D1FDB3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7A756-7B39-418C-8DF1-D5D151C37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F30AF-21A2-473D-9D58-7D454B93F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7B153E-D412-4123-859E-5508A556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5B671-31C2-4D0C-9A28-AE2DBBFE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FDB47-2A76-40A7-B5BC-581E641F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34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C3A7-0C93-4CDC-9DDF-26E8BAEC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4E922-C4B2-492A-BB6B-8A78212D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DD137-53B5-4069-A08C-A6C2A219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346B0-AE1B-4E31-8985-BC47270D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9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20F1E-7342-415D-951D-D625B9F6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88F7A-950E-4DE0-9AA4-547B7D71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25AE-DF24-4CD4-A471-9D279E17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2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DCDBA-95A4-4F07-B564-7749C7B1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C72A-55C4-48BE-910D-C9974B234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69E68-8138-4769-B00C-F640D3C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7E789-F92E-4267-9FB3-45664651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02DA1-07B2-4732-B760-08280F6D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A61E5-C501-42DC-A27E-FD63E250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8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92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06DF-7B04-4D90-B3FE-CA55349D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7F132-3421-466E-89F9-CDE98F472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199A7-ED92-4BAB-8BBE-27C217D7F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6BC31-EE0D-4F6A-9E77-E3C04B69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1E2E2-974A-4B52-A296-1D979DF1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F96A6-9C24-4F79-AA56-B27978B3C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3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52770-2563-4B0C-9E9D-672E7FBF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061D6-91C0-403C-9B7B-4F147B3F2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3FF3F-DDAB-4B47-8A15-B969B825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143A-7054-4024-A2F2-C120B961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102-7E87-4E02-8DAE-57170CDC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5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2BD6AF-40E0-44E6-84AA-94EFF2AB8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29289-FB11-4693-9D9F-AEFDFC81B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608CB-BDB1-4509-B34E-FBD5B91C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D767F-4AC3-4B6C-9790-1F4CEBDE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4BC8-5A35-4D67-9463-02815BF2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2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2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051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891" indent="0" algn="ctr" rtl="0">
              <a:buNone/>
              <a:defRPr sz="1500"/>
            </a:lvl2pPr>
            <a:lvl3pPr marL="685783" indent="0" algn="ctr" rtl="0">
              <a:buNone/>
              <a:defRPr sz="1351"/>
            </a:lvl3pPr>
            <a:lvl4pPr marL="1028674" indent="0" algn="ctr" rtl="0">
              <a:buNone/>
              <a:defRPr sz="1200"/>
            </a:lvl4pPr>
            <a:lvl5pPr marL="1371566" indent="0" algn="ctr" rtl="0">
              <a:buNone/>
              <a:defRPr sz="1200"/>
            </a:lvl5pPr>
            <a:lvl6pPr marL="1714457" indent="0" algn="ctr" rtl="0">
              <a:buNone/>
              <a:defRPr sz="1200"/>
            </a:lvl6pPr>
            <a:lvl7pPr marL="2057349" indent="0" algn="ctr" rtl="0">
              <a:buNone/>
              <a:defRPr sz="1200"/>
            </a:lvl7pPr>
            <a:lvl8pPr marL="2400240" indent="0" algn="ctr" rtl="0">
              <a:buNone/>
              <a:defRPr sz="1200"/>
            </a:lvl8pPr>
            <a:lvl9pPr marL="2743131" indent="0" algn="ctr" rtl="0">
              <a:buNone/>
              <a:defRPr sz="12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0466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056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891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l" rtl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9439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4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4951415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858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891" indent="0" algn="l" rtl="0">
              <a:buNone/>
              <a:defRPr sz="1500" b="1"/>
            </a:lvl2pPr>
            <a:lvl3pPr marL="685783" indent="0" algn="l" rtl="0">
              <a:buNone/>
              <a:defRPr sz="1351" b="1"/>
            </a:lvl3pPr>
            <a:lvl4pPr marL="1028674" indent="0" algn="l" rtl="0">
              <a:buNone/>
              <a:defRPr sz="1200" b="1"/>
            </a:lvl4pPr>
            <a:lvl5pPr marL="1371566" indent="0" algn="l" rtl="0">
              <a:buNone/>
              <a:defRPr sz="1200" b="1"/>
            </a:lvl5pPr>
            <a:lvl6pPr marL="1714457" indent="0" algn="l" rtl="0">
              <a:buNone/>
              <a:defRPr sz="1200" b="1"/>
            </a:lvl6pPr>
            <a:lvl7pPr marL="2057349" indent="0" algn="l" rtl="0">
              <a:buNone/>
              <a:defRPr sz="1200" b="1"/>
            </a:lvl7pPr>
            <a:lvl8pPr marL="2400240" indent="0" algn="l" rtl="0">
              <a:buNone/>
              <a:defRPr sz="1200" b="1"/>
            </a:lvl8pPr>
            <a:lvl9pPr marL="2743131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8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891" indent="0" algn="l" rtl="0">
              <a:buNone/>
              <a:defRPr sz="1500" b="1"/>
            </a:lvl2pPr>
            <a:lvl3pPr marL="685783" indent="0" algn="l" rtl="0">
              <a:buNone/>
              <a:defRPr sz="1351" b="1"/>
            </a:lvl3pPr>
            <a:lvl4pPr marL="1028674" indent="0" algn="l" rtl="0">
              <a:buNone/>
              <a:defRPr sz="1200" b="1"/>
            </a:lvl4pPr>
            <a:lvl5pPr marL="1371566" indent="0" algn="l" rtl="0">
              <a:buNone/>
              <a:defRPr sz="1200" b="1"/>
            </a:lvl5pPr>
            <a:lvl6pPr marL="1714457" indent="0" algn="l" rtl="0">
              <a:buNone/>
              <a:defRPr sz="1200" b="1"/>
            </a:lvl6pPr>
            <a:lvl7pPr marL="2057349" indent="0" algn="l" rtl="0">
              <a:buNone/>
              <a:defRPr sz="1200" b="1"/>
            </a:lvl7pPr>
            <a:lvl8pPr marL="2400240" indent="0" algn="l" rtl="0">
              <a:buNone/>
              <a:defRPr sz="1200" b="1"/>
            </a:lvl8pPr>
            <a:lvl9pPr marL="2743131" indent="0" algn="l" rtl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8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289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31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387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76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5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4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0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656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0" y="1824286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7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12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714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6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1" y="319178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2" y="529603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1" y="3245641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2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640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1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6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1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165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7" y="781401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1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sz="1351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sz="1351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891" indent="0" algn="l" rtl="0">
              <a:buNone/>
              <a:defRPr sz="2100"/>
            </a:lvl2pPr>
            <a:lvl3pPr marL="685783" indent="0" algn="l" rtl="0">
              <a:buNone/>
              <a:defRPr sz="1800"/>
            </a:lvl3pPr>
            <a:lvl4pPr marL="1028674" indent="0" algn="l" rtl="0">
              <a:buNone/>
              <a:defRPr sz="1500"/>
            </a:lvl4pPr>
            <a:lvl5pPr marL="1371566" indent="0" algn="l" rtl="0">
              <a:buNone/>
              <a:defRPr sz="1500"/>
            </a:lvl5pPr>
            <a:lvl6pPr marL="1714457" indent="0" algn="l" rtl="0">
              <a:buNone/>
              <a:defRPr sz="1500"/>
            </a:lvl6pPr>
            <a:lvl7pPr marL="2057349" indent="0" algn="l" rtl="0">
              <a:buNone/>
              <a:defRPr sz="1500"/>
            </a:lvl7pPr>
            <a:lvl8pPr marL="2400240" indent="0" algn="l" rtl="0">
              <a:buNone/>
              <a:defRPr sz="1500"/>
            </a:lvl8pPr>
            <a:lvl9pPr marL="2743131" indent="0" algn="l" rtl="0">
              <a:buNone/>
              <a:defRPr sz="15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4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1"/>
            </a:lvl1pPr>
            <a:lvl2pPr marL="342891" indent="0" algn="l" rtl="0">
              <a:buNone/>
              <a:defRPr sz="1051"/>
            </a:lvl2pPr>
            <a:lvl3pPr marL="685783" indent="0" algn="l" rtl="0">
              <a:buNone/>
              <a:defRPr sz="900"/>
            </a:lvl3pPr>
            <a:lvl4pPr marL="1028674" indent="0" algn="l" rtl="0">
              <a:buNone/>
              <a:defRPr sz="751"/>
            </a:lvl4pPr>
            <a:lvl5pPr marL="1371566" indent="0" algn="l" rtl="0">
              <a:buNone/>
              <a:defRPr sz="751"/>
            </a:lvl5pPr>
            <a:lvl6pPr marL="1714457" indent="0" algn="l" rtl="0">
              <a:buNone/>
              <a:defRPr sz="751"/>
            </a:lvl6pPr>
            <a:lvl7pPr marL="2057349" indent="0" algn="l" rtl="0">
              <a:buNone/>
              <a:defRPr sz="751"/>
            </a:lvl7pPr>
            <a:lvl8pPr marL="2400240" indent="0" algn="l" rtl="0">
              <a:buNone/>
              <a:defRPr sz="751"/>
            </a:lvl8pPr>
            <a:lvl9pPr marL="2743131" indent="0" algn="l" rtl="0">
              <a:buNone/>
              <a:defRPr sz="75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226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268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1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2" y="304801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36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20601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03011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97725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61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31861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8279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32527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63859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12482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89547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07944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53728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7777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6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7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6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2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5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63BCD-3FDB-48CA-91BE-DECE1CCF8A05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251C1-7F20-4662-8E3B-B37206C1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949969-4654-4968-A5D3-264F82D5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CFC8F-5205-448A-B5E3-EF969E78C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60066-E51F-4EEE-9BC9-F60868E80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01E2-4D21-414E-A874-CB050379D89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C9604-7CD0-4968-8CBA-A2E6669EE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0D2EE-0356-43EA-BAC9-C7723CB86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3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1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28/12/2024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5819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60597" indent="-260597" algn="l" defTabSz="685783" rtl="0" eaLnBrk="1" latinLnBrk="0" hangingPunct="1">
        <a:lnSpc>
          <a:spcPct val="100000"/>
        </a:lnSpc>
        <a:spcBef>
          <a:spcPts val="13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555485" indent="-212593" algn="l" defTabSz="685783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857229" indent="-171446" algn="l" defTabSz="685783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200121" indent="-171446" algn="l" defTabSz="685783" rtl="0" eaLnBrk="1" latinLnBrk="0" hangingPunct="1">
        <a:lnSpc>
          <a:spcPct val="10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10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451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2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2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3.xml"/><Relationship Id="rId4" Type="http://schemas.openxmlformats.org/officeDocument/2006/relationships/video" Target="../media/media2.wm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8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69801" y="980547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96" y="398693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837481"/>
            <a:ext cx="12115799" cy="5904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2176988"/>
            <a:ext cx="4752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iệt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9192" y="3284984"/>
            <a:ext cx="705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68: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79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Góc tròn 1"/>
          <p:cNvSpPr/>
          <p:nvPr/>
        </p:nvSpPr>
        <p:spPr>
          <a:xfrm>
            <a:off x="635726" y="104502"/>
            <a:ext cx="1863634" cy="775063"/>
          </a:xfrm>
          <a:prstGeom prst="roundRect">
            <a:avLst/>
          </a:prstGeom>
          <a:solidFill>
            <a:schemeClr val="accent5">
              <a:lumMod val="75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Hình Bầu dục 2"/>
          <p:cNvSpPr/>
          <p:nvPr/>
        </p:nvSpPr>
        <p:spPr>
          <a:xfrm>
            <a:off x="121920" y="104502"/>
            <a:ext cx="740229" cy="7228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Hộp Văn bản 3"/>
          <p:cNvSpPr txBox="1"/>
          <p:nvPr/>
        </p:nvSpPr>
        <p:spPr>
          <a:xfrm>
            <a:off x="3857898" y="0"/>
            <a:ext cx="156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6257110" y="-1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4066903" y="1340393"/>
            <a:ext cx="207264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6139543" y="1340393"/>
            <a:ext cx="207264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4066903" y="2254793"/>
            <a:ext cx="414528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4863414" y="1382095"/>
            <a:ext cx="838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6629210" y="1382095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5408234" y="2296494"/>
            <a:ext cx="187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121920" y="3695739"/>
            <a:ext cx="120566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529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121919" y="4654226"/>
            <a:ext cx="11838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54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400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93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" y="1570264"/>
            <a:ext cx="3322267" cy="2601686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41" y="1903131"/>
            <a:ext cx="3345413" cy="239126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770" y="1819547"/>
            <a:ext cx="2942295" cy="2391264"/>
          </a:xfrm>
          <a:prstGeom prst="rect">
            <a:avLst/>
          </a:prstGeom>
        </p:spPr>
      </p:pic>
      <p:sp>
        <p:nvSpPr>
          <p:cNvPr id="7" name="Hình Chữ nhật Góc tròn 6"/>
          <p:cNvSpPr/>
          <p:nvPr/>
        </p:nvSpPr>
        <p:spPr>
          <a:xfrm>
            <a:off x="659848" y="1066799"/>
            <a:ext cx="1863634" cy="775063"/>
          </a:xfrm>
          <a:prstGeom prst="roundRect">
            <a:avLst/>
          </a:prstGeom>
          <a:solidFill>
            <a:srgbClr val="0070C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Hình Bầu dục 7"/>
          <p:cNvSpPr/>
          <p:nvPr/>
        </p:nvSpPr>
        <p:spPr>
          <a:xfrm>
            <a:off x="0" y="1136231"/>
            <a:ext cx="740229" cy="7228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Hộp Văn bản 8"/>
          <p:cNvSpPr txBox="1"/>
          <p:nvPr/>
        </p:nvSpPr>
        <p:spPr>
          <a:xfrm>
            <a:off x="89184" y="4976622"/>
            <a:ext cx="2286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3634008" y="4993803"/>
            <a:ext cx="3244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8085642" y="4928688"/>
            <a:ext cx="3038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quả chuông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Đường nối Thẳng 12"/>
          <p:cNvCxnSpPr>
            <a:cxnSpLocks/>
          </p:cNvCxnSpPr>
          <p:nvPr/>
        </p:nvCxnSpPr>
        <p:spPr>
          <a:xfrm>
            <a:off x="201168" y="5824800"/>
            <a:ext cx="1031117" cy="13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ình chữ nhật 15"/>
          <p:cNvSpPr/>
          <p:nvPr/>
        </p:nvSpPr>
        <p:spPr>
          <a:xfrm>
            <a:off x="378667" y="4993803"/>
            <a:ext cx="1107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 16"/>
          <p:cNvSpPr/>
          <p:nvPr/>
        </p:nvSpPr>
        <p:spPr>
          <a:xfrm>
            <a:off x="3958949" y="5021515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9707881" y="4928688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Đường nối Thẳng 18"/>
          <p:cNvCxnSpPr>
            <a:cxnSpLocks/>
          </p:cNvCxnSpPr>
          <p:nvPr/>
        </p:nvCxnSpPr>
        <p:spPr>
          <a:xfrm>
            <a:off x="3753612" y="5837826"/>
            <a:ext cx="1502795" cy="146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/>
          <p:cNvCxnSpPr>
            <a:cxnSpLocks/>
          </p:cNvCxnSpPr>
          <p:nvPr/>
        </p:nvCxnSpPr>
        <p:spPr>
          <a:xfrm>
            <a:off x="9485194" y="5723943"/>
            <a:ext cx="15997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Hình chữ nhật 22"/>
          <p:cNvSpPr/>
          <p:nvPr/>
        </p:nvSpPr>
        <p:spPr>
          <a:xfrm>
            <a:off x="201168" y="2734206"/>
            <a:ext cx="12172243" cy="409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0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6" grpId="0"/>
      <p:bldP spid="17" grpId="0"/>
      <p:bldP spid="18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82" y="0"/>
            <a:ext cx="12275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8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35"/>
            <a:ext cx="12178145" cy="6857999"/>
          </a:xfrm>
          <a:prstGeom prst="rect">
            <a:avLst/>
          </a:prstGeom>
        </p:spPr>
      </p:pic>
      <p:grpSp>
        <p:nvGrpSpPr>
          <p:cNvPr id="9" name="Group 6"/>
          <p:cNvGrpSpPr/>
          <p:nvPr/>
        </p:nvGrpSpPr>
        <p:grpSpPr>
          <a:xfrm>
            <a:off x="13855" y="36036"/>
            <a:ext cx="2523744" cy="838200"/>
            <a:chOff x="228600" y="-1198404"/>
            <a:chExt cx="2523744" cy="838200"/>
          </a:xfrm>
        </p:grpSpPr>
        <p:sp>
          <p:nvSpPr>
            <p:cNvPr id="10" name="Rounded Rectangle 7"/>
            <p:cNvSpPr/>
            <p:nvPr/>
          </p:nvSpPr>
          <p:spPr>
            <a:xfrm>
              <a:off x="970248" y="-1160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8"/>
            <p:cNvSpPr/>
            <p:nvPr/>
          </p:nvSpPr>
          <p:spPr>
            <a:xfrm>
              <a:off x="228600" y="-1198404"/>
              <a:ext cx="914400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Hộp Văn bản 11"/>
          <p:cNvSpPr txBox="1"/>
          <p:nvPr/>
        </p:nvSpPr>
        <p:spPr>
          <a:xfrm>
            <a:off x="1438028" y="2760987"/>
            <a:ext cx="93297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Ďôn</a:t>
            </a:r>
            <a:r>
              <a:rPr lang="en-US" sz="18000" b="1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18000" b="1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Ďông</a:t>
            </a:r>
            <a:endParaRPr lang="en-US" sz="18000" b="1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22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855" y="7620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u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1219200"/>
            <a:ext cx="5181600" cy="2772696"/>
          </a:xfrm>
          <a:prstGeom prst="rect">
            <a:avLst/>
          </a:prstGeom>
        </p:spPr>
      </p:pic>
      <p:pic>
        <p:nvPicPr>
          <p:cNvPr id="6" name="uo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1680" y="1219200"/>
            <a:ext cx="807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93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u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371600"/>
            <a:ext cx="8077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59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603"/>
            <a:ext cx="12192000" cy="6858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855" y="76200"/>
            <a:ext cx="2514600" cy="838200"/>
            <a:chOff x="228600" y="228600"/>
            <a:chExt cx="2514600" cy="838200"/>
          </a:xfrm>
        </p:grpSpPr>
        <p:sp>
          <p:nvSpPr>
            <p:cNvPr id="7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Hộp Văn bản 8"/>
          <p:cNvSpPr txBox="1"/>
          <p:nvPr/>
        </p:nvSpPr>
        <p:spPr>
          <a:xfrm>
            <a:off x="1637407" y="2533278"/>
            <a:ext cx="802655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0" b="1" dirty="0" err="1">
                <a:solidFill>
                  <a:srgbClr val="FFC000"/>
                </a:solidFill>
                <a:latin typeface="HP001 4 hang 1 ô ly" panose="020B0603050302020204" pitchFamily="34" charset="0"/>
              </a:rPr>
              <a:t>cuộn</a:t>
            </a:r>
            <a:r>
              <a:rPr lang="en-US" sz="18000" b="1" dirty="0">
                <a:solidFill>
                  <a:srgbClr val="FFC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18000" b="1" dirty="0" err="1">
                <a:solidFill>
                  <a:srgbClr val="FFC000"/>
                </a:solidFill>
                <a:latin typeface="HP001 4 hang 1 ô ly" panose="020B0603050302020204" pitchFamily="34" charset="0"/>
              </a:rPr>
              <a:t>chỉ</a:t>
            </a:r>
            <a:endParaRPr lang="en-US" sz="18000" b="1" dirty="0">
              <a:solidFill>
                <a:srgbClr val="FFC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471055" y="2533278"/>
            <a:ext cx="115307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 err="1">
                <a:solidFill>
                  <a:srgbClr val="FFC000"/>
                </a:solidFill>
                <a:latin typeface="HP001 4 hang 1 ô ly" panose="020B0603050302020204" pitchFamily="34" charset="0"/>
              </a:rPr>
              <a:t>buồng</a:t>
            </a:r>
            <a:r>
              <a:rPr lang="en-US" sz="18000" b="1" dirty="0">
                <a:solidFill>
                  <a:srgbClr val="FFC000"/>
                </a:solidFill>
                <a:latin typeface="HP001 4 hang 1 ô ly" panose="020B0603050302020204" pitchFamily="34" charset="0"/>
              </a:rPr>
              <a:t> </a:t>
            </a:r>
            <a:r>
              <a:rPr lang="en-US" sz="18000" b="1" dirty="0" err="1">
                <a:solidFill>
                  <a:srgbClr val="FFC000"/>
                </a:solidFill>
                <a:latin typeface="HP001 4 hang 1 ô ly" panose="020B0603050302020204" pitchFamily="34" charset="0"/>
              </a:rPr>
              <a:t>chuối</a:t>
            </a:r>
            <a:endParaRPr lang="en-US" sz="18000" b="1" dirty="0">
              <a:solidFill>
                <a:srgbClr val="FFC0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2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056" y="67935"/>
            <a:ext cx="2209800" cy="715296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13" name="Picture 12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9381744" y="107790"/>
            <a:ext cx="2714850" cy="24982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36" y="1037198"/>
            <a:ext cx="6912408" cy="51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12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2338"/>
            <a:ext cx="11963399" cy="3054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200" y="40655"/>
            <a:ext cx="1708578" cy="588149"/>
            <a:chOff x="-1833222" y="275304"/>
            <a:chExt cx="2433198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-1182120" y="313403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-1833222" y="275304"/>
              <a:ext cx="914401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3418589"/>
            <a:ext cx="12192000" cy="28623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236097" y="340428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3388585" y="339774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9" name="Hộp Văn bản 8"/>
          <p:cNvSpPr txBox="1"/>
          <p:nvPr/>
        </p:nvSpPr>
        <p:spPr>
          <a:xfrm>
            <a:off x="8333417" y="342458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-132284" y="390441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11" name="Hộp Văn bản 10"/>
          <p:cNvSpPr txBox="1"/>
          <p:nvPr/>
        </p:nvSpPr>
        <p:spPr>
          <a:xfrm>
            <a:off x="8692195" y="395402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2" name="Hộp Văn bản 11"/>
          <p:cNvSpPr txBox="1"/>
          <p:nvPr/>
        </p:nvSpPr>
        <p:spPr>
          <a:xfrm>
            <a:off x="236097" y="508205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2632669" y="506823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1850133" y="559387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19" name="Hình chữ nhật 18"/>
          <p:cNvSpPr/>
          <p:nvPr/>
        </p:nvSpPr>
        <p:spPr>
          <a:xfrm>
            <a:off x="-1" y="3397741"/>
            <a:ext cx="123785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kịt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2529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Hình chữ nhật 19"/>
          <p:cNvSpPr/>
          <p:nvPr/>
        </p:nvSpPr>
        <p:spPr>
          <a:xfrm>
            <a:off x="0" y="5087335"/>
            <a:ext cx="11955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2" name="Đường nối Thẳng 21"/>
          <p:cNvCxnSpPr/>
          <p:nvPr/>
        </p:nvCxnSpPr>
        <p:spPr bwMode="auto">
          <a:xfrm flipV="1">
            <a:off x="4151376" y="4032132"/>
            <a:ext cx="2191585" cy="72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Đường nối Thẳng 24"/>
          <p:cNvCxnSpPr/>
          <p:nvPr/>
        </p:nvCxnSpPr>
        <p:spPr bwMode="auto">
          <a:xfrm flipV="1">
            <a:off x="10548425" y="4039350"/>
            <a:ext cx="1261873" cy="322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Đường nối Thẳng 26"/>
          <p:cNvCxnSpPr/>
          <p:nvPr/>
        </p:nvCxnSpPr>
        <p:spPr bwMode="auto">
          <a:xfrm flipV="1">
            <a:off x="10313087" y="4592936"/>
            <a:ext cx="1732547" cy="281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Đường nối Thẳng 28"/>
          <p:cNvCxnSpPr/>
          <p:nvPr/>
        </p:nvCxnSpPr>
        <p:spPr bwMode="auto">
          <a:xfrm flipV="1">
            <a:off x="6313145" y="5661994"/>
            <a:ext cx="1732547" cy="281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Hình chữ nhật 29"/>
          <p:cNvSpPr/>
          <p:nvPr/>
        </p:nvSpPr>
        <p:spPr>
          <a:xfrm>
            <a:off x="236097" y="3458283"/>
            <a:ext cx="11955903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UTM Avo" panose="02040603050506020204" pitchFamily="18" charset="0"/>
              </a:rPr>
              <a:t> 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930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  <p:bldP spid="20" grpId="0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626680" y="1293188"/>
            <a:ext cx="4937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608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14037"/>
            <a:ext cx="1905000" cy="662467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19931" r="48095"/>
          <a:stretch/>
        </p:blipFill>
        <p:spPr>
          <a:xfrm>
            <a:off x="275843" y="1001973"/>
            <a:ext cx="5772911" cy="440595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7" t="19931" r="5028" b="-726"/>
          <a:stretch/>
        </p:blipFill>
        <p:spPr>
          <a:xfrm>
            <a:off x="6096001" y="1066801"/>
            <a:ext cx="6001512" cy="440595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386991" y="168165"/>
            <a:ext cx="3323527" cy="646331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" y="5693145"/>
            <a:ext cx="12097511" cy="613245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 </a:t>
            </a:r>
            <a:endParaRPr lang="vi-VN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208" y="5655217"/>
            <a:ext cx="12139792" cy="689099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>
                <a:latin typeface="UTM Avo" panose="02040603050506020204" pitchFamily="18" charset="0"/>
                <a:ea typeface="Times New Roman"/>
                <a:cs typeface="Times New Roman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- 2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 </a:t>
            </a:r>
            <a:endParaRPr lang="vi-VN" sz="2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90" y="5665989"/>
            <a:ext cx="12097510" cy="678327"/>
          </a:xfrm>
          <a:prstGeom prst="rect">
            <a:avLst/>
          </a:prstGeom>
          <a:solidFill>
            <a:srgbClr val="F2ACAE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29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F1E96E-720D-B08D-5053-946C8D1C2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756" y="874714"/>
            <a:ext cx="416611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5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F2119-3E85-3D2D-4B08-7BA2596FF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059" y="1830550"/>
            <a:ext cx="421189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5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endParaRPr lang="en-US" altLang="en-US" sz="45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D7CDA-F484-F32F-5336-513EF92F6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421" y="728658"/>
            <a:ext cx="35718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Chuồn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chuồn</a:t>
            </a:r>
            <a:endParaRPr lang="en-US" altLang="en-US" sz="44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E5D144-93F7-58A8-C599-6DDDEE958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02" y="3262379"/>
            <a:ext cx="10860832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5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  <a:r>
              <a:rPr lang="en-US" altLang="en-US" sz="45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Chuồn</a:t>
            </a:r>
            <a:r>
              <a:rPr lang="en-US" altLang="en-US" sz="45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chuồn</a:t>
            </a:r>
            <a:r>
              <a:rPr lang="en-US" altLang="en-US" sz="45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bay qua </a:t>
            </a:r>
            <a:r>
              <a:rPr lang="en-US" altLang="en-US" sz="45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en-US" sz="45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luống</a:t>
            </a:r>
            <a:r>
              <a:rPr lang="en-US" altLang="en-US" sz="45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rau</a:t>
            </a:r>
            <a:r>
              <a:rPr lang="en-US" altLang="en-US" sz="4500" b="1" dirty="0">
                <a:solidFill>
                  <a:srgbClr val="FF0000"/>
                </a:solidFill>
                <a:latin typeface="HP001 4 hàng 2 ô ly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..</a:t>
            </a:r>
            <a:endParaRPr lang="en-US" altLang="en-US" sz="3600" b="1" dirty="0">
              <a:solidFill>
                <a:srgbClr val="FF0000"/>
              </a:solidFill>
              <a:latin typeface="HP001 4 hàng 2 ô ly" panose="020B06030503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70EAA-C25D-A99A-B4E6-5FE88A14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866" y="1914128"/>
            <a:ext cx="421189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5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luống</a:t>
            </a:r>
            <a:r>
              <a:rPr lang="en-US" altLang="en-US" sz="45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rau</a:t>
            </a:r>
            <a:endParaRPr lang="en-US" altLang="en-US" sz="45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8" grpId="0"/>
      <p:bldP spid="8" grpId="1"/>
      <p:bldP spid="11" grpId="0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BBBAD-2FE4-FD18-A752-1B7957A40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474495AD-FF2C-45C9-B620-D4C372E9F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77" y="308927"/>
            <a:ext cx="10011747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VBT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254BD-C312-13D2-C426-50E3B791D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77" y="932175"/>
            <a:ext cx="11294446" cy="53530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060C6E-0C45-1E63-493C-E405A5BC7D31}"/>
              </a:ext>
            </a:extLst>
          </p:cNvPr>
          <p:cNvCxnSpPr>
            <a:cxnSpLocks/>
          </p:cNvCxnSpPr>
          <p:nvPr/>
        </p:nvCxnSpPr>
        <p:spPr>
          <a:xfrm>
            <a:off x="7572375" y="3217506"/>
            <a:ext cx="619125" cy="22974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1A941EF-81B4-0584-3E8E-DB4CEEA08214}"/>
              </a:ext>
            </a:extLst>
          </p:cNvPr>
          <p:cNvCxnSpPr>
            <a:cxnSpLocks/>
          </p:cNvCxnSpPr>
          <p:nvPr/>
        </p:nvCxnSpPr>
        <p:spPr>
          <a:xfrm flipV="1">
            <a:off x="7572374" y="3429000"/>
            <a:ext cx="619125" cy="5587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274E81-9984-FAA0-55E7-11267BB08F9C}"/>
              </a:ext>
            </a:extLst>
          </p:cNvPr>
          <p:cNvCxnSpPr>
            <a:cxnSpLocks/>
          </p:cNvCxnSpPr>
          <p:nvPr/>
        </p:nvCxnSpPr>
        <p:spPr>
          <a:xfrm flipH="1" flipV="1">
            <a:off x="4020652" y="3429000"/>
            <a:ext cx="598974" cy="1428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E966C4-FD03-12C9-28F8-3F80A2ED05D7}"/>
              </a:ext>
            </a:extLst>
          </p:cNvPr>
          <p:cNvCxnSpPr>
            <a:cxnSpLocks/>
          </p:cNvCxnSpPr>
          <p:nvPr/>
        </p:nvCxnSpPr>
        <p:spPr>
          <a:xfrm flipH="1" flipV="1">
            <a:off x="3943350" y="5325733"/>
            <a:ext cx="676276" cy="4686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3716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26488E87-8F63-07FC-FFDA-2591B5A93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94" y="227180"/>
            <a:ext cx="10394302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VBT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56702-A323-9049-6F7D-0EB1AF910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3" y="1047749"/>
            <a:ext cx="11228031" cy="4915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E0676E-3A45-268D-8609-25B705C5A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5225476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cuộn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4A6329-60EA-C0CF-300F-E22CD1399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350" y="5225475"/>
            <a:ext cx="1771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vuông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AAC9A-EFF6-3AAB-4C55-47E300189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2" y="5187374"/>
            <a:ext cx="1771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cuốn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D3F92A-FA24-29F4-2F16-229F39C1C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4537" y="5221724"/>
            <a:ext cx="1771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chuông</a:t>
            </a:r>
            <a:endParaRPr lang="en-US" alt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>
            <a:extLst>
              <a:ext uri="{FF2B5EF4-FFF2-40B4-BE49-F238E27FC236}">
                <a16:creationId xmlns:a16="http://schemas.microsoft.com/office/drawing/2014/main" id="{5C8D76DB-CFF2-44EF-C9AB-DE844481C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7663"/>
            <a:ext cx="914400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VBT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EDE99-4689-85EF-1149-CBD098EF3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257300"/>
            <a:ext cx="10869068" cy="400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00B39-BAF3-CD65-C23E-C3A9AE95E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49" y="2634675"/>
            <a:ext cx="3581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muốn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cuộn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48298-3E60-ADEF-1A45-99C02F706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4" y="3457575"/>
            <a:ext cx="3581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xuống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vuông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mà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850032" y="411480"/>
            <a:ext cx="4312399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2008249" y="1427143"/>
            <a:ext cx="7085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883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nền Powerpoint (Papoi) đẹp chuyên nghiệp, cuốn hú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" y="0"/>
            <a:ext cx="121613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4654704" y="1234440"/>
            <a:ext cx="3199915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3343447" y="2802343"/>
            <a:ext cx="5426486" cy="13234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69.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038E6D6-A4DF-4671-9D67-6D5DEFECF748}"/>
              </a:ext>
            </a:extLst>
          </p:cNvPr>
          <p:cNvSpPr txBox="1"/>
          <p:nvPr/>
        </p:nvSpPr>
        <p:spPr>
          <a:xfrm>
            <a:off x="543268" y="649224"/>
            <a:ext cx="11276023" cy="58521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880551"/>
              </a:avLst>
            </a:prstTxWarp>
            <a:spAutoFit/>
          </a:bodyPr>
          <a:lstStyle/>
          <a:p>
            <a:pPr algn="ctr" defTabSz="457200">
              <a:defRPr/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TẠM BIỆT HẸN GẶP LẠI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148661309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0+ hình nền powerpoint cho trẻ mầm mon đẹp, dễ thươ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4132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038829" y="478004"/>
            <a:ext cx="52569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Ô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bí</a:t>
            </a: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mật</a:t>
            </a:r>
            <a:r>
              <a:rPr kumimoji="0" lang="en-US" sz="1800" b="0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16 Mẫu cửa sổ đẹp bằng gỗ | Trang trí nội t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697" y="1615616"/>
            <a:ext cx="6638193" cy="33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5044653" y="1859970"/>
            <a:ext cx="958362" cy="6504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Hình chữ nhật 7"/>
          <p:cNvSpPr/>
          <p:nvPr/>
        </p:nvSpPr>
        <p:spPr>
          <a:xfrm>
            <a:off x="6260257" y="1874204"/>
            <a:ext cx="914400" cy="6504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Hình chữ nhật 8"/>
          <p:cNvSpPr/>
          <p:nvPr/>
        </p:nvSpPr>
        <p:spPr>
          <a:xfrm>
            <a:off x="5044653" y="2510389"/>
            <a:ext cx="958362" cy="613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Hình chữ nhật 9"/>
          <p:cNvSpPr/>
          <p:nvPr/>
        </p:nvSpPr>
        <p:spPr>
          <a:xfrm>
            <a:off x="6260257" y="2524623"/>
            <a:ext cx="914400" cy="613210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Hộp Văn bản 11"/>
          <p:cNvSpPr txBox="1"/>
          <p:nvPr/>
        </p:nvSpPr>
        <p:spPr>
          <a:xfrm>
            <a:off x="963844" y="4484340"/>
            <a:ext cx="1017601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bức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bức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vần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0000"/>
                </a:solidFill>
              </a:ln>
              <a:solidFill>
                <a:srgbClr val="0000FF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4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ao 5-Cánh 9">
            <a:hlinkClick r:id="rId2" action="ppaction://hlinksldjump"/>
          </p:cNvPr>
          <p:cNvSpPr/>
          <p:nvPr/>
        </p:nvSpPr>
        <p:spPr>
          <a:xfrm>
            <a:off x="11183112" y="5802923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988" y="2101170"/>
            <a:ext cx="7086600" cy="2838450"/>
          </a:xfrm>
          <a:prstGeom prst="rect">
            <a:avLst/>
          </a:prstGeom>
        </p:spPr>
      </p:pic>
      <p:sp>
        <p:nvSpPr>
          <p:cNvPr id="14" name="Hình chữ nhật 13">
            <a:hlinkClick r:id="rId4" action="ppaction://hlinksldjump"/>
          </p:cNvPr>
          <p:cNvSpPr/>
          <p:nvPr/>
        </p:nvSpPr>
        <p:spPr>
          <a:xfrm>
            <a:off x="1666725" y="861646"/>
            <a:ext cx="4370956" cy="23387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Hình chữ nhật 14">
            <a:hlinkClick r:id="rId5" action="ppaction://hlinksldjump"/>
          </p:cNvPr>
          <p:cNvSpPr/>
          <p:nvPr/>
        </p:nvSpPr>
        <p:spPr>
          <a:xfrm>
            <a:off x="6037680" y="861647"/>
            <a:ext cx="4530673" cy="23387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Hình chữ nhật 15">
            <a:hlinkClick r:id="rId6" action="ppaction://hlinksldjump"/>
          </p:cNvPr>
          <p:cNvSpPr/>
          <p:nvPr/>
        </p:nvSpPr>
        <p:spPr>
          <a:xfrm>
            <a:off x="1666725" y="3200400"/>
            <a:ext cx="4318201" cy="26025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Hình chữ nhật 16">
            <a:hlinkClick r:id="rId7" action="ppaction://hlinksldjump"/>
          </p:cNvPr>
          <p:cNvSpPr/>
          <p:nvPr/>
        </p:nvSpPr>
        <p:spPr>
          <a:xfrm>
            <a:off x="5984925" y="3200400"/>
            <a:ext cx="4583427" cy="2602523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671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0" y="838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h 3d, Tranh dán tường 3d, Tranh lụa 3d, Mẫu mã đẹp, Tranh Khánh Linh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0" y="3048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ao 5-Cánh 5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ộn Ngang 3"/>
          <p:cNvSpPr/>
          <p:nvPr/>
        </p:nvSpPr>
        <p:spPr>
          <a:xfrm>
            <a:off x="3566160" y="2057400"/>
            <a:ext cx="5102352" cy="103327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uôc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uôt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196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11" y="-703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ao 5-Cánh 5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ộn Ngang 6"/>
          <p:cNvSpPr/>
          <p:nvPr/>
        </p:nvSpPr>
        <p:spPr>
          <a:xfrm>
            <a:off x="3544824" y="2022231"/>
            <a:ext cx="4966130" cy="285749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viên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thuốc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ngọn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đuốc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78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ao 5-Cánh 3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ộn Ngang 5"/>
          <p:cNvSpPr/>
          <p:nvPr/>
        </p:nvSpPr>
        <p:spPr>
          <a:xfrm>
            <a:off x="3544824" y="2022231"/>
            <a:ext cx="4966130" cy="2857499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túi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vuốt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tóc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59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h 3d, Tranh dán tường 3d, Tranh lụa 3d, Mẫu mã đẹp, Tranh Khánh Li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ao 5-Cánh 3">
            <a:hlinkClick r:id="rId3" action="ppaction://hlinksldjump"/>
          </p:cNvPr>
          <p:cNvSpPr/>
          <p:nvPr/>
        </p:nvSpPr>
        <p:spPr>
          <a:xfrm>
            <a:off x="5715000" y="5715000"/>
            <a:ext cx="914400" cy="914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ộn Ngang 5"/>
          <p:cNvSpPr/>
          <p:nvPr/>
        </p:nvSpPr>
        <p:spPr>
          <a:xfrm>
            <a:off x="2873619" y="1336431"/>
            <a:ext cx="6444762" cy="465992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1828801"/>
            <a:ext cx="9848087" cy="35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41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56632"/>
          </a:xfrm>
          <a:prstGeom prst="rect">
            <a:avLst/>
          </a:prstGeom>
        </p:spPr>
      </p:pic>
      <p:sp>
        <p:nvSpPr>
          <p:cNvPr id="6" name="Text Box 2"/>
          <p:cNvSpPr txBox="1"/>
          <p:nvPr/>
        </p:nvSpPr>
        <p:spPr>
          <a:xfrm>
            <a:off x="1594104" y="5178552"/>
            <a:ext cx="975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3563113" y="5178552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069541" y="5178552"/>
            <a:ext cx="151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8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422</Words>
  <Application>Microsoft Office PowerPoint</Application>
  <PresentationFormat>Widescreen</PresentationFormat>
  <Paragraphs>100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Aptos</vt:lpstr>
      <vt:lpstr>Arial</vt:lpstr>
      <vt:lpstr>Arial-Rounded</vt:lpstr>
      <vt:lpstr>AvantGarde</vt:lpstr>
      <vt:lpstr>Calibri</vt:lpstr>
      <vt:lpstr>Calibri Light</vt:lpstr>
      <vt:lpstr>HP001 4 hàng</vt:lpstr>
      <vt:lpstr>HP001 4 hang 1 ô ly</vt:lpstr>
      <vt:lpstr>HP001 4 hàng 2 ô ly</vt:lpstr>
      <vt:lpstr>HP001 5 hàng</vt:lpstr>
      <vt:lpstr>Segoe Print</vt:lpstr>
      <vt:lpstr>Tahoma</vt:lpstr>
      <vt:lpstr>Times New Roman</vt:lpstr>
      <vt:lpstr>UTM Avo</vt:lpstr>
      <vt:lpstr>Office Theme</vt:lpstr>
      <vt:lpstr>1_Office Theme</vt:lpstr>
      <vt:lpstr>Minh họa Thiên nhiên 16x9</vt:lpstr>
      <vt:lpstr>1_Default Design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Windows User</cp:lastModifiedBy>
  <cp:revision>24</cp:revision>
  <dcterms:created xsi:type="dcterms:W3CDTF">2022-12-13T08:42:52Z</dcterms:created>
  <dcterms:modified xsi:type="dcterms:W3CDTF">2024-12-28T04:13:55Z</dcterms:modified>
</cp:coreProperties>
</file>