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1" r:id="rId3"/>
    <p:sldId id="289" r:id="rId4"/>
    <p:sldId id="284" r:id="rId5"/>
    <p:sldId id="285" r:id="rId6"/>
    <p:sldId id="286" r:id="rId7"/>
    <p:sldId id="298" r:id="rId8"/>
    <p:sldId id="297" r:id="rId9"/>
    <p:sldId id="290" r:id="rId10"/>
    <p:sldId id="291" r:id="rId11"/>
    <p:sldId id="292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98"/>
            <p14:sldId id="297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94954" autoAdjust="0"/>
  </p:normalViewPr>
  <p:slideViewPr>
    <p:cSldViewPr snapToGrid="0">
      <p:cViewPr varScale="1">
        <p:scale>
          <a:sx n="102" d="100"/>
          <a:sy n="102" d="100"/>
        </p:scale>
        <p:origin x="31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30/12/2024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C1AA-B922-4169-898B-AD6D8C543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8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480633"/>
            <a:ext cx="7498032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33785"/>
            <a:ext cx="585400" cy="657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257269"/>
            <a:ext cx="233009" cy="26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794419"/>
            <a:ext cx="408422" cy="458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231691"/>
            <a:ext cx="98606" cy="61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900407"/>
            <a:ext cx="133180" cy="82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14751"/>
            <a:ext cx="178421" cy="1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158337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4100" name="TextBox 21"/>
          <p:cNvSpPr txBox="1">
            <a:spLocks noChangeArrowheads="1"/>
          </p:cNvSpPr>
          <p:nvPr/>
        </p:nvSpPr>
        <p:spPr bwMode="auto">
          <a:xfrm>
            <a:off x="3964719" y="808062"/>
            <a:ext cx="168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>
                <a:latin typeface="HP001 4 hàng" pitchFamily="34" charset="0"/>
                <a:cs typeface="Times New Roman" pitchFamily="18" charset="0"/>
              </a:rPr>
              <a:t>T</a:t>
            </a:r>
            <a:r>
              <a:rPr lang="vi-VN" altLang="en-US" sz="3600" b="1" u="sng" dirty="0">
                <a:latin typeface="HP001 4 hàng" pitchFamily="34" charset="0"/>
                <a:cs typeface="Times New Roman" pitchFamily="18" charset="0"/>
              </a:rPr>
              <a:t>oán</a:t>
            </a:r>
            <a:r>
              <a:rPr lang="en-US" altLang="en-US" sz="3600" b="1" u="sng" dirty="0"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40F76-CF76-9CD7-FC7B-5FED04AD7943}"/>
              </a:ext>
            </a:extLst>
          </p:cNvPr>
          <p:cNvSpPr txBox="1"/>
          <p:nvPr/>
        </p:nvSpPr>
        <p:spPr>
          <a:xfrm>
            <a:off x="2428406" y="217358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5E184-8F6D-4A95-4DD8-1ED5E3ECAF03}"/>
              </a:ext>
            </a:extLst>
          </p:cNvPr>
          <p:cNvSpPr txBox="1"/>
          <p:nvPr/>
        </p:nvSpPr>
        <p:spPr>
          <a:xfrm>
            <a:off x="4339472" y="4572598"/>
            <a:ext cx="3238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>
                <a:latin typeface="+mj-lt"/>
              </a:rPr>
              <a:t>Giáo viên: Nguyễn Thị Minh Ảnh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9" y="74423"/>
            <a:ext cx="8591107" cy="5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20" y="0"/>
            <a:ext cx="9027041" cy="509299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052084" y="4369981"/>
            <a:ext cx="446770" cy="510363"/>
          </a:xfrm>
          <a:custGeom>
            <a:avLst/>
            <a:gdLst>
              <a:gd name="connsiteX0" fmla="*/ 446567 w 446770"/>
              <a:gd name="connsiteY0" fmla="*/ 212652 h 510363"/>
              <a:gd name="connsiteX1" fmla="*/ 435935 w 446770"/>
              <a:gd name="connsiteY1" fmla="*/ 74428 h 510363"/>
              <a:gd name="connsiteX2" fmla="*/ 404037 w 446770"/>
              <a:gd name="connsiteY2" fmla="*/ 63796 h 510363"/>
              <a:gd name="connsiteX3" fmla="*/ 393404 w 446770"/>
              <a:gd name="connsiteY3" fmla="*/ 31898 h 510363"/>
              <a:gd name="connsiteX4" fmla="*/ 350874 w 446770"/>
              <a:gd name="connsiteY4" fmla="*/ 21266 h 510363"/>
              <a:gd name="connsiteX5" fmla="*/ 233916 w 446770"/>
              <a:gd name="connsiteY5" fmla="*/ 0 h 510363"/>
              <a:gd name="connsiteX6" fmla="*/ 53163 w 446770"/>
              <a:gd name="connsiteY6" fmla="*/ 10633 h 510363"/>
              <a:gd name="connsiteX7" fmla="*/ 42530 w 446770"/>
              <a:gd name="connsiteY7" fmla="*/ 42531 h 510363"/>
              <a:gd name="connsiteX8" fmla="*/ 21265 w 446770"/>
              <a:gd name="connsiteY8" fmla="*/ 74428 h 510363"/>
              <a:gd name="connsiteX9" fmla="*/ 0 w 446770"/>
              <a:gd name="connsiteY9" fmla="*/ 138224 h 510363"/>
              <a:gd name="connsiteX10" fmla="*/ 10632 w 446770"/>
              <a:gd name="connsiteY10" fmla="*/ 382772 h 510363"/>
              <a:gd name="connsiteX11" fmla="*/ 63795 w 446770"/>
              <a:gd name="connsiteY11" fmla="*/ 435935 h 510363"/>
              <a:gd name="connsiteX12" fmla="*/ 95693 w 446770"/>
              <a:gd name="connsiteY12" fmla="*/ 457200 h 510363"/>
              <a:gd name="connsiteX13" fmla="*/ 127590 w 446770"/>
              <a:gd name="connsiteY13" fmla="*/ 489098 h 510363"/>
              <a:gd name="connsiteX14" fmla="*/ 170121 w 446770"/>
              <a:gd name="connsiteY14" fmla="*/ 499731 h 510363"/>
              <a:gd name="connsiteX15" fmla="*/ 329609 w 446770"/>
              <a:gd name="connsiteY15" fmla="*/ 510363 h 510363"/>
              <a:gd name="connsiteX16" fmla="*/ 414669 w 446770"/>
              <a:gd name="connsiteY16" fmla="*/ 499731 h 510363"/>
              <a:gd name="connsiteX17" fmla="*/ 425302 w 446770"/>
              <a:gd name="connsiteY17" fmla="*/ 467833 h 510363"/>
              <a:gd name="connsiteX18" fmla="*/ 435935 w 446770"/>
              <a:gd name="connsiteY18" fmla="*/ 393405 h 510363"/>
              <a:gd name="connsiteX19" fmla="*/ 446567 w 446770"/>
              <a:gd name="connsiteY19" fmla="*/ 318977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6770" h="510363">
                <a:moveTo>
                  <a:pt x="446567" y="212652"/>
                </a:moveTo>
                <a:cubicBezTo>
                  <a:pt x="443023" y="166577"/>
                  <a:pt x="448630" y="118861"/>
                  <a:pt x="435935" y="74428"/>
                </a:cubicBezTo>
                <a:cubicBezTo>
                  <a:pt x="432856" y="63651"/>
                  <a:pt x="411962" y="71721"/>
                  <a:pt x="404037" y="63796"/>
                </a:cubicBezTo>
                <a:cubicBezTo>
                  <a:pt x="396112" y="55871"/>
                  <a:pt x="402156" y="38899"/>
                  <a:pt x="393404" y="31898"/>
                </a:cubicBezTo>
                <a:cubicBezTo>
                  <a:pt x="381993" y="22769"/>
                  <a:pt x="364925" y="25280"/>
                  <a:pt x="350874" y="21266"/>
                </a:cubicBezTo>
                <a:cubicBezTo>
                  <a:pt x="274380" y="-589"/>
                  <a:pt x="374684" y="17597"/>
                  <a:pt x="233916" y="0"/>
                </a:cubicBezTo>
                <a:cubicBezTo>
                  <a:pt x="173665" y="3544"/>
                  <a:pt x="112081" y="-2460"/>
                  <a:pt x="53163" y="10633"/>
                </a:cubicBezTo>
                <a:cubicBezTo>
                  <a:pt x="42222" y="13064"/>
                  <a:pt x="47542" y="32506"/>
                  <a:pt x="42530" y="42531"/>
                </a:cubicBezTo>
                <a:cubicBezTo>
                  <a:pt x="36815" y="53960"/>
                  <a:pt x="26455" y="62751"/>
                  <a:pt x="21265" y="74428"/>
                </a:cubicBezTo>
                <a:cubicBezTo>
                  <a:pt x="12161" y="94912"/>
                  <a:pt x="0" y="138224"/>
                  <a:pt x="0" y="138224"/>
                </a:cubicBezTo>
                <a:cubicBezTo>
                  <a:pt x="3544" y="219740"/>
                  <a:pt x="4374" y="301419"/>
                  <a:pt x="10632" y="382772"/>
                </a:cubicBezTo>
                <a:cubicBezTo>
                  <a:pt x="13903" y="425290"/>
                  <a:pt x="28741" y="415904"/>
                  <a:pt x="63795" y="435935"/>
                </a:cubicBezTo>
                <a:cubicBezTo>
                  <a:pt x="74890" y="442275"/>
                  <a:pt x="85876" y="449019"/>
                  <a:pt x="95693" y="457200"/>
                </a:cubicBezTo>
                <a:cubicBezTo>
                  <a:pt x="107244" y="466826"/>
                  <a:pt x="114535" y="481638"/>
                  <a:pt x="127590" y="489098"/>
                </a:cubicBezTo>
                <a:cubicBezTo>
                  <a:pt x="140278" y="496348"/>
                  <a:pt x="155588" y="498201"/>
                  <a:pt x="170121" y="499731"/>
                </a:cubicBezTo>
                <a:cubicBezTo>
                  <a:pt x="223109" y="505309"/>
                  <a:pt x="276446" y="506819"/>
                  <a:pt x="329609" y="510363"/>
                </a:cubicBezTo>
                <a:cubicBezTo>
                  <a:pt x="357962" y="506819"/>
                  <a:pt x="388558" y="511336"/>
                  <a:pt x="414669" y="499731"/>
                </a:cubicBezTo>
                <a:cubicBezTo>
                  <a:pt x="424911" y="495179"/>
                  <a:pt x="423104" y="478823"/>
                  <a:pt x="425302" y="467833"/>
                </a:cubicBezTo>
                <a:cubicBezTo>
                  <a:pt x="430217" y="443258"/>
                  <a:pt x="431452" y="418062"/>
                  <a:pt x="435935" y="393405"/>
                </a:cubicBezTo>
                <a:cubicBezTo>
                  <a:pt x="449146" y="320746"/>
                  <a:pt x="446567" y="379905"/>
                  <a:pt x="446567" y="3189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204985"/>
            <a:ext cx="8963246" cy="52109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6953694" y="2477386"/>
            <a:ext cx="233916" cy="33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8036125" y="1339706"/>
            <a:ext cx="586875" cy="40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8060929" y="2332073"/>
            <a:ext cx="586875" cy="40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8032568" y="3611524"/>
            <a:ext cx="586875" cy="40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8053838" y="4589722"/>
            <a:ext cx="586875" cy="40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091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522"/>
          <a:stretch/>
        </p:blipFill>
        <p:spPr>
          <a:xfrm>
            <a:off x="1264809" y="691977"/>
            <a:ext cx="6947210" cy="465284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8110" y="7664"/>
            <a:ext cx="1868353" cy="684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A731BB-F65A-4D6A-553B-817A9232D508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327039" y="2463612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88773" y="2426445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6873314" y="3853773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6817559" y="2437596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155679" y="3853773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5AA31-BE38-B0AB-7EA4-A8A4D2D07AA4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5" y="356849"/>
            <a:ext cx="8205562" cy="4296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7451848" y="2136523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AA400-6C81-43FF-98DA-5438C9F74C05}"/>
              </a:ext>
            </a:extLst>
          </p:cNvPr>
          <p:cNvSpPr/>
          <p:nvPr/>
        </p:nvSpPr>
        <p:spPr>
          <a:xfrm>
            <a:off x="7458737" y="2571518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FB8B6-C358-48B4-8878-0AD4113D6317}"/>
              </a:ext>
            </a:extLst>
          </p:cNvPr>
          <p:cNvSpPr/>
          <p:nvPr/>
        </p:nvSpPr>
        <p:spPr>
          <a:xfrm>
            <a:off x="7467918" y="2984542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1F4DE-DFDB-982D-A363-9AB35C7E4322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68" y="0"/>
            <a:ext cx="9311268" cy="5143500"/>
          </a:xfrm>
          <a:prstGeom prst="rect">
            <a:avLst/>
          </a:prstGeom>
        </p:spPr>
      </p:pic>
      <p:sp>
        <p:nvSpPr>
          <p:cNvPr id="6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87864" y="1158945"/>
            <a:ext cx="460375" cy="469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3728F-F308-FBE3-95FD-665D51287FC5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7990"/>
            <a:ext cx="6011464" cy="5370296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538783"/>
            <a:ext cx="8285018" cy="30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" y="0"/>
            <a:ext cx="9145394" cy="51363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366915" y="914400"/>
            <a:ext cx="6343650" cy="20002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vi-VN" sz="41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VẬN DỤNG TRẢI NGHIỆM</a:t>
            </a:r>
            <a:endParaRPr lang="en-US" sz="41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6779419" y="4171951"/>
            <a:ext cx="1107281" cy="106084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600451"/>
            <a:ext cx="14859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45446" y="1660922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067627" y="24003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229100" y="457200"/>
            <a:ext cx="685800" cy="606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200400"/>
            <a:ext cx="5715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2914650"/>
            <a:ext cx="9144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BDC9B-DDD1-F753-D1AB-FDF07ED5A3A3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Thứ tư ngày 25 tháng 12 năm 2024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3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712" t="20149"/>
          <a:stretch/>
        </p:blipFill>
        <p:spPr>
          <a:xfrm>
            <a:off x="434714" y="801974"/>
            <a:ext cx="8421161" cy="3996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9A7DD-66B0-81AF-1AD1-205E8A7E4CE8}"/>
              </a:ext>
            </a:extLst>
          </p:cNvPr>
          <p:cNvSpPr txBox="1"/>
          <p:nvPr/>
        </p:nvSpPr>
        <p:spPr>
          <a:xfrm>
            <a:off x="2428406" y="3"/>
            <a:ext cx="434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Thứ tư ngày 25 tháng 12 năm 2024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015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117</Words>
  <Application>Microsoft Office PowerPoint</Application>
  <PresentationFormat>On-screen Show (16:9)</PresentationFormat>
  <Paragraphs>30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 Md BT</vt:lpstr>
      <vt:lpstr>Calibri</vt:lpstr>
      <vt:lpstr>HP001 4 hàng</vt:lpstr>
      <vt:lpstr>Times New Roman</vt:lpstr>
      <vt:lpstr>Verdana</vt:lpstr>
      <vt:lpstr>VNI-Brush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Nhi Lê</cp:lastModifiedBy>
  <cp:revision>48</cp:revision>
  <dcterms:created xsi:type="dcterms:W3CDTF">2017-01-10T13:46:13Z</dcterms:created>
  <dcterms:modified xsi:type="dcterms:W3CDTF">2024-12-29T22:22:21Z</dcterms:modified>
</cp:coreProperties>
</file>