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8694" r:id="rId2"/>
    <p:sldId id="8695" r:id="rId3"/>
    <p:sldId id="258" r:id="rId4"/>
    <p:sldId id="280" r:id="rId5"/>
    <p:sldId id="8696" r:id="rId6"/>
    <p:sldId id="8697" r:id="rId7"/>
    <p:sldId id="8698" r:id="rId8"/>
    <p:sldId id="8699" r:id="rId9"/>
    <p:sldId id="277" r:id="rId10"/>
    <p:sldId id="296" r:id="rId11"/>
    <p:sldId id="8700" r:id="rId12"/>
    <p:sldId id="8692" r:id="rId13"/>
    <p:sldId id="8701" r:id="rId14"/>
    <p:sldId id="8702" r:id="rId15"/>
    <p:sldId id="8703" r:id="rId16"/>
    <p:sldId id="8704" r:id="rId17"/>
    <p:sldId id="8705" r:id="rId18"/>
    <p:sldId id="8706" r:id="rId19"/>
    <p:sldId id="8707" r:id="rId20"/>
    <p:sldId id="8708" r:id="rId21"/>
    <p:sldId id="8709" r:id="rId22"/>
    <p:sldId id="285" r:id="rId23"/>
    <p:sldId id="282" r:id="rId24"/>
    <p:sldId id="871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VN-SAF" panose="02040603050506020204" pitchFamily="18" charset="0"/>
      <p:regular r:id="rId31"/>
    </p:embeddedFont>
    <p:embeddedFont>
      <p:font typeface="#9Slide03 Open Sans" panose="020B0604020202020204" charset="0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11E"/>
    <a:srgbClr val="E4F0D8"/>
    <a:srgbClr val="D3E8C0"/>
    <a:srgbClr val="C14422"/>
    <a:srgbClr val="FFFFFF"/>
    <a:srgbClr val="D5CAE4"/>
    <a:srgbClr val="DED6EA"/>
    <a:srgbClr val="EDE9F3"/>
    <a:srgbClr val="E3DCED"/>
    <a:srgbClr val="FFD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71350-0AA3-4EB2-B957-7845A969A94C}" v="636" dt="2024-07-11T13:25:52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Thanh Tam" userId="80c56b30-ba68-4497-bef1-31f606dd66ee" providerId="ADAL" clId="{CD371350-0AA3-4EB2-B957-7845A969A94C}"/>
    <pc:docChg chg="undo redo custSel addSld modSld">
      <pc:chgData name="Nguyen Thi Thanh Tam" userId="80c56b30-ba68-4497-bef1-31f606dd66ee" providerId="ADAL" clId="{CD371350-0AA3-4EB2-B957-7845A969A94C}" dt="2024-07-11T13:25:52.262" v="923"/>
      <pc:docMkLst>
        <pc:docMk/>
      </pc:docMkLst>
      <pc:sldChg chg="modSp">
        <pc:chgData name="Nguyen Thi Thanh Tam" userId="80c56b30-ba68-4497-bef1-31f606dd66ee" providerId="ADAL" clId="{CD371350-0AA3-4EB2-B957-7845A969A94C}" dt="2024-07-11T12:53:19.636" v="61" actId="20577"/>
        <pc:sldMkLst>
          <pc:docMk/>
          <pc:sldMk cId="4165979156" sldId="279"/>
        </pc:sldMkLst>
        <pc:spChg chg="mod">
          <ac:chgData name="Nguyen Thi Thanh Tam" userId="80c56b30-ba68-4497-bef1-31f606dd66ee" providerId="ADAL" clId="{CD371350-0AA3-4EB2-B957-7845A969A94C}" dt="2024-07-11T12:53:19.636" v="61" actId="20577"/>
          <ac:spMkLst>
            <pc:docMk/>
            <pc:sldMk cId="4165979156" sldId="279"/>
            <ac:spMk id="3" creationId="{4A630240-0078-2929-E6AA-6E092058CB07}"/>
          </ac:spMkLst>
        </pc:spChg>
      </pc:sldChg>
      <pc:sldChg chg="modSp mod">
        <pc:chgData name="Nguyen Thi Thanh Tam" userId="80c56b30-ba68-4497-bef1-31f606dd66ee" providerId="ADAL" clId="{CD371350-0AA3-4EB2-B957-7845A969A94C}" dt="2024-07-11T12:52:49.687" v="13" actId="20577"/>
        <pc:sldMkLst>
          <pc:docMk/>
          <pc:sldMk cId="3761949252" sldId="280"/>
        </pc:sldMkLst>
        <pc:spChg chg="mod">
          <ac:chgData name="Nguyen Thi Thanh Tam" userId="80c56b30-ba68-4497-bef1-31f606dd66ee" providerId="ADAL" clId="{CD371350-0AA3-4EB2-B957-7845A969A94C}" dt="2024-07-11T12:52:36.429" v="12" actId="1036"/>
          <ac:spMkLst>
            <pc:docMk/>
            <pc:sldMk cId="3761949252" sldId="280"/>
            <ac:spMk id="3" creationId="{4BA90ED5-BB53-C513-E7B5-7F472938ED26}"/>
          </ac:spMkLst>
        </pc:spChg>
        <pc:spChg chg="mod">
          <ac:chgData name="Nguyen Thi Thanh Tam" userId="80c56b30-ba68-4497-bef1-31f606dd66ee" providerId="ADAL" clId="{CD371350-0AA3-4EB2-B957-7845A969A94C}" dt="2024-07-11T12:52:36.429" v="12" actId="1036"/>
          <ac:spMkLst>
            <pc:docMk/>
            <pc:sldMk cId="3761949252" sldId="280"/>
            <ac:spMk id="5" creationId="{ADAB989A-95A5-BFAA-56BF-BF6E6F925976}"/>
          </ac:spMkLst>
        </pc:spChg>
        <pc:spChg chg="mod">
          <ac:chgData name="Nguyen Thi Thanh Tam" userId="80c56b30-ba68-4497-bef1-31f606dd66ee" providerId="ADAL" clId="{CD371350-0AA3-4EB2-B957-7845A969A94C}" dt="2024-07-11T12:52:49.687" v="13" actId="20577"/>
          <ac:spMkLst>
            <pc:docMk/>
            <pc:sldMk cId="3761949252" sldId="280"/>
            <ac:spMk id="6" creationId="{26DEE015-3A5B-712C-78A7-652B4DD19ADA}"/>
          </ac:spMkLst>
        </pc:spChg>
      </pc:sldChg>
      <pc:sldChg chg="addSp delSp mod addAnim delAnim modAnim">
        <pc:chgData name="Nguyen Thi Thanh Tam" userId="80c56b30-ba68-4497-bef1-31f606dd66ee" providerId="ADAL" clId="{CD371350-0AA3-4EB2-B957-7845A969A94C}" dt="2024-07-11T13:22:24.929" v="864"/>
        <pc:sldMkLst>
          <pc:docMk/>
          <pc:sldMk cId="2745241661" sldId="281"/>
        </pc:sldMkLst>
        <pc:spChg chg="add del">
          <ac:chgData name="Nguyen Thi Thanh Tam" userId="80c56b30-ba68-4497-bef1-31f606dd66ee" providerId="ADAL" clId="{CD371350-0AA3-4EB2-B957-7845A969A94C}" dt="2024-07-11T13:05:00.003" v="532" actId="478"/>
          <ac:spMkLst>
            <pc:docMk/>
            <pc:sldMk cId="2745241661" sldId="281"/>
            <ac:spMk id="10" creationId="{E897AC6F-595A-3BB6-4A0B-009475A3D796}"/>
          </ac:spMkLst>
        </pc:spChg>
        <pc:picChg chg="add del">
          <ac:chgData name="Nguyen Thi Thanh Tam" userId="80c56b30-ba68-4497-bef1-31f606dd66ee" providerId="ADAL" clId="{CD371350-0AA3-4EB2-B957-7845A969A94C}" dt="2024-07-11T13:05:00.412" v="533" actId="478"/>
          <ac:picMkLst>
            <pc:docMk/>
            <pc:sldMk cId="2745241661" sldId="281"/>
            <ac:picMk id="14" creationId="{DAC8445D-E77B-1F60-B5FA-58DDE716477E}"/>
          </ac:picMkLst>
        </pc:picChg>
      </pc:sldChg>
      <pc:sldChg chg="modSp mod modAnim">
        <pc:chgData name="Nguyen Thi Thanh Tam" userId="80c56b30-ba68-4497-bef1-31f606dd66ee" providerId="ADAL" clId="{CD371350-0AA3-4EB2-B957-7845A969A94C}" dt="2024-07-11T13:25:52.262" v="923"/>
        <pc:sldMkLst>
          <pc:docMk/>
          <pc:sldMk cId="2121613340" sldId="282"/>
        </pc:sldMkLst>
        <pc:spChg chg="mod">
          <ac:chgData name="Nguyen Thi Thanh Tam" userId="80c56b30-ba68-4497-bef1-31f606dd66ee" providerId="ADAL" clId="{CD371350-0AA3-4EB2-B957-7845A969A94C}" dt="2024-07-11T13:10:02.084" v="752" actId="1076"/>
          <ac:spMkLst>
            <pc:docMk/>
            <pc:sldMk cId="2121613340" sldId="282"/>
            <ac:spMk id="3" creationId="{A5840B72-A517-7E7A-A9A8-71EE23CF0165}"/>
          </ac:spMkLst>
        </pc:spChg>
      </pc:sldChg>
      <pc:sldChg chg="addSp delSp modSp mod delAnim modAnim">
        <pc:chgData name="Nguyen Thi Thanh Tam" userId="80c56b30-ba68-4497-bef1-31f606dd66ee" providerId="ADAL" clId="{CD371350-0AA3-4EB2-B957-7845A969A94C}" dt="2024-07-11T13:15:08.573" v="777"/>
        <pc:sldMkLst>
          <pc:docMk/>
          <pc:sldMk cId="1256297636" sldId="296"/>
        </pc:sldMkLst>
        <pc:spChg chg="mod">
          <ac:chgData name="Nguyen Thi Thanh Tam" userId="80c56b30-ba68-4497-bef1-31f606dd66ee" providerId="ADAL" clId="{CD371350-0AA3-4EB2-B957-7845A969A94C}" dt="2024-07-11T12:54:47.204" v="132" actId="1076"/>
          <ac:spMkLst>
            <pc:docMk/>
            <pc:sldMk cId="1256297636" sldId="296"/>
            <ac:spMk id="6" creationId="{DEB6B9EA-74A3-3707-16FD-7C959D1E1EBE}"/>
          </ac:spMkLst>
        </pc:spChg>
        <pc:spChg chg="mod">
          <ac:chgData name="Nguyen Thi Thanh Tam" userId="80c56b30-ba68-4497-bef1-31f606dd66ee" providerId="ADAL" clId="{CD371350-0AA3-4EB2-B957-7845A969A94C}" dt="2024-07-11T12:54:21.579" v="120" actId="1038"/>
          <ac:spMkLst>
            <pc:docMk/>
            <pc:sldMk cId="1256297636" sldId="296"/>
            <ac:spMk id="7" creationId="{84BC24DF-4CB7-A3C5-88F8-388B5AD88AD8}"/>
          </ac:spMkLst>
        </pc:spChg>
        <pc:spChg chg="del">
          <ac:chgData name="Nguyen Thi Thanh Tam" userId="80c56b30-ba68-4497-bef1-31f606dd66ee" providerId="ADAL" clId="{CD371350-0AA3-4EB2-B957-7845A969A94C}" dt="2024-07-11T12:57:18.214" v="224" actId="478"/>
          <ac:spMkLst>
            <pc:docMk/>
            <pc:sldMk cId="1256297636" sldId="296"/>
            <ac:spMk id="8" creationId="{46FA1599-210B-F3F6-36D2-2DE0CE11DF99}"/>
          </ac:spMkLst>
        </pc:spChg>
        <pc:spChg chg="mod">
          <ac:chgData name="Nguyen Thi Thanh Tam" userId="80c56b30-ba68-4497-bef1-31f606dd66ee" providerId="ADAL" clId="{CD371350-0AA3-4EB2-B957-7845A969A94C}" dt="2024-07-11T12:55:14.254" v="140"/>
          <ac:spMkLst>
            <pc:docMk/>
            <pc:sldMk cId="1256297636" sldId="296"/>
            <ac:spMk id="20" creationId="{693EC016-420D-4AF5-8DC7-F9CEE92E57D1}"/>
          </ac:spMkLst>
        </pc:spChg>
        <pc:spChg chg="mod">
          <ac:chgData name="Nguyen Thi Thanh Tam" userId="80c56b30-ba68-4497-bef1-31f606dd66ee" providerId="ADAL" clId="{CD371350-0AA3-4EB2-B957-7845A969A94C}" dt="2024-07-11T12:55:19.189" v="142" actId="1038"/>
          <ac:spMkLst>
            <pc:docMk/>
            <pc:sldMk cId="1256297636" sldId="296"/>
            <ac:spMk id="21" creationId="{5F2BD55A-17DD-124F-4F91-8F26219C3663}"/>
          </ac:spMkLst>
        </pc:spChg>
        <pc:grpChg chg="mod">
          <ac:chgData name="Nguyen Thi Thanh Tam" userId="80c56b30-ba68-4497-bef1-31f606dd66ee" providerId="ADAL" clId="{CD371350-0AA3-4EB2-B957-7845A969A94C}" dt="2024-07-11T12:55:28.496" v="166" actId="1037"/>
          <ac:grpSpMkLst>
            <pc:docMk/>
            <pc:sldMk cId="1256297636" sldId="296"/>
            <ac:grpSpMk id="19" creationId="{1A06D34A-DAD9-3C6A-FB97-F1B41F93BCC6}"/>
          </ac:grpSpMkLst>
        </pc:grpChg>
        <pc:picChg chg="add mod">
          <ac:chgData name="Nguyen Thi Thanh Tam" userId="80c56b30-ba68-4497-bef1-31f606dd66ee" providerId="ADAL" clId="{CD371350-0AA3-4EB2-B957-7845A969A94C}" dt="2024-07-11T12:57:45.174" v="233" actId="1076"/>
          <ac:picMkLst>
            <pc:docMk/>
            <pc:sldMk cId="1256297636" sldId="296"/>
            <ac:picMk id="3" creationId="{2C271EC5-3BE5-E9D8-7F8E-B9044C64C3E1}"/>
          </ac:picMkLst>
        </pc:picChg>
        <pc:picChg chg="del">
          <ac:chgData name="Nguyen Thi Thanh Tam" userId="80c56b30-ba68-4497-bef1-31f606dd66ee" providerId="ADAL" clId="{CD371350-0AA3-4EB2-B957-7845A969A94C}" dt="2024-07-11T12:57:16.506" v="223" actId="478"/>
          <ac:picMkLst>
            <pc:docMk/>
            <pc:sldMk cId="1256297636" sldId="296"/>
            <ac:picMk id="4" creationId="{ABDFFB03-E603-714A-E377-6399118E7103}"/>
          </ac:picMkLst>
        </pc:picChg>
        <pc:picChg chg="mod">
          <ac:chgData name="Nguyen Thi Thanh Tam" userId="80c56b30-ba68-4497-bef1-31f606dd66ee" providerId="ADAL" clId="{CD371350-0AA3-4EB2-B957-7845A969A94C}" dt="2024-07-11T12:57:49.996" v="234" actId="1076"/>
          <ac:picMkLst>
            <pc:docMk/>
            <pc:sldMk cId="1256297636" sldId="296"/>
            <ac:picMk id="5" creationId="{8FFE1F4F-4029-D878-92D3-0D0232994311}"/>
          </ac:picMkLst>
        </pc:picChg>
        <pc:picChg chg="mod">
          <ac:chgData name="Nguyen Thi Thanh Tam" userId="80c56b30-ba68-4497-bef1-31f606dd66ee" providerId="ADAL" clId="{CD371350-0AA3-4EB2-B957-7845A969A94C}" dt="2024-07-11T12:57:52.085" v="235" actId="1076"/>
          <ac:picMkLst>
            <pc:docMk/>
            <pc:sldMk cId="1256297636" sldId="296"/>
            <ac:picMk id="16" creationId="{D49C3D62-97EB-C491-0D6D-8825EB336DA3}"/>
          </ac:picMkLst>
        </pc:picChg>
      </pc:sldChg>
      <pc:sldChg chg="modSp modAnim">
        <pc:chgData name="Nguyen Thi Thanh Tam" userId="80c56b30-ba68-4497-bef1-31f606dd66ee" providerId="ADAL" clId="{CD371350-0AA3-4EB2-B957-7845A969A94C}" dt="2024-07-11T13:23:07.177" v="886"/>
        <pc:sldMkLst>
          <pc:docMk/>
          <pc:sldMk cId="2500796436" sldId="8684"/>
        </pc:sldMkLst>
        <pc:spChg chg="mod">
          <ac:chgData name="Nguyen Thi Thanh Tam" userId="80c56b30-ba68-4497-bef1-31f606dd66ee" providerId="ADAL" clId="{CD371350-0AA3-4EB2-B957-7845A969A94C}" dt="2024-07-11T13:22:52.862" v="882" actId="20577"/>
          <ac:spMkLst>
            <pc:docMk/>
            <pc:sldMk cId="2500796436" sldId="8684"/>
            <ac:spMk id="10" creationId="{2FD84DCC-0F9B-ACFE-0FA5-A50FBCFBE839}"/>
          </ac:spMkLst>
        </pc:spChg>
      </pc:sldChg>
      <pc:sldChg chg="addSp delSp modSp mod modAnim">
        <pc:chgData name="Nguyen Thi Thanh Tam" userId="80c56b30-ba68-4497-bef1-31f606dd66ee" providerId="ADAL" clId="{CD371350-0AA3-4EB2-B957-7845A969A94C}" dt="2024-07-11T13:24:08.265" v="895"/>
        <pc:sldMkLst>
          <pc:docMk/>
          <pc:sldMk cId="2950156083" sldId="8685"/>
        </pc:sldMkLst>
        <pc:spChg chg="mod">
          <ac:chgData name="Nguyen Thi Thanh Tam" userId="80c56b30-ba68-4497-bef1-31f606dd66ee" providerId="ADAL" clId="{CD371350-0AA3-4EB2-B957-7845A969A94C}" dt="2024-07-11T13:10:19.535" v="755" actId="20577"/>
          <ac:spMkLst>
            <pc:docMk/>
            <pc:sldMk cId="2950156083" sldId="8685"/>
            <ac:spMk id="10" creationId="{2FD84DCC-0F9B-ACFE-0FA5-A50FBCFBE839}"/>
          </ac:spMkLst>
        </pc:spChg>
        <pc:grpChg chg="del">
          <ac:chgData name="Nguyen Thi Thanh Tam" userId="80c56b30-ba68-4497-bef1-31f606dd66ee" providerId="ADAL" clId="{CD371350-0AA3-4EB2-B957-7845A969A94C}" dt="2024-07-11T13:05:55.454" v="536" actId="478"/>
          <ac:grpSpMkLst>
            <pc:docMk/>
            <pc:sldMk cId="2950156083" sldId="8685"/>
            <ac:grpSpMk id="3" creationId="{88F3A7DD-E848-25ED-DCA1-5A9C3FC699A3}"/>
          </ac:grpSpMkLst>
        </pc:grpChg>
        <pc:picChg chg="add mod">
          <ac:chgData name="Nguyen Thi Thanh Tam" userId="80c56b30-ba68-4497-bef1-31f606dd66ee" providerId="ADAL" clId="{CD371350-0AA3-4EB2-B957-7845A969A94C}" dt="2024-07-11T13:06:17.594" v="539" actId="1076"/>
          <ac:picMkLst>
            <pc:docMk/>
            <pc:sldMk cId="2950156083" sldId="8685"/>
            <ac:picMk id="14" creationId="{F94C3603-7D64-4AA9-35CD-865E0E93D92D}"/>
          </ac:picMkLst>
        </pc:picChg>
      </pc:sldChg>
      <pc:sldChg chg="addSp modSp mod modAnim">
        <pc:chgData name="Nguyen Thi Thanh Tam" userId="80c56b30-ba68-4497-bef1-31f606dd66ee" providerId="ADAL" clId="{CD371350-0AA3-4EB2-B957-7845A969A94C}" dt="2024-07-11T13:25:17.862" v="921"/>
        <pc:sldMkLst>
          <pc:docMk/>
          <pc:sldMk cId="2199571858" sldId="8687"/>
        </pc:sldMkLst>
        <pc:spChg chg="mod">
          <ac:chgData name="Nguyen Thi Thanh Tam" userId="80c56b30-ba68-4497-bef1-31f606dd66ee" providerId="ADAL" clId="{CD371350-0AA3-4EB2-B957-7845A969A94C}" dt="2024-07-11T13:24:44.458" v="915" actId="1035"/>
          <ac:spMkLst>
            <pc:docMk/>
            <pc:sldMk cId="2199571858" sldId="8687"/>
            <ac:spMk id="31" creationId="{2CFE1CDD-693F-5110-FAF6-555980E48C19}"/>
          </ac:spMkLst>
        </pc:spChg>
        <pc:picChg chg="add mod">
          <ac:chgData name="Nguyen Thi Thanh Tam" userId="80c56b30-ba68-4497-bef1-31f606dd66ee" providerId="ADAL" clId="{CD371350-0AA3-4EB2-B957-7845A969A94C}" dt="2024-07-11T13:24:44.458" v="915" actId="1035"/>
          <ac:picMkLst>
            <pc:docMk/>
            <pc:sldMk cId="2199571858" sldId="8687"/>
            <ac:picMk id="3" creationId="{56C1A0F8-C58C-B933-B432-C34A859409D9}"/>
          </ac:picMkLst>
        </pc:picChg>
        <pc:picChg chg="mod">
          <ac:chgData name="Nguyen Thi Thanh Tam" userId="80c56b30-ba68-4497-bef1-31f606dd66ee" providerId="ADAL" clId="{CD371350-0AA3-4EB2-B957-7845A969A94C}" dt="2024-07-11T13:24:44.458" v="915" actId="1035"/>
          <ac:picMkLst>
            <pc:docMk/>
            <pc:sldMk cId="2199571858" sldId="8687"/>
            <ac:picMk id="34" creationId="{5DE7DCF1-3B56-8A84-B936-3D103002DD0B}"/>
          </ac:picMkLst>
        </pc:picChg>
      </pc:sldChg>
      <pc:sldChg chg="modSp">
        <pc:chgData name="Nguyen Thi Thanh Tam" userId="80c56b30-ba68-4497-bef1-31f606dd66ee" providerId="ADAL" clId="{CD371350-0AA3-4EB2-B957-7845A969A94C}" dt="2024-07-11T13:10:12.230" v="753" actId="20577"/>
        <pc:sldMkLst>
          <pc:docMk/>
          <pc:sldMk cId="2963770396" sldId="8688"/>
        </pc:sldMkLst>
        <pc:spChg chg="mod">
          <ac:chgData name="Nguyen Thi Thanh Tam" userId="80c56b30-ba68-4497-bef1-31f606dd66ee" providerId="ADAL" clId="{CD371350-0AA3-4EB2-B957-7845A969A94C}" dt="2024-07-11T13:10:12.230" v="753" actId="20577"/>
          <ac:spMkLst>
            <pc:docMk/>
            <pc:sldMk cId="2963770396" sldId="8688"/>
            <ac:spMk id="35" creationId="{7D8B69CE-E21E-FE44-A50D-36A0C19BF9A0}"/>
          </ac:spMkLst>
        </pc:spChg>
      </pc:sldChg>
      <pc:sldChg chg="modSp mod modAnim">
        <pc:chgData name="Nguyen Thi Thanh Tam" userId="80c56b30-ba68-4497-bef1-31f606dd66ee" providerId="ADAL" clId="{CD371350-0AA3-4EB2-B957-7845A969A94C}" dt="2024-07-11T13:21:38.765" v="856"/>
        <pc:sldMkLst>
          <pc:docMk/>
          <pc:sldMk cId="3079737607" sldId="8689"/>
        </pc:sldMkLst>
        <pc:spChg chg="mod">
          <ac:chgData name="Nguyen Thi Thanh Tam" userId="80c56b30-ba68-4497-bef1-31f606dd66ee" providerId="ADAL" clId="{CD371350-0AA3-4EB2-B957-7845A969A94C}" dt="2024-07-11T13:02:45.147" v="529" actId="1035"/>
          <ac:spMkLst>
            <pc:docMk/>
            <pc:sldMk cId="3079737607" sldId="8689"/>
            <ac:spMk id="4" creationId="{140443BE-CBF9-FB3E-4690-560BF32C56F8}"/>
          </ac:spMkLst>
        </pc:spChg>
        <pc:spChg chg="mod">
          <ac:chgData name="Nguyen Thi Thanh Tam" userId="80c56b30-ba68-4497-bef1-31f606dd66ee" providerId="ADAL" clId="{CD371350-0AA3-4EB2-B957-7845A969A94C}" dt="2024-07-11T13:02:10.812" v="499" actId="20577"/>
          <ac:spMkLst>
            <pc:docMk/>
            <pc:sldMk cId="3079737607" sldId="8689"/>
            <ac:spMk id="11" creationId="{D861F40F-0734-1285-70F5-7A1135B867ED}"/>
          </ac:spMkLst>
        </pc:spChg>
        <pc:spChg chg="mod">
          <ac:chgData name="Nguyen Thi Thanh Tam" userId="80c56b30-ba68-4497-bef1-31f606dd66ee" providerId="ADAL" clId="{CD371350-0AA3-4EB2-B957-7845A969A94C}" dt="2024-07-11T13:02:17.435" v="502" actId="1076"/>
          <ac:spMkLst>
            <pc:docMk/>
            <pc:sldMk cId="3079737607" sldId="8689"/>
            <ac:spMk id="12" creationId="{7D8109B5-61FB-D782-10F0-CD899D8212C1}"/>
          </ac:spMkLst>
        </pc:spChg>
        <pc:spChg chg="mod">
          <ac:chgData name="Nguyen Thi Thanh Tam" userId="80c56b30-ba68-4497-bef1-31f606dd66ee" providerId="ADAL" clId="{CD371350-0AA3-4EB2-B957-7845A969A94C}" dt="2024-07-11T13:02:45.147" v="529" actId="1035"/>
          <ac:spMkLst>
            <pc:docMk/>
            <pc:sldMk cId="3079737607" sldId="8689"/>
            <ac:spMk id="13" creationId="{EDED6E6C-D065-93E0-FBFA-6BD56E0CA7B1}"/>
          </ac:spMkLst>
        </pc:spChg>
        <pc:grpChg chg="mod">
          <ac:chgData name="Nguyen Thi Thanh Tam" userId="80c56b30-ba68-4497-bef1-31f606dd66ee" providerId="ADAL" clId="{CD371350-0AA3-4EB2-B957-7845A969A94C}" dt="2024-07-11T13:02:27.661" v="513" actId="1037"/>
          <ac:grpSpMkLst>
            <pc:docMk/>
            <pc:sldMk cId="3079737607" sldId="8689"/>
            <ac:grpSpMk id="10" creationId="{49DE1D87-A41A-1DD3-9DAE-F227CF937EFD}"/>
          </ac:grpSpMkLst>
        </pc:grpChg>
        <pc:picChg chg="mod">
          <ac:chgData name="Nguyen Thi Thanh Tam" userId="80c56b30-ba68-4497-bef1-31f606dd66ee" providerId="ADAL" clId="{CD371350-0AA3-4EB2-B957-7845A969A94C}" dt="2024-07-11T13:02:45.147" v="529" actId="1035"/>
          <ac:picMkLst>
            <pc:docMk/>
            <pc:sldMk cId="3079737607" sldId="8689"/>
            <ac:picMk id="3" creationId="{05EB18CB-04D8-21C3-6ADE-45DA43E909EA}"/>
          </ac:picMkLst>
        </pc:picChg>
      </pc:sldChg>
      <pc:sldChg chg="addSp delSp modSp mod addAnim delAnim modAnim">
        <pc:chgData name="Nguyen Thi Thanh Tam" userId="80c56b30-ba68-4497-bef1-31f606dd66ee" providerId="ADAL" clId="{CD371350-0AA3-4EB2-B957-7845A969A94C}" dt="2024-07-11T13:15:48.435" v="783"/>
        <pc:sldMkLst>
          <pc:docMk/>
          <pc:sldMk cId="4132455841" sldId="8691"/>
        </pc:sldMkLst>
        <pc:spChg chg="add del">
          <ac:chgData name="Nguyen Thi Thanh Tam" userId="80c56b30-ba68-4497-bef1-31f606dd66ee" providerId="ADAL" clId="{CD371350-0AA3-4EB2-B957-7845A969A94C}" dt="2024-07-11T12:58:43.183" v="243" actId="478"/>
          <ac:spMkLst>
            <pc:docMk/>
            <pc:sldMk cId="4132455841" sldId="8691"/>
            <ac:spMk id="8" creationId="{46FA1599-210B-F3F6-36D2-2DE0CE11DF99}"/>
          </ac:spMkLst>
        </pc:spChg>
        <pc:spChg chg="mod">
          <ac:chgData name="Nguyen Thi Thanh Tam" userId="80c56b30-ba68-4497-bef1-31f606dd66ee" providerId="ADAL" clId="{CD371350-0AA3-4EB2-B957-7845A969A94C}" dt="2024-07-11T12:55:55.222" v="199" actId="6549"/>
          <ac:spMkLst>
            <pc:docMk/>
            <pc:sldMk cId="4132455841" sldId="8691"/>
            <ac:spMk id="20" creationId="{693EC016-420D-4AF5-8DC7-F9CEE92E57D1}"/>
          </ac:spMkLst>
        </pc:spChg>
        <pc:spChg chg="mod">
          <ac:chgData name="Nguyen Thi Thanh Tam" userId="80c56b30-ba68-4497-bef1-31f606dd66ee" providerId="ADAL" clId="{CD371350-0AA3-4EB2-B957-7845A969A94C}" dt="2024-07-11T12:56:03.397" v="203" actId="1035"/>
          <ac:spMkLst>
            <pc:docMk/>
            <pc:sldMk cId="4132455841" sldId="8691"/>
            <ac:spMk id="21" creationId="{5F2BD55A-17DD-124F-4F91-8F26219C3663}"/>
          </ac:spMkLst>
        </pc:spChg>
        <pc:grpChg chg="mod">
          <ac:chgData name="Nguyen Thi Thanh Tam" userId="80c56b30-ba68-4497-bef1-31f606dd66ee" providerId="ADAL" clId="{CD371350-0AA3-4EB2-B957-7845A969A94C}" dt="2024-07-11T12:56:09.405" v="222" actId="1036"/>
          <ac:grpSpMkLst>
            <pc:docMk/>
            <pc:sldMk cId="4132455841" sldId="8691"/>
            <ac:grpSpMk id="19" creationId="{1A06D34A-DAD9-3C6A-FB97-F1B41F93BCC6}"/>
          </ac:grpSpMkLst>
        </pc:grpChg>
        <pc:picChg chg="add del mod">
          <ac:chgData name="Nguyen Thi Thanh Tam" userId="80c56b30-ba68-4497-bef1-31f606dd66ee" providerId="ADAL" clId="{CD371350-0AA3-4EB2-B957-7845A969A94C}" dt="2024-07-11T12:58:44.361" v="244" actId="478"/>
          <ac:picMkLst>
            <pc:docMk/>
            <pc:sldMk cId="4132455841" sldId="8691"/>
            <ac:picMk id="2" creationId="{1B3BEAE4-DFB2-835B-014E-F5FE876AA7FD}"/>
          </ac:picMkLst>
        </pc:picChg>
        <pc:picChg chg="del">
          <ac:chgData name="Nguyen Thi Thanh Tam" userId="80c56b30-ba68-4497-bef1-31f606dd66ee" providerId="ADAL" clId="{CD371350-0AA3-4EB2-B957-7845A969A94C}" dt="2024-07-11T12:58:32.912" v="236" actId="478"/>
          <ac:picMkLst>
            <pc:docMk/>
            <pc:sldMk cId="4132455841" sldId="8691"/>
            <ac:picMk id="4" creationId="{ABDFFB03-E603-714A-E377-6399118E7103}"/>
          </ac:picMkLst>
        </pc:picChg>
        <pc:picChg chg="add mod">
          <ac:chgData name="Nguyen Thi Thanh Tam" userId="80c56b30-ba68-4497-bef1-31f606dd66ee" providerId="ADAL" clId="{CD371350-0AA3-4EB2-B957-7845A969A94C}" dt="2024-07-11T12:58:48.620" v="245"/>
          <ac:picMkLst>
            <pc:docMk/>
            <pc:sldMk cId="4132455841" sldId="8691"/>
            <ac:picMk id="5" creationId="{E81797D5-C4BE-2CF7-139C-71674F8C891F}"/>
          </ac:picMkLst>
        </pc:picChg>
      </pc:sldChg>
      <pc:sldChg chg="addSp modSp mod modAnim">
        <pc:chgData name="Nguyen Thi Thanh Tam" userId="80c56b30-ba68-4497-bef1-31f606dd66ee" providerId="ADAL" clId="{CD371350-0AA3-4EB2-B957-7845A969A94C}" dt="2024-07-11T13:18:35.245" v="832"/>
        <pc:sldMkLst>
          <pc:docMk/>
          <pc:sldMk cId="3257299323" sldId="8692"/>
        </pc:sldMkLst>
        <pc:spChg chg="add mod">
          <ac:chgData name="Nguyen Thi Thanh Tam" userId="80c56b30-ba68-4497-bef1-31f606dd66ee" providerId="ADAL" clId="{CD371350-0AA3-4EB2-B957-7845A969A94C}" dt="2024-07-11T13:17:09.789" v="803" actId="1076"/>
          <ac:spMkLst>
            <pc:docMk/>
            <pc:sldMk cId="3257299323" sldId="8692"/>
            <ac:spMk id="2" creationId="{AFBC2010-C012-FB9F-F7B1-C1FFD74FDD26}"/>
          </ac:spMkLst>
        </pc:spChg>
        <pc:spChg chg="add mod">
          <ac:chgData name="Nguyen Thi Thanh Tam" userId="80c56b30-ba68-4497-bef1-31f606dd66ee" providerId="ADAL" clId="{CD371350-0AA3-4EB2-B957-7845A969A94C}" dt="2024-07-11T13:17:15.448" v="824" actId="1036"/>
          <ac:spMkLst>
            <pc:docMk/>
            <pc:sldMk cId="3257299323" sldId="8692"/>
            <ac:spMk id="3" creationId="{2A1E8E1E-9A0F-FFAC-D700-EC49DCDDD549}"/>
          </ac:spMkLst>
        </pc:spChg>
        <pc:spChg chg="mod">
          <ac:chgData name="Nguyen Thi Thanh Tam" userId="80c56b30-ba68-4497-bef1-31f606dd66ee" providerId="ADAL" clId="{CD371350-0AA3-4EB2-B957-7845A969A94C}" dt="2024-07-11T13:17:15.448" v="824" actId="1036"/>
          <ac:spMkLst>
            <pc:docMk/>
            <pc:sldMk cId="3257299323" sldId="8692"/>
            <ac:spMk id="6" creationId="{DEB6B9EA-74A3-3707-16FD-7C959D1E1EBE}"/>
          </ac:spMkLst>
        </pc:spChg>
        <pc:picChg chg="mod">
          <ac:chgData name="Nguyen Thi Thanh Tam" userId="80c56b30-ba68-4497-bef1-31f606dd66ee" providerId="ADAL" clId="{CD371350-0AA3-4EB2-B957-7845A969A94C}" dt="2024-07-11T13:00:51.981" v="488" actId="14100"/>
          <ac:picMkLst>
            <pc:docMk/>
            <pc:sldMk cId="3257299323" sldId="8692"/>
            <ac:picMk id="4" creationId="{ABDFFB03-E603-714A-E377-6399118E7103}"/>
          </ac:picMkLst>
        </pc:picChg>
      </pc:sldChg>
      <pc:sldChg chg="addSp delSp modSp add mod delAnim modAnim">
        <pc:chgData name="Nguyen Thi Thanh Tam" userId="80c56b30-ba68-4497-bef1-31f606dd66ee" providerId="ADAL" clId="{CD371350-0AA3-4EB2-B957-7845A969A94C}" dt="2024-07-11T13:19:57.935" v="845"/>
        <pc:sldMkLst>
          <pc:docMk/>
          <pc:sldMk cId="3987302130" sldId="8693"/>
        </pc:sldMkLst>
        <pc:spChg chg="del">
          <ac:chgData name="Nguyen Thi Thanh Tam" userId="80c56b30-ba68-4497-bef1-31f606dd66ee" providerId="ADAL" clId="{CD371350-0AA3-4EB2-B957-7845A969A94C}" dt="2024-07-11T13:12:04.396" v="757" actId="478"/>
          <ac:spMkLst>
            <pc:docMk/>
            <pc:sldMk cId="3987302130" sldId="8693"/>
            <ac:spMk id="6" creationId="{DEB6B9EA-74A3-3707-16FD-7C959D1E1EBE}"/>
          </ac:spMkLst>
        </pc:spChg>
        <pc:picChg chg="add mod modCrop">
          <ac:chgData name="Nguyen Thi Thanh Tam" userId="80c56b30-ba68-4497-bef1-31f606dd66ee" providerId="ADAL" clId="{CD371350-0AA3-4EB2-B957-7845A969A94C}" dt="2024-07-11T13:12:34.105" v="767" actId="1076"/>
          <ac:picMkLst>
            <pc:docMk/>
            <pc:sldMk cId="3987302130" sldId="8693"/>
            <ac:picMk id="3" creationId="{A1E0924A-CAF3-5AA8-9D76-EF30F66429AA}"/>
          </ac:picMkLst>
        </pc:picChg>
        <pc:picChg chg="add mod modCrop">
          <ac:chgData name="Nguyen Thi Thanh Tam" userId="80c56b30-ba68-4497-bef1-31f606dd66ee" providerId="ADAL" clId="{CD371350-0AA3-4EB2-B957-7845A969A94C}" dt="2024-07-11T13:12:51.269" v="769" actId="1076"/>
          <ac:picMkLst>
            <pc:docMk/>
            <pc:sldMk cId="3987302130" sldId="8693"/>
            <ac:picMk id="5" creationId="{D82001B0-E786-2248-1D65-28FE004F4A69}"/>
          </ac:picMkLst>
        </pc:picChg>
        <pc:picChg chg="add mod">
          <ac:chgData name="Nguyen Thi Thanh Tam" userId="80c56b30-ba68-4497-bef1-31f606dd66ee" providerId="ADAL" clId="{CD371350-0AA3-4EB2-B957-7845A969A94C}" dt="2024-07-11T13:12:21.433" v="764"/>
          <ac:picMkLst>
            <pc:docMk/>
            <pc:sldMk cId="3987302130" sldId="8693"/>
            <ac:picMk id="9" creationId="{824264E9-6348-B733-633C-D16F3D74A96F}"/>
          </ac:picMkLst>
        </pc:picChg>
      </pc:sldChg>
    </pc:docChg>
  </pc:docChgLst>
  <pc:docChgLst>
    <pc:chgData name="Nguyen Thi Thanh Tam" userId="80c56b30-ba68-4497-bef1-31f606dd66ee" providerId="ADAL" clId="{C91AD1D1-7DCB-43DD-A994-48D3F3C8DFDE}"/>
    <pc:docChg chg="undo custSel addSld delSld modSld sldOrd">
      <pc:chgData name="Nguyen Thi Thanh Tam" userId="80c56b30-ba68-4497-bef1-31f606dd66ee" providerId="ADAL" clId="{C91AD1D1-7DCB-43DD-A994-48D3F3C8DFDE}" dt="2024-07-09T09:21:01.765" v="2092" actId="1076"/>
      <pc:docMkLst>
        <pc:docMk/>
      </pc:docMkLst>
      <pc:sldChg chg="modSp">
        <pc:chgData name="Nguyen Thi Thanh Tam" userId="80c56b30-ba68-4497-bef1-31f606dd66ee" providerId="ADAL" clId="{C91AD1D1-7DCB-43DD-A994-48D3F3C8DFDE}" dt="2024-07-09T08:07:26.240" v="547" actId="20577"/>
        <pc:sldMkLst>
          <pc:docMk/>
          <pc:sldMk cId="2780247940" sldId="263"/>
        </pc:sldMkLst>
        <pc:spChg chg="mod">
          <ac:chgData name="Nguyen Thi Thanh Tam" userId="80c56b30-ba68-4497-bef1-31f606dd66ee" providerId="ADAL" clId="{C91AD1D1-7DCB-43DD-A994-48D3F3C8DFDE}" dt="2024-07-09T08:07:26.240" v="547" actId="20577"/>
          <ac:spMkLst>
            <pc:docMk/>
            <pc:sldMk cId="2780247940" sldId="263"/>
            <ac:spMk id="3" creationId="{CAF72618-DD40-C4F4-4B96-C5110DC19679}"/>
          </ac:spMkLst>
        </pc:spChg>
      </pc:sldChg>
      <pc:sldChg chg="modSp">
        <pc:chgData name="Nguyen Thi Thanh Tam" userId="80c56b30-ba68-4497-bef1-31f606dd66ee" providerId="ADAL" clId="{C91AD1D1-7DCB-43DD-A994-48D3F3C8DFDE}" dt="2024-07-09T08:07:13.805" v="544" actId="20577"/>
        <pc:sldMkLst>
          <pc:docMk/>
          <pc:sldMk cId="4165979156" sldId="279"/>
        </pc:sldMkLst>
        <pc:spChg chg="mod">
          <ac:chgData name="Nguyen Thi Thanh Tam" userId="80c56b30-ba68-4497-bef1-31f606dd66ee" providerId="ADAL" clId="{C91AD1D1-7DCB-43DD-A994-48D3F3C8DFDE}" dt="2024-07-09T08:07:13.805" v="544" actId="20577"/>
          <ac:spMkLst>
            <pc:docMk/>
            <pc:sldMk cId="4165979156" sldId="279"/>
            <ac:spMk id="3" creationId="{4A630240-0078-2929-E6AA-6E092058CB07}"/>
          </ac:spMkLst>
        </pc:spChg>
      </pc:sldChg>
      <pc:sldChg chg="modSp mod">
        <pc:chgData name="Nguyen Thi Thanh Tam" userId="80c56b30-ba68-4497-bef1-31f606dd66ee" providerId="ADAL" clId="{C91AD1D1-7DCB-43DD-A994-48D3F3C8DFDE}" dt="2024-07-09T08:06:52.225" v="539" actId="14100"/>
        <pc:sldMkLst>
          <pc:docMk/>
          <pc:sldMk cId="3761949252" sldId="280"/>
        </pc:sldMkLst>
        <pc:spChg chg="mod">
          <ac:chgData name="Nguyen Thi Thanh Tam" userId="80c56b30-ba68-4497-bef1-31f606dd66ee" providerId="ADAL" clId="{C91AD1D1-7DCB-43DD-A994-48D3F3C8DFDE}" dt="2024-07-09T08:06:52.225" v="539" actId="14100"/>
          <ac:spMkLst>
            <pc:docMk/>
            <pc:sldMk cId="3761949252" sldId="280"/>
            <ac:spMk id="5" creationId="{ADAB989A-95A5-BFAA-56BF-BF6E6F925976}"/>
          </ac:spMkLst>
        </pc:spChg>
        <pc:spChg chg="mod">
          <ac:chgData name="Nguyen Thi Thanh Tam" userId="80c56b30-ba68-4497-bef1-31f606dd66ee" providerId="ADAL" clId="{C91AD1D1-7DCB-43DD-A994-48D3F3C8DFDE}" dt="2024-07-09T08:06:45.485" v="538" actId="20577"/>
          <ac:spMkLst>
            <pc:docMk/>
            <pc:sldMk cId="3761949252" sldId="280"/>
            <ac:spMk id="6" creationId="{26DEE015-3A5B-712C-78A7-652B4DD19ADA}"/>
          </ac:spMkLst>
        </pc:spChg>
      </pc:sldChg>
      <pc:sldChg chg="addSp delSp modSp mod delAnim modAnim">
        <pc:chgData name="Nguyen Thi Thanh Tam" userId="80c56b30-ba68-4497-bef1-31f606dd66ee" providerId="ADAL" clId="{C91AD1D1-7DCB-43DD-A994-48D3F3C8DFDE}" dt="2024-07-09T09:09:45.537" v="1416" actId="1076"/>
        <pc:sldMkLst>
          <pc:docMk/>
          <pc:sldMk cId="2745241661" sldId="281"/>
        </pc:sldMkLst>
        <pc:spChg chg="add mod">
          <ac:chgData name="Nguyen Thi Thanh Tam" userId="80c56b30-ba68-4497-bef1-31f606dd66ee" providerId="ADAL" clId="{C91AD1D1-7DCB-43DD-A994-48D3F3C8DFDE}" dt="2024-07-09T09:09:39.059" v="1414"/>
          <ac:spMkLst>
            <pc:docMk/>
            <pc:sldMk cId="2745241661" sldId="281"/>
            <ac:spMk id="10" creationId="{E897AC6F-595A-3BB6-4A0B-009475A3D796}"/>
          </ac:spMkLst>
        </pc:spChg>
        <pc:picChg chg="del">
          <ac:chgData name="Nguyen Thi Thanh Tam" userId="80c56b30-ba68-4497-bef1-31f606dd66ee" providerId="ADAL" clId="{C91AD1D1-7DCB-43DD-A994-48D3F3C8DFDE}" dt="2024-07-09T09:08:48.977" v="1405" actId="478"/>
          <ac:picMkLst>
            <pc:docMk/>
            <pc:sldMk cId="2745241661" sldId="281"/>
            <ac:picMk id="2" creationId="{760198A7-6F47-B645-2D7E-90D44E4B6BD9}"/>
          </ac:picMkLst>
        </pc:picChg>
        <pc:picChg chg="add mod">
          <ac:chgData name="Nguyen Thi Thanh Tam" userId="80c56b30-ba68-4497-bef1-31f606dd66ee" providerId="ADAL" clId="{C91AD1D1-7DCB-43DD-A994-48D3F3C8DFDE}" dt="2024-07-09T09:09:42.892" v="1415" actId="1076"/>
          <ac:picMkLst>
            <pc:docMk/>
            <pc:sldMk cId="2745241661" sldId="281"/>
            <ac:picMk id="6" creationId="{B4CA1635-15A2-C29B-9E31-73676C8F5968}"/>
          </ac:picMkLst>
        </pc:picChg>
        <pc:picChg chg="add mod">
          <ac:chgData name="Nguyen Thi Thanh Tam" userId="80c56b30-ba68-4497-bef1-31f606dd66ee" providerId="ADAL" clId="{C91AD1D1-7DCB-43DD-A994-48D3F3C8DFDE}" dt="2024-07-09T09:09:45.537" v="1416" actId="1076"/>
          <ac:picMkLst>
            <pc:docMk/>
            <pc:sldMk cId="2745241661" sldId="281"/>
            <ac:picMk id="14" creationId="{DAC8445D-E77B-1F60-B5FA-58DDE716477E}"/>
          </ac:picMkLst>
        </pc:picChg>
      </pc:sldChg>
      <pc:sldChg chg="addSp delSp modSp mod delAnim modAnim">
        <pc:chgData name="Nguyen Thi Thanh Tam" userId="80c56b30-ba68-4497-bef1-31f606dd66ee" providerId="ADAL" clId="{C91AD1D1-7DCB-43DD-A994-48D3F3C8DFDE}" dt="2024-07-09T09:21:01.765" v="2092" actId="1076"/>
        <pc:sldMkLst>
          <pc:docMk/>
          <pc:sldMk cId="2121613340" sldId="282"/>
        </pc:sldMkLst>
        <pc:spChg chg="mod">
          <ac:chgData name="Nguyen Thi Thanh Tam" userId="80c56b30-ba68-4497-bef1-31f606dd66ee" providerId="ADAL" clId="{C91AD1D1-7DCB-43DD-A994-48D3F3C8DFDE}" dt="2024-07-09T09:20:57.663" v="2089" actId="1076"/>
          <ac:spMkLst>
            <pc:docMk/>
            <pc:sldMk cId="2121613340" sldId="282"/>
            <ac:spMk id="3" creationId="{A5840B72-A517-7E7A-A9A8-71EE23CF0165}"/>
          </ac:spMkLst>
        </pc:spChg>
        <pc:picChg chg="del">
          <ac:chgData name="Nguyen Thi Thanh Tam" userId="80c56b30-ba68-4497-bef1-31f606dd66ee" providerId="ADAL" clId="{C91AD1D1-7DCB-43DD-A994-48D3F3C8DFDE}" dt="2024-07-09T09:20:15.709" v="2077" actId="478"/>
          <ac:picMkLst>
            <pc:docMk/>
            <pc:sldMk cId="2121613340" sldId="282"/>
            <ac:picMk id="2" creationId="{729D7ABB-D251-DC92-D4A5-54C0E25393A9}"/>
          </ac:picMkLst>
        </pc:picChg>
        <pc:picChg chg="add mod">
          <ac:chgData name="Nguyen Thi Thanh Tam" userId="80c56b30-ba68-4497-bef1-31f606dd66ee" providerId="ADAL" clId="{C91AD1D1-7DCB-43DD-A994-48D3F3C8DFDE}" dt="2024-07-09T09:21:01.765" v="2092" actId="1076"/>
          <ac:picMkLst>
            <pc:docMk/>
            <pc:sldMk cId="2121613340" sldId="282"/>
            <ac:picMk id="21" creationId="{6A73EF5E-9B46-B9E8-A309-EE6165F6D018}"/>
          </ac:picMkLst>
        </pc:picChg>
      </pc:sldChg>
      <pc:sldChg chg="del">
        <pc:chgData name="Nguyen Thi Thanh Tam" userId="80c56b30-ba68-4497-bef1-31f606dd66ee" providerId="ADAL" clId="{C91AD1D1-7DCB-43DD-A994-48D3F3C8DFDE}" dt="2024-07-09T09:04:03.763" v="1035" actId="47"/>
        <pc:sldMkLst>
          <pc:docMk/>
          <pc:sldMk cId="431934486" sldId="286"/>
        </pc:sldMkLst>
      </pc:sldChg>
      <pc:sldChg chg="modSp mod">
        <pc:chgData name="Nguyen Thi Thanh Tam" userId="80c56b30-ba68-4497-bef1-31f606dd66ee" providerId="ADAL" clId="{C91AD1D1-7DCB-43DD-A994-48D3F3C8DFDE}" dt="2024-07-09T08:04:24.098" v="111" actId="1076"/>
        <pc:sldMkLst>
          <pc:docMk/>
          <pc:sldMk cId="2477408857" sldId="293"/>
        </pc:sldMkLst>
        <pc:spChg chg="mod">
          <ac:chgData name="Nguyen Thi Thanh Tam" userId="80c56b30-ba68-4497-bef1-31f606dd66ee" providerId="ADAL" clId="{C91AD1D1-7DCB-43DD-A994-48D3F3C8DFDE}" dt="2024-07-09T08:04:19.115" v="110" actId="1076"/>
          <ac:spMkLst>
            <pc:docMk/>
            <pc:sldMk cId="2477408857" sldId="293"/>
            <ac:spMk id="7" creationId="{BC87E125-A047-06CB-997F-9F4635065F2D}"/>
          </ac:spMkLst>
        </pc:spChg>
        <pc:spChg chg="mod">
          <ac:chgData name="Nguyen Thi Thanh Tam" userId="80c56b30-ba68-4497-bef1-31f606dd66ee" providerId="ADAL" clId="{C91AD1D1-7DCB-43DD-A994-48D3F3C8DFDE}" dt="2024-07-09T08:00:27.804" v="4" actId="20577"/>
          <ac:spMkLst>
            <pc:docMk/>
            <pc:sldMk cId="2477408857" sldId="293"/>
            <ac:spMk id="10" creationId="{B350C81B-4050-32CB-9207-C731D200C2B8}"/>
          </ac:spMkLst>
        </pc:spChg>
        <pc:spChg chg="mod">
          <ac:chgData name="Nguyen Thi Thanh Tam" userId="80c56b30-ba68-4497-bef1-31f606dd66ee" providerId="ADAL" clId="{C91AD1D1-7DCB-43DD-A994-48D3F3C8DFDE}" dt="2024-07-09T08:00:32.104" v="5" actId="1076"/>
          <ac:spMkLst>
            <pc:docMk/>
            <pc:sldMk cId="2477408857" sldId="293"/>
            <ac:spMk id="20" creationId="{F72A2909-879C-FE93-AB94-4025B7E51648}"/>
          </ac:spMkLst>
        </pc:spChg>
        <pc:spChg chg="mod">
          <ac:chgData name="Nguyen Thi Thanh Tam" userId="80c56b30-ba68-4497-bef1-31f606dd66ee" providerId="ADAL" clId="{C91AD1D1-7DCB-43DD-A994-48D3F3C8DFDE}" dt="2024-07-09T08:04:01.970" v="58" actId="20577"/>
          <ac:spMkLst>
            <pc:docMk/>
            <pc:sldMk cId="2477408857" sldId="293"/>
            <ac:spMk id="21" creationId="{BD87FB13-BBCE-E816-0F14-0B449EDD7EA6}"/>
          </ac:spMkLst>
        </pc:spChg>
        <pc:grpChg chg="mod">
          <ac:chgData name="Nguyen Thi Thanh Tam" userId="80c56b30-ba68-4497-bef1-31f606dd66ee" providerId="ADAL" clId="{C91AD1D1-7DCB-43DD-A994-48D3F3C8DFDE}" dt="2024-07-09T08:04:24.098" v="111" actId="1076"/>
          <ac:grpSpMkLst>
            <pc:docMk/>
            <pc:sldMk cId="2477408857" sldId="293"/>
            <ac:grpSpMk id="8" creationId="{A0A276E2-16F9-1824-9BCE-C1E0CC2D1D14}"/>
          </ac:grpSpMkLst>
        </pc:grpChg>
        <pc:picChg chg="mod">
          <ac:chgData name="Nguyen Thi Thanh Tam" userId="80c56b30-ba68-4497-bef1-31f606dd66ee" providerId="ADAL" clId="{C91AD1D1-7DCB-43DD-A994-48D3F3C8DFDE}" dt="2024-07-09T08:03:48.321" v="8" actId="34135"/>
          <ac:picMkLst>
            <pc:docMk/>
            <pc:sldMk cId="2477408857" sldId="293"/>
            <ac:picMk id="23" creationId="{3119865E-9870-9B9E-B321-9C29C2315DAC}"/>
          </ac:picMkLst>
        </pc:picChg>
      </pc:sldChg>
      <pc:sldChg chg="del">
        <pc:chgData name="Nguyen Thi Thanh Tam" userId="80c56b30-ba68-4497-bef1-31f606dd66ee" providerId="ADAL" clId="{C91AD1D1-7DCB-43DD-A994-48D3F3C8DFDE}" dt="2024-07-09T09:04:05.308" v="1036" actId="47"/>
        <pc:sldMkLst>
          <pc:docMk/>
          <pc:sldMk cId="4104823509" sldId="295"/>
        </pc:sldMkLst>
      </pc:sldChg>
      <pc:sldChg chg="addSp delSp modSp mod ord delAnim modAnim">
        <pc:chgData name="Nguyen Thi Thanh Tam" userId="80c56b30-ba68-4497-bef1-31f606dd66ee" providerId="ADAL" clId="{C91AD1D1-7DCB-43DD-A994-48D3F3C8DFDE}" dt="2024-07-09T09:02:23.393" v="965" actId="1076"/>
        <pc:sldMkLst>
          <pc:docMk/>
          <pc:sldMk cId="1256297636" sldId="296"/>
        </pc:sldMkLst>
        <pc:spChg chg="mod">
          <ac:chgData name="Nguyen Thi Thanh Tam" userId="80c56b30-ba68-4497-bef1-31f606dd66ee" providerId="ADAL" clId="{C91AD1D1-7DCB-43DD-A994-48D3F3C8DFDE}" dt="2024-07-09T09:02:16.478" v="964" actId="1076"/>
          <ac:spMkLst>
            <pc:docMk/>
            <pc:sldMk cId="1256297636" sldId="296"/>
            <ac:spMk id="6" creationId="{DEB6B9EA-74A3-3707-16FD-7C959D1E1EBE}"/>
          </ac:spMkLst>
        </pc:spChg>
        <pc:spChg chg="add mod ord">
          <ac:chgData name="Nguyen Thi Thanh Tam" userId="80c56b30-ba68-4497-bef1-31f606dd66ee" providerId="ADAL" clId="{C91AD1D1-7DCB-43DD-A994-48D3F3C8DFDE}" dt="2024-07-09T09:02:23.393" v="965" actId="1076"/>
          <ac:spMkLst>
            <pc:docMk/>
            <pc:sldMk cId="1256297636" sldId="296"/>
            <ac:spMk id="8" creationId="{46FA1599-210B-F3F6-36D2-2DE0CE11DF99}"/>
          </ac:spMkLst>
        </pc:spChg>
        <pc:spChg chg="add mod">
          <ac:chgData name="Nguyen Thi Thanh Tam" userId="80c56b30-ba68-4497-bef1-31f606dd66ee" providerId="ADAL" clId="{C91AD1D1-7DCB-43DD-A994-48D3F3C8DFDE}" dt="2024-07-09T09:00:04.875" v="849" actId="164"/>
          <ac:spMkLst>
            <pc:docMk/>
            <pc:sldMk cId="1256297636" sldId="296"/>
            <ac:spMk id="12" creationId="{F85224C3-78A9-F8D8-4EC2-D5106F9D1E75}"/>
          </ac:spMkLst>
        </pc:spChg>
        <pc:spChg chg="add mod">
          <ac:chgData name="Nguyen Thi Thanh Tam" userId="80c56b30-ba68-4497-bef1-31f606dd66ee" providerId="ADAL" clId="{C91AD1D1-7DCB-43DD-A994-48D3F3C8DFDE}" dt="2024-07-09T09:00:04.875" v="849" actId="164"/>
          <ac:spMkLst>
            <pc:docMk/>
            <pc:sldMk cId="1256297636" sldId="296"/>
            <ac:spMk id="13" creationId="{9AABE629-1D13-EDB1-0E6B-3E3274EB28D2}"/>
          </ac:spMkLst>
        </pc:spChg>
        <pc:spChg chg="add mod">
          <ac:chgData name="Nguyen Thi Thanh Tam" userId="80c56b30-ba68-4497-bef1-31f606dd66ee" providerId="ADAL" clId="{C91AD1D1-7DCB-43DD-A994-48D3F3C8DFDE}" dt="2024-07-09T09:01:29.633" v="947" actId="207"/>
          <ac:spMkLst>
            <pc:docMk/>
            <pc:sldMk cId="1256297636" sldId="296"/>
            <ac:spMk id="18" creationId="{708388E7-274D-9C02-8488-01775A927614}"/>
          </ac:spMkLst>
        </pc:spChg>
        <pc:spChg chg="mod">
          <ac:chgData name="Nguyen Thi Thanh Tam" userId="80c56b30-ba68-4497-bef1-31f606dd66ee" providerId="ADAL" clId="{C91AD1D1-7DCB-43DD-A994-48D3F3C8DFDE}" dt="2024-07-09T08:08:16.316" v="601" actId="20577"/>
          <ac:spMkLst>
            <pc:docMk/>
            <pc:sldMk cId="1256297636" sldId="296"/>
            <ac:spMk id="20" creationId="{693EC016-420D-4AF5-8DC7-F9CEE92E57D1}"/>
          </ac:spMkLst>
        </pc:spChg>
        <pc:spChg chg="mod">
          <ac:chgData name="Nguyen Thi Thanh Tam" userId="80c56b30-ba68-4497-bef1-31f606dd66ee" providerId="ADAL" clId="{C91AD1D1-7DCB-43DD-A994-48D3F3C8DFDE}" dt="2024-07-09T08:08:25.926" v="634" actId="1076"/>
          <ac:spMkLst>
            <pc:docMk/>
            <pc:sldMk cId="1256297636" sldId="296"/>
            <ac:spMk id="21" creationId="{5F2BD55A-17DD-124F-4F91-8F26219C3663}"/>
          </ac:spMkLst>
        </pc:spChg>
        <pc:spChg chg="add mod">
          <ac:chgData name="Nguyen Thi Thanh Tam" userId="80c56b30-ba68-4497-bef1-31f606dd66ee" providerId="ADAL" clId="{C91AD1D1-7DCB-43DD-A994-48D3F3C8DFDE}" dt="2024-07-09T09:01:58.681" v="962" actId="1076"/>
          <ac:spMkLst>
            <pc:docMk/>
            <pc:sldMk cId="1256297636" sldId="296"/>
            <ac:spMk id="36" creationId="{BC8CF991-7CE6-5D6A-1A94-CAC435C3C972}"/>
          </ac:spMkLst>
        </pc:spChg>
        <pc:grpChg chg="add mod">
          <ac:chgData name="Nguyen Thi Thanh Tam" userId="80c56b30-ba68-4497-bef1-31f606dd66ee" providerId="ADAL" clId="{C91AD1D1-7DCB-43DD-A994-48D3F3C8DFDE}" dt="2024-07-09T09:00:04.875" v="849" actId="164"/>
          <ac:grpSpMkLst>
            <pc:docMk/>
            <pc:sldMk cId="1256297636" sldId="296"/>
            <ac:grpSpMk id="17" creationId="{498B95BD-0823-F066-A997-BE4AC6F598E4}"/>
          </ac:grpSpMkLst>
        </pc:grpChg>
        <pc:picChg chg="add mod modCrop">
          <ac:chgData name="Nguyen Thi Thanh Tam" userId="80c56b30-ba68-4497-bef1-31f606dd66ee" providerId="ADAL" clId="{C91AD1D1-7DCB-43DD-A994-48D3F3C8DFDE}" dt="2024-07-09T08:59:22.687" v="841" actId="34135"/>
          <ac:picMkLst>
            <pc:docMk/>
            <pc:sldMk cId="1256297636" sldId="296"/>
            <ac:picMk id="3" creationId="{33D2DE8F-BA3A-130C-74EF-B9E49C2BF774}"/>
          </ac:picMkLst>
        </pc:picChg>
        <pc:picChg chg="add mod">
          <ac:chgData name="Nguyen Thi Thanh Tam" userId="80c56b30-ba68-4497-bef1-31f606dd66ee" providerId="ADAL" clId="{C91AD1D1-7DCB-43DD-A994-48D3F3C8DFDE}" dt="2024-07-09T08:57:58.406" v="814" actId="1076"/>
          <ac:picMkLst>
            <pc:docMk/>
            <pc:sldMk cId="1256297636" sldId="296"/>
            <ac:picMk id="4" creationId="{ABDFFB03-E603-714A-E377-6399118E7103}"/>
          </ac:picMkLst>
        </pc:picChg>
        <pc:picChg chg="del">
          <ac:chgData name="Nguyen Thi Thanh Tam" userId="80c56b30-ba68-4497-bef1-31f606dd66ee" providerId="ADAL" clId="{C91AD1D1-7DCB-43DD-A994-48D3F3C8DFDE}" dt="2024-07-09T08:09:32.050" v="635" actId="478"/>
          <ac:picMkLst>
            <pc:docMk/>
            <pc:sldMk cId="1256297636" sldId="296"/>
            <ac:picMk id="5" creationId="{91AE80EE-C8CE-0CEC-B6D5-77B3A9BCC674}"/>
          </ac:picMkLst>
        </pc:picChg>
        <pc:cxnChg chg="add mod">
          <ac:chgData name="Nguyen Thi Thanh Tam" userId="80c56b30-ba68-4497-bef1-31f606dd66ee" providerId="ADAL" clId="{C91AD1D1-7DCB-43DD-A994-48D3F3C8DFDE}" dt="2024-07-09T09:00:04.875" v="849" actId="164"/>
          <ac:cxnSpMkLst>
            <pc:docMk/>
            <pc:sldMk cId="1256297636" sldId="296"/>
            <ac:cxnSpMk id="10" creationId="{1EB3D56A-1EA3-DD78-A30E-0005BBF30129}"/>
          </ac:cxnSpMkLst>
        </pc:cxnChg>
        <pc:cxnChg chg="add mod">
          <ac:chgData name="Nguyen Thi Thanh Tam" userId="80c56b30-ba68-4497-bef1-31f606dd66ee" providerId="ADAL" clId="{C91AD1D1-7DCB-43DD-A994-48D3F3C8DFDE}" dt="2024-07-09T09:00:04.875" v="849" actId="164"/>
          <ac:cxnSpMkLst>
            <pc:docMk/>
            <pc:sldMk cId="1256297636" sldId="296"/>
            <ac:cxnSpMk id="15" creationId="{32280A17-23DB-5D26-FBF5-72AB0C534271}"/>
          </ac:cxnSpMkLst>
        </pc:cxnChg>
        <pc:cxnChg chg="add del mod">
          <ac:chgData name="Nguyen Thi Thanh Tam" userId="80c56b30-ba68-4497-bef1-31f606dd66ee" providerId="ADAL" clId="{C91AD1D1-7DCB-43DD-A994-48D3F3C8DFDE}" dt="2024-07-09T09:02:08.121" v="963" actId="14100"/>
          <ac:cxnSpMkLst>
            <pc:docMk/>
            <pc:sldMk cId="1256297636" sldId="296"/>
            <ac:cxnSpMk id="32" creationId="{4B9F6E31-8219-6C72-5D1A-9D50E5CFEE35}"/>
          </ac:cxnSpMkLst>
        </pc:cxnChg>
      </pc:sldChg>
      <pc:sldChg chg="del">
        <pc:chgData name="Nguyen Thi Thanh Tam" userId="80c56b30-ba68-4497-bef1-31f606dd66ee" providerId="ADAL" clId="{C91AD1D1-7DCB-43DD-A994-48D3F3C8DFDE}" dt="2024-07-09T09:08:40.809" v="1402" actId="47"/>
        <pc:sldMkLst>
          <pc:docMk/>
          <pc:sldMk cId="656933576" sldId="297"/>
        </pc:sldMkLst>
      </pc:sldChg>
      <pc:sldChg chg="del">
        <pc:chgData name="Nguyen Thi Thanh Tam" userId="80c56b30-ba68-4497-bef1-31f606dd66ee" providerId="ADAL" clId="{C91AD1D1-7DCB-43DD-A994-48D3F3C8DFDE}" dt="2024-07-09T09:08:42.538" v="1403" actId="47"/>
        <pc:sldMkLst>
          <pc:docMk/>
          <pc:sldMk cId="3530975350" sldId="8681"/>
        </pc:sldMkLst>
      </pc:sldChg>
      <pc:sldChg chg="del">
        <pc:chgData name="Nguyen Thi Thanh Tam" userId="80c56b30-ba68-4497-bef1-31f606dd66ee" providerId="ADAL" clId="{C91AD1D1-7DCB-43DD-A994-48D3F3C8DFDE}" dt="2024-07-09T09:08:44.657" v="1404" actId="47"/>
        <pc:sldMkLst>
          <pc:docMk/>
          <pc:sldMk cId="351648543" sldId="8682"/>
        </pc:sldMkLst>
      </pc:sldChg>
      <pc:sldChg chg="modSp">
        <pc:chgData name="Nguyen Thi Thanh Tam" userId="80c56b30-ba68-4497-bef1-31f606dd66ee" providerId="ADAL" clId="{C91AD1D1-7DCB-43DD-A994-48D3F3C8DFDE}" dt="2024-07-09T09:13:32.860" v="1544" actId="20577"/>
        <pc:sldMkLst>
          <pc:docMk/>
          <pc:sldMk cId="834031866" sldId="8683"/>
        </pc:sldMkLst>
        <pc:spChg chg="mod">
          <ac:chgData name="Nguyen Thi Thanh Tam" userId="80c56b30-ba68-4497-bef1-31f606dd66ee" providerId="ADAL" clId="{C91AD1D1-7DCB-43DD-A994-48D3F3C8DFDE}" dt="2024-07-09T09:13:32.860" v="1544" actId="20577"/>
          <ac:spMkLst>
            <pc:docMk/>
            <pc:sldMk cId="834031866" sldId="8683"/>
            <ac:spMk id="5" creationId="{6C66AFC8-71E3-1BB0-DA3A-EED9E72001AC}"/>
          </ac:spMkLst>
        </pc:spChg>
      </pc:sldChg>
      <pc:sldChg chg="addSp delSp modSp mod delAnim">
        <pc:chgData name="Nguyen Thi Thanh Tam" userId="80c56b30-ba68-4497-bef1-31f606dd66ee" providerId="ADAL" clId="{C91AD1D1-7DCB-43DD-A994-48D3F3C8DFDE}" dt="2024-07-09T09:14:23.328" v="1555" actId="1076"/>
        <pc:sldMkLst>
          <pc:docMk/>
          <pc:sldMk cId="2500796436" sldId="8684"/>
        </pc:sldMkLst>
        <pc:spChg chg="mod">
          <ac:chgData name="Nguyen Thi Thanh Tam" userId="80c56b30-ba68-4497-bef1-31f606dd66ee" providerId="ADAL" clId="{C91AD1D1-7DCB-43DD-A994-48D3F3C8DFDE}" dt="2024-07-09T09:13:54.612" v="1548" actId="20577"/>
          <ac:spMkLst>
            <pc:docMk/>
            <pc:sldMk cId="2500796436" sldId="8684"/>
            <ac:spMk id="10" creationId="{2FD84DCC-0F9B-ACFE-0FA5-A50FBCFBE839}"/>
          </ac:spMkLst>
        </pc:spChg>
        <pc:spChg chg="del">
          <ac:chgData name="Nguyen Thi Thanh Tam" userId="80c56b30-ba68-4497-bef1-31f606dd66ee" providerId="ADAL" clId="{C91AD1D1-7DCB-43DD-A994-48D3F3C8DFDE}" dt="2024-07-09T09:13:57.822" v="1550" actId="478"/>
          <ac:spMkLst>
            <pc:docMk/>
            <pc:sldMk cId="2500796436" sldId="8684"/>
            <ac:spMk id="31" creationId="{C35FFC0E-5196-6490-4A68-D2287D3CDC25}"/>
          </ac:spMkLst>
        </pc:spChg>
        <pc:picChg chg="add mod">
          <ac:chgData name="Nguyen Thi Thanh Tam" userId="80c56b30-ba68-4497-bef1-31f606dd66ee" providerId="ADAL" clId="{C91AD1D1-7DCB-43DD-A994-48D3F3C8DFDE}" dt="2024-07-09T09:14:23.328" v="1555" actId="1076"/>
          <ac:picMkLst>
            <pc:docMk/>
            <pc:sldMk cId="2500796436" sldId="8684"/>
            <ac:picMk id="3" creationId="{63DD91AC-8840-3D31-1797-753153469FA7}"/>
          </ac:picMkLst>
        </pc:picChg>
        <pc:picChg chg="del">
          <ac:chgData name="Nguyen Thi Thanh Tam" userId="80c56b30-ba68-4497-bef1-31f606dd66ee" providerId="ADAL" clId="{C91AD1D1-7DCB-43DD-A994-48D3F3C8DFDE}" dt="2024-07-09T09:13:56.701" v="1549" actId="478"/>
          <ac:picMkLst>
            <pc:docMk/>
            <pc:sldMk cId="2500796436" sldId="8684"/>
            <ac:picMk id="14" creationId="{ABC6DE39-B03B-9ADE-C7DD-3B7D826C005F}"/>
          </ac:picMkLst>
        </pc:picChg>
      </pc:sldChg>
      <pc:sldChg chg="addSp delSp modSp mod delAnim modAnim">
        <pc:chgData name="Nguyen Thi Thanh Tam" userId="80c56b30-ba68-4497-bef1-31f606dd66ee" providerId="ADAL" clId="{C91AD1D1-7DCB-43DD-A994-48D3F3C8DFDE}" dt="2024-07-09T09:18:23.014" v="1753" actId="1076"/>
        <pc:sldMkLst>
          <pc:docMk/>
          <pc:sldMk cId="2950156083" sldId="8685"/>
        </pc:sldMkLst>
        <pc:spChg chg="mod">
          <ac:chgData name="Nguyen Thi Thanh Tam" userId="80c56b30-ba68-4497-bef1-31f606dd66ee" providerId="ADAL" clId="{C91AD1D1-7DCB-43DD-A994-48D3F3C8DFDE}" dt="2024-07-09T09:18:05.567" v="1745"/>
          <ac:spMkLst>
            <pc:docMk/>
            <pc:sldMk cId="2950156083" sldId="8685"/>
            <ac:spMk id="5" creationId="{37A39925-E277-9836-1181-16B2B5455A8E}"/>
          </ac:spMkLst>
        </pc:spChg>
        <pc:spChg chg="mod">
          <ac:chgData name="Nguyen Thi Thanh Tam" userId="80c56b30-ba68-4497-bef1-31f606dd66ee" providerId="ADAL" clId="{C91AD1D1-7DCB-43DD-A994-48D3F3C8DFDE}" dt="2024-07-09T09:16:46.134" v="1723" actId="1076"/>
          <ac:spMkLst>
            <pc:docMk/>
            <pc:sldMk cId="2950156083" sldId="8685"/>
            <ac:spMk id="10" creationId="{2FD84DCC-0F9B-ACFE-0FA5-A50FBCFBE839}"/>
          </ac:spMkLst>
        </pc:spChg>
        <pc:spChg chg="del">
          <ac:chgData name="Nguyen Thi Thanh Tam" userId="80c56b30-ba68-4497-bef1-31f606dd66ee" providerId="ADAL" clId="{C91AD1D1-7DCB-43DD-A994-48D3F3C8DFDE}" dt="2024-07-09T09:15:42.517" v="1711" actId="478"/>
          <ac:spMkLst>
            <pc:docMk/>
            <pc:sldMk cId="2950156083" sldId="8685"/>
            <ac:spMk id="31" creationId="{C35FFC0E-5196-6490-4A68-D2287D3CDC25}"/>
          </ac:spMkLst>
        </pc:spChg>
        <pc:spChg chg="add mod ord">
          <ac:chgData name="Nguyen Thi Thanh Tam" userId="80c56b30-ba68-4497-bef1-31f606dd66ee" providerId="ADAL" clId="{C91AD1D1-7DCB-43DD-A994-48D3F3C8DFDE}" dt="2024-07-09T09:18:20.835" v="1752" actId="167"/>
          <ac:spMkLst>
            <pc:docMk/>
            <pc:sldMk cId="2950156083" sldId="8685"/>
            <ac:spMk id="35" creationId="{19F0D6AD-973C-4167-FC53-69AE99ED7EC2}"/>
          </ac:spMkLst>
        </pc:spChg>
        <pc:grpChg chg="add mod">
          <ac:chgData name="Nguyen Thi Thanh Tam" userId="80c56b30-ba68-4497-bef1-31f606dd66ee" providerId="ADAL" clId="{C91AD1D1-7DCB-43DD-A994-48D3F3C8DFDE}" dt="2024-07-09T09:18:10.010" v="1748" actId="1076"/>
          <ac:grpSpMkLst>
            <pc:docMk/>
            <pc:sldMk cId="2950156083" sldId="8685"/>
            <ac:grpSpMk id="3" creationId="{88F3A7DD-E848-25ED-DCA1-5A9C3FC699A3}"/>
          </ac:grpSpMkLst>
        </pc:grpChg>
        <pc:picChg chg="add mod">
          <ac:chgData name="Nguyen Thi Thanh Tam" userId="80c56b30-ba68-4497-bef1-31f606dd66ee" providerId="ADAL" clId="{C91AD1D1-7DCB-43DD-A994-48D3F3C8DFDE}" dt="2024-07-09T09:18:23.014" v="1753" actId="1076"/>
          <ac:picMkLst>
            <pc:docMk/>
            <pc:sldMk cId="2950156083" sldId="8685"/>
            <ac:picMk id="2" creationId="{4DC134C8-C6DF-F72A-907D-A92024133A9F}"/>
          </ac:picMkLst>
        </pc:picChg>
        <pc:picChg chg="del">
          <ac:chgData name="Nguyen Thi Thanh Tam" userId="80c56b30-ba68-4497-bef1-31f606dd66ee" providerId="ADAL" clId="{C91AD1D1-7DCB-43DD-A994-48D3F3C8DFDE}" dt="2024-07-09T09:15:39.874" v="1710" actId="478"/>
          <ac:picMkLst>
            <pc:docMk/>
            <pc:sldMk cId="2950156083" sldId="8685"/>
            <ac:picMk id="14" creationId="{ABC6DE39-B03B-9ADE-C7DD-3B7D826C005F}"/>
          </ac:picMkLst>
        </pc:picChg>
        <pc:picChg chg="mod">
          <ac:chgData name="Nguyen Thi Thanh Tam" userId="80c56b30-ba68-4497-bef1-31f606dd66ee" providerId="ADAL" clId="{C91AD1D1-7DCB-43DD-A994-48D3F3C8DFDE}" dt="2024-07-09T09:18:05.567" v="1745"/>
          <ac:picMkLst>
            <pc:docMk/>
            <pc:sldMk cId="2950156083" sldId="8685"/>
            <ac:picMk id="34" creationId="{8C5E28C1-F4CF-AF77-1D4C-DB89398CD28D}"/>
          </ac:picMkLst>
        </pc:picChg>
      </pc:sldChg>
      <pc:sldChg chg="modSp del mod">
        <pc:chgData name="Nguyen Thi Thanh Tam" userId="80c56b30-ba68-4497-bef1-31f606dd66ee" providerId="ADAL" clId="{C91AD1D1-7DCB-43DD-A994-48D3F3C8DFDE}" dt="2024-07-09T09:18:30.369" v="1754" actId="2696"/>
        <pc:sldMkLst>
          <pc:docMk/>
          <pc:sldMk cId="3869412294" sldId="8686"/>
        </pc:sldMkLst>
        <pc:picChg chg="mod modCrop">
          <ac:chgData name="Nguyen Thi Thanh Tam" userId="80c56b30-ba68-4497-bef1-31f606dd66ee" providerId="ADAL" clId="{C91AD1D1-7DCB-43DD-A994-48D3F3C8DFDE}" dt="2024-07-09T09:17:21.223" v="1737"/>
          <ac:picMkLst>
            <pc:docMk/>
            <pc:sldMk cId="3869412294" sldId="8686"/>
            <ac:picMk id="2" creationId="{6738111F-A663-7F4A-7908-C8E9BA2212D3}"/>
          </ac:picMkLst>
        </pc:picChg>
      </pc:sldChg>
      <pc:sldChg chg="modSp mod">
        <pc:chgData name="Nguyen Thi Thanh Tam" userId="80c56b30-ba68-4497-bef1-31f606dd66ee" providerId="ADAL" clId="{C91AD1D1-7DCB-43DD-A994-48D3F3C8DFDE}" dt="2024-07-09T09:19:41.007" v="1971" actId="1076"/>
        <pc:sldMkLst>
          <pc:docMk/>
          <pc:sldMk cId="2199571858" sldId="8687"/>
        </pc:sldMkLst>
        <pc:spChg chg="mod">
          <ac:chgData name="Nguyen Thi Thanh Tam" userId="80c56b30-ba68-4497-bef1-31f606dd66ee" providerId="ADAL" clId="{C91AD1D1-7DCB-43DD-A994-48D3F3C8DFDE}" dt="2024-07-09T09:19:41.007" v="1971" actId="1076"/>
          <ac:spMkLst>
            <pc:docMk/>
            <pc:sldMk cId="2199571858" sldId="8687"/>
            <ac:spMk id="31" creationId="{2CFE1CDD-693F-5110-FAF6-555980E48C19}"/>
          </ac:spMkLst>
        </pc:spChg>
      </pc:sldChg>
      <pc:sldChg chg="modSp">
        <pc:chgData name="Nguyen Thi Thanh Tam" userId="80c56b30-ba68-4497-bef1-31f606dd66ee" providerId="ADAL" clId="{C91AD1D1-7DCB-43DD-A994-48D3F3C8DFDE}" dt="2024-07-09T09:20:08.510" v="2076" actId="20577"/>
        <pc:sldMkLst>
          <pc:docMk/>
          <pc:sldMk cId="2963770396" sldId="8688"/>
        </pc:sldMkLst>
        <pc:spChg chg="mod">
          <ac:chgData name="Nguyen Thi Thanh Tam" userId="80c56b30-ba68-4497-bef1-31f606dd66ee" providerId="ADAL" clId="{C91AD1D1-7DCB-43DD-A994-48D3F3C8DFDE}" dt="2024-07-09T09:20:08.510" v="2076" actId="20577"/>
          <ac:spMkLst>
            <pc:docMk/>
            <pc:sldMk cId="2963770396" sldId="8688"/>
            <ac:spMk id="35" creationId="{7D8B69CE-E21E-FE44-A50D-36A0C19BF9A0}"/>
          </ac:spMkLst>
        </pc:spChg>
      </pc:sldChg>
      <pc:sldChg chg="modSp add mod">
        <pc:chgData name="Nguyen Thi Thanh Tam" userId="80c56b30-ba68-4497-bef1-31f606dd66ee" providerId="ADAL" clId="{C91AD1D1-7DCB-43DD-A994-48D3F3C8DFDE}" dt="2024-07-09T09:03:58.427" v="1034" actId="20577"/>
        <pc:sldMkLst>
          <pc:docMk/>
          <pc:sldMk cId="3079737607" sldId="8689"/>
        </pc:sldMkLst>
        <pc:spChg chg="mod">
          <ac:chgData name="Nguyen Thi Thanh Tam" userId="80c56b30-ba68-4497-bef1-31f606dd66ee" providerId="ADAL" clId="{C91AD1D1-7DCB-43DD-A994-48D3F3C8DFDE}" dt="2024-07-09T09:03:58.427" v="1034" actId="20577"/>
          <ac:spMkLst>
            <pc:docMk/>
            <pc:sldMk cId="3079737607" sldId="8689"/>
            <ac:spMk id="4" creationId="{140443BE-CBF9-FB3E-4690-560BF32C56F8}"/>
          </ac:spMkLst>
        </pc:spChg>
        <pc:spChg chg="mod">
          <ac:chgData name="Nguyen Thi Thanh Tam" userId="80c56b30-ba68-4497-bef1-31f606dd66ee" providerId="ADAL" clId="{C91AD1D1-7DCB-43DD-A994-48D3F3C8DFDE}" dt="2024-07-09T09:03:23.476" v="999" actId="20577"/>
          <ac:spMkLst>
            <pc:docMk/>
            <pc:sldMk cId="3079737607" sldId="8689"/>
            <ac:spMk id="11" creationId="{D861F40F-0734-1285-70F5-7A1135B867ED}"/>
          </ac:spMkLst>
        </pc:spChg>
        <pc:spChg chg="mod">
          <ac:chgData name="Nguyen Thi Thanh Tam" userId="80c56b30-ba68-4497-bef1-31f606dd66ee" providerId="ADAL" clId="{C91AD1D1-7DCB-43DD-A994-48D3F3C8DFDE}" dt="2024-07-09T09:03:34.023" v="1030" actId="1076"/>
          <ac:spMkLst>
            <pc:docMk/>
            <pc:sldMk cId="3079737607" sldId="8689"/>
            <ac:spMk id="12" creationId="{7D8109B5-61FB-D782-10F0-CD899D8212C1}"/>
          </ac:spMkLst>
        </pc:spChg>
        <pc:grpChg chg="mod">
          <ac:chgData name="Nguyen Thi Thanh Tam" userId="80c56b30-ba68-4497-bef1-31f606dd66ee" providerId="ADAL" clId="{C91AD1D1-7DCB-43DD-A994-48D3F3C8DFDE}" dt="2024-07-09T09:03:11.899" v="967" actId="1076"/>
          <ac:grpSpMkLst>
            <pc:docMk/>
            <pc:sldMk cId="3079737607" sldId="8689"/>
            <ac:grpSpMk id="10" creationId="{49DE1D87-A41A-1DD3-9DAE-F227CF937EFD}"/>
          </ac:grpSpMkLst>
        </pc:grpChg>
      </pc:sldChg>
      <pc:sldChg chg="addSp delSp modSp add mod ord delAnim modAnim">
        <pc:chgData name="Nguyen Thi Thanh Tam" userId="80c56b30-ba68-4497-bef1-31f606dd66ee" providerId="ADAL" clId="{C91AD1D1-7DCB-43DD-A994-48D3F3C8DFDE}" dt="2024-07-09T09:17:59.817" v="1744"/>
        <pc:sldMkLst>
          <pc:docMk/>
          <pc:sldMk cId="3881387318" sldId="8690"/>
        </pc:sldMkLst>
        <pc:spChg chg="mod">
          <ac:chgData name="Nguyen Thi Thanh Tam" userId="80c56b30-ba68-4497-bef1-31f606dd66ee" providerId="ADAL" clId="{C91AD1D1-7DCB-43DD-A994-48D3F3C8DFDE}" dt="2024-07-09T09:08:25.186" v="1400" actId="20577"/>
          <ac:spMkLst>
            <pc:docMk/>
            <pc:sldMk cId="3881387318" sldId="8690"/>
            <ac:spMk id="6" creationId="{DEB6B9EA-74A3-3707-16FD-7C959D1E1EBE}"/>
          </ac:spMkLst>
        </pc:spChg>
        <pc:spChg chg="mod">
          <ac:chgData name="Nguyen Thi Thanh Tam" userId="80c56b30-ba68-4497-bef1-31f606dd66ee" providerId="ADAL" clId="{C91AD1D1-7DCB-43DD-A994-48D3F3C8DFDE}" dt="2024-07-09T09:17:56.796" v="1742" actId="164"/>
          <ac:spMkLst>
            <pc:docMk/>
            <pc:sldMk cId="3881387318" sldId="8690"/>
            <ac:spMk id="8" creationId="{46FA1599-210B-F3F6-36D2-2DE0CE11DF99}"/>
          </ac:spMkLst>
        </pc:spChg>
        <pc:spChg chg="del">
          <ac:chgData name="Nguyen Thi Thanh Tam" userId="80c56b30-ba68-4497-bef1-31f606dd66ee" providerId="ADAL" clId="{C91AD1D1-7DCB-43DD-A994-48D3F3C8DFDE}" dt="2024-07-09T09:06:02.295" v="1042" actId="478"/>
          <ac:spMkLst>
            <pc:docMk/>
            <pc:sldMk cId="3881387318" sldId="8690"/>
            <ac:spMk id="18" creationId="{708388E7-274D-9C02-8488-01775A927614}"/>
          </ac:spMkLst>
        </pc:spChg>
        <pc:spChg chg="del">
          <ac:chgData name="Nguyen Thi Thanh Tam" userId="80c56b30-ba68-4497-bef1-31f606dd66ee" providerId="ADAL" clId="{C91AD1D1-7DCB-43DD-A994-48D3F3C8DFDE}" dt="2024-07-09T09:06:03.725" v="1043" actId="478"/>
          <ac:spMkLst>
            <pc:docMk/>
            <pc:sldMk cId="3881387318" sldId="8690"/>
            <ac:spMk id="36" creationId="{BC8CF991-7CE6-5D6A-1A94-CAC435C3C972}"/>
          </ac:spMkLst>
        </pc:spChg>
        <pc:grpChg chg="add mod">
          <ac:chgData name="Nguyen Thi Thanh Tam" userId="80c56b30-ba68-4497-bef1-31f606dd66ee" providerId="ADAL" clId="{C91AD1D1-7DCB-43DD-A994-48D3F3C8DFDE}" dt="2024-07-09T09:17:56.796" v="1742" actId="164"/>
          <ac:grpSpMkLst>
            <pc:docMk/>
            <pc:sldMk cId="3881387318" sldId="8690"/>
            <ac:grpSpMk id="9" creationId="{CFCCF529-68EC-69B3-F4CF-7700FE8B8E19}"/>
          </ac:grpSpMkLst>
        </pc:grpChg>
        <pc:grpChg chg="del">
          <ac:chgData name="Nguyen Thi Thanh Tam" userId="80c56b30-ba68-4497-bef1-31f606dd66ee" providerId="ADAL" clId="{C91AD1D1-7DCB-43DD-A994-48D3F3C8DFDE}" dt="2024-07-09T09:06:00.485" v="1041" actId="478"/>
          <ac:grpSpMkLst>
            <pc:docMk/>
            <pc:sldMk cId="3881387318" sldId="8690"/>
            <ac:grpSpMk id="17" creationId="{498B95BD-0823-F066-A997-BE4AC6F598E4}"/>
          </ac:grpSpMkLst>
        </pc:grpChg>
        <pc:picChg chg="del">
          <ac:chgData name="Nguyen Thi Thanh Tam" userId="80c56b30-ba68-4497-bef1-31f606dd66ee" providerId="ADAL" clId="{C91AD1D1-7DCB-43DD-A994-48D3F3C8DFDE}" dt="2024-07-09T09:05:57.245" v="1040" actId="478"/>
          <ac:picMkLst>
            <pc:docMk/>
            <pc:sldMk cId="3881387318" sldId="8690"/>
            <ac:picMk id="3" creationId="{33D2DE8F-BA3A-130C-74EF-B9E49C2BF774}"/>
          </ac:picMkLst>
        </pc:picChg>
        <pc:picChg chg="mod">
          <ac:chgData name="Nguyen Thi Thanh Tam" userId="80c56b30-ba68-4497-bef1-31f606dd66ee" providerId="ADAL" clId="{C91AD1D1-7DCB-43DD-A994-48D3F3C8DFDE}" dt="2024-07-09T09:17:56.796" v="1742" actId="164"/>
          <ac:picMkLst>
            <pc:docMk/>
            <pc:sldMk cId="3881387318" sldId="8690"/>
            <ac:picMk id="4" creationId="{ABDFFB03-E603-714A-E377-6399118E7103}"/>
          </ac:picMkLst>
        </pc:picChg>
        <pc:picChg chg="add mod">
          <ac:chgData name="Nguyen Thi Thanh Tam" userId="80c56b30-ba68-4497-bef1-31f606dd66ee" providerId="ADAL" clId="{C91AD1D1-7DCB-43DD-A994-48D3F3C8DFDE}" dt="2024-07-09T09:08:28.091" v="1401" actId="1076"/>
          <ac:picMkLst>
            <pc:docMk/>
            <pc:sldMk cId="3881387318" sldId="8690"/>
            <ac:picMk id="5" creationId="{F774C9A2-4E19-0568-91D6-3816C3B66176}"/>
          </ac:picMkLst>
        </pc:picChg>
        <pc:picChg chg="add mod">
          <ac:chgData name="Nguyen Thi Thanh Tam" userId="80c56b30-ba68-4497-bef1-31f606dd66ee" providerId="ADAL" clId="{C91AD1D1-7DCB-43DD-A994-48D3F3C8DFDE}" dt="2024-07-09T09:17:58.057" v="1743"/>
          <ac:picMkLst>
            <pc:docMk/>
            <pc:sldMk cId="3881387318" sldId="8690"/>
            <ac:picMk id="11" creationId="{6E016148-0ECE-0B53-0840-250381FBD0D4}"/>
          </ac:picMkLst>
        </pc:picChg>
        <pc:cxnChg chg="del">
          <ac:chgData name="Nguyen Thi Thanh Tam" userId="80c56b30-ba68-4497-bef1-31f606dd66ee" providerId="ADAL" clId="{C91AD1D1-7DCB-43DD-A994-48D3F3C8DFDE}" dt="2024-07-09T09:06:04.518" v="1044" actId="478"/>
          <ac:cxnSpMkLst>
            <pc:docMk/>
            <pc:sldMk cId="3881387318" sldId="8690"/>
            <ac:cxnSpMk id="32" creationId="{4B9F6E31-8219-6C72-5D1A-9D50E5CFEE35}"/>
          </ac:cxnSpMkLst>
        </pc:cxnChg>
      </pc:sldChg>
    </pc:docChg>
  </pc:docChgLst>
  <pc:docChgLst>
    <pc:chgData name="Nguyen Thi Thanh Tam" userId="80c56b30-ba68-4497-bef1-31f606dd66ee" providerId="ADAL" clId="{59A53D51-3455-4BEA-80D1-7B50FF0C58CC}"/>
    <pc:docChg chg="undo custSel addSld delSld modSld">
      <pc:chgData name="Nguyen Thi Thanh Tam" userId="80c56b30-ba68-4497-bef1-31f606dd66ee" providerId="ADAL" clId="{59A53D51-3455-4BEA-80D1-7B50FF0C58CC}" dt="2024-07-10T10:32:31.567" v="2882" actId="14100"/>
      <pc:docMkLst>
        <pc:docMk/>
      </pc:docMkLst>
      <pc:sldChg chg="modSp">
        <pc:chgData name="Nguyen Thi Thanh Tam" userId="80c56b30-ba68-4497-bef1-31f606dd66ee" providerId="ADAL" clId="{59A53D51-3455-4BEA-80D1-7B50FF0C58CC}" dt="2024-07-10T10:01:59.928" v="1004" actId="20577"/>
        <pc:sldMkLst>
          <pc:docMk/>
          <pc:sldMk cId="2780247940" sldId="263"/>
        </pc:sldMkLst>
        <pc:spChg chg="mod">
          <ac:chgData name="Nguyen Thi Thanh Tam" userId="80c56b30-ba68-4497-bef1-31f606dd66ee" providerId="ADAL" clId="{59A53D51-3455-4BEA-80D1-7B50FF0C58CC}" dt="2024-07-10T10:01:59.928" v="1004" actId="20577"/>
          <ac:spMkLst>
            <pc:docMk/>
            <pc:sldMk cId="2780247940" sldId="263"/>
            <ac:spMk id="3" creationId="{CAF72618-DD40-C4F4-4B96-C5110DC19679}"/>
          </ac:spMkLst>
        </pc:spChg>
      </pc:sldChg>
      <pc:sldChg chg="modSp">
        <pc:chgData name="Nguyen Thi Thanh Tam" userId="80c56b30-ba68-4497-bef1-31f606dd66ee" providerId="ADAL" clId="{59A53D51-3455-4BEA-80D1-7B50FF0C58CC}" dt="2024-07-10T10:01:48.658" v="1000" actId="20577"/>
        <pc:sldMkLst>
          <pc:docMk/>
          <pc:sldMk cId="4165979156" sldId="279"/>
        </pc:sldMkLst>
        <pc:spChg chg="mod">
          <ac:chgData name="Nguyen Thi Thanh Tam" userId="80c56b30-ba68-4497-bef1-31f606dd66ee" providerId="ADAL" clId="{59A53D51-3455-4BEA-80D1-7B50FF0C58CC}" dt="2024-07-10T10:01:48.658" v="1000" actId="20577"/>
          <ac:spMkLst>
            <pc:docMk/>
            <pc:sldMk cId="4165979156" sldId="279"/>
            <ac:spMk id="3" creationId="{4A630240-0078-2929-E6AA-6E092058CB07}"/>
          </ac:spMkLst>
        </pc:spChg>
      </pc:sldChg>
      <pc:sldChg chg="modSp mod">
        <pc:chgData name="Nguyen Thi Thanh Tam" userId="80c56b30-ba68-4497-bef1-31f606dd66ee" providerId="ADAL" clId="{59A53D51-3455-4BEA-80D1-7B50FF0C58CC}" dt="2024-07-10T10:01:35.855" v="996" actId="20577"/>
        <pc:sldMkLst>
          <pc:docMk/>
          <pc:sldMk cId="3761949252" sldId="280"/>
        </pc:sldMkLst>
        <pc:spChg chg="mod">
          <ac:chgData name="Nguyen Thi Thanh Tam" userId="80c56b30-ba68-4497-bef1-31f606dd66ee" providerId="ADAL" clId="{59A53D51-3455-4BEA-80D1-7B50FF0C58CC}" dt="2024-07-10T10:01:33.433" v="995" actId="14100"/>
          <ac:spMkLst>
            <pc:docMk/>
            <pc:sldMk cId="3761949252" sldId="280"/>
            <ac:spMk id="5" creationId="{ADAB989A-95A5-BFAA-56BF-BF6E6F925976}"/>
          </ac:spMkLst>
        </pc:spChg>
        <pc:spChg chg="mod">
          <ac:chgData name="Nguyen Thi Thanh Tam" userId="80c56b30-ba68-4497-bef1-31f606dd66ee" providerId="ADAL" clId="{59A53D51-3455-4BEA-80D1-7B50FF0C58CC}" dt="2024-07-10T10:01:35.855" v="996" actId="20577"/>
          <ac:spMkLst>
            <pc:docMk/>
            <pc:sldMk cId="3761949252" sldId="280"/>
            <ac:spMk id="6" creationId="{26DEE015-3A5B-712C-78A7-652B4DD19ADA}"/>
          </ac:spMkLst>
        </pc:spChg>
      </pc:sldChg>
      <pc:sldChg chg="addSp delSp modSp mod">
        <pc:chgData name="Nguyen Thi Thanh Tam" userId="80c56b30-ba68-4497-bef1-31f606dd66ee" providerId="ADAL" clId="{59A53D51-3455-4BEA-80D1-7B50FF0C58CC}" dt="2024-07-10T10:27:01.361" v="2168" actId="1076"/>
        <pc:sldMkLst>
          <pc:docMk/>
          <pc:sldMk cId="2745241661" sldId="281"/>
        </pc:sldMkLst>
        <pc:picChg chg="add mod">
          <ac:chgData name="Nguyen Thi Thanh Tam" userId="80c56b30-ba68-4497-bef1-31f606dd66ee" providerId="ADAL" clId="{59A53D51-3455-4BEA-80D1-7B50FF0C58CC}" dt="2024-07-10T10:27:01.361" v="2168" actId="1076"/>
          <ac:picMkLst>
            <pc:docMk/>
            <pc:sldMk cId="2745241661" sldId="281"/>
            <ac:picMk id="5" creationId="{E332BF85-27B2-6D75-F35D-D6D7FCABA97B}"/>
          </ac:picMkLst>
        </pc:picChg>
        <pc:picChg chg="del">
          <ac:chgData name="Nguyen Thi Thanh Tam" userId="80c56b30-ba68-4497-bef1-31f606dd66ee" providerId="ADAL" clId="{59A53D51-3455-4BEA-80D1-7B50FF0C58CC}" dt="2024-07-10T10:26:23.974" v="2162" actId="478"/>
          <ac:picMkLst>
            <pc:docMk/>
            <pc:sldMk cId="2745241661" sldId="281"/>
            <ac:picMk id="6" creationId="{B4CA1635-15A2-C29B-9E31-73676C8F5968}"/>
          </ac:picMkLst>
        </pc:picChg>
        <pc:picChg chg="ord">
          <ac:chgData name="Nguyen Thi Thanh Tam" userId="80c56b30-ba68-4497-bef1-31f606dd66ee" providerId="ADAL" clId="{59A53D51-3455-4BEA-80D1-7B50FF0C58CC}" dt="2024-07-10T10:26:54.572" v="2167" actId="170"/>
          <ac:picMkLst>
            <pc:docMk/>
            <pc:sldMk cId="2745241661" sldId="281"/>
            <ac:picMk id="14" creationId="{DAC8445D-E77B-1F60-B5FA-58DDE716477E}"/>
          </ac:picMkLst>
        </pc:picChg>
      </pc:sldChg>
      <pc:sldChg chg="addSp delSp modSp mod modAnim">
        <pc:chgData name="Nguyen Thi Thanh Tam" userId="80c56b30-ba68-4497-bef1-31f606dd66ee" providerId="ADAL" clId="{59A53D51-3455-4BEA-80D1-7B50FF0C58CC}" dt="2024-07-10T10:32:31.567" v="2882" actId="14100"/>
        <pc:sldMkLst>
          <pc:docMk/>
          <pc:sldMk cId="2121613340" sldId="282"/>
        </pc:sldMkLst>
        <pc:spChg chg="mod">
          <ac:chgData name="Nguyen Thi Thanh Tam" userId="80c56b30-ba68-4497-bef1-31f606dd66ee" providerId="ADAL" clId="{59A53D51-3455-4BEA-80D1-7B50FF0C58CC}" dt="2024-07-10T10:32:31.567" v="2882" actId="14100"/>
          <ac:spMkLst>
            <pc:docMk/>
            <pc:sldMk cId="2121613340" sldId="282"/>
            <ac:spMk id="3" creationId="{A5840B72-A517-7E7A-A9A8-71EE23CF0165}"/>
          </ac:spMkLst>
        </pc:spChg>
        <pc:picChg chg="add mod modCrop">
          <ac:chgData name="Nguyen Thi Thanh Tam" userId="80c56b30-ba68-4497-bef1-31f606dd66ee" providerId="ADAL" clId="{59A53D51-3455-4BEA-80D1-7B50FF0C58CC}" dt="2024-07-10T10:31:27.134" v="2586" actId="1076"/>
          <ac:picMkLst>
            <pc:docMk/>
            <pc:sldMk cId="2121613340" sldId="282"/>
            <ac:picMk id="20" creationId="{1D4139F6-63C9-A922-CA25-C20C50DF1D0B}"/>
          </ac:picMkLst>
        </pc:picChg>
        <pc:picChg chg="del">
          <ac:chgData name="Nguyen Thi Thanh Tam" userId="80c56b30-ba68-4497-bef1-31f606dd66ee" providerId="ADAL" clId="{59A53D51-3455-4BEA-80D1-7B50FF0C58CC}" dt="2024-07-10T10:30:26.361" v="2570" actId="478"/>
          <ac:picMkLst>
            <pc:docMk/>
            <pc:sldMk cId="2121613340" sldId="282"/>
            <ac:picMk id="21" creationId="{6A73EF5E-9B46-B9E8-A309-EE6165F6D018}"/>
          </ac:picMkLst>
        </pc:picChg>
      </pc:sldChg>
      <pc:sldChg chg="modSp mod">
        <pc:chgData name="Nguyen Thi Thanh Tam" userId="80c56b30-ba68-4497-bef1-31f606dd66ee" providerId="ADAL" clId="{59A53D51-3455-4BEA-80D1-7B50FF0C58CC}" dt="2024-07-10T09:58:27.452" v="224" actId="1038"/>
        <pc:sldMkLst>
          <pc:docMk/>
          <pc:sldMk cId="2477408857" sldId="293"/>
        </pc:sldMkLst>
        <pc:spChg chg="mod">
          <ac:chgData name="Nguyen Thi Thanh Tam" userId="80c56b30-ba68-4497-bef1-31f606dd66ee" providerId="ADAL" clId="{59A53D51-3455-4BEA-80D1-7B50FF0C58CC}" dt="2024-07-10T09:58:27.452" v="224" actId="1038"/>
          <ac:spMkLst>
            <pc:docMk/>
            <pc:sldMk cId="2477408857" sldId="293"/>
            <ac:spMk id="7" creationId="{BC87E125-A047-06CB-997F-9F4635065F2D}"/>
          </ac:spMkLst>
        </pc:spChg>
        <pc:spChg chg="mod">
          <ac:chgData name="Nguyen Thi Thanh Tam" userId="80c56b30-ba68-4497-bef1-31f606dd66ee" providerId="ADAL" clId="{59A53D51-3455-4BEA-80D1-7B50FF0C58CC}" dt="2024-07-10T09:57:11.842" v="4" actId="1076"/>
          <ac:spMkLst>
            <pc:docMk/>
            <pc:sldMk cId="2477408857" sldId="293"/>
            <ac:spMk id="10" creationId="{B350C81B-4050-32CB-9207-C731D200C2B8}"/>
          </ac:spMkLst>
        </pc:spChg>
        <pc:spChg chg="mod">
          <ac:chgData name="Nguyen Thi Thanh Tam" userId="80c56b30-ba68-4497-bef1-31f606dd66ee" providerId="ADAL" clId="{59A53D51-3455-4BEA-80D1-7B50FF0C58CC}" dt="2024-07-10T09:57:18.622" v="11" actId="1035"/>
          <ac:spMkLst>
            <pc:docMk/>
            <pc:sldMk cId="2477408857" sldId="293"/>
            <ac:spMk id="20" creationId="{F72A2909-879C-FE93-AB94-4025B7E51648}"/>
          </ac:spMkLst>
        </pc:spChg>
        <pc:spChg chg="mod">
          <ac:chgData name="Nguyen Thi Thanh Tam" userId="80c56b30-ba68-4497-bef1-31f606dd66ee" providerId="ADAL" clId="{59A53D51-3455-4BEA-80D1-7B50FF0C58CC}" dt="2024-07-10T09:57:46.938" v="111" actId="20577"/>
          <ac:spMkLst>
            <pc:docMk/>
            <pc:sldMk cId="2477408857" sldId="293"/>
            <ac:spMk id="21" creationId="{BD87FB13-BBCE-E816-0F14-0B449EDD7EA6}"/>
          </ac:spMkLst>
        </pc:spChg>
        <pc:spChg chg="mod">
          <ac:chgData name="Nguyen Thi Thanh Tam" userId="80c56b30-ba68-4497-bef1-31f606dd66ee" providerId="ADAL" clId="{59A53D51-3455-4BEA-80D1-7B50FF0C58CC}" dt="2024-07-10T09:58:19.354" v="220" actId="1076"/>
          <ac:spMkLst>
            <pc:docMk/>
            <pc:sldMk cId="2477408857" sldId="293"/>
            <ac:spMk id="24" creationId="{A1383AA4-0B82-6B89-EEAF-3269A7D6D92B}"/>
          </ac:spMkLst>
        </pc:spChg>
      </pc:sldChg>
      <pc:sldChg chg="addSp delSp modSp mod delAnim">
        <pc:chgData name="Nguyen Thi Thanh Tam" userId="80c56b30-ba68-4497-bef1-31f606dd66ee" providerId="ADAL" clId="{59A53D51-3455-4BEA-80D1-7B50FF0C58CC}" dt="2024-07-10T10:18:01.534" v="1611" actId="1076"/>
        <pc:sldMkLst>
          <pc:docMk/>
          <pc:sldMk cId="1256297636" sldId="296"/>
        </pc:sldMkLst>
        <pc:spChg chg="mod">
          <ac:chgData name="Nguyen Thi Thanh Tam" userId="80c56b30-ba68-4497-bef1-31f606dd66ee" providerId="ADAL" clId="{59A53D51-3455-4BEA-80D1-7B50FF0C58CC}" dt="2024-07-10T10:14:09.901" v="1567" actId="1076"/>
          <ac:spMkLst>
            <pc:docMk/>
            <pc:sldMk cId="1256297636" sldId="296"/>
            <ac:spMk id="6" creationId="{DEB6B9EA-74A3-3707-16FD-7C959D1E1EBE}"/>
          </ac:spMkLst>
        </pc:spChg>
        <pc:spChg chg="mod">
          <ac:chgData name="Nguyen Thi Thanh Tam" userId="80c56b30-ba68-4497-bef1-31f606dd66ee" providerId="ADAL" clId="{59A53D51-3455-4BEA-80D1-7B50FF0C58CC}" dt="2024-07-10T10:04:26.365" v="1251" actId="14100"/>
          <ac:spMkLst>
            <pc:docMk/>
            <pc:sldMk cId="1256297636" sldId="296"/>
            <ac:spMk id="7" creationId="{84BC24DF-4CB7-A3C5-88F8-388B5AD88AD8}"/>
          </ac:spMkLst>
        </pc:spChg>
        <pc:spChg chg="del">
          <ac:chgData name="Nguyen Thi Thanh Tam" userId="80c56b30-ba68-4497-bef1-31f606dd66ee" providerId="ADAL" clId="{59A53D51-3455-4BEA-80D1-7B50FF0C58CC}" dt="2024-07-10T10:12:29.123" v="1550" actId="478"/>
          <ac:spMkLst>
            <pc:docMk/>
            <pc:sldMk cId="1256297636" sldId="296"/>
            <ac:spMk id="18" creationId="{708388E7-274D-9C02-8488-01775A927614}"/>
          </ac:spMkLst>
        </pc:spChg>
        <pc:spChg chg="mod">
          <ac:chgData name="Nguyen Thi Thanh Tam" userId="80c56b30-ba68-4497-bef1-31f606dd66ee" providerId="ADAL" clId="{59A53D51-3455-4BEA-80D1-7B50FF0C58CC}" dt="2024-07-10T10:17:39.938" v="1604" actId="20577"/>
          <ac:spMkLst>
            <pc:docMk/>
            <pc:sldMk cId="1256297636" sldId="296"/>
            <ac:spMk id="20" creationId="{693EC016-420D-4AF5-8DC7-F9CEE92E57D1}"/>
          </ac:spMkLst>
        </pc:spChg>
        <pc:spChg chg="mod">
          <ac:chgData name="Nguyen Thi Thanh Tam" userId="80c56b30-ba68-4497-bef1-31f606dd66ee" providerId="ADAL" clId="{59A53D51-3455-4BEA-80D1-7B50FF0C58CC}" dt="2024-07-10T10:18:01.534" v="1611" actId="1076"/>
          <ac:spMkLst>
            <pc:docMk/>
            <pc:sldMk cId="1256297636" sldId="296"/>
            <ac:spMk id="21" creationId="{5F2BD55A-17DD-124F-4F91-8F26219C3663}"/>
          </ac:spMkLst>
        </pc:spChg>
        <pc:spChg chg="del">
          <ac:chgData name="Nguyen Thi Thanh Tam" userId="80c56b30-ba68-4497-bef1-31f606dd66ee" providerId="ADAL" clId="{59A53D51-3455-4BEA-80D1-7B50FF0C58CC}" dt="2024-07-10T10:12:31.968" v="1551" actId="478"/>
          <ac:spMkLst>
            <pc:docMk/>
            <pc:sldMk cId="1256297636" sldId="296"/>
            <ac:spMk id="36" creationId="{BC8CF991-7CE6-5D6A-1A94-CAC435C3C972}"/>
          </ac:spMkLst>
        </pc:spChg>
        <pc:grpChg chg="del">
          <ac:chgData name="Nguyen Thi Thanh Tam" userId="80c56b30-ba68-4497-bef1-31f606dd66ee" providerId="ADAL" clId="{59A53D51-3455-4BEA-80D1-7B50FF0C58CC}" dt="2024-07-10T10:12:26.503" v="1549" actId="478"/>
          <ac:grpSpMkLst>
            <pc:docMk/>
            <pc:sldMk cId="1256297636" sldId="296"/>
            <ac:grpSpMk id="17" creationId="{498B95BD-0823-F066-A997-BE4AC6F598E4}"/>
          </ac:grpSpMkLst>
        </pc:grpChg>
        <pc:grpChg chg="mod">
          <ac:chgData name="Nguyen Thi Thanh Tam" userId="80c56b30-ba68-4497-bef1-31f606dd66ee" providerId="ADAL" clId="{59A53D51-3455-4BEA-80D1-7B50FF0C58CC}" dt="2024-07-10T10:03:11.984" v="1153" actId="1076"/>
          <ac:grpSpMkLst>
            <pc:docMk/>
            <pc:sldMk cId="1256297636" sldId="296"/>
            <ac:grpSpMk id="19" creationId="{1A06D34A-DAD9-3C6A-FB97-F1B41F93BCC6}"/>
          </ac:grpSpMkLst>
        </pc:grpChg>
        <pc:picChg chg="del">
          <ac:chgData name="Nguyen Thi Thanh Tam" userId="80c56b30-ba68-4497-bef1-31f606dd66ee" providerId="ADAL" clId="{59A53D51-3455-4BEA-80D1-7B50FF0C58CC}" dt="2024-07-10T10:04:30.625" v="1253" actId="478"/>
          <ac:picMkLst>
            <pc:docMk/>
            <pc:sldMk cId="1256297636" sldId="296"/>
            <ac:picMk id="3" creationId="{33D2DE8F-BA3A-130C-74EF-B9E49C2BF774}"/>
          </ac:picMkLst>
        </pc:picChg>
        <pc:picChg chg="add mod">
          <ac:chgData name="Nguyen Thi Thanh Tam" userId="80c56b30-ba68-4497-bef1-31f606dd66ee" providerId="ADAL" clId="{59A53D51-3455-4BEA-80D1-7B50FF0C58CC}" dt="2024-07-10T10:15:32.534" v="1572" actId="1076"/>
          <ac:picMkLst>
            <pc:docMk/>
            <pc:sldMk cId="1256297636" sldId="296"/>
            <ac:picMk id="5" creationId="{8FFE1F4F-4029-D878-92D3-0D0232994311}"/>
          </ac:picMkLst>
        </pc:picChg>
        <pc:picChg chg="add mod">
          <ac:chgData name="Nguyen Thi Thanh Tam" userId="80c56b30-ba68-4497-bef1-31f606dd66ee" providerId="ADAL" clId="{59A53D51-3455-4BEA-80D1-7B50FF0C58CC}" dt="2024-07-10T10:15:35.416" v="1574" actId="1076"/>
          <ac:picMkLst>
            <pc:docMk/>
            <pc:sldMk cId="1256297636" sldId="296"/>
            <ac:picMk id="11" creationId="{DE51B746-0C6A-4F0B-DEE6-0EF611BAC2C7}"/>
          </ac:picMkLst>
        </pc:picChg>
        <pc:picChg chg="add mod">
          <ac:chgData name="Nguyen Thi Thanh Tam" userId="80c56b30-ba68-4497-bef1-31f606dd66ee" providerId="ADAL" clId="{59A53D51-3455-4BEA-80D1-7B50FF0C58CC}" dt="2024-07-10T10:15:39.462" v="1575" actId="1076"/>
          <ac:picMkLst>
            <pc:docMk/>
            <pc:sldMk cId="1256297636" sldId="296"/>
            <ac:picMk id="16" creationId="{D49C3D62-97EB-C491-0D6D-8825EB336DA3}"/>
          </ac:picMkLst>
        </pc:picChg>
        <pc:picChg chg="mod">
          <ac:chgData name="Nguyen Thi Thanh Tam" userId="80c56b30-ba68-4497-bef1-31f606dd66ee" providerId="ADAL" clId="{59A53D51-3455-4BEA-80D1-7B50FF0C58CC}" dt="2024-07-10T10:03:15.054" v="1154" actId="1076"/>
          <ac:picMkLst>
            <pc:docMk/>
            <pc:sldMk cId="1256297636" sldId="296"/>
            <ac:picMk id="75" creationId="{03155EF6-D89E-0F37-E50A-F17F09E718B6}"/>
          </ac:picMkLst>
        </pc:picChg>
        <pc:cxnChg chg="del">
          <ac:chgData name="Nguyen Thi Thanh Tam" userId="80c56b30-ba68-4497-bef1-31f606dd66ee" providerId="ADAL" clId="{59A53D51-3455-4BEA-80D1-7B50FF0C58CC}" dt="2024-07-10T10:12:34.952" v="1552" actId="478"/>
          <ac:cxnSpMkLst>
            <pc:docMk/>
            <pc:sldMk cId="1256297636" sldId="296"/>
            <ac:cxnSpMk id="32" creationId="{4B9F6E31-8219-6C72-5D1A-9D50E5CFEE35}"/>
          </ac:cxnSpMkLst>
        </pc:cxnChg>
      </pc:sldChg>
      <pc:sldChg chg="modSp">
        <pc:chgData name="Nguyen Thi Thanh Tam" userId="80c56b30-ba68-4497-bef1-31f606dd66ee" providerId="ADAL" clId="{59A53D51-3455-4BEA-80D1-7B50FF0C58CC}" dt="2024-07-10T10:27:48.507" v="2369" actId="20577"/>
        <pc:sldMkLst>
          <pc:docMk/>
          <pc:sldMk cId="834031866" sldId="8683"/>
        </pc:sldMkLst>
        <pc:spChg chg="mod">
          <ac:chgData name="Nguyen Thi Thanh Tam" userId="80c56b30-ba68-4497-bef1-31f606dd66ee" providerId="ADAL" clId="{59A53D51-3455-4BEA-80D1-7B50FF0C58CC}" dt="2024-07-10T10:27:48.507" v="2369" actId="20577"/>
          <ac:spMkLst>
            <pc:docMk/>
            <pc:sldMk cId="834031866" sldId="8683"/>
            <ac:spMk id="5" creationId="{6C66AFC8-71E3-1BB0-DA3A-EED9E72001AC}"/>
          </ac:spMkLst>
        </pc:spChg>
      </pc:sldChg>
      <pc:sldChg chg="addSp delSp modSp mod">
        <pc:chgData name="Nguyen Thi Thanh Tam" userId="80c56b30-ba68-4497-bef1-31f606dd66ee" providerId="ADAL" clId="{59A53D51-3455-4BEA-80D1-7B50FF0C58CC}" dt="2024-07-10T10:28:36.252" v="2377" actId="1076"/>
        <pc:sldMkLst>
          <pc:docMk/>
          <pc:sldMk cId="2500796436" sldId="8684"/>
        </pc:sldMkLst>
        <pc:spChg chg="mod">
          <ac:chgData name="Nguyen Thi Thanh Tam" userId="80c56b30-ba68-4497-bef1-31f606dd66ee" providerId="ADAL" clId="{59A53D51-3455-4BEA-80D1-7B50FF0C58CC}" dt="2024-07-10T10:28:15.580" v="2371" actId="20577"/>
          <ac:spMkLst>
            <pc:docMk/>
            <pc:sldMk cId="2500796436" sldId="8684"/>
            <ac:spMk id="10" creationId="{2FD84DCC-0F9B-ACFE-0FA5-A50FBCFBE839}"/>
          </ac:spMkLst>
        </pc:spChg>
        <pc:picChg chg="del">
          <ac:chgData name="Nguyen Thi Thanh Tam" userId="80c56b30-ba68-4497-bef1-31f606dd66ee" providerId="ADAL" clId="{59A53D51-3455-4BEA-80D1-7B50FF0C58CC}" dt="2024-07-10T10:28:17.405" v="2372" actId="478"/>
          <ac:picMkLst>
            <pc:docMk/>
            <pc:sldMk cId="2500796436" sldId="8684"/>
            <ac:picMk id="3" creationId="{63DD91AC-8840-3D31-1797-753153469FA7}"/>
          </ac:picMkLst>
        </pc:picChg>
        <pc:picChg chg="add mod">
          <ac:chgData name="Nguyen Thi Thanh Tam" userId="80c56b30-ba68-4497-bef1-31f606dd66ee" providerId="ADAL" clId="{59A53D51-3455-4BEA-80D1-7B50FF0C58CC}" dt="2024-07-10T10:28:36.252" v="2377" actId="1076"/>
          <ac:picMkLst>
            <pc:docMk/>
            <pc:sldMk cId="2500796436" sldId="8684"/>
            <ac:picMk id="5" creationId="{E6205977-4188-BA9B-AA7E-2E3EA0537CB6}"/>
          </ac:picMkLst>
        </pc:picChg>
      </pc:sldChg>
      <pc:sldChg chg="modSp mod modAnim">
        <pc:chgData name="Nguyen Thi Thanh Tam" userId="80c56b30-ba68-4497-bef1-31f606dd66ee" providerId="ADAL" clId="{59A53D51-3455-4BEA-80D1-7B50FF0C58CC}" dt="2024-07-10T10:29:36.883" v="2410" actId="1076"/>
        <pc:sldMkLst>
          <pc:docMk/>
          <pc:sldMk cId="2199571858" sldId="8687"/>
        </pc:sldMkLst>
        <pc:spChg chg="mod">
          <ac:chgData name="Nguyen Thi Thanh Tam" userId="80c56b30-ba68-4497-bef1-31f606dd66ee" providerId="ADAL" clId="{59A53D51-3455-4BEA-80D1-7B50FF0C58CC}" dt="2024-07-10T10:29:36.883" v="2410" actId="1076"/>
          <ac:spMkLst>
            <pc:docMk/>
            <pc:sldMk cId="2199571858" sldId="8687"/>
            <ac:spMk id="31" creationId="{2CFE1CDD-693F-5110-FAF6-555980E48C19}"/>
          </ac:spMkLst>
        </pc:spChg>
      </pc:sldChg>
      <pc:sldChg chg="modSp">
        <pc:chgData name="Nguyen Thi Thanh Tam" userId="80c56b30-ba68-4497-bef1-31f606dd66ee" providerId="ADAL" clId="{59A53D51-3455-4BEA-80D1-7B50FF0C58CC}" dt="2024-07-10T10:30:19.426" v="2569" actId="20577"/>
        <pc:sldMkLst>
          <pc:docMk/>
          <pc:sldMk cId="2963770396" sldId="8688"/>
        </pc:sldMkLst>
        <pc:spChg chg="mod">
          <ac:chgData name="Nguyen Thi Thanh Tam" userId="80c56b30-ba68-4497-bef1-31f606dd66ee" providerId="ADAL" clId="{59A53D51-3455-4BEA-80D1-7B50FF0C58CC}" dt="2024-07-10T10:30:19.426" v="2569" actId="20577"/>
          <ac:spMkLst>
            <pc:docMk/>
            <pc:sldMk cId="2963770396" sldId="8688"/>
            <ac:spMk id="35" creationId="{7D8B69CE-E21E-FE44-A50D-36A0C19BF9A0}"/>
          </ac:spMkLst>
        </pc:spChg>
      </pc:sldChg>
      <pc:sldChg chg="addSp delSp modSp mod addAnim delAnim">
        <pc:chgData name="Nguyen Thi Thanh Tam" userId="80c56b30-ba68-4497-bef1-31f606dd66ee" providerId="ADAL" clId="{59A53D51-3455-4BEA-80D1-7B50FF0C58CC}" dt="2024-07-10T10:26:13.984" v="2160" actId="20577"/>
        <pc:sldMkLst>
          <pc:docMk/>
          <pc:sldMk cId="3079737607" sldId="8689"/>
        </pc:sldMkLst>
        <pc:spChg chg="mod">
          <ac:chgData name="Nguyen Thi Thanh Tam" userId="80c56b30-ba68-4497-bef1-31f606dd66ee" providerId="ADAL" clId="{59A53D51-3455-4BEA-80D1-7B50FF0C58CC}" dt="2024-07-10T10:26:13.984" v="2160" actId="20577"/>
          <ac:spMkLst>
            <pc:docMk/>
            <pc:sldMk cId="3079737607" sldId="8689"/>
            <ac:spMk id="4" creationId="{140443BE-CBF9-FB3E-4690-560BF32C56F8}"/>
          </ac:spMkLst>
        </pc:spChg>
        <pc:spChg chg="add del mod">
          <ac:chgData name="Nguyen Thi Thanh Tam" userId="80c56b30-ba68-4497-bef1-31f606dd66ee" providerId="ADAL" clId="{59A53D51-3455-4BEA-80D1-7B50FF0C58CC}" dt="2024-07-10T10:25:30.425" v="2056" actId="14100"/>
          <ac:spMkLst>
            <pc:docMk/>
            <pc:sldMk cId="3079737607" sldId="8689"/>
            <ac:spMk id="5" creationId="{E7324235-ACF9-57E3-037D-D5F71E76A6F0}"/>
          </ac:spMkLst>
        </pc:spChg>
        <pc:spChg chg="mod">
          <ac:chgData name="Nguyen Thi Thanh Tam" userId="80c56b30-ba68-4497-bef1-31f606dd66ee" providerId="ADAL" clId="{59A53D51-3455-4BEA-80D1-7B50FF0C58CC}" dt="2024-07-10T10:25:24.196" v="2054" actId="20577"/>
          <ac:spMkLst>
            <pc:docMk/>
            <pc:sldMk cId="3079737607" sldId="8689"/>
            <ac:spMk id="11" creationId="{D861F40F-0734-1285-70F5-7A1135B867ED}"/>
          </ac:spMkLst>
        </pc:spChg>
        <pc:spChg chg="mod">
          <ac:chgData name="Nguyen Thi Thanh Tam" userId="80c56b30-ba68-4497-bef1-31f606dd66ee" providerId="ADAL" clId="{59A53D51-3455-4BEA-80D1-7B50FF0C58CC}" dt="2024-07-10T10:26:05.523" v="2158" actId="1038"/>
          <ac:spMkLst>
            <pc:docMk/>
            <pc:sldMk cId="3079737607" sldId="8689"/>
            <ac:spMk id="12" creationId="{7D8109B5-61FB-D782-10F0-CD899D8212C1}"/>
          </ac:spMkLst>
        </pc:spChg>
        <pc:grpChg chg="mod">
          <ac:chgData name="Nguyen Thi Thanh Tam" userId="80c56b30-ba68-4497-bef1-31f606dd66ee" providerId="ADAL" clId="{59A53D51-3455-4BEA-80D1-7B50FF0C58CC}" dt="2024-07-10T10:25:26.896" v="2055" actId="14100"/>
          <ac:grpSpMkLst>
            <pc:docMk/>
            <pc:sldMk cId="3079737607" sldId="8689"/>
            <ac:grpSpMk id="10" creationId="{49DE1D87-A41A-1DD3-9DAE-F227CF937EFD}"/>
          </ac:grpSpMkLst>
        </pc:grpChg>
      </pc:sldChg>
      <pc:sldChg chg="del">
        <pc:chgData name="Nguyen Thi Thanh Tam" userId="80c56b30-ba68-4497-bef1-31f606dd66ee" providerId="ADAL" clId="{59A53D51-3455-4BEA-80D1-7B50FF0C58CC}" dt="2024-07-10T10:26:19.611" v="2161" actId="47"/>
        <pc:sldMkLst>
          <pc:docMk/>
          <pc:sldMk cId="3881387318" sldId="8690"/>
        </pc:sldMkLst>
      </pc:sldChg>
      <pc:sldChg chg="addSp delSp modSp add mod">
        <pc:chgData name="Nguyen Thi Thanh Tam" userId="80c56b30-ba68-4497-bef1-31f606dd66ee" providerId="ADAL" clId="{59A53D51-3455-4BEA-80D1-7B50FF0C58CC}" dt="2024-07-10T10:20:10.688" v="1625" actId="1076"/>
        <pc:sldMkLst>
          <pc:docMk/>
          <pc:sldMk cId="4132455841" sldId="8691"/>
        </pc:sldMkLst>
        <pc:spChg chg="mod">
          <ac:chgData name="Nguyen Thi Thanh Tam" userId="80c56b30-ba68-4497-bef1-31f606dd66ee" providerId="ADAL" clId="{59A53D51-3455-4BEA-80D1-7B50FF0C58CC}" dt="2024-07-10T10:18:26.859" v="1620" actId="20577"/>
          <ac:spMkLst>
            <pc:docMk/>
            <pc:sldMk cId="4132455841" sldId="8691"/>
            <ac:spMk id="6" creationId="{DEB6B9EA-74A3-3707-16FD-7C959D1E1EBE}"/>
          </ac:spMkLst>
        </pc:spChg>
        <pc:spChg chg="mod">
          <ac:chgData name="Nguyen Thi Thanh Tam" userId="80c56b30-ba68-4497-bef1-31f606dd66ee" providerId="ADAL" clId="{59A53D51-3455-4BEA-80D1-7B50FF0C58CC}" dt="2024-07-10T10:17:13.317" v="1588" actId="20577"/>
          <ac:spMkLst>
            <pc:docMk/>
            <pc:sldMk cId="4132455841" sldId="8691"/>
            <ac:spMk id="20" creationId="{693EC016-420D-4AF5-8DC7-F9CEE92E57D1}"/>
          </ac:spMkLst>
        </pc:spChg>
        <pc:spChg chg="mod">
          <ac:chgData name="Nguyen Thi Thanh Tam" userId="80c56b30-ba68-4497-bef1-31f606dd66ee" providerId="ADAL" clId="{59A53D51-3455-4BEA-80D1-7B50FF0C58CC}" dt="2024-07-10T10:17:31.689" v="1600" actId="1076"/>
          <ac:spMkLst>
            <pc:docMk/>
            <pc:sldMk cId="4132455841" sldId="8691"/>
            <ac:spMk id="21" creationId="{5F2BD55A-17DD-124F-4F91-8F26219C3663}"/>
          </ac:spMkLst>
        </pc:spChg>
        <pc:picChg chg="add mod">
          <ac:chgData name="Nguyen Thi Thanh Tam" userId="80c56b30-ba68-4497-bef1-31f606dd66ee" providerId="ADAL" clId="{59A53D51-3455-4BEA-80D1-7B50FF0C58CC}" dt="2024-07-10T10:20:10.688" v="1625" actId="1076"/>
          <ac:picMkLst>
            <pc:docMk/>
            <pc:sldMk cId="4132455841" sldId="8691"/>
            <ac:picMk id="3" creationId="{50468B74-206B-0E13-1B6F-B5A9314B5E3C}"/>
          </ac:picMkLst>
        </pc:picChg>
        <pc:picChg chg="del">
          <ac:chgData name="Nguyen Thi Thanh Tam" userId="80c56b30-ba68-4497-bef1-31f606dd66ee" providerId="ADAL" clId="{59A53D51-3455-4BEA-80D1-7B50FF0C58CC}" dt="2024-07-10T10:19:34.085" v="1621" actId="478"/>
          <ac:picMkLst>
            <pc:docMk/>
            <pc:sldMk cId="4132455841" sldId="8691"/>
            <ac:picMk id="5" creationId="{8FFE1F4F-4029-D878-92D3-0D0232994311}"/>
          </ac:picMkLst>
        </pc:picChg>
        <pc:picChg chg="del">
          <ac:chgData name="Nguyen Thi Thanh Tam" userId="80c56b30-ba68-4497-bef1-31f606dd66ee" providerId="ADAL" clId="{59A53D51-3455-4BEA-80D1-7B50FF0C58CC}" dt="2024-07-10T10:19:37.564" v="1623" actId="478"/>
          <ac:picMkLst>
            <pc:docMk/>
            <pc:sldMk cId="4132455841" sldId="8691"/>
            <ac:picMk id="11" creationId="{DE51B746-0C6A-4F0B-DEE6-0EF611BAC2C7}"/>
          </ac:picMkLst>
        </pc:picChg>
        <pc:picChg chg="del">
          <ac:chgData name="Nguyen Thi Thanh Tam" userId="80c56b30-ba68-4497-bef1-31f606dd66ee" providerId="ADAL" clId="{59A53D51-3455-4BEA-80D1-7B50FF0C58CC}" dt="2024-07-10T10:19:35.895" v="1622" actId="478"/>
          <ac:picMkLst>
            <pc:docMk/>
            <pc:sldMk cId="4132455841" sldId="8691"/>
            <ac:picMk id="16" creationId="{D49C3D62-97EB-C491-0D6D-8825EB336DA3}"/>
          </ac:picMkLst>
        </pc:picChg>
      </pc:sldChg>
      <pc:sldChg chg="delSp modSp add mod modAnim">
        <pc:chgData name="Nguyen Thi Thanh Tam" userId="80c56b30-ba68-4497-bef1-31f606dd66ee" providerId="ADAL" clId="{59A53D51-3455-4BEA-80D1-7B50FF0C58CC}" dt="2024-07-10T10:24:39.136" v="1981" actId="1076"/>
        <pc:sldMkLst>
          <pc:docMk/>
          <pc:sldMk cId="3257299323" sldId="8692"/>
        </pc:sldMkLst>
        <pc:spChg chg="mod">
          <ac:chgData name="Nguyen Thi Thanh Tam" userId="80c56b30-ba68-4497-bef1-31f606dd66ee" providerId="ADAL" clId="{59A53D51-3455-4BEA-80D1-7B50FF0C58CC}" dt="2024-07-10T10:24:39.136" v="1981" actId="1076"/>
          <ac:spMkLst>
            <pc:docMk/>
            <pc:sldMk cId="3257299323" sldId="8692"/>
            <ac:spMk id="6" creationId="{DEB6B9EA-74A3-3707-16FD-7C959D1E1EBE}"/>
          </ac:spMkLst>
        </pc:spChg>
        <pc:spChg chg="mod">
          <ac:chgData name="Nguyen Thi Thanh Tam" userId="80c56b30-ba68-4497-bef1-31f606dd66ee" providerId="ADAL" clId="{59A53D51-3455-4BEA-80D1-7B50FF0C58CC}" dt="2024-07-10T10:22:18.387" v="1766" actId="1076"/>
          <ac:spMkLst>
            <pc:docMk/>
            <pc:sldMk cId="3257299323" sldId="8692"/>
            <ac:spMk id="7" creationId="{84BC24DF-4CB7-A3C5-88F8-388B5AD88AD8}"/>
          </ac:spMkLst>
        </pc:spChg>
        <pc:spChg chg="mod">
          <ac:chgData name="Nguyen Thi Thanh Tam" userId="80c56b30-ba68-4497-bef1-31f606dd66ee" providerId="ADAL" clId="{59A53D51-3455-4BEA-80D1-7B50FF0C58CC}" dt="2024-07-10T10:22:45.405" v="1827" actId="6549"/>
          <ac:spMkLst>
            <pc:docMk/>
            <pc:sldMk cId="3257299323" sldId="8692"/>
            <ac:spMk id="20" creationId="{693EC016-420D-4AF5-8DC7-F9CEE92E57D1}"/>
          </ac:spMkLst>
        </pc:spChg>
        <pc:spChg chg="mod">
          <ac:chgData name="Nguyen Thi Thanh Tam" userId="80c56b30-ba68-4497-bef1-31f606dd66ee" providerId="ADAL" clId="{59A53D51-3455-4BEA-80D1-7B50FF0C58CC}" dt="2024-07-10T10:23:06.862" v="1860" actId="1038"/>
          <ac:spMkLst>
            <pc:docMk/>
            <pc:sldMk cId="3257299323" sldId="8692"/>
            <ac:spMk id="21" creationId="{5F2BD55A-17DD-124F-4F91-8F26219C3663}"/>
          </ac:spMkLst>
        </pc:spChg>
        <pc:picChg chg="del">
          <ac:chgData name="Nguyen Thi Thanh Tam" userId="80c56b30-ba68-4497-bef1-31f606dd66ee" providerId="ADAL" clId="{59A53D51-3455-4BEA-80D1-7B50FF0C58CC}" dt="2024-07-10T10:24:34.048" v="1980" actId="478"/>
          <ac:picMkLst>
            <pc:docMk/>
            <pc:sldMk cId="3257299323" sldId="8692"/>
            <ac:picMk id="3" creationId="{50468B74-206B-0E13-1B6F-B5A9314B5E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DAE56-38EB-02A1-E77F-9110E9AF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0C7098-34C1-A384-7E5A-2D24FA1B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959AF-21A9-AEDF-FE2E-EA84AF88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4B85-85CE-7DB3-71CC-DDBA59B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2BF8A-742D-2858-D0FC-8E8F8C3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DF5E7-CE5D-914A-E17B-CF889C5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5D6C95-B985-0E56-FAC9-6F317CE3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36F44E-41F0-15ED-0B5A-7A005BA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DD3D03-7711-82AD-1808-5485C3E6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EA0FD-DA4F-E2CB-2B85-782B0DA8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C16FCC-8909-7CE8-C6AB-DBEA838BC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FA217C-85FE-44AE-8853-4601ED201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33F22-611D-E1BF-CDD7-E6C283B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588AD-E575-28B7-ECA2-1FF12DF8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C71948-B4D0-5EE8-AE16-3C80DC3E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C9564-FB66-32CB-612A-2B7087D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3F784-BB7D-562C-EE9C-9130CED3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6D470-0CA4-406B-5F98-417A4D19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F8275-A233-787A-9EA9-1F530F4B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3BDB46-D7E3-6E5D-DF10-0FD1172F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2C1F9-3275-6533-8D38-D7FD4042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E3D0F-13A0-F7C1-C669-8A632475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17937-19FF-8CCC-0397-71FA88C7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511A4-CBDF-2B19-334A-68367F0B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A6489-EFFE-4825-31A8-26B7258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6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418C-6F66-5D27-8640-26B9B0D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43784-9A04-3E7B-22D9-4417974B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637D80-EF84-3A2B-80FF-4774B78D8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DBC7B4-109E-B4D7-B595-4EB3279E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33FFD-C794-52CD-C2D8-C99352B1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849C2-57F0-159C-ABCA-532B864A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143C3-E520-7444-6388-B14C06B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761279-0DB4-B77B-14E3-AA1880FA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F58C76-9FEC-FB32-791D-D4AE0195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18D476-25E7-1F3C-74AE-EA13CBB6C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CBE9D7-79CD-63F9-E42E-CC09C88B6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3349E4-1466-0C7A-B1E9-2CEB12D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052963-0F20-7371-E1B5-00D49503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4774312-8E99-E7D7-0036-1124E8E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67FE1-5243-D0EB-3F6F-95DDBD7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4BC24B-21D6-B398-DB23-06BDE2BC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09A67A-00C1-FCB2-C464-0F5CC02F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FE7C14-A6BF-C5A2-EE85-2B4952E2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2F7445-834D-603A-84D3-80718A1A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96D019-90BF-E5C4-3EF9-A15B5C1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808835-D0EB-39C0-BEDC-F1E40B97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0D892-DE61-B5FD-636B-79D58552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85ACC-7841-C95C-3C12-CEA69B7B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3967BA-0D44-31A6-056F-020860C9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1C94A-7B2E-A525-DC8A-ECDE1F74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230214-E23F-327D-179F-49BF9817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727420-6160-6273-A75D-329A74E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74F3F-78B3-1441-C83D-222187C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2E1F7A-628F-90DF-57B5-9F7F63E77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60FFB7-7715-E47E-533D-18528680E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AFBEA7-E125-01FA-CA4E-1B07875D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A3D5E-05F1-4497-BCD1-CAD9749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18811-FD8C-89C6-9006-2039668D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677FE9-40E7-09F7-C965-965A301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43EA85-CA1E-E9AD-65BD-21EB3872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24F89-2C8F-13BB-01CD-33181EF0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A0A9B5-BBFB-08CC-EFD1-F7B2C7D6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47EB7-03B7-8F01-E02C-37FA6330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ue and white clouds in space&#10;&#10;Description automatically generated">
            <a:extLst>
              <a:ext uri="{FF2B5EF4-FFF2-40B4-BE49-F238E27FC236}">
                <a16:creationId xmlns:a16="http://schemas.microsoft.com/office/drawing/2014/main" xmlns="" id="{EBB4C1B6-7E78-CA8E-3E27-6F9F1138A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1227" cy="7313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940C01-2A27-B41C-C903-EDE1BE2195D8}"/>
              </a:ext>
            </a:extLst>
          </p:cNvPr>
          <p:cNvSpPr txBox="1"/>
          <p:nvPr/>
        </p:nvSpPr>
        <p:spPr>
          <a:xfrm>
            <a:off x="-138538" y="602911"/>
            <a:ext cx="9456057" cy="64633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 w="22225">
                  <a:solidFill>
                    <a:srgbClr val="DA761B"/>
                  </a:solidFill>
                  <a:prstDash val="solid"/>
                </a:ln>
                <a:solidFill>
                  <a:srgbClr val="FFD38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SAF" panose="02040603050506020204" pitchFamily="18" charset="0"/>
                <a:ea typeface="字魂59号-创粗黑"/>
                <a:cs typeface="#9Slide03 Open Sans" panose="020B0606030504020204" pitchFamily="34" charset="0"/>
              </a:rPr>
              <a:t>Chào</a:t>
            </a:r>
            <a:r>
              <a:rPr kumimoji="0" lang="en-US" sz="3600" b="1" u="none" strike="noStrike" kern="1200" cap="none" spc="0" normalizeH="0" baseline="0" noProof="0" dirty="0">
                <a:ln w="22225">
                  <a:solidFill>
                    <a:srgbClr val="DA761B"/>
                  </a:solidFill>
                  <a:prstDash val="solid"/>
                </a:ln>
                <a:solidFill>
                  <a:srgbClr val="FFD38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SAF" panose="02040603050506020204" pitchFamily="18" charset="0"/>
                <a:ea typeface="字魂59号-创粗黑"/>
                <a:cs typeface="#9Slide03 Open Sans" panose="020B0606030504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>
                <a:ln w="22225">
                  <a:solidFill>
                    <a:srgbClr val="DA761B"/>
                  </a:solidFill>
                  <a:prstDash val="solid"/>
                </a:ln>
                <a:solidFill>
                  <a:srgbClr val="FFD38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SAF" panose="02040603050506020204" pitchFamily="18" charset="0"/>
                <a:ea typeface="字魂59号-创粗黑"/>
                <a:cs typeface="#9Slide03 Open Sans" panose="020B0606030504020204" pitchFamily="34" charset="0"/>
              </a:rPr>
              <a:t>mừng</a:t>
            </a:r>
            <a:r>
              <a:rPr kumimoji="0" lang="en-US" sz="3600" b="1" u="none" strike="noStrike" kern="1200" cap="none" spc="0" normalizeH="0" baseline="0" noProof="0" dirty="0">
                <a:ln w="22225">
                  <a:solidFill>
                    <a:srgbClr val="DA761B"/>
                  </a:solidFill>
                  <a:prstDash val="solid"/>
                </a:ln>
                <a:solidFill>
                  <a:srgbClr val="FFD38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SAF" panose="02040603050506020204" pitchFamily="18" charset="0"/>
                <a:ea typeface="字魂59号-创粗黑"/>
                <a:cs typeface="#9Slide03 Open Sans" panose="020B0606030504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err="1">
                <a:ln w="22225">
                  <a:solidFill>
                    <a:srgbClr val="DA761B"/>
                  </a:solidFill>
                  <a:prstDash val="solid"/>
                </a:ln>
                <a:solidFill>
                  <a:srgbClr val="FFD38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SAF" panose="02040603050506020204" pitchFamily="18" charset="0"/>
                <a:ea typeface="字魂59号-创粗黑"/>
                <a:cs typeface="#9Slide03 Open Sans" panose="020B0606030504020204" pitchFamily="34" charset="0"/>
              </a:rPr>
              <a:t>các</a:t>
            </a:r>
            <a:r>
              <a:rPr kumimoji="0" lang="en-US" sz="3600" b="1" u="none" strike="noStrike" kern="1200" cap="none" spc="0" normalizeH="0" baseline="0" noProof="0">
                <a:ln w="22225">
                  <a:solidFill>
                    <a:srgbClr val="DA761B"/>
                  </a:solidFill>
                  <a:prstDash val="solid"/>
                </a:ln>
                <a:solidFill>
                  <a:srgbClr val="FFD38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SAF" panose="02040603050506020204" pitchFamily="18" charset="0"/>
                <a:ea typeface="字魂59号-创粗黑"/>
                <a:cs typeface="#9Slide03 Open Sans" panose="020B0606030504020204" pitchFamily="34" charset="0"/>
              </a:rPr>
              <a:t> em đến với </a:t>
            </a:r>
            <a:endParaRPr kumimoji="0" lang="en-US" sz="3600" b="0" u="none" strike="noStrike" kern="1200" cap="none" spc="0" normalizeH="0" baseline="0" noProof="0" dirty="0">
              <a:ln w="22225">
                <a:solidFill>
                  <a:srgbClr val="DA761B"/>
                </a:solidFill>
                <a:prstDash val="solid"/>
              </a:ln>
              <a:solidFill>
                <a:srgbClr val="FFD38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SAF" panose="02040603050506020204" pitchFamily="18" charset="0"/>
              <a:ea typeface="字魂59号-创粗黑"/>
              <a:cs typeface="#9Slide03 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474C0A-76F8-F5C2-E4C9-818A5ABF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6" y="910678"/>
            <a:ext cx="7343144" cy="5172975"/>
          </a:xfrm>
          <a:prstGeom prst="rect">
            <a:avLst/>
          </a:prstGeom>
          <a:effectLst>
            <a:outerShdw blurRad="50800" dist="330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8399601" y="1870803"/>
            <a:ext cx="3322608" cy="3700593"/>
            <a:chOff x="8399601" y="1870803"/>
            <a:chExt cx="3322608" cy="370059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A45676F-702A-5889-1F39-3A58B97A08CD}"/>
                </a:ext>
              </a:extLst>
            </p:cNvPr>
            <p:cNvGrpSpPr/>
            <p:nvPr/>
          </p:nvGrpSpPr>
          <p:grpSpPr>
            <a:xfrm>
              <a:off x="8399601" y="1870803"/>
              <a:ext cx="3322608" cy="3700593"/>
              <a:chOff x="8399601" y="1870803"/>
              <a:chExt cx="3322608" cy="370059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71DB0EBB-DD73-AC59-50F3-923BD2210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9601" y="1870803"/>
                <a:ext cx="3322608" cy="3700593"/>
              </a:xfrm>
              <a:prstGeom prst="rect">
                <a:avLst/>
              </a:prstGeom>
              <a:effectLst>
                <a:outerShdw blurRad="50800" dist="3302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AE0B3AF8-1203-AEAA-7AA7-297B50ECE896}"/>
                  </a:ext>
                </a:extLst>
              </p:cNvPr>
              <p:cNvSpPr/>
              <p:nvPr/>
            </p:nvSpPr>
            <p:spPr>
              <a:xfrm>
                <a:off x="9216217" y="2656291"/>
                <a:ext cx="1619250" cy="161925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BB4F5C2-D472-444C-3CB0-D9895C958E9C}"/>
                </a:ext>
              </a:extLst>
            </p:cNvPr>
            <p:cNvSpPr/>
            <p:nvPr/>
          </p:nvSpPr>
          <p:spPr>
            <a:xfrm>
              <a:off x="9510871" y="2251073"/>
              <a:ext cx="1159293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5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3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01" y="131689"/>
            <a:ext cx="901799" cy="90396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4BC24DF-4CB7-A3C5-88F8-388B5AD88AD8}"/>
              </a:ext>
            </a:extLst>
          </p:cNvPr>
          <p:cNvSpPr/>
          <p:nvPr/>
        </p:nvSpPr>
        <p:spPr>
          <a:xfrm>
            <a:off x="1227926" y="324396"/>
            <a:ext cx="9676294" cy="126437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06D34A-DAD9-3C6A-FB97-F1B41F93BCC6}"/>
              </a:ext>
            </a:extLst>
          </p:cNvPr>
          <p:cNvGrpSpPr/>
          <p:nvPr/>
        </p:nvGrpSpPr>
        <p:grpSpPr>
          <a:xfrm>
            <a:off x="1798309" y="454906"/>
            <a:ext cx="10312623" cy="1015664"/>
            <a:chOff x="2227065" y="1204962"/>
            <a:chExt cx="6340580" cy="1015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93EC016-420D-4AF5-8DC7-F9CEE92E57D1}"/>
                </a:ext>
              </a:extLst>
            </p:cNvPr>
            <p:cNvSpPr txBox="1"/>
            <p:nvPr/>
          </p:nvSpPr>
          <p:spPr>
            <a:xfrm>
              <a:off x="2227065" y="1204963"/>
              <a:ext cx="6226785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1. vòng </a:t>
              </a:r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đời và sự phát </a:t>
              </a:r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triển của một số </a:t>
              </a:r>
              <a:b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</a:br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loài động vật đẻ </a:t>
              </a:r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trứng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F2BD55A-17DD-124F-4F91-8F26219C3663}"/>
                </a:ext>
              </a:extLst>
            </p:cNvPr>
            <p:cNvSpPr txBox="1"/>
            <p:nvPr/>
          </p:nvSpPr>
          <p:spPr>
            <a:xfrm>
              <a:off x="2234618" y="1204962"/>
              <a:ext cx="6333027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1. </a:t>
              </a:r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vòng </a:t>
              </a:r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đời và sự phát </a:t>
              </a:r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triển của một số </a:t>
              </a:r>
              <a:b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</a:br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loài </a:t>
              </a:r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động vật đẻ trứng</a:t>
              </a:r>
            </a:p>
          </p:txBody>
        </p:sp>
      </p:grpSp>
      <p:pic>
        <p:nvPicPr>
          <p:cNvPr id="22" name="Picture 21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56C7DE30-875D-3EFF-1376-ED2339FA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271EC5-3BE5-E9D8-7F8E-B9044C64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4" b="94512" l="9831" r="91864">
                        <a14:foregroundMark x1="57627" y1="3354" x2="57627" y2="3354"/>
                        <a14:foregroundMark x1="10508" y1="27744" x2="10508" y2="27744"/>
                        <a14:foregroundMark x1="39661" y1="90244" x2="39661" y2="90244"/>
                        <a14:foregroundMark x1="41356" y1="94817" x2="41356" y2="94817"/>
                        <a14:foregroundMark x1="91864" y1="48476" x2="91864" y2="48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858" y="3206239"/>
            <a:ext cx="2809875" cy="3124200"/>
          </a:xfrm>
          <a:prstGeom prst="rect">
            <a:avLst/>
          </a:prstGeom>
        </p:spPr>
      </p:pic>
      <p:sp>
        <p:nvSpPr>
          <p:cNvPr id="45" name="Speech Bubble: Oval 4">
            <a:extLst>
              <a:ext uri="{FF2B5EF4-FFF2-40B4-BE49-F238E27FC236}">
                <a16:creationId xmlns:a16="http://schemas.microsoft.com/office/drawing/2014/main" xmlns="" id="{94501F37-9E86-BFF3-957E-88C2046685A3}"/>
              </a:ext>
            </a:extLst>
          </p:cNvPr>
          <p:cNvSpPr/>
          <p:nvPr/>
        </p:nvSpPr>
        <p:spPr>
          <a:xfrm>
            <a:off x="3935904" y="2067222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đọc, thảo luận 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và thực hiện nhiệm vụ</a:t>
            </a:r>
            <a:endParaRPr lang="en-US" sz="3600" b="1" dirty="0">
              <a:solidFill>
                <a:srgbClr val="EF526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vi-VN" sz="360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65</a:t>
            </a:r>
            <a:r>
              <a:rPr lang="vi-VN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5" grpId="0" animBg="1"/>
      <p:bldP spid="4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01" y="131689"/>
            <a:ext cx="901799" cy="90396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4BC24DF-4CB7-A3C5-88F8-388B5AD88AD8}"/>
              </a:ext>
            </a:extLst>
          </p:cNvPr>
          <p:cNvSpPr/>
          <p:nvPr/>
        </p:nvSpPr>
        <p:spPr>
          <a:xfrm>
            <a:off x="1227926" y="324396"/>
            <a:ext cx="9676294" cy="126437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06D34A-DAD9-3C6A-FB97-F1B41F93BCC6}"/>
              </a:ext>
            </a:extLst>
          </p:cNvPr>
          <p:cNvGrpSpPr/>
          <p:nvPr/>
        </p:nvGrpSpPr>
        <p:grpSpPr>
          <a:xfrm>
            <a:off x="1796618" y="454907"/>
            <a:ext cx="10300338" cy="1015663"/>
            <a:chOff x="2226025" y="1204963"/>
            <a:chExt cx="6333027" cy="10156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93EC016-420D-4AF5-8DC7-F9CEE92E57D1}"/>
                </a:ext>
              </a:extLst>
            </p:cNvPr>
            <p:cNvSpPr txBox="1"/>
            <p:nvPr/>
          </p:nvSpPr>
          <p:spPr>
            <a:xfrm>
              <a:off x="2227065" y="1204963"/>
              <a:ext cx="6226785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2. vòng </a:t>
              </a:r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đời và sự phát </a:t>
              </a:r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triển của một số </a:t>
              </a:r>
              <a:b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</a:br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loài động vật đẻ con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F2BD55A-17DD-124F-4F91-8F26219C3663}"/>
                </a:ext>
              </a:extLst>
            </p:cNvPr>
            <p:cNvSpPr txBox="1"/>
            <p:nvPr/>
          </p:nvSpPr>
          <p:spPr>
            <a:xfrm>
              <a:off x="2226025" y="1204963"/>
              <a:ext cx="6333027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2. vòng </a:t>
              </a:r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đời và sự phát </a:t>
              </a:r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triển của một số </a:t>
              </a:r>
              <a:b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</a:br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loài </a:t>
              </a:r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động vật đẻ </a:t>
              </a:r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con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22" name="Picture 21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56C7DE30-875D-3EFF-1376-ED2339FA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271EC5-3BE5-E9D8-7F8E-B9044C64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4" b="94512" l="9831" r="91864">
                        <a14:foregroundMark x1="57627" y1="3354" x2="57627" y2="3354"/>
                        <a14:foregroundMark x1="10508" y1="27744" x2="10508" y2="27744"/>
                        <a14:foregroundMark x1="39661" y1="90244" x2="39661" y2="90244"/>
                        <a14:foregroundMark x1="41356" y1="94817" x2="41356" y2="94817"/>
                        <a14:foregroundMark x1="91864" y1="48476" x2="91864" y2="48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858" y="3206239"/>
            <a:ext cx="2809875" cy="3124200"/>
          </a:xfrm>
          <a:prstGeom prst="rect">
            <a:avLst/>
          </a:prstGeom>
        </p:spPr>
      </p:pic>
      <p:sp>
        <p:nvSpPr>
          <p:cNvPr id="45" name="Speech Bubble: Oval 4">
            <a:extLst>
              <a:ext uri="{FF2B5EF4-FFF2-40B4-BE49-F238E27FC236}">
                <a16:creationId xmlns:a16="http://schemas.microsoft.com/office/drawing/2014/main" xmlns="" id="{94501F37-9E86-BFF3-957E-88C2046685A3}"/>
              </a:ext>
            </a:extLst>
          </p:cNvPr>
          <p:cNvSpPr/>
          <p:nvPr/>
        </p:nvSpPr>
        <p:spPr>
          <a:xfrm>
            <a:off x="3935904" y="2067222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đọc, thảo luận 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và thực hiện nhiệm vụ</a:t>
            </a:r>
            <a:endParaRPr lang="en-US" sz="3600" b="1" dirty="0">
              <a:solidFill>
                <a:srgbClr val="EF526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vi-VN" sz="360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66</a:t>
            </a:r>
            <a:r>
              <a:rPr lang="vi-VN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01" y="131689"/>
            <a:ext cx="901799" cy="903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B6B9EA-74A3-3707-16FD-7C959D1E1EBE}"/>
              </a:ext>
            </a:extLst>
          </p:cNvPr>
          <p:cNvSpPr txBox="1"/>
          <p:nvPr/>
        </p:nvSpPr>
        <p:spPr>
          <a:xfrm>
            <a:off x="1459530" y="443751"/>
            <a:ext cx="100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>
                <a:solidFill>
                  <a:srgbClr val="C1442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về vòng đời và sự phát triển </a:t>
            </a: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của ít </a:t>
            </a:r>
            <a:r>
              <a:rPr lang="en-US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nhất ba loài </a:t>
            </a: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động </a:t>
            </a:r>
            <a:r>
              <a:rPr lang="en-US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vật xung quanh </a:t>
            </a: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 và hoàn thành bảng.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BC2010-C012-FB9F-F7B1-C1FFD74FDD26}"/>
              </a:ext>
            </a:extLst>
          </p:cNvPr>
          <p:cNvSpPr txBox="1"/>
          <p:nvPr/>
        </p:nvSpPr>
        <p:spPr>
          <a:xfrm>
            <a:off x="1459530" y="5061805"/>
            <a:ext cx="945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>
                <a:solidFill>
                  <a:srgbClr val="C1442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Mô tả </a:t>
            </a:r>
            <a:r>
              <a:rPr lang="en-US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vòng đời và sự phát triển của một trong </a:t>
            </a: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số </a:t>
            </a:r>
            <a:r>
              <a:rPr lang="en-US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 loài động vật trên.</a:t>
            </a:r>
            <a:endParaRPr lang="vi-VN" sz="28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5" y="298764"/>
            <a:ext cx="1050529" cy="105052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75901"/>
              </p:ext>
            </p:extLst>
          </p:nvPr>
        </p:nvGraphicFramePr>
        <p:xfrm>
          <a:off x="615635" y="1791587"/>
          <a:ext cx="11081442" cy="312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143"/>
                <a:gridCol w="2975577"/>
                <a:gridCol w="2770361"/>
                <a:gridCol w="2770361"/>
              </a:tblGrid>
              <a:tr h="1014987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loài </a:t>
                      </a:r>
                      <a:br>
                        <a:rPr lang="en-US" sz="2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 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3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trứng/Đẻ con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3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giai đoạn </a:t>
                      </a:r>
                      <a:br>
                        <a:rPr lang="en-US" sz="2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 vòng đời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3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các giai đoạn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3E8C0"/>
                    </a:solidFill>
                  </a:tcPr>
                </a:tc>
              </a:tr>
              <a:tr h="703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</a:tr>
              <a:tr h="703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</a:tr>
              <a:tr h="703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4F0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01" y="131689"/>
            <a:ext cx="901799" cy="90396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4BC24DF-4CB7-A3C5-88F8-388B5AD88AD8}"/>
              </a:ext>
            </a:extLst>
          </p:cNvPr>
          <p:cNvSpPr/>
          <p:nvPr/>
        </p:nvSpPr>
        <p:spPr>
          <a:xfrm>
            <a:off x="1227927" y="324397"/>
            <a:ext cx="8694672" cy="934036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06D34A-DAD9-3C6A-FB97-F1B41F93BCC6}"/>
              </a:ext>
            </a:extLst>
          </p:cNvPr>
          <p:cNvGrpSpPr/>
          <p:nvPr/>
        </p:nvGrpSpPr>
        <p:grpSpPr>
          <a:xfrm>
            <a:off x="1613344" y="454907"/>
            <a:ext cx="8088167" cy="557878"/>
            <a:chOff x="2224667" y="1204963"/>
            <a:chExt cx="4972903" cy="55787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93EC016-420D-4AF5-8DC7-F9CEE92E57D1}"/>
                </a:ext>
              </a:extLst>
            </p:cNvPr>
            <p:cNvSpPr txBox="1"/>
            <p:nvPr/>
          </p:nvSpPr>
          <p:spPr>
            <a:xfrm>
              <a:off x="2227065" y="1204963"/>
              <a:ext cx="4970505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3. Kĩ thuật làm bảng trưng bày xoay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F2BD55A-17DD-124F-4F91-8F26219C3663}"/>
                </a:ext>
              </a:extLst>
            </p:cNvPr>
            <p:cNvSpPr txBox="1"/>
            <p:nvPr/>
          </p:nvSpPr>
          <p:spPr>
            <a:xfrm>
              <a:off x="2224667" y="1208843"/>
              <a:ext cx="4972903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3. Kĩ thuật làm bảng trưng bày xoay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22" name="Picture 21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56C7DE30-875D-3EFF-1376-ED2339FA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Speech Bubble: Oval 4">
            <a:extLst>
              <a:ext uri="{FF2B5EF4-FFF2-40B4-BE49-F238E27FC236}">
                <a16:creationId xmlns:a16="http://schemas.microsoft.com/office/drawing/2014/main" xmlns="" id="{94501F37-9E86-BFF3-957E-88C2046685A3}"/>
              </a:ext>
            </a:extLst>
          </p:cNvPr>
          <p:cNvSpPr/>
          <p:nvPr/>
        </p:nvSpPr>
        <p:spPr>
          <a:xfrm>
            <a:off x="3935904" y="2067222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 và làm theo hướng dẫn </a:t>
            </a:r>
            <a:r>
              <a:rPr lang="vi-VN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vi-VN" sz="360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67</a:t>
            </a:r>
            <a:r>
              <a:rPr lang="vi-VN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2F3B193-4E06-722D-36F1-FD28564C2D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908908" y="4115906"/>
            <a:ext cx="2131219" cy="23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5" grpId="0" animBg="1"/>
      <p:bldP spid="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93024F-5B30-9117-CC7E-FC46FC9CA567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64FE478-FDB6-E7AE-91F7-33D2F214C915}"/>
              </a:ext>
            </a:extLst>
          </p:cNvPr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31" y="2006016"/>
            <a:ext cx="10181202" cy="2572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C827BA-F36A-1AE4-D8DA-7D4263DCC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743461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520735" y="425242"/>
            <a:ext cx="6622470" cy="586813"/>
            <a:chOff x="3426646" y="1210320"/>
            <a:chExt cx="7295417" cy="5868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35743" y="1210320"/>
              <a:ext cx="72863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VẬT </a:t>
              </a:r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LIỆU VÀ DỤNG CỤ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26646" y="1212358"/>
              <a:ext cx="728916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smtClean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VẬT </a:t>
              </a:r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LIỆU VÀ DỤNG CỤ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26" y="1801735"/>
            <a:ext cx="10673207" cy="34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8A3BFD-908A-1BDD-685F-0B9403F0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601" y="1261155"/>
            <a:ext cx="6390607" cy="499891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370853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590214" y="400858"/>
            <a:ext cx="3107148" cy="595715"/>
            <a:chOff x="3496704" y="1185936"/>
            <a:chExt cx="3107148" cy="5957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6"/>
              <a:ext cx="304334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6704" y="1196876"/>
              <a:ext cx="31071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6AFC8-71E3-1BB0-DA3A-EED9E72001AC}"/>
              </a:ext>
            </a:extLst>
          </p:cNvPr>
          <p:cNvSpPr txBox="1"/>
          <p:nvPr/>
        </p:nvSpPr>
        <p:spPr>
          <a:xfrm>
            <a:off x="487926" y="2335482"/>
            <a:ext cx="4960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>
                <a:ea typeface="Open Sans" panose="020B0606030504020204" pitchFamily="34" charset="0"/>
                <a:cs typeface="Open Sans" panose="020B0606030504020204" pitchFamily="34" charset="0"/>
              </a:rPr>
              <a:t>Phác thảo </a:t>
            </a:r>
            <a:r>
              <a:rPr lang="en-US" sz="32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bảng trưng bày về vòng đời của một loài động vật đẻ trứng hoặc </a:t>
            </a:r>
            <a:br>
              <a:rPr lang="en-US" sz="32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2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đẻ con</a:t>
            </a:r>
            <a:r>
              <a:rPr lang="en-US" sz="32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theo </a:t>
            </a:r>
            <a:r>
              <a:rPr lang="en-US" sz="32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gợi ý ở </a:t>
            </a:r>
            <a:r>
              <a:rPr lang="en-US" sz="32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32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200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20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51</a:t>
            </a:r>
            <a:r>
              <a:rPr lang="en-US" sz="32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vi-VN" sz="3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94938" y="313877"/>
            <a:ext cx="10403778" cy="837128"/>
            <a:chOff x="994938" y="313877"/>
            <a:chExt cx="10403778" cy="83712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735767F-DB7E-BFEF-0321-EED473A1ADCD}"/>
                </a:ext>
              </a:extLst>
            </p:cNvPr>
            <p:cNvSpPr/>
            <p:nvPr/>
          </p:nvSpPr>
          <p:spPr>
            <a:xfrm>
              <a:off x="994938" y="313877"/>
              <a:ext cx="10349867" cy="837128"/>
            </a:xfrm>
            <a:custGeom>
              <a:avLst/>
              <a:gdLst>
                <a:gd name="connsiteX0" fmla="*/ 183552 w 2843415"/>
                <a:gd name="connsiteY0" fmla="*/ 50494 h 868982"/>
                <a:gd name="connsiteX1" fmla="*/ 1326552 w 2843415"/>
                <a:gd name="connsiteY1" fmla="*/ 69544 h 868982"/>
                <a:gd name="connsiteX2" fmla="*/ 2298102 w 2843415"/>
                <a:gd name="connsiteY2" fmla="*/ 50494 h 868982"/>
                <a:gd name="connsiteX3" fmla="*/ 2783877 w 2843415"/>
                <a:gd name="connsiteY3" fmla="*/ 250519 h 868982"/>
                <a:gd name="connsiteX4" fmla="*/ 2802927 w 2843415"/>
                <a:gd name="connsiteY4" fmla="*/ 631519 h 868982"/>
                <a:gd name="connsiteX5" fmla="*/ 2488602 w 2843415"/>
                <a:gd name="connsiteY5" fmla="*/ 793444 h 868982"/>
                <a:gd name="connsiteX6" fmla="*/ 1640877 w 2843415"/>
                <a:gd name="connsiteY6" fmla="*/ 841069 h 868982"/>
                <a:gd name="connsiteX7" fmla="*/ 1240827 w 2843415"/>
                <a:gd name="connsiteY7" fmla="*/ 822019 h 868982"/>
                <a:gd name="connsiteX8" fmla="*/ 107352 w 2843415"/>
                <a:gd name="connsiteY8" fmla="*/ 812494 h 868982"/>
                <a:gd name="connsiteX9" fmla="*/ 183552 w 2843415"/>
                <a:gd name="connsiteY9" fmla="*/ 50494 h 868982"/>
                <a:gd name="connsiteX0" fmla="*/ 189518 w 2849381"/>
                <a:gd name="connsiteY0" fmla="*/ 13097 h 831585"/>
                <a:gd name="connsiteX1" fmla="*/ 1332518 w 2849381"/>
                <a:gd name="connsiteY1" fmla="*/ 32147 h 831585"/>
                <a:gd name="connsiteX2" fmla="*/ 2304068 w 2849381"/>
                <a:gd name="connsiteY2" fmla="*/ 13097 h 831585"/>
                <a:gd name="connsiteX3" fmla="*/ 2789843 w 2849381"/>
                <a:gd name="connsiteY3" fmla="*/ 213122 h 831585"/>
                <a:gd name="connsiteX4" fmla="*/ 2808893 w 2849381"/>
                <a:gd name="connsiteY4" fmla="*/ 594122 h 831585"/>
                <a:gd name="connsiteX5" fmla="*/ 2494568 w 2849381"/>
                <a:gd name="connsiteY5" fmla="*/ 756047 h 831585"/>
                <a:gd name="connsiteX6" fmla="*/ 1646843 w 2849381"/>
                <a:gd name="connsiteY6" fmla="*/ 803672 h 831585"/>
                <a:gd name="connsiteX7" fmla="*/ 1246793 w 2849381"/>
                <a:gd name="connsiteY7" fmla="*/ 784622 h 831585"/>
                <a:gd name="connsiteX8" fmla="*/ 113318 w 2849381"/>
                <a:gd name="connsiteY8" fmla="*/ 775097 h 831585"/>
                <a:gd name="connsiteX9" fmla="*/ 189518 w 2849381"/>
                <a:gd name="connsiteY9" fmla="*/ 13097 h 831585"/>
                <a:gd name="connsiteX0" fmla="*/ 178352 w 2838215"/>
                <a:gd name="connsiteY0" fmla="*/ 13097 h 837128"/>
                <a:gd name="connsiteX1" fmla="*/ 1321352 w 2838215"/>
                <a:gd name="connsiteY1" fmla="*/ 32147 h 837128"/>
                <a:gd name="connsiteX2" fmla="*/ 2292902 w 2838215"/>
                <a:gd name="connsiteY2" fmla="*/ 13097 h 837128"/>
                <a:gd name="connsiteX3" fmla="*/ 2778677 w 2838215"/>
                <a:gd name="connsiteY3" fmla="*/ 213122 h 837128"/>
                <a:gd name="connsiteX4" fmla="*/ 2797727 w 2838215"/>
                <a:gd name="connsiteY4" fmla="*/ 594122 h 837128"/>
                <a:gd name="connsiteX5" fmla="*/ 2483402 w 2838215"/>
                <a:gd name="connsiteY5" fmla="*/ 756047 h 837128"/>
                <a:gd name="connsiteX6" fmla="*/ 1635677 w 2838215"/>
                <a:gd name="connsiteY6" fmla="*/ 803672 h 837128"/>
                <a:gd name="connsiteX7" fmla="*/ 1064177 w 2838215"/>
                <a:gd name="connsiteY7" fmla="*/ 794147 h 837128"/>
                <a:gd name="connsiteX8" fmla="*/ 102152 w 2838215"/>
                <a:gd name="connsiteY8" fmla="*/ 775097 h 837128"/>
                <a:gd name="connsiteX9" fmla="*/ 178352 w 2838215"/>
                <a:gd name="connsiteY9" fmla="*/ 13097 h 837128"/>
                <a:gd name="connsiteX0" fmla="*/ 178352 w 2838215"/>
                <a:gd name="connsiteY0" fmla="*/ 13097 h 837128"/>
                <a:gd name="connsiteX1" fmla="*/ 1321352 w 2838215"/>
                <a:gd name="connsiteY1" fmla="*/ 32147 h 837128"/>
                <a:gd name="connsiteX2" fmla="*/ 2292902 w 2838215"/>
                <a:gd name="connsiteY2" fmla="*/ 13097 h 837128"/>
                <a:gd name="connsiteX3" fmla="*/ 2778677 w 2838215"/>
                <a:gd name="connsiteY3" fmla="*/ 213122 h 837128"/>
                <a:gd name="connsiteX4" fmla="*/ 2797727 w 2838215"/>
                <a:gd name="connsiteY4" fmla="*/ 594122 h 837128"/>
                <a:gd name="connsiteX5" fmla="*/ 2483402 w 2838215"/>
                <a:gd name="connsiteY5" fmla="*/ 756047 h 837128"/>
                <a:gd name="connsiteX6" fmla="*/ 1649965 w 2838215"/>
                <a:gd name="connsiteY6" fmla="*/ 789384 h 837128"/>
                <a:gd name="connsiteX7" fmla="*/ 1064177 w 2838215"/>
                <a:gd name="connsiteY7" fmla="*/ 794147 h 837128"/>
                <a:gd name="connsiteX8" fmla="*/ 102152 w 2838215"/>
                <a:gd name="connsiteY8" fmla="*/ 775097 h 837128"/>
                <a:gd name="connsiteX9" fmla="*/ 178352 w 2838215"/>
                <a:gd name="connsiteY9" fmla="*/ 13097 h 837128"/>
                <a:gd name="connsiteX0" fmla="*/ 178352 w 2827318"/>
                <a:gd name="connsiteY0" fmla="*/ 13097 h 837128"/>
                <a:gd name="connsiteX1" fmla="*/ 1321352 w 2827318"/>
                <a:gd name="connsiteY1" fmla="*/ 32147 h 837128"/>
                <a:gd name="connsiteX2" fmla="*/ 2292902 w 2827318"/>
                <a:gd name="connsiteY2" fmla="*/ 13097 h 837128"/>
                <a:gd name="connsiteX3" fmla="*/ 2778677 w 2827318"/>
                <a:gd name="connsiteY3" fmla="*/ 213122 h 837128"/>
                <a:gd name="connsiteX4" fmla="*/ 2797727 w 2827318"/>
                <a:gd name="connsiteY4" fmla="*/ 594122 h 837128"/>
                <a:gd name="connsiteX5" fmla="*/ 2483402 w 2827318"/>
                <a:gd name="connsiteY5" fmla="*/ 756047 h 837128"/>
                <a:gd name="connsiteX6" fmla="*/ 1649965 w 2827318"/>
                <a:gd name="connsiteY6" fmla="*/ 789384 h 837128"/>
                <a:gd name="connsiteX7" fmla="*/ 1064177 w 2827318"/>
                <a:gd name="connsiteY7" fmla="*/ 794147 h 837128"/>
                <a:gd name="connsiteX8" fmla="*/ 102152 w 2827318"/>
                <a:gd name="connsiteY8" fmla="*/ 775097 h 837128"/>
                <a:gd name="connsiteX9" fmla="*/ 178352 w 2827318"/>
                <a:gd name="connsiteY9" fmla="*/ 13097 h 837128"/>
                <a:gd name="connsiteX0" fmla="*/ 178352 w 2807390"/>
                <a:gd name="connsiteY0" fmla="*/ 13097 h 837128"/>
                <a:gd name="connsiteX1" fmla="*/ 1321352 w 2807390"/>
                <a:gd name="connsiteY1" fmla="*/ 32147 h 837128"/>
                <a:gd name="connsiteX2" fmla="*/ 2292902 w 2807390"/>
                <a:gd name="connsiteY2" fmla="*/ 13097 h 837128"/>
                <a:gd name="connsiteX3" fmla="*/ 2778677 w 2807390"/>
                <a:gd name="connsiteY3" fmla="*/ 213122 h 837128"/>
                <a:gd name="connsiteX4" fmla="*/ 2797727 w 2807390"/>
                <a:gd name="connsiteY4" fmla="*/ 594122 h 837128"/>
                <a:gd name="connsiteX5" fmla="*/ 2483402 w 2807390"/>
                <a:gd name="connsiteY5" fmla="*/ 756047 h 837128"/>
                <a:gd name="connsiteX6" fmla="*/ 1649965 w 2807390"/>
                <a:gd name="connsiteY6" fmla="*/ 789384 h 837128"/>
                <a:gd name="connsiteX7" fmla="*/ 1064177 w 2807390"/>
                <a:gd name="connsiteY7" fmla="*/ 794147 h 837128"/>
                <a:gd name="connsiteX8" fmla="*/ 102152 w 2807390"/>
                <a:gd name="connsiteY8" fmla="*/ 775097 h 837128"/>
                <a:gd name="connsiteX9" fmla="*/ 178352 w 2807390"/>
                <a:gd name="connsiteY9" fmla="*/ 13097 h 8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7390" h="837128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D1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3E8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860E275-CD66-53E9-6530-AA7CE0183841}"/>
                </a:ext>
              </a:extLst>
            </p:cNvPr>
            <p:cNvGrpSpPr/>
            <p:nvPr/>
          </p:nvGrpSpPr>
          <p:grpSpPr>
            <a:xfrm>
              <a:off x="1429430" y="399799"/>
              <a:ext cx="9969286" cy="623687"/>
              <a:chOff x="3495548" y="1185932"/>
              <a:chExt cx="2241627" cy="260310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3944EE2-B7A5-3219-A35C-2105B9F3B274}"/>
                  </a:ext>
                </a:extLst>
              </p:cNvPr>
              <p:cNvSpPr txBox="1"/>
              <p:nvPr/>
            </p:nvSpPr>
            <p:spPr>
              <a:xfrm>
                <a:off x="3496704" y="1185932"/>
                <a:ext cx="2240471" cy="244070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107950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B040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VN-SAF" panose="02040603050506020204" pitchFamily="18" charset="0"/>
                    <a:ea typeface="Roboto" panose="02000000000000000000" pitchFamily="2" charset="0"/>
                  </a:rPr>
                  <a:t>LỰA CHỌN VẬT LIỆU, DỤNG CỤ, THIẾT KẾ CHI TIẾT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4586958-03C3-38A1-6783-98CEF3FA1B77}"/>
                  </a:ext>
                </a:extLst>
              </p:cNvPr>
              <p:cNvSpPr txBox="1"/>
              <p:nvPr/>
            </p:nvSpPr>
            <p:spPr>
              <a:xfrm>
                <a:off x="3495548" y="1234498"/>
                <a:ext cx="2229505" cy="255454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9525" cmpd="sng">
                      <a:noFill/>
                      <a:prstDash val="solid"/>
                    </a:ln>
                    <a:solidFill>
                      <a:srgbClr val="F5811E"/>
                    </a:solidFill>
                    <a:effectLst/>
                    <a:latin typeface="SVN-SAF" panose="02040603050506020204" pitchFamily="18" charset="0"/>
                    <a:ea typeface="Roboto" panose="02000000000000000000" pitchFamily="2" charset="0"/>
                  </a:rPr>
                  <a:t>LỰA CHỌN VẬT LIỆU, DỤNG CỤ, THIẾT KẾ CHI TIẾT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648335" y="1478751"/>
            <a:ext cx="10895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Dựa trên ý tưởng thiết kế, lựa chọn các vật liệu, dụng cụ phù hợp để làm bảng trưng bày và hoàn thành bảng.</a:t>
            </a:r>
            <a:endParaRPr lang="vi-VN" sz="2800">
              <a:solidFill>
                <a:srgbClr val="00A47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718695" y="2794080"/>
          <a:ext cx="10754610" cy="266263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2336"/>
                <a:gridCol w="2804160"/>
                <a:gridCol w="1524000"/>
                <a:gridCol w="2734492"/>
                <a:gridCol w="2969622"/>
              </a:tblGrid>
              <a:tr h="526675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bộ phận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lượng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liệu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cụ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0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">
            <a:extLst>
              <a:ext uri="{FF2B5EF4-FFF2-40B4-BE49-F238E27FC236}">
                <a16:creationId xmlns="" xmlns:a16="http://schemas.microsoft.com/office/drawing/2014/main" id="{FBF54461-D01A-7773-CD55-B115C546BB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208597">
            <a:off x="9140924" y="4628590"/>
            <a:ext cx="2098706" cy="2439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6;p2">
            <a:extLst>
              <a:ext uri="{FF2B5EF4-FFF2-40B4-BE49-F238E27FC236}">
                <a16:creationId xmlns="" xmlns:a16="http://schemas.microsoft.com/office/drawing/2014/main" id="{31EDFCF4-54FA-D2ED-4A84-75559F0DE5E9}"/>
              </a:ext>
            </a:extLst>
          </p:cNvPr>
          <p:cNvSpPr txBox="1"/>
          <p:nvPr/>
        </p:nvSpPr>
        <p:spPr>
          <a:xfrm>
            <a:off x="1757523" y="2165011"/>
            <a:ext cx="6192649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10"/>
              </a:lnSpc>
            </a:pPr>
            <a:endParaRPr sz="1100">
              <a:latin typeface="Broadway" pitchFamily="82" charset="0"/>
            </a:endParaRPr>
          </a:p>
        </p:txBody>
      </p:sp>
      <p:sp>
        <p:nvSpPr>
          <p:cNvPr id="6" name="Google Shape;108;p2">
            <a:extLst>
              <a:ext uri="{FF2B5EF4-FFF2-40B4-BE49-F238E27FC236}">
                <a16:creationId xmlns="" xmlns:a16="http://schemas.microsoft.com/office/drawing/2014/main" id="{9367F1C4-B89B-11D1-19A8-7C7D0C99E7CB}"/>
              </a:ext>
            </a:extLst>
          </p:cNvPr>
          <p:cNvSpPr/>
          <p:nvPr/>
        </p:nvSpPr>
        <p:spPr>
          <a:xfrm rot="-1250312">
            <a:off x="11204605" y="6092718"/>
            <a:ext cx="684614" cy="290359"/>
          </a:xfrm>
          <a:custGeom>
            <a:avLst/>
            <a:gdLst/>
            <a:ahLst/>
            <a:cxnLst/>
            <a:rect l="l" t="t" r="r" b="b"/>
            <a:pathLst>
              <a:path w="2527300" h="1071880" extrusionOk="0">
                <a:moveTo>
                  <a:pt x="260350" y="1071880"/>
                </a:moveTo>
                <a:lnTo>
                  <a:pt x="0" y="914400"/>
                </a:lnTo>
                <a:lnTo>
                  <a:pt x="524510" y="48260"/>
                </a:lnTo>
                <a:lnTo>
                  <a:pt x="941070" y="516890"/>
                </a:lnTo>
                <a:lnTo>
                  <a:pt x="1245870" y="0"/>
                </a:lnTo>
                <a:lnTo>
                  <a:pt x="1604010" y="500380"/>
                </a:lnTo>
                <a:lnTo>
                  <a:pt x="1941830" y="15240"/>
                </a:lnTo>
                <a:lnTo>
                  <a:pt x="2527300" y="787400"/>
                </a:lnTo>
                <a:lnTo>
                  <a:pt x="2284730" y="971550"/>
                </a:lnTo>
                <a:lnTo>
                  <a:pt x="1951990" y="533400"/>
                </a:lnTo>
                <a:lnTo>
                  <a:pt x="1607820" y="1028700"/>
                </a:lnTo>
                <a:lnTo>
                  <a:pt x="1271270" y="557530"/>
                </a:lnTo>
                <a:lnTo>
                  <a:pt x="990600" y="1031240"/>
                </a:lnTo>
                <a:lnTo>
                  <a:pt x="571500" y="56007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Google Shape;109;p2">
            <a:extLst>
              <a:ext uri="{FF2B5EF4-FFF2-40B4-BE49-F238E27FC236}">
                <a16:creationId xmlns="" xmlns:a16="http://schemas.microsoft.com/office/drawing/2014/main" id="{7AD1CA0A-533E-C75E-1ED7-134EA03032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7254" y="-305283"/>
            <a:ext cx="3176192" cy="2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0;p2">
            <a:extLst>
              <a:ext uri="{FF2B5EF4-FFF2-40B4-BE49-F238E27FC236}">
                <a16:creationId xmlns="" xmlns:a16="http://schemas.microsoft.com/office/drawing/2014/main" id="{7414C206-FA76-66FB-E018-27FAF01609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39509">
            <a:off x="-134575" y="-142376"/>
            <a:ext cx="2710913" cy="2439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1;p2">
            <a:extLst>
              <a:ext uri="{FF2B5EF4-FFF2-40B4-BE49-F238E27FC236}">
                <a16:creationId xmlns="" xmlns:a16="http://schemas.microsoft.com/office/drawing/2014/main" id="{50D92DFB-6F83-361C-169E-05EE965390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3695" y="188922"/>
            <a:ext cx="661697" cy="61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2">
            <a:extLst>
              <a:ext uri="{FF2B5EF4-FFF2-40B4-BE49-F238E27FC236}">
                <a16:creationId xmlns="" xmlns:a16="http://schemas.microsoft.com/office/drawing/2014/main" id="{3D7AF2B3-BF18-4B70-AE52-C827B6E689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6661" y="6327433"/>
            <a:ext cx="373704" cy="34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3;p2">
            <a:extLst>
              <a:ext uri="{FF2B5EF4-FFF2-40B4-BE49-F238E27FC236}">
                <a16:creationId xmlns="" xmlns:a16="http://schemas.microsoft.com/office/drawing/2014/main" id="{C03D3C28-26CD-5646-64A9-A832FBB3C61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0202" y="6495352"/>
            <a:ext cx="388048" cy="36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4;p2">
            <a:extLst>
              <a:ext uri="{FF2B5EF4-FFF2-40B4-BE49-F238E27FC236}">
                <a16:creationId xmlns="" xmlns:a16="http://schemas.microsoft.com/office/drawing/2014/main" id="{63FD3DAC-F3C5-4AB7-4E45-864DAB5D467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" y="4307828"/>
            <a:ext cx="585877" cy="54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5;p2">
            <a:extLst>
              <a:ext uri="{FF2B5EF4-FFF2-40B4-BE49-F238E27FC236}">
                <a16:creationId xmlns="" xmlns:a16="http://schemas.microsoft.com/office/drawing/2014/main" id="{D9CA55D1-A964-F39A-6F82-EE3C86CFBA1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9151" y="2713313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6;p2">
            <a:extLst>
              <a:ext uri="{FF2B5EF4-FFF2-40B4-BE49-F238E27FC236}">
                <a16:creationId xmlns="" xmlns:a16="http://schemas.microsoft.com/office/drawing/2014/main" id="{F5197D3B-5831-5A94-673A-828C8CC0A0C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642782" y="23014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7;p2">
            <a:extLst>
              <a:ext uri="{FF2B5EF4-FFF2-40B4-BE49-F238E27FC236}">
                <a16:creationId xmlns="" xmlns:a16="http://schemas.microsoft.com/office/drawing/2014/main" id="{CFF257EF-E43F-0846-E257-B043FB737FA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83768" y="6385847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8;p2">
            <a:extLst>
              <a:ext uri="{FF2B5EF4-FFF2-40B4-BE49-F238E27FC236}">
                <a16:creationId xmlns="" xmlns:a16="http://schemas.microsoft.com/office/drawing/2014/main" id="{1B2E2E7B-B08E-9ACC-AF8E-A5A52271CB7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74180" y="670125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9;p2">
            <a:extLst>
              <a:ext uri="{FF2B5EF4-FFF2-40B4-BE49-F238E27FC236}">
                <a16:creationId xmlns="" xmlns:a16="http://schemas.microsoft.com/office/drawing/2014/main" id="{E0F4DF7C-0776-6BA0-6B99-0C1C2940D2F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8365" y="4540478"/>
            <a:ext cx="3513565" cy="2317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860E275-CD66-53E9-6530-AA7CE0183841}"/>
              </a:ext>
            </a:extLst>
          </p:cNvPr>
          <p:cNvGrpSpPr/>
          <p:nvPr/>
        </p:nvGrpSpPr>
        <p:grpSpPr>
          <a:xfrm>
            <a:off x="1367375" y="2822486"/>
            <a:ext cx="9457250" cy="1213029"/>
            <a:chOff x="3561078" y="2899885"/>
            <a:chExt cx="4679269" cy="121302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3944EE2-B7A5-3219-A35C-2105B9F3B274}"/>
                </a:ext>
              </a:extLst>
            </p:cNvPr>
            <p:cNvSpPr txBox="1"/>
            <p:nvPr/>
          </p:nvSpPr>
          <p:spPr>
            <a:xfrm>
              <a:off x="3561078" y="2899885"/>
              <a:ext cx="4679269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2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TRÌNH BÀY Ý TƯỞNG</a:t>
              </a:r>
              <a:endParaRPr lang="en-US" sz="7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4586958-03C3-38A1-6783-98CEF3FA1B77}"/>
                </a:ext>
              </a:extLst>
            </p:cNvPr>
            <p:cNvSpPr txBox="1"/>
            <p:nvPr/>
          </p:nvSpPr>
          <p:spPr>
            <a:xfrm>
              <a:off x="3563377" y="2912585"/>
              <a:ext cx="4649534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200" b="1" spc="50" smtClean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TRÌNH BÀY Ý TƯỞNG</a:t>
              </a:r>
              <a:endParaRPr lang="en-US" sz="7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94938" y="313877"/>
            <a:ext cx="4977599" cy="837128"/>
            <a:chOff x="994938" y="313877"/>
            <a:chExt cx="4977599" cy="83712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735767F-DB7E-BFEF-0321-EED473A1ADCD}"/>
                </a:ext>
              </a:extLst>
            </p:cNvPr>
            <p:cNvSpPr/>
            <p:nvPr/>
          </p:nvSpPr>
          <p:spPr>
            <a:xfrm>
              <a:off x="994938" y="313877"/>
              <a:ext cx="4977599" cy="837128"/>
            </a:xfrm>
            <a:custGeom>
              <a:avLst/>
              <a:gdLst>
                <a:gd name="connsiteX0" fmla="*/ 183552 w 2843415"/>
                <a:gd name="connsiteY0" fmla="*/ 50494 h 868982"/>
                <a:gd name="connsiteX1" fmla="*/ 1326552 w 2843415"/>
                <a:gd name="connsiteY1" fmla="*/ 69544 h 868982"/>
                <a:gd name="connsiteX2" fmla="*/ 2298102 w 2843415"/>
                <a:gd name="connsiteY2" fmla="*/ 50494 h 868982"/>
                <a:gd name="connsiteX3" fmla="*/ 2783877 w 2843415"/>
                <a:gd name="connsiteY3" fmla="*/ 250519 h 868982"/>
                <a:gd name="connsiteX4" fmla="*/ 2802927 w 2843415"/>
                <a:gd name="connsiteY4" fmla="*/ 631519 h 868982"/>
                <a:gd name="connsiteX5" fmla="*/ 2488602 w 2843415"/>
                <a:gd name="connsiteY5" fmla="*/ 793444 h 868982"/>
                <a:gd name="connsiteX6" fmla="*/ 1640877 w 2843415"/>
                <a:gd name="connsiteY6" fmla="*/ 841069 h 868982"/>
                <a:gd name="connsiteX7" fmla="*/ 1240827 w 2843415"/>
                <a:gd name="connsiteY7" fmla="*/ 822019 h 868982"/>
                <a:gd name="connsiteX8" fmla="*/ 107352 w 2843415"/>
                <a:gd name="connsiteY8" fmla="*/ 812494 h 868982"/>
                <a:gd name="connsiteX9" fmla="*/ 183552 w 2843415"/>
                <a:gd name="connsiteY9" fmla="*/ 50494 h 868982"/>
                <a:gd name="connsiteX0" fmla="*/ 189518 w 2849381"/>
                <a:gd name="connsiteY0" fmla="*/ 13097 h 831585"/>
                <a:gd name="connsiteX1" fmla="*/ 1332518 w 2849381"/>
                <a:gd name="connsiteY1" fmla="*/ 32147 h 831585"/>
                <a:gd name="connsiteX2" fmla="*/ 2304068 w 2849381"/>
                <a:gd name="connsiteY2" fmla="*/ 13097 h 831585"/>
                <a:gd name="connsiteX3" fmla="*/ 2789843 w 2849381"/>
                <a:gd name="connsiteY3" fmla="*/ 213122 h 831585"/>
                <a:gd name="connsiteX4" fmla="*/ 2808893 w 2849381"/>
                <a:gd name="connsiteY4" fmla="*/ 594122 h 831585"/>
                <a:gd name="connsiteX5" fmla="*/ 2494568 w 2849381"/>
                <a:gd name="connsiteY5" fmla="*/ 756047 h 831585"/>
                <a:gd name="connsiteX6" fmla="*/ 1646843 w 2849381"/>
                <a:gd name="connsiteY6" fmla="*/ 803672 h 831585"/>
                <a:gd name="connsiteX7" fmla="*/ 1246793 w 2849381"/>
                <a:gd name="connsiteY7" fmla="*/ 784622 h 831585"/>
                <a:gd name="connsiteX8" fmla="*/ 113318 w 2849381"/>
                <a:gd name="connsiteY8" fmla="*/ 775097 h 831585"/>
                <a:gd name="connsiteX9" fmla="*/ 189518 w 2849381"/>
                <a:gd name="connsiteY9" fmla="*/ 13097 h 831585"/>
                <a:gd name="connsiteX0" fmla="*/ 178352 w 2838215"/>
                <a:gd name="connsiteY0" fmla="*/ 13097 h 837128"/>
                <a:gd name="connsiteX1" fmla="*/ 1321352 w 2838215"/>
                <a:gd name="connsiteY1" fmla="*/ 32147 h 837128"/>
                <a:gd name="connsiteX2" fmla="*/ 2292902 w 2838215"/>
                <a:gd name="connsiteY2" fmla="*/ 13097 h 837128"/>
                <a:gd name="connsiteX3" fmla="*/ 2778677 w 2838215"/>
                <a:gd name="connsiteY3" fmla="*/ 213122 h 837128"/>
                <a:gd name="connsiteX4" fmla="*/ 2797727 w 2838215"/>
                <a:gd name="connsiteY4" fmla="*/ 594122 h 837128"/>
                <a:gd name="connsiteX5" fmla="*/ 2483402 w 2838215"/>
                <a:gd name="connsiteY5" fmla="*/ 756047 h 837128"/>
                <a:gd name="connsiteX6" fmla="*/ 1635677 w 2838215"/>
                <a:gd name="connsiteY6" fmla="*/ 803672 h 837128"/>
                <a:gd name="connsiteX7" fmla="*/ 1064177 w 2838215"/>
                <a:gd name="connsiteY7" fmla="*/ 794147 h 837128"/>
                <a:gd name="connsiteX8" fmla="*/ 102152 w 2838215"/>
                <a:gd name="connsiteY8" fmla="*/ 775097 h 837128"/>
                <a:gd name="connsiteX9" fmla="*/ 178352 w 2838215"/>
                <a:gd name="connsiteY9" fmla="*/ 13097 h 837128"/>
                <a:gd name="connsiteX0" fmla="*/ 178352 w 2838215"/>
                <a:gd name="connsiteY0" fmla="*/ 13097 h 837128"/>
                <a:gd name="connsiteX1" fmla="*/ 1321352 w 2838215"/>
                <a:gd name="connsiteY1" fmla="*/ 32147 h 837128"/>
                <a:gd name="connsiteX2" fmla="*/ 2292902 w 2838215"/>
                <a:gd name="connsiteY2" fmla="*/ 13097 h 837128"/>
                <a:gd name="connsiteX3" fmla="*/ 2778677 w 2838215"/>
                <a:gd name="connsiteY3" fmla="*/ 213122 h 837128"/>
                <a:gd name="connsiteX4" fmla="*/ 2797727 w 2838215"/>
                <a:gd name="connsiteY4" fmla="*/ 594122 h 837128"/>
                <a:gd name="connsiteX5" fmla="*/ 2483402 w 2838215"/>
                <a:gd name="connsiteY5" fmla="*/ 756047 h 837128"/>
                <a:gd name="connsiteX6" fmla="*/ 1649965 w 2838215"/>
                <a:gd name="connsiteY6" fmla="*/ 789384 h 837128"/>
                <a:gd name="connsiteX7" fmla="*/ 1064177 w 2838215"/>
                <a:gd name="connsiteY7" fmla="*/ 794147 h 837128"/>
                <a:gd name="connsiteX8" fmla="*/ 102152 w 2838215"/>
                <a:gd name="connsiteY8" fmla="*/ 775097 h 837128"/>
                <a:gd name="connsiteX9" fmla="*/ 178352 w 2838215"/>
                <a:gd name="connsiteY9" fmla="*/ 13097 h 837128"/>
                <a:gd name="connsiteX0" fmla="*/ 178352 w 2827318"/>
                <a:gd name="connsiteY0" fmla="*/ 13097 h 837128"/>
                <a:gd name="connsiteX1" fmla="*/ 1321352 w 2827318"/>
                <a:gd name="connsiteY1" fmla="*/ 32147 h 837128"/>
                <a:gd name="connsiteX2" fmla="*/ 2292902 w 2827318"/>
                <a:gd name="connsiteY2" fmla="*/ 13097 h 837128"/>
                <a:gd name="connsiteX3" fmla="*/ 2778677 w 2827318"/>
                <a:gd name="connsiteY3" fmla="*/ 213122 h 837128"/>
                <a:gd name="connsiteX4" fmla="*/ 2797727 w 2827318"/>
                <a:gd name="connsiteY4" fmla="*/ 594122 h 837128"/>
                <a:gd name="connsiteX5" fmla="*/ 2483402 w 2827318"/>
                <a:gd name="connsiteY5" fmla="*/ 756047 h 837128"/>
                <a:gd name="connsiteX6" fmla="*/ 1649965 w 2827318"/>
                <a:gd name="connsiteY6" fmla="*/ 789384 h 837128"/>
                <a:gd name="connsiteX7" fmla="*/ 1064177 w 2827318"/>
                <a:gd name="connsiteY7" fmla="*/ 794147 h 837128"/>
                <a:gd name="connsiteX8" fmla="*/ 102152 w 2827318"/>
                <a:gd name="connsiteY8" fmla="*/ 775097 h 837128"/>
                <a:gd name="connsiteX9" fmla="*/ 178352 w 2827318"/>
                <a:gd name="connsiteY9" fmla="*/ 13097 h 837128"/>
                <a:gd name="connsiteX0" fmla="*/ 178352 w 2807390"/>
                <a:gd name="connsiteY0" fmla="*/ 13097 h 837128"/>
                <a:gd name="connsiteX1" fmla="*/ 1321352 w 2807390"/>
                <a:gd name="connsiteY1" fmla="*/ 32147 h 837128"/>
                <a:gd name="connsiteX2" fmla="*/ 2292902 w 2807390"/>
                <a:gd name="connsiteY2" fmla="*/ 13097 h 837128"/>
                <a:gd name="connsiteX3" fmla="*/ 2778677 w 2807390"/>
                <a:gd name="connsiteY3" fmla="*/ 213122 h 837128"/>
                <a:gd name="connsiteX4" fmla="*/ 2797727 w 2807390"/>
                <a:gd name="connsiteY4" fmla="*/ 594122 h 837128"/>
                <a:gd name="connsiteX5" fmla="*/ 2483402 w 2807390"/>
                <a:gd name="connsiteY5" fmla="*/ 756047 h 837128"/>
                <a:gd name="connsiteX6" fmla="*/ 1649965 w 2807390"/>
                <a:gd name="connsiteY6" fmla="*/ 789384 h 837128"/>
                <a:gd name="connsiteX7" fmla="*/ 1064177 w 2807390"/>
                <a:gd name="connsiteY7" fmla="*/ 794147 h 837128"/>
                <a:gd name="connsiteX8" fmla="*/ 102152 w 2807390"/>
                <a:gd name="connsiteY8" fmla="*/ 775097 h 837128"/>
                <a:gd name="connsiteX9" fmla="*/ 178352 w 2807390"/>
                <a:gd name="connsiteY9" fmla="*/ 13097 h 8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7390" h="837128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D1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3E8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860E275-CD66-53E9-6530-AA7CE0183841}"/>
                </a:ext>
              </a:extLst>
            </p:cNvPr>
            <p:cNvGrpSpPr/>
            <p:nvPr/>
          </p:nvGrpSpPr>
          <p:grpSpPr>
            <a:xfrm>
              <a:off x="1429430" y="399799"/>
              <a:ext cx="4296828" cy="596411"/>
              <a:chOff x="3495548" y="1185932"/>
              <a:chExt cx="966156" cy="248926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3944EE2-B7A5-3219-A35C-2105B9F3B274}"/>
                  </a:ext>
                </a:extLst>
              </p:cNvPr>
              <p:cNvSpPr txBox="1"/>
              <p:nvPr/>
            </p:nvSpPr>
            <p:spPr>
              <a:xfrm>
                <a:off x="3496704" y="1185932"/>
                <a:ext cx="965000" cy="244070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107950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B040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VN-SAF" panose="02040603050506020204" pitchFamily="18" charset="0"/>
                    <a:ea typeface="Roboto" panose="02000000000000000000" pitchFamily="2" charset="0"/>
                  </a:rPr>
                  <a:t>CHẾ TẠO SẢN PHẨM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4586958-03C3-38A1-6783-98CEF3FA1B77}"/>
                  </a:ext>
                </a:extLst>
              </p:cNvPr>
              <p:cNvSpPr txBox="1"/>
              <p:nvPr/>
            </p:nvSpPr>
            <p:spPr>
              <a:xfrm>
                <a:off x="3495548" y="1234498"/>
                <a:ext cx="951262" cy="244070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9525" cmpd="sng">
                      <a:noFill/>
                      <a:prstDash val="solid"/>
                    </a:ln>
                    <a:solidFill>
                      <a:srgbClr val="F5811E"/>
                    </a:solidFill>
                    <a:effectLst/>
                    <a:latin typeface="SVN-SAF" panose="02040603050506020204" pitchFamily="18" charset="0"/>
                    <a:ea typeface="Roboto" panose="02000000000000000000" pitchFamily="2" charset="0"/>
                  </a:rPr>
                  <a:t>CHẾ TẠO SẢN PHẨM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1053563" y="1551200"/>
            <a:ext cx="933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>
                <a:ea typeface="Open Sans" panose="020B0606030504020204" pitchFamily="34" charset="0"/>
                <a:cs typeface="Open Sans" panose="020B0606030504020204" pitchFamily="34" charset="0"/>
              </a:rPr>
              <a:t>Phân công nhiệm vụ trong nhóm theo bảng gợi ý.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38111F-A663-7F4A-7908-C8E9BA2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39" y="2483002"/>
            <a:ext cx="10514150" cy="31049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4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338" cy="49341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50C81B-4050-32CB-9207-C731D200C2B8}"/>
              </a:ext>
            </a:extLst>
          </p:cNvPr>
          <p:cNvSpPr txBox="1"/>
          <p:nvPr/>
        </p:nvSpPr>
        <p:spPr>
          <a:xfrm>
            <a:off x="1357255" y="1360570"/>
            <a:ext cx="1335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n w="142875">
                  <a:solidFill>
                    <a:schemeClr val="bg1"/>
                  </a:solidFill>
                </a:ln>
                <a:solidFill>
                  <a:srgbClr val="9D070D"/>
                </a:solidFill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</a:rPr>
              <a:t>10</a:t>
            </a:r>
            <a:endParaRPr lang="en-US" sz="8000" b="1">
              <a:ln w="142875">
                <a:solidFill>
                  <a:schemeClr val="bg1"/>
                </a:solidFill>
              </a:ln>
              <a:solidFill>
                <a:srgbClr val="9D070D"/>
              </a:solidFill>
              <a:effectLst>
                <a:outerShdw blurRad="50800" dist="1143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72A2909-879C-FE93-AB94-4025B7E51648}"/>
              </a:ext>
            </a:extLst>
          </p:cNvPr>
          <p:cNvSpPr txBox="1"/>
          <p:nvPr/>
        </p:nvSpPr>
        <p:spPr>
          <a:xfrm>
            <a:off x="1357255" y="1367251"/>
            <a:ext cx="1335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9D070D"/>
                </a:solidFill>
              </a:rPr>
              <a:t>10</a:t>
            </a:r>
            <a:endParaRPr lang="en-US" sz="8000" b="1">
              <a:solidFill>
                <a:srgbClr val="9D070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383AA4-0B82-6B89-EEAF-3269A7D6D92B}"/>
              </a:ext>
            </a:extLst>
          </p:cNvPr>
          <p:cNvSpPr txBox="1"/>
          <p:nvPr/>
        </p:nvSpPr>
        <p:spPr>
          <a:xfrm>
            <a:off x="3036145" y="3802842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B16C60-805A-AB96-9A18-643E6A2CF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87E125-A047-06CB-997F-9F4635065F2D}"/>
              </a:ext>
            </a:extLst>
          </p:cNvPr>
          <p:cNvSpPr txBox="1"/>
          <p:nvPr/>
        </p:nvSpPr>
        <p:spPr>
          <a:xfrm>
            <a:off x="3217213" y="1244140"/>
            <a:ext cx="93787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50" smtClean="0">
                <a:ln w="7620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9D070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Bảng trưng bày về </a:t>
            </a:r>
            <a:br>
              <a:rPr lang="en-US" sz="4800" b="1" spc="50" smtClean="0">
                <a:ln w="7620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9D070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4800" b="1" spc="50" smtClean="0">
                <a:ln w="7620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9D070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vòng đời của động vật</a:t>
            </a:r>
            <a:endParaRPr lang="en-US" sz="4800" b="1" spc="50" dirty="0">
              <a:ln w="76200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rgbClr val="9D070D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SAF" panose="02040603050506020204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9A44FB-0292-DD58-EB6F-519A6033D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9" y="4070361"/>
            <a:ext cx="1882432" cy="25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6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94938" y="313877"/>
            <a:ext cx="9179209" cy="837128"/>
            <a:chOff x="994938" y="313877"/>
            <a:chExt cx="9179209" cy="83712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735767F-DB7E-BFEF-0321-EED473A1ADCD}"/>
                </a:ext>
              </a:extLst>
            </p:cNvPr>
            <p:cNvSpPr/>
            <p:nvPr/>
          </p:nvSpPr>
          <p:spPr>
            <a:xfrm>
              <a:off x="994938" y="313877"/>
              <a:ext cx="9179209" cy="837128"/>
            </a:xfrm>
            <a:custGeom>
              <a:avLst/>
              <a:gdLst>
                <a:gd name="connsiteX0" fmla="*/ 183552 w 2843415"/>
                <a:gd name="connsiteY0" fmla="*/ 50494 h 868982"/>
                <a:gd name="connsiteX1" fmla="*/ 1326552 w 2843415"/>
                <a:gd name="connsiteY1" fmla="*/ 69544 h 868982"/>
                <a:gd name="connsiteX2" fmla="*/ 2298102 w 2843415"/>
                <a:gd name="connsiteY2" fmla="*/ 50494 h 868982"/>
                <a:gd name="connsiteX3" fmla="*/ 2783877 w 2843415"/>
                <a:gd name="connsiteY3" fmla="*/ 250519 h 868982"/>
                <a:gd name="connsiteX4" fmla="*/ 2802927 w 2843415"/>
                <a:gd name="connsiteY4" fmla="*/ 631519 h 868982"/>
                <a:gd name="connsiteX5" fmla="*/ 2488602 w 2843415"/>
                <a:gd name="connsiteY5" fmla="*/ 793444 h 868982"/>
                <a:gd name="connsiteX6" fmla="*/ 1640877 w 2843415"/>
                <a:gd name="connsiteY6" fmla="*/ 841069 h 868982"/>
                <a:gd name="connsiteX7" fmla="*/ 1240827 w 2843415"/>
                <a:gd name="connsiteY7" fmla="*/ 822019 h 868982"/>
                <a:gd name="connsiteX8" fmla="*/ 107352 w 2843415"/>
                <a:gd name="connsiteY8" fmla="*/ 812494 h 868982"/>
                <a:gd name="connsiteX9" fmla="*/ 183552 w 2843415"/>
                <a:gd name="connsiteY9" fmla="*/ 50494 h 868982"/>
                <a:gd name="connsiteX0" fmla="*/ 189518 w 2849381"/>
                <a:gd name="connsiteY0" fmla="*/ 13097 h 831585"/>
                <a:gd name="connsiteX1" fmla="*/ 1332518 w 2849381"/>
                <a:gd name="connsiteY1" fmla="*/ 32147 h 831585"/>
                <a:gd name="connsiteX2" fmla="*/ 2304068 w 2849381"/>
                <a:gd name="connsiteY2" fmla="*/ 13097 h 831585"/>
                <a:gd name="connsiteX3" fmla="*/ 2789843 w 2849381"/>
                <a:gd name="connsiteY3" fmla="*/ 213122 h 831585"/>
                <a:gd name="connsiteX4" fmla="*/ 2808893 w 2849381"/>
                <a:gd name="connsiteY4" fmla="*/ 594122 h 831585"/>
                <a:gd name="connsiteX5" fmla="*/ 2494568 w 2849381"/>
                <a:gd name="connsiteY5" fmla="*/ 756047 h 831585"/>
                <a:gd name="connsiteX6" fmla="*/ 1646843 w 2849381"/>
                <a:gd name="connsiteY6" fmla="*/ 803672 h 831585"/>
                <a:gd name="connsiteX7" fmla="*/ 1246793 w 2849381"/>
                <a:gd name="connsiteY7" fmla="*/ 784622 h 831585"/>
                <a:gd name="connsiteX8" fmla="*/ 113318 w 2849381"/>
                <a:gd name="connsiteY8" fmla="*/ 775097 h 831585"/>
                <a:gd name="connsiteX9" fmla="*/ 189518 w 2849381"/>
                <a:gd name="connsiteY9" fmla="*/ 13097 h 831585"/>
                <a:gd name="connsiteX0" fmla="*/ 178352 w 2838215"/>
                <a:gd name="connsiteY0" fmla="*/ 13097 h 837128"/>
                <a:gd name="connsiteX1" fmla="*/ 1321352 w 2838215"/>
                <a:gd name="connsiteY1" fmla="*/ 32147 h 837128"/>
                <a:gd name="connsiteX2" fmla="*/ 2292902 w 2838215"/>
                <a:gd name="connsiteY2" fmla="*/ 13097 h 837128"/>
                <a:gd name="connsiteX3" fmla="*/ 2778677 w 2838215"/>
                <a:gd name="connsiteY3" fmla="*/ 213122 h 837128"/>
                <a:gd name="connsiteX4" fmla="*/ 2797727 w 2838215"/>
                <a:gd name="connsiteY4" fmla="*/ 594122 h 837128"/>
                <a:gd name="connsiteX5" fmla="*/ 2483402 w 2838215"/>
                <a:gd name="connsiteY5" fmla="*/ 756047 h 837128"/>
                <a:gd name="connsiteX6" fmla="*/ 1635677 w 2838215"/>
                <a:gd name="connsiteY6" fmla="*/ 803672 h 837128"/>
                <a:gd name="connsiteX7" fmla="*/ 1064177 w 2838215"/>
                <a:gd name="connsiteY7" fmla="*/ 794147 h 837128"/>
                <a:gd name="connsiteX8" fmla="*/ 102152 w 2838215"/>
                <a:gd name="connsiteY8" fmla="*/ 775097 h 837128"/>
                <a:gd name="connsiteX9" fmla="*/ 178352 w 2838215"/>
                <a:gd name="connsiteY9" fmla="*/ 13097 h 837128"/>
                <a:gd name="connsiteX0" fmla="*/ 178352 w 2838215"/>
                <a:gd name="connsiteY0" fmla="*/ 13097 h 837128"/>
                <a:gd name="connsiteX1" fmla="*/ 1321352 w 2838215"/>
                <a:gd name="connsiteY1" fmla="*/ 32147 h 837128"/>
                <a:gd name="connsiteX2" fmla="*/ 2292902 w 2838215"/>
                <a:gd name="connsiteY2" fmla="*/ 13097 h 837128"/>
                <a:gd name="connsiteX3" fmla="*/ 2778677 w 2838215"/>
                <a:gd name="connsiteY3" fmla="*/ 213122 h 837128"/>
                <a:gd name="connsiteX4" fmla="*/ 2797727 w 2838215"/>
                <a:gd name="connsiteY4" fmla="*/ 594122 h 837128"/>
                <a:gd name="connsiteX5" fmla="*/ 2483402 w 2838215"/>
                <a:gd name="connsiteY5" fmla="*/ 756047 h 837128"/>
                <a:gd name="connsiteX6" fmla="*/ 1649965 w 2838215"/>
                <a:gd name="connsiteY6" fmla="*/ 789384 h 837128"/>
                <a:gd name="connsiteX7" fmla="*/ 1064177 w 2838215"/>
                <a:gd name="connsiteY7" fmla="*/ 794147 h 837128"/>
                <a:gd name="connsiteX8" fmla="*/ 102152 w 2838215"/>
                <a:gd name="connsiteY8" fmla="*/ 775097 h 837128"/>
                <a:gd name="connsiteX9" fmla="*/ 178352 w 2838215"/>
                <a:gd name="connsiteY9" fmla="*/ 13097 h 837128"/>
                <a:gd name="connsiteX0" fmla="*/ 178352 w 2827318"/>
                <a:gd name="connsiteY0" fmla="*/ 13097 h 837128"/>
                <a:gd name="connsiteX1" fmla="*/ 1321352 w 2827318"/>
                <a:gd name="connsiteY1" fmla="*/ 32147 h 837128"/>
                <a:gd name="connsiteX2" fmla="*/ 2292902 w 2827318"/>
                <a:gd name="connsiteY2" fmla="*/ 13097 h 837128"/>
                <a:gd name="connsiteX3" fmla="*/ 2778677 w 2827318"/>
                <a:gd name="connsiteY3" fmla="*/ 213122 h 837128"/>
                <a:gd name="connsiteX4" fmla="*/ 2797727 w 2827318"/>
                <a:gd name="connsiteY4" fmla="*/ 594122 h 837128"/>
                <a:gd name="connsiteX5" fmla="*/ 2483402 w 2827318"/>
                <a:gd name="connsiteY5" fmla="*/ 756047 h 837128"/>
                <a:gd name="connsiteX6" fmla="*/ 1649965 w 2827318"/>
                <a:gd name="connsiteY6" fmla="*/ 789384 h 837128"/>
                <a:gd name="connsiteX7" fmla="*/ 1064177 w 2827318"/>
                <a:gd name="connsiteY7" fmla="*/ 794147 h 837128"/>
                <a:gd name="connsiteX8" fmla="*/ 102152 w 2827318"/>
                <a:gd name="connsiteY8" fmla="*/ 775097 h 837128"/>
                <a:gd name="connsiteX9" fmla="*/ 178352 w 2827318"/>
                <a:gd name="connsiteY9" fmla="*/ 13097 h 837128"/>
                <a:gd name="connsiteX0" fmla="*/ 178352 w 2807390"/>
                <a:gd name="connsiteY0" fmla="*/ 13097 h 837128"/>
                <a:gd name="connsiteX1" fmla="*/ 1321352 w 2807390"/>
                <a:gd name="connsiteY1" fmla="*/ 32147 h 837128"/>
                <a:gd name="connsiteX2" fmla="*/ 2292902 w 2807390"/>
                <a:gd name="connsiteY2" fmla="*/ 13097 h 837128"/>
                <a:gd name="connsiteX3" fmla="*/ 2778677 w 2807390"/>
                <a:gd name="connsiteY3" fmla="*/ 213122 h 837128"/>
                <a:gd name="connsiteX4" fmla="*/ 2797727 w 2807390"/>
                <a:gd name="connsiteY4" fmla="*/ 594122 h 837128"/>
                <a:gd name="connsiteX5" fmla="*/ 2483402 w 2807390"/>
                <a:gd name="connsiteY5" fmla="*/ 756047 h 837128"/>
                <a:gd name="connsiteX6" fmla="*/ 1649965 w 2807390"/>
                <a:gd name="connsiteY6" fmla="*/ 789384 h 837128"/>
                <a:gd name="connsiteX7" fmla="*/ 1064177 w 2807390"/>
                <a:gd name="connsiteY7" fmla="*/ 794147 h 837128"/>
                <a:gd name="connsiteX8" fmla="*/ 102152 w 2807390"/>
                <a:gd name="connsiteY8" fmla="*/ 775097 h 837128"/>
                <a:gd name="connsiteX9" fmla="*/ 178352 w 2807390"/>
                <a:gd name="connsiteY9" fmla="*/ 13097 h 8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7390" h="837128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D1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3E8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860E275-CD66-53E9-6530-AA7CE0183841}"/>
                </a:ext>
              </a:extLst>
            </p:cNvPr>
            <p:cNvGrpSpPr/>
            <p:nvPr/>
          </p:nvGrpSpPr>
          <p:grpSpPr>
            <a:xfrm>
              <a:off x="1429429" y="399799"/>
              <a:ext cx="8609146" cy="584775"/>
              <a:chOff x="3495548" y="1185932"/>
              <a:chExt cx="1935795" cy="244070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3944EE2-B7A5-3219-A35C-2105B9F3B274}"/>
                  </a:ext>
                </a:extLst>
              </p:cNvPr>
              <p:cNvSpPr txBox="1"/>
              <p:nvPr/>
            </p:nvSpPr>
            <p:spPr>
              <a:xfrm>
                <a:off x="3496704" y="1185932"/>
                <a:ext cx="1923481" cy="244070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107950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VN-SAF" panose="02040603050506020204" pitchFamily="18" charset="0"/>
                    <a:ea typeface="Roboto" panose="02000000000000000000" pitchFamily="2" charset="0"/>
                  </a:rPr>
                  <a:t>Thử nghiệm, điều chỉnh và hoàn thiện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4586958-03C3-38A1-6783-98CEF3FA1B77}"/>
                  </a:ext>
                </a:extLst>
              </p:cNvPr>
              <p:cNvSpPr txBox="1"/>
              <p:nvPr/>
            </p:nvSpPr>
            <p:spPr>
              <a:xfrm>
                <a:off x="3495548" y="1185932"/>
                <a:ext cx="1935795" cy="244070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9525" cmpd="sng">
                      <a:noFill/>
                      <a:prstDash val="solid"/>
                    </a:ln>
                    <a:solidFill>
                      <a:srgbClr val="F5811E"/>
                    </a:solidFill>
                    <a:effectLst/>
                    <a:latin typeface="SVN-SAF" panose="02040603050506020204" pitchFamily="18" charset="0"/>
                    <a:ea typeface="Roboto" panose="02000000000000000000" pitchFamily="2" charset="0"/>
                  </a:rPr>
                  <a:t>Thử nghiệm, điều chỉnh và hoàn thiện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CFE1CDD-693F-5110-FAF6-555980E48C19}"/>
              </a:ext>
            </a:extLst>
          </p:cNvPr>
          <p:cNvSpPr txBox="1"/>
          <p:nvPr/>
        </p:nvSpPr>
        <p:spPr>
          <a:xfrm>
            <a:off x="1429429" y="1859596"/>
            <a:ext cx="89242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5811E"/>
              </a:buClr>
              <a:buFont typeface="Arial" panose="020B0604020202020204" pitchFamily="34" charset="0"/>
              <a:buChar char="•"/>
            </a:pPr>
            <a:r>
              <a:rPr lang="en-US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Thử nghiệm </a:t>
            </a:r>
            <a: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sản phẩm.</a:t>
            </a:r>
            <a:endParaRPr lang="vi-VN" sz="36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5811E"/>
              </a:buClr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5811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Đánh giá </a:t>
            </a:r>
            <a:r>
              <a:rPr lang="vi-VN" sz="3600">
                <a:ea typeface="Open Sans" panose="020B0606030504020204" pitchFamily="34" charset="0"/>
                <a:cs typeface="Open Sans" panose="020B0606030504020204" pitchFamily="34" charset="0"/>
              </a:rPr>
              <a:t>sản phẩm theo yêu cầu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5811E"/>
              </a:buClr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5811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Điều chỉnh, </a:t>
            </a:r>
            <a:r>
              <a:rPr lang="en-US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hoàn thiện </a:t>
            </a:r>
            <a:r>
              <a:rPr lang="vi-VN" sz="3600" smtClean="0">
                <a:ea typeface="Open Sans" panose="020B0606030504020204" pitchFamily="34" charset="0"/>
                <a:cs typeface="Open Sans" panose="020B0606030504020204" pitchFamily="34" charset="0"/>
              </a:rPr>
              <a:t>sản </a:t>
            </a:r>
            <a:r>
              <a:rPr lang="vi-VN" sz="3600">
                <a:ea typeface="Open Sans" panose="020B0606030504020204" pitchFamily="34" charset="0"/>
                <a:cs typeface="Open Sans" panose="020B0606030504020204" pitchFamily="34" charset="0"/>
              </a:rPr>
              <a:t>phẩm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9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A95D67F-D123-23A9-520D-0A2269E7598B}"/>
              </a:ext>
            </a:extLst>
          </p:cNvPr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3245A7E-BB3F-B11A-2C20-78B2E2B9F6FD}"/>
              </a:ext>
            </a:extLst>
          </p:cNvPr>
          <p:cNvGrpSpPr/>
          <p:nvPr/>
        </p:nvGrpSpPr>
        <p:grpSpPr>
          <a:xfrm>
            <a:off x="9067237" y="-82630"/>
            <a:ext cx="3586196" cy="7449566"/>
            <a:chOff x="9067237" y="-82630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96493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58155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46010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58057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82630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8453" y="399799"/>
            <a:ext cx="5643677" cy="584775"/>
            <a:chOff x="3495381" y="1185932"/>
            <a:chExt cx="966323" cy="50792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50792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381" y="1300819"/>
              <a:ext cx="836748" cy="44960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D8B69CE-E21E-FE44-A50D-36A0C19BF9A0}"/>
              </a:ext>
            </a:extLst>
          </p:cNvPr>
          <p:cNvSpPr txBox="1"/>
          <p:nvPr/>
        </p:nvSpPr>
        <p:spPr>
          <a:xfrm>
            <a:off x="1428442" y="1588707"/>
            <a:ext cx="9517315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Đại diện nhóm </a:t>
            </a:r>
            <a:r>
              <a:rPr lang="vi-VN" sz="3600" b="1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báo cáo</a:t>
            </a:r>
            <a:r>
              <a:rPr lang="en-US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b="1">
              <a:solidFill>
                <a:srgbClr val="F5811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Giới thiệu</a:t>
            </a:r>
            <a:r>
              <a:rPr lang="vi-VN" sz="3600" b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 giai đoạn phát triển của </a:t>
            </a:r>
            <a:r>
              <a:rPr lang="en-US" sz="3600" b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3600" b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b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động </a:t>
            </a:r>
            <a:r>
              <a:rPr lang="en-US" sz="36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vật trong bảng trưng bày.</a:t>
            </a:r>
            <a:endParaRPr lang="vi-VN" sz="3600" b="1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8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5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38A0526-B801-7193-8C79-4C956475ED3F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EDE9F3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DED6EA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D5CAE4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C7F03E1-39D6-4166-11CE-1D39358A0602}"/>
              </a:ext>
            </a:extLst>
          </p:cNvPr>
          <p:cNvGrpSpPr/>
          <p:nvPr/>
        </p:nvGrpSpPr>
        <p:grpSpPr>
          <a:xfrm>
            <a:off x="9067237" y="-24574"/>
            <a:ext cx="3586196" cy="7449566"/>
            <a:chOff x="9067237" y="-24574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DED6EA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DED6EA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24574"/>
              <a:ext cx="3349561" cy="7449566"/>
              <a:chOff x="9303872" y="-24574"/>
              <a:chExt cx="3349561" cy="7449566"/>
            </a:xfrm>
            <a:solidFill>
              <a:srgbClr val="D5CAE4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0FE7DB-27A5-8A4E-F0A0-AF5D84C77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456C68-85C8-CC78-914A-1E55749D83AD}"/>
              </a:ext>
            </a:extLst>
          </p:cNvPr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06D1EE-B7CC-0B9A-909B-DC5293BE82C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A028F8A-2D41-D62B-2EB1-DF03B8DE2171}"/>
                </a:ext>
              </a:extLst>
            </p:cNvPr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</p:grp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xmlns="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A4E1484-5177-165C-223F-5FE448AB2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732" y="740436"/>
            <a:ext cx="3434627" cy="570676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82121" y="2426868"/>
            <a:ext cx="428398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Các em hãy đọc </a:t>
            </a:r>
            <a:b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STEM và cuộc sống </a:t>
            </a:r>
            <a:b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600" smtClean="0">
                <a:solidFill>
                  <a:srgbClr val="7E3E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69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4;p5">
            <a:extLst>
              <a:ext uri="{FF2B5EF4-FFF2-40B4-BE49-F238E27FC236}">
                <a16:creationId xmlns="" xmlns:a16="http://schemas.microsoft.com/office/drawing/2014/main" id="{67C2CF5B-B29A-68AD-342B-26C063837B1A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66" y="3741514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5;p5">
            <a:extLst>
              <a:ext uri="{FF2B5EF4-FFF2-40B4-BE49-F238E27FC236}">
                <a16:creationId xmlns="" xmlns:a16="http://schemas.microsoft.com/office/drawing/2014/main" id="{6A83B1A0-5EB3-BC23-2B1D-FCB2AD1E8F5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091" y="50377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6;p5">
            <a:extLst>
              <a:ext uri="{FF2B5EF4-FFF2-40B4-BE49-F238E27FC236}">
                <a16:creationId xmlns="" xmlns:a16="http://schemas.microsoft.com/office/drawing/2014/main" id="{936B9550-3403-404F-E218-C3CBF315A6E2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28" y="1122778"/>
            <a:ext cx="5779054" cy="46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1;p5">
            <a:extLst>
              <a:ext uri="{FF2B5EF4-FFF2-40B4-BE49-F238E27FC236}">
                <a16:creationId xmlns:a16="http://schemas.microsoft.com/office/drawing/2014/main" xmlns="" id="{1C604D10-016F-4A9D-DF28-2B5E449FB88E}"/>
              </a:ext>
            </a:extLst>
          </p:cNvPr>
          <p:cNvSpPr txBox="1"/>
          <p:nvPr/>
        </p:nvSpPr>
        <p:spPr>
          <a:xfrm>
            <a:off x="6040450" y="1351508"/>
            <a:ext cx="594051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Cảm ơn các em đã tham gia học tích cực!</a:t>
            </a:r>
            <a:endParaRPr sz="6000" b="1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3DA768-F223-6BFB-3A65-15004E90F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F5B241D-76D6-E735-2B75-CDB49C3504D4}"/>
              </a:ext>
            </a:extLst>
          </p:cNvPr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39" name="Freeform 5579">
              <a:extLst>
                <a:ext uri="{FF2B5EF4-FFF2-40B4-BE49-F238E27FC236}">
                  <a16:creationId xmlns:a16="http://schemas.microsoft.com/office/drawing/2014/main" xmlns="" id="{889F6ED8-5B7D-AB0A-EC03-8AF5B89EB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40" name="Freeform 5577">
              <a:extLst>
                <a:ext uri="{FF2B5EF4-FFF2-40B4-BE49-F238E27FC236}">
                  <a16:creationId xmlns:a16="http://schemas.microsoft.com/office/drawing/2014/main" xmlns="" id="{E02A37EF-1E11-DECD-72CE-36F91AB4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D7824D2B-34A6-3B06-B669-32722AA39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FFC5C5"/>
            </a:solidFill>
          </p:grpSpPr>
          <p:sp>
            <p:nvSpPr>
              <p:cNvPr id="49" name="Freeform 5579">
                <a:extLst>
                  <a:ext uri="{FF2B5EF4-FFF2-40B4-BE49-F238E27FC236}">
                    <a16:creationId xmlns:a16="http://schemas.microsoft.com/office/drawing/2014/main" xmlns="" id="{36863B13-6A27-F993-19F0-59B5F5FD1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7A266E0-5B33-A4B3-509E-68F5390FB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FFC5C5"/>
            </a:solidFill>
          </p:grpSpPr>
          <p:sp>
            <p:nvSpPr>
              <p:cNvPr id="48" name="Freeform 5577">
                <a:extLst>
                  <a:ext uri="{FF2B5EF4-FFF2-40B4-BE49-F238E27FC236}">
                    <a16:creationId xmlns:a16="http://schemas.microsoft.com/office/drawing/2014/main" xmlns="" id="{50E3AF22-4183-3705-8910-8F4C83B08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A06CA17-B2A5-627D-55E6-14653E512E00}"/>
                </a:ext>
              </a:extLst>
            </p:cNvPr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  <a:solidFill>
              <a:srgbClr val="FFB3B3"/>
            </a:solidFill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6D3B026E-1619-5382-82DA-E2303AD33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16292" y="78170"/>
                <a:ext cx="3344420" cy="7346822"/>
                <a:chOff x="5910" y="4723"/>
                <a:chExt cx="4847" cy="10641"/>
              </a:xfrm>
              <a:grpFill/>
            </p:grpSpPr>
            <p:sp>
              <p:nvSpPr>
                <p:cNvPr id="47" name="Freeform 5579">
                  <a:extLst>
                    <a:ext uri="{FF2B5EF4-FFF2-40B4-BE49-F238E27FC236}">
                      <a16:creationId xmlns:a16="http://schemas.microsoft.com/office/drawing/2014/main" xmlns="" id="{7F061127-E655-EEBF-13C3-10F45CF29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9F3D4EC6-B5EC-93B5-E629-2B4FC3B40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46" name="Freeform 5577">
                  <a:extLst>
                    <a:ext uri="{FF2B5EF4-FFF2-40B4-BE49-F238E27FC236}">
                      <a16:creationId xmlns:a16="http://schemas.microsoft.com/office/drawing/2014/main" xmlns="" id="{F955193D-C332-D312-9C61-A2CDE85ED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C0D008-6B6C-F4A1-73D2-D70C70AA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77" y="1805650"/>
            <a:ext cx="9522530" cy="2837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1CD635-E59C-D6A5-334F-F16C74956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89B587-A26B-4989-718C-BE3B17C5E503}"/>
              </a:ext>
            </a:extLst>
          </p:cNvPr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FFDDDD"/>
          </a:solidFill>
        </p:grpSpPr>
        <p:sp>
          <p:nvSpPr>
            <p:cNvPr id="5" name="Freeform 5579">
              <a:extLst>
                <a:ext uri="{FF2B5EF4-FFF2-40B4-BE49-F238E27FC236}">
                  <a16:creationId xmlns:a16="http://schemas.microsoft.com/office/drawing/2014/main" xmlns="" id="{7940D985-A5A0-3A68-1B9B-37AF8B3575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6AAA00C-5BA3-C957-5901-CFCE16232B1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7" name="Freeform 5577">
                <a:extLst>
                  <a:ext uri="{FF2B5EF4-FFF2-40B4-BE49-F238E27FC236}">
                    <a16:creationId xmlns:a16="http://schemas.microsoft.com/office/drawing/2014/main" xmlns="" id="{A87D50CA-743B-634B-DCE8-B417ACEB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CD6F63-D420-5298-8A34-2D7DCB81BB3B}"/>
              </a:ext>
            </a:extLst>
          </p:cNvPr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FFC5C5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91AF6203-39D3-C552-A642-4020E05E410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93518AA-8F84-D04F-B9B8-1BAF430E6FF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1" name="Freeform 5577">
                <a:extLst>
                  <a:ext uri="{FF2B5EF4-FFF2-40B4-BE49-F238E27FC236}">
                    <a16:creationId xmlns:a16="http://schemas.microsoft.com/office/drawing/2014/main" xmlns="" id="{BB62CCF4-394F-51CB-3A65-58FD667D4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8FD444F-D261-CCBB-E5C4-51F6B28330D7}"/>
              </a:ext>
            </a:extLst>
          </p:cNvPr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FFB3B3"/>
          </a:solidFill>
        </p:grpSpPr>
        <p:sp>
          <p:nvSpPr>
            <p:cNvPr id="18" name="Freeform 5579">
              <a:extLst>
                <a:ext uri="{FF2B5EF4-FFF2-40B4-BE49-F238E27FC236}">
                  <a16:creationId xmlns:a16="http://schemas.microsoft.com/office/drawing/2014/main" xmlns="" id="{372178AD-E280-608D-AFA5-AD0519385A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54D89ECA-1709-2D99-B53E-1DE63D7052D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20" name="Freeform 5577">
                <a:extLst>
                  <a:ext uri="{FF2B5EF4-FFF2-40B4-BE49-F238E27FC236}">
                    <a16:creationId xmlns:a16="http://schemas.microsoft.com/office/drawing/2014/main" xmlns="" id="{0D67E52C-291D-AE57-5162-B5A6F6C16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97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FFDDDD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FFC5C5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FFB3B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86E8FEF-FD75-F5EE-CDDF-FBA73F720CA4}"/>
              </a:ext>
            </a:extLst>
          </p:cNvPr>
          <p:cNvSpPr/>
          <p:nvPr/>
        </p:nvSpPr>
        <p:spPr>
          <a:xfrm>
            <a:off x="1202383" y="263077"/>
            <a:ext cx="283821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92C1F24-9C07-228A-70F0-45414C8378E0}"/>
              </a:ext>
            </a:extLst>
          </p:cNvPr>
          <p:cNvGrpSpPr/>
          <p:nvPr/>
        </p:nvGrpSpPr>
        <p:grpSpPr>
          <a:xfrm>
            <a:off x="1665153" y="393608"/>
            <a:ext cx="2413845" cy="553998"/>
            <a:chOff x="3452414" y="809920"/>
            <a:chExt cx="4999667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12D1DF-5108-43A3-0C49-F41CE4F06A61}"/>
                </a:ext>
              </a:extLst>
            </p:cNvPr>
            <p:cNvSpPr txBox="1"/>
            <p:nvPr/>
          </p:nvSpPr>
          <p:spPr>
            <a:xfrm>
              <a:off x="3455153" y="8099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MỤC TIÊU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E48F2DB-227D-8FC7-315B-047F97F4B6A4}"/>
                </a:ext>
              </a:extLst>
            </p:cNvPr>
            <p:cNvSpPr txBox="1"/>
            <p:nvPr/>
          </p:nvSpPr>
          <p:spPr>
            <a:xfrm>
              <a:off x="3452414" y="8099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B0401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MỤC TIÊU</a:t>
              </a: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596F33B-253E-BF90-BF0B-E1C815B4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93220" l="6780" r="93785">
                        <a14:foregroundMark x1="24294" y1="8475" x2="24294" y2="8475"/>
                        <a14:foregroundMark x1="7910" y1="22599" x2="7910" y2="22599"/>
                        <a14:foregroundMark x1="42373" y1="11299" x2="42373" y2="11299"/>
                        <a14:foregroundMark x1="45198" y1="5085" x2="45198" y2="5085"/>
                        <a14:foregroundMark x1="46328" y1="3955" x2="46328" y2="3955"/>
                        <a14:foregroundMark x1="36723" y1="5650" x2="36723" y2="5650"/>
                        <a14:foregroundMark x1="40678" y1="9605" x2="40678" y2="9605"/>
                        <a14:foregroundMark x1="77401" y1="9040" x2="77401" y2="9040"/>
                        <a14:foregroundMark x1="87571" y1="9605" x2="87571" y2="9605"/>
                        <a14:foregroundMark x1="88701" y1="18079" x2="88701" y2="18079"/>
                        <a14:foregroundMark x1="91525" y1="49153" x2="91525" y2="49153"/>
                        <a14:foregroundMark x1="85311" y1="42938" x2="85311" y2="42938"/>
                        <a14:foregroundMark x1="85311" y1="42938" x2="85311" y2="42938"/>
                        <a14:foregroundMark x1="81356" y1="21469" x2="68927" y2="66667"/>
                        <a14:foregroundMark x1="48588" y1="7345" x2="78531" y2="16384"/>
                        <a14:foregroundMark x1="78531" y1="16384" x2="90960" y2="42373"/>
                        <a14:foregroundMark x1="90960" y1="42373" x2="89831" y2="65537"/>
                        <a14:foregroundMark x1="67232" y1="33898" x2="67232" y2="33898"/>
                        <a14:foregroundMark x1="67232" y1="33898" x2="67232" y2="33898"/>
                        <a14:foregroundMark x1="64972" y1="31638" x2="64972" y2="31638"/>
                        <a14:foregroundMark x1="64972" y1="31638" x2="64972" y2="31638"/>
                        <a14:foregroundMark x1="59322" y1="25424" x2="59322" y2="25424"/>
                        <a14:foregroundMark x1="59322" y1="25424" x2="59322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8757" y1="24294" x2="58757" y2="24294"/>
                        <a14:foregroundMark x1="58757" y1="24294" x2="58757" y2="24294"/>
                        <a14:foregroundMark x1="58757" y1="24294" x2="58757" y2="24294"/>
                        <a14:foregroundMark x1="53107" y1="26554" x2="53107" y2="26554"/>
                        <a14:foregroundMark x1="53107" y1="27119" x2="53107" y2="27119"/>
                        <a14:foregroundMark x1="53107" y1="27119" x2="53107" y2="27119"/>
                        <a14:foregroundMark x1="52542" y1="27119" x2="52542" y2="27119"/>
                        <a14:foregroundMark x1="49718" y1="27119" x2="49718" y2="27119"/>
                        <a14:foregroundMark x1="48023" y1="27119" x2="48023" y2="27119"/>
                        <a14:foregroundMark x1="47458" y1="27119" x2="47458" y2="27119"/>
                        <a14:foregroundMark x1="46893" y1="27119" x2="46893" y2="27119"/>
                        <a14:foregroundMark x1="42373" y1="28249" x2="42373" y2="28249"/>
                        <a14:foregroundMark x1="41808" y1="23164" x2="41808" y2="23164"/>
                        <a14:foregroundMark x1="41243" y1="21469" x2="41243" y2="21469"/>
                        <a14:foregroundMark x1="32768" y1="33333" x2="32203" y2="36723"/>
                        <a14:foregroundMark x1="20904" y1="47458" x2="20904" y2="47458"/>
                        <a14:foregroundMark x1="20904" y1="47458" x2="20904" y2="47458"/>
                        <a14:foregroundMark x1="23164" y1="53107" x2="25424" y2="56497"/>
                        <a14:foregroundMark x1="25424" y1="59322" x2="26554" y2="61582"/>
                        <a14:foregroundMark x1="26554" y1="61582" x2="26554" y2="57062"/>
                        <a14:foregroundMark x1="26554" y1="42938" x2="26554" y2="42938"/>
                        <a14:foregroundMark x1="27119" y1="40113" x2="27119" y2="40113"/>
                        <a14:foregroundMark x1="28249" y1="38983" x2="28249" y2="39548"/>
                        <a14:foregroundMark x1="26554" y1="63842" x2="28814" y2="67797"/>
                        <a14:foregroundMark x1="28814" y1="67797" x2="29944" y2="68362"/>
                        <a14:foregroundMark x1="34463" y1="71751" x2="36723" y2="73446"/>
                        <a14:foregroundMark x1="41808" y1="77966" x2="48023" y2="80226"/>
                        <a14:foregroundMark x1="49153" y1="80791" x2="49153" y2="80791"/>
                        <a14:foregroundMark x1="50282" y1="80791" x2="50282" y2="80791"/>
                        <a14:foregroundMark x1="59887" y1="78531" x2="59887" y2="78531"/>
                        <a14:foregroundMark x1="63277" y1="74011" x2="63277" y2="74011"/>
                        <a14:foregroundMark x1="66102" y1="65537" x2="60452" y2="68927"/>
                        <a14:foregroundMark x1="45198" y1="74576" x2="45198" y2="74576"/>
                        <a14:foregroundMark x1="48588" y1="59322" x2="51977" y2="55367"/>
                        <a14:foregroundMark x1="55932" y1="49153" x2="55932" y2="49153"/>
                        <a14:foregroundMark x1="58192" y1="46893" x2="58192" y2="46893"/>
                        <a14:foregroundMark x1="58192" y1="46893" x2="58192" y2="46893"/>
                        <a14:foregroundMark x1="60452" y1="56497" x2="61017" y2="57627"/>
                        <a14:foregroundMark x1="61582" y1="57627" x2="61582" y2="57627"/>
                        <a14:foregroundMark x1="61582" y1="57627" x2="61582" y2="57627"/>
                        <a14:foregroundMark x1="61582" y1="57627" x2="61582" y2="57627"/>
                        <a14:foregroundMark x1="61582" y1="57627" x2="61582" y2="55932"/>
                        <a14:foregroundMark x1="61582" y1="48588" x2="61582" y2="48588"/>
                        <a14:foregroundMark x1="61017" y1="46893" x2="61017" y2="46893"/>
                        <a14:foregroundMark x1="65537" y1="38983" x2="66102" y2="37853"/>
                        <a14:foregroundMark x1="70056" y1="28814" x2="70056" y2="28814"/>
                        <a14:foregroundMark x1="75141" y1="20904" x2="75141" y2="20904"/>
                        <a14:foregroundMark x1="78531" y1="16384" x2="78531" y2="16384"/>
                        <a14:foregroundMark x1="70056" y1="49153" x2="70056" y2="53107"/>
                        <a14:foregroundMark x1="64972" y1="64407" x2="63842" y2="66667"/>
                        <a14:foregroundMark x1="61582" y1="73446" x2="62147" y2="78531"/>
                        <a14:foregroundMark x1="61017" y1="82486" x2="61017" y2="84181"/>
                        <a14:foregroundMark x1="60452" y1="85876" x2="59887" y2="87006"/>
                        <a14:foregroundMark x1="59887" y1="87571" x2="59887" y2="88701"/>
                        <a14:foregroundMark x1="58192" y1="89266" x2="58192" y2="89266"/>
                        <a14:foregroundMark x1="56497" y1="90395" x2="56497" y2="90395"/>
                        <a14:foregroundMark x1="54802" y1="90960" x2="54802" y2="90960"/>
                        <a14:foregroundMark x1="50847" y1="93220" x2="50847" y2="93220"/>
                        <a14:foregroundMark x1="50282" y1="93785" x2="50282" y2="93785"/>
                        <a14:foregroundMark x1="49153" y1="94350" x2="49153" y2="94350"/>
                        <a14:foregroundMark x1="49153" y1="94350" x2="49153" y2="94350"/>
                        <a14:foregroundMark x1="47458" y1="94350" x2="47458" y2="94350"/>
                        <a14:foregroundMark x1="44068" y1="93785" x2="44068" y2="93785"/>
                        <a14:foregroundMark x1="43503" y1="93785" x2="43503" y2="93785"/>
                        <a14:foregroundMark x1="38983" y1="93785" x2="38983" y2="93785"/>
                        <a14:foregroundMark x1="38983" y1="93220" x2="37853" y2="93220"/>
                        <a14:foregroundMark x1="18644" y1="16384" x2="18644" y2="16384"/>
                        <a14:foregroundMark x1="21469" y1="9605" x2="21469" y2="9605"/>
                        <a14:foregroundMark x1="27684" y1="10734" x2="27684" y2="10734"/>
                        <a14:foregroundMark x1="32203" y1="12994" x2="32768" y2="14124"/>
                        <a14:foregroundMark x1="31638" y1="19774" x2="31638" y2="19774"/>
                        <a14:foregroundMark x1="51412" y1="9040" x2="51412" y2="9040"/>
                        <a14:foregroundMark x1="20904" y1="27119" x2="20904" y2="27119"/>
                        <a14:foregroundMark x1="14689" y1="33333" x2="14689" y2="33333"/>
                        <a14:foregroundMark x1="10734" y1="27119" x2="10734" y2="27119"/>
                        <a14:foregroundMark x1="6780" y1="24294" x2="6780" y2="24294"/>
                        <a14:foregroundMark x1="10734" y1="33898" x2="7345" y2="53672"/>
                        <a14:foregroundMark x1="7910" y1="52542" x2="12429" y2="59322"/>
                        <a14:foregroundMark x1="9605" y1="54802" x2="20339" y2="81921"/>
                        <a14:foregroundMark x1="20339" y1="81921" x2="48023" y2="93220"/>
                        <a14:foregroundMark x1="48023" y1="93220" x2="51412" y2="93220"/>
                        <a14:foregroundMark x1="42938" y1="92655" x2="57627" y2="94350"/>
                        <a14:foregroundMark x1="42938" y1="9605" x2="50282" y2="17514"/>
                        <a14:foregroundMark x1="42938" y1="2825" x2="53672" y2="15254"/>
                        <a14:foregroundMark x1="80226" y1="10169" x2="87571" y2="24859"/>
                        <a14:foregroundMark x1="91525" y1="39548" x2="93785" y2="4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6" y="77230"/>
            <a:ext cx="1262953" cy="1262953"/>
          </a:xfrm>
          <a:prstGeom prst="rect">
            <a:avLst/>
          </a:prstGeom>
          <a:noFill/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A90ED5-BB53-C513-E7B5-7F472938ED26}"/>
              </a:ext>
            </a:extLst>
          </p:cNvPr>
          <p:cNvSpPr txBox="1"/>
          <p:nvPr/>
        </p:nvSpPr>
        <p:spPr>
          <a:xfrm>
            <a:off x="2486636" y="1444950"/>
            <a:ext cx="721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 hoạt động trải nghiệm này, em sẽ: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xmlns="" id="{ADAB989A-95A5-BFAA-56BF-BF6E6F925976}"/>
              </a:ext>
            </a:extLst>
          </p:cNvPr>
          <p:cNvSpPr/>
          <p:nvPr/>
        </p:nvSpPr>
        <p:spPr>
          <a:xfrm rot="10800000">
            <a:off x="566500" y="2284778"/>
            <a:ext cx="11036215" cy="3370062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DEE015-3A5B-712C-78A7-652B4DD19ADA}"/>
              </a:ext>
            </a:extLst>
          </p:cNvPr>
          <p:cNvSpPr txBox="1"/>
          <p:nvPr/>
        </p:nvSpPr>
        <p:spPr>
          <a:xfrm>
            <a:off x="804588" y="2423487"/>
            <a:ext cx="106153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Sử dụng sơ đồ đã cho, ghi chú được vòng đời của một số động vật đẻ trứng và đẻ con.</a:t>
            </a:r>
            <a:endParaRPr lang="vi-VN" sz="29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Trình bày được sự lớn lên của con non nở ra từ trứng và </a:t>
            </a:r>
            <a:r>
              <a:rPr lang="en-US" sz="29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29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29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 </a:t>
            </a:r>
            <a:r>
              <a:rPr lang="en-US" sz="29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non được sinh ra từ thú mẹ.</a:t>
            </a:r>
            <a:endParaRPr lang="vi-VN" sz="29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Thiết kế được bảng trưng bày về vòng đời của động vật </a:t>
            </a:r>
            <a:br>
              <a:rPr lang="en-US" sz="29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29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đẻ trứng hoặc đẻ con.</a:t>
            </a:r>
            <a:endParaRPr lang="vi-VN" sz="29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E1BCCD6-1C4D-D0E6-58C3-FD05617C8065}"/>
              </a:ext>
            </a:extLst>
          </p:cNvPr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FFC5C5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FFC5C5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  <a:solidFill>
              <a:srgbClr val="FFB3B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16292" y="78170"/>
                <a:ext cx="3344420" cy="7346822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3EDDFC-8AA7-4EA2-4ED6-3BF138BEF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/>
      <p:bldP spid="3" grpId="1"/>
      <p:bldP spid="5" grpId="0" animBg="1"/>
      <p:bldP spid="5" grpId="1" animBg="1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830C390-BDA0-EB51-D582-5EF3A1D042EA}"/>
              </a:ext>
            </a:extLst>
          </p:cNvPr>
          <p:cNvGrpSpPr/>
          <p:nvPr/>
        </p:nvGrpSpPr>
        <p:grpSpPr>
          <a:xfrm>
            <a:off x="-461734" y="-598600"/>
            <a:ext cx="3593475" cy="7475319"/>
            <a:chOff x="-461734" y="-59860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60681"/>
              <a:ext cx="3344731" cy="7237400"/>
              <a:chOff x="-212990" y="-360681"/>
              <a:chExt cx="3344731" cy="7237400"/>
            </a:xfrm>
            <a:solidFill>
              <a:srgbClr val="DCF0EE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69960"/>
              <a:ext cx="3344731" cy="7346679"/>
              <a:chOff x="-345470" y="-469960"/>
              <a:chExt cx="3344731" cy="7376013"/>
            </a:xfrm>
            <a:solidFill>
              <a:srgbClr val="C7E7E2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98600"/>
              <a:ext cx="3344420" cy="7475319"/>
              <a:chOff x="-461734" y="-598600"/>
              <a:chExt cx="3344420" cy="7580186"/>
            </a:xfrm>
            <a:solidFill>
              <a:srgbClr val="ACDCD4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675E8E-4A80-7B34-A941-7924B4CB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1935268"/>
            <a:ext cx="2496238" cy="265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0A14DF-1277-7827-7E16-D0323EEC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22" y="2429910"/>
            <a:ext cx="9157378" cy="1998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0C240B-A7DA-8EBF-EA4F-846C53943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DCF0EE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C7E7E2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ACDCD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18471E7-F2AD-C25A-AC5B-05C6EEE4BD3F}"/>
              </a:ext>
            </a:extLst>
          </p:cNvPr>
          <p:cNvSpPr/>
          <p:nvPr/>
        </p:nvSpPr>
        <p:spPr>
          <a:xfrm>
            <a:off x="1202383" y="275777"/>
            <a:ext cx="417153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2FDC2E-668B-7578-7BFD-454E77A33BF7}"/>
              </a:ext>
            </a:extLst>
          </p:cNvPr>
          <p:cNvGrpSpPr/>
          <p:nvPr/>
        </p:nvGrpSpPr>
        <p:grpSpPr>
          <a:xfrm>
            <a:off x="1532921" y="413466"/>
            <a:ext cx="4996928" cy="561750"/>
            <a:chOff x="3455153" y="962320"/>
            <a:chExt cx="4996928" cy="5617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C86646-E98D-1906-34EE-6A8982E087F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2B31130-E3E3-292A-47A4-8B852EC70798}"/>
                </a:ext>
              </a:extLst>
            </p:cNvPr>
            <p:cNvSpPr txBox="1"/>
            <p:nvPr/>
          </p:nvSpPr>
          <p:spPr>
            <a:xfrm>
              <a:off x="3455153" y="970072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00A68B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10D2BB-3A01-3975-F9E7-DA5EAEAE1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1" y="46990"/>
            <a:ext cx="1261872" cy="134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91C3AD6-0E76-40C7-C398-CF0DD3B7E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43A40A-E833-12D6-D089-5ABC117181CE}"/>
              </a:ext>
            </a:extLst>
          </p:cNvPr>
          <p:cNvSpPr txBox="1"/>
          <p:nvPr/>
        </p:nvSpPr>
        <p:spPr>
          <a:xfrm>
            <a:off x="9140477" y="1932694"/>
            <a:ext cx="238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Cây xấu hổ</a:t>
            </a:r>
            <a:endParaRPr lang="vi-VN" sz="2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6FBC6761-9935-A24C-2BFD-717DB1420CE0}"/>
              </a:ext>
            </a:extLst>
          </p:cNvPr>
          <p:cNvSpPr/>
          <p:nvPr/>
        </p:nvSpPr>
        <p:spPr>
          <a:xfrm>
            <a:off x="3204982" y="1283077"/>
            <a:ext cx="6202065" cy="2370701"/>
          </a:xfrm>
          <a:custGeom>
            <a:avLst/>
            <a:gdLst>
              <a:gd name="connsiteX0" fmla="*/ 8249 w 6202065"/>
              <a:gd name="connsiteY0" fmla="*/ 2821703 h 2370701"/>
              <a:gd name="connsiteX1" fmla="*/ 838753 w 6202065"/>
              <a:gd name="connsiteY1" fmla="*/ 1996076 h 2370701"/>
              <a:gd name="connsiteX2" fmla="*/ 2564744 w 6202065"/>
              <a:gd name="connsiteY2" fmla="*/ 17859 h 2370701"/>
              <a:gd name="connsiteX3" fmla="*/ 4830876 w 6202065"/>
              <a:gd name="connsiteY3" fmla="*/ 201560 h 2370701"/>
              <a:gd name="connsiteX4" fmla="*/ 3891269 w 6202065"/>
              <a:gd name="connsiteY4" fmla="*/ 2331568 h 2370701"/>
              <a:gd name="connsiteX5" fmla="*/ 1798011 w 6202065"/>
              <a:gd name="connsiteY5" fmla="*/ 2260980 h 2370701"/>
              <a:gd name="connsiteX6" fmla="*/ 8249 w 6202065"/>
              <a:gd name="connsiteY6" fmla="*/ 2821703 h 23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065" h="2370701" fill="none" extrusionOk="0">
                <a:moveTo>
                  <a:pt x="8249" y="2821703"/>
                </a:moveTo>
                <a:cubicBezTo>
                  <a:pt x="52332" y="2677695"/>
                  <a:pt x="665111" y="2121979"/>
                  <a:pt x="838753" y="1996076"/>
                </a:cubicBezTo>
                <a:cubicBezTo>
                  <a:pt x="-921135" y="1202387"/>
                  <a:pt x="-133298" y="208556"/>
                  <a:pt x="2564744" y="17859"/>
                </a:cubicBezTo>
                <a:cubicBezTo>
                  <a:pt x="3302028" y="-110562"/>
                  <a:pt x="4288526" y="69641"/>
                  <a:pt x="4830876" y="201560"/>
                </a:cubicBezTo>
                <a:cubicBezTo>
                  <a:pt x="6924266" y="568083"/>
                  <a:pt x="6693914" y="2014177"/>
                  <a:pt x="3891269" y="2331568"/>
                </a:cubicBezTo>
                <a:cubicBezTo>
                  <a:pt x="3284479" y="2416880"/>
                  <a:pt x="2449113" y="2404696"/>
                  <a:pt x="1798011" y="2260980"/>
                </a:cubicBezTo>
                <a:cubicBezTo>
                  <a:pt x="1116529" y="2650018"/>
                  <a:pt x="346718" y="2721920"/>
                  <a:pt x="8249" y="2821703"/>
                </a:cubicBezTo>
                <a:close/>
              </a:path>
              <a:path w="6202065" h="2370701" stroke="0" extrusionOk="0">
                <a:moveTo>
                  <a:pt x="8249" y="2821703"/>
                </a:moveTo>
                <a:cubicBezTo>
                  <a:pt x="76677" y="2686277"/>
                  <a:pt x="568346" y="2168243"/>
                  <a:pt x="838753" y="1996076"/>
                </a:cubicBezTo>
                <a:cubicBezTo>
                  <a:pt x="-638907" y="1512810"/>
                  <a:pt x="186208" y="153620"/>
                  <a:pt x="2564744" y="17859"/>
                </a:cubicBezTo>
                <a:cubicBezTo>
                  <a:pt x="3277954" y="-38554"/>
                  <a:pt x="4184636" y="24465"/>
                  <a:pt x="4830876" y="201560"/>
                </a:cubicBezTo>
                <a:cubicBezTo>
                  <a:pt x="6986695" y="578300"/>
                  <a:pt x="6610625" y="2201474"/>
                  <a:pt x="3891269" y="2331568"/>
                </a:cubicBezTo>
                <a:cubicBezTo>
                  <a:pt x="3185895" y="2397958"/>
                  <a:pt x="2449290" y="2322333"/>
                  <a:pt x="1798011" y="2260980"/>
                </a:cubicBezTo>
                <a:cubicBezTo>
                  <a:pt x="1137926" y="2540593"/>
                  <a:pt x="793195" y="2536214"/>
                  <a:pt x="8249" y="28217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49867"/>
                      <a:gd name="adj2" fmla="val 6902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</a:t>
            </a:r>
            <a:endParaRPr lang="en-US" sz="33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00" b="1" dirty="0">
                <a:solidFill>
                  <a:srgbClr val="00A47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CÂU CHUYỆN STEM</a:t>
            </a:r>
          </a:p>
          <a:p>
            <a:pPr algn="ctr"/>
            <a:r>
              <a:rPr lang="vi-VN" sz="33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vi-VN" sz="33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3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64</a:t>
            </a:r>
            <a:r>
              <a:rPr lang="vi-VN" sz="33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3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B9E787-7333-D536-8CF3-73A851E94116}"/>
              </a:ext>
            </a:extLst>
          </p:cNvPr>
          <p:cNvGrpSpPr/>
          <p:nvPr/>
        </p:nvGrpSpPr>
        <p:grpSpPr>
          <a:xfrm>
            <a:off x="1694183" y="4028024"/>
            <a:ext cx="2545908" cy="2406857"/>
            <a:chOff x="-38038" y="3872700"/>
            <a:chExt cx="2545908" cy="240685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B0B38F2-CCA0-EC3C-69E2-BEC68D79E7CB}"/>
                </a:ext>
              </a:extLst>
            </p:cNvPr>
            <p:cNvSpPr/>
            <p:nvPr/>
          </p:nvSpPr>
          <p:spPr>
            <a:xfrm>
              <a:off x="-38038" y="5702147"/>
              <a:ext cx="2161987" cy="577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A2F3B193-4E06-722D-36F1-FD28564C2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9" t="8116" r="5383" b="10003"/>
            <a:stretch/>
          </p:blipFill>
          <p:spPr>
            <a:xfrm>
              <a:off x="376651" y="3872700"/>
              <a:ext cx="2131219" cy="2365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5" grpId="0" animBg="1"/>
      <p:bldP spid="5" grpId="1" animBg="1"/>
      <p:bldP spid="21" grpId="0"/>
      <p:bldP spid="21" grpId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124CF10-DD7E-7258-3F0D-07241CF7F030}"/>
              </a:ext>
            </a:extLst>
          </p:cNvPr>
          <p:cNvGrpSpPr/>
          <p:nvPr/>
        </p:nvGrpSpPr>
        <p:grpSpPr>
          <a:xfrm>
            <a:off x="-461734" y="-569572"/>
            <a:ext cx="3593475" cy="7475319"/>
            <a:chOff x="-461734" y="-569572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31653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40932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69572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DC184AE-D742-D2C5-D192-4758271F88D6}"/>
              </a:ext>
            </a:extLst>
          </p:cNvPr>
          <p:cNvGrpSpPr/>
          <p:nvPr/>
        </p:nvGrpSpPr>
        <p:grpSpPr>
          <a:xfrm>
            <a:off x="9067237" y="-18877"/>
            <a:ext cx="3593475" cy="7414841"/>
            <a:chOff x="9067237" y="-18877"/>
            <a:chExt cx="3593475" cy="7414841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5598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5696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18877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E6CB30-0BEC-FD35-1EAE-ED8FBEF3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5" y="1934410"/>
            <a:ext cx="10705504" cy="2359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FB14C8-6135-B3C5-7A39-304751C0D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E9382F-DBE6-F02C-5743-2D233200F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4" y="4485952"/>
            <a:ext cx="1576345" cy="21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15792" y="113665"/>
            <a:ext cx="6363257" cy="1285906"/>
            <a:chOff x="115792" y="113665"/>
            <a:chExt cx="6363257" cy="128590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B5BB6953-ED24-E3D8-BE63-056B64E9AA5C}"/>
                </a:ext>
              </a:extLst>
            </p:cNvPr>
            <p:cNvSpPr/>
            <p:nvPr/>
          </p:nvSpPr>
          <p:spPr>
            <a:xfrm>
              <a:off x="800101" y="301177"/>
              <a:ext cx="4318000" cy="837128"/>
            </a:xfrm>
            <a:custGeom>
              <a:avLst/>
              <a:gdLst>
                <a:gd name="connsiteX0" fmla="*/ 183552 w 2843415"/>
                <a:gd name="connsiteY0" fmla="*/ 50494 h 868982"/>
                <a:gd name="connsiteX1" fmla="*/ 1326552 w 2843415"/>
                <a:gd name="connsiteY1" fmla="*/ 69544 h 868982"/>
                <a:gd name="connsiteX2" fmla="*/ 2298102 w 2843415"/>
                <a:gd name="connsiteY2" fmla="*/ 50494 h 868982"/>
                <a:gd name="connsiteX3" fmla="*/ 2783877 w 2843415"/>
                <a:gd name="connsiteY3" fmla="*/ 250519 h 868982"/>
                <a:gd name="connsiteX4" fmla="*/ 2802927 w 2843415"/>
                <a:gd name="connsiteY4" fmla="*/ 631519 h 868982"/>
                <a:gd name="connsiteX5" fmla="*/ 2488602 w 2843415"/>
                <a:gd name="connsiteY5" fmla="*/ 793444 h 868982"/>
                <a:gd name="connsiteX6" fmla="*/ 1640877 w 2843415"/>
                <a:gd name="connsiteY6" fmla="*/ 841069 h 868982"/>
                <a:gd name="connsiteX7" fmla="*/ 1240827 w 2843415"/>
                <a:gd name="connsiteY7" fmla="*/ 822019 h 868982"/>
                <a:gd name="connsiteX8" fmla="*/ 107352 w 2843415"/>
                <a:gd name="connsiteY8" fmla="*/ 812494 h 868982"/>
                <a:gd name="connsiteX9" fmla="*/ 183552 w 2843415"/>
                <a:gd name="connsiteY9" fmla="*/ 50494 h 868982"/>
                <a:gd name="connsiteX0" fmla="*/ 189518 w 2849381"/>
                <a:gd name="connsiteY0" fmla="*/ 13097 h 831585"/>
                <a:gd name="connsiteX1" fmla="*/ 1332518 w 2849381"/>
                <a:gd name="connsiteY1" fmla="*/ 32147 h 831585"/>
                <a:gd name="connsiteX2" fmla="*/ 2304068 w 2849381"/>
                <a:gd name="connsiteY2" fmla="*/ 13097 h 831585"/>
                <a:gd name="connsiteX3" fmla="*/ 2789843 w 2849381"/>
                <a:gd name="connsiteY3" fmla="*/ 213122 h 831585"/>
                <a:gd name="connsiteX4" fmla="*/ 2808893 w 2849381"/>
                <a:gd name="connsiteY4" fmla="*/ 594122 h 831585"/>
                <a:gd name="connsiteX5" fmla="*/ 2494568 w 2849381"/>
                <a:gd name="connsiteY5" fmla="*/ 756047 h 831585"/>
                <a:gd name="connsiteX6" fmla="*/ 1646843 w 2849381"/>
                <a:gd name="connsiteY6" fmla="*/ 803672 h 831585"/>
                <a:gd name="connsiteX7" fmla="*/ 1246793 w 2849381"/>
                <a:gd name="connsiteY7" fmla="*/ 784622 h 831585"/>
                <a:gd name="connsiteX8" fmla="*/ 113318 w 2849381"/>
                <a:gd name="connsiteY8" fmla="*/ 775097 h 831585"/>
                <a:gd name="connsiteX9" fmla="*/ 189518 w 2849381"/>
                <a:gd name="connsiteY9" fmla="*/ 13097 h 831585"/>
                <a:gd name="connsiteX0" fmla="*/ 178352 w 2838215"/>
                <a:gd name="connsiteY0" fmla="*/ 13097 h 837128"/>
                <a:gd name="connsiteX1" fmla="*/ 1321352 w 2838215"/>
                <a:gd name="connsiteY1" fmla="*/ 32147 h 837128"/>
                <a:gd name="connsiteX2" fmla="*/ 2292902 w 2838215"/>
                <a:gd name="connsiteY2" fmla="*/ 13097 h 837128"/>
                <a:gd name="connsiteX3" fmla="*/ 2778677 w 2838215"/>
                <a:gd name="connsiteY3" fmla="*/ 213122 h 837128"/>
                <a:gd name="connsiteX4" fmla="*/ 2797727 w 2838215"/>
                <a:gd name="connsiteY4" fmla="*/ 594122 h 837128"/>
                <a:gd name="connsiteX5" fmla="*/ 2483402 w 2838215"/>
                <a:gd name="connsiteY5" fmla="*/ 756047 h 837128"/>
                <a:gd name="connsiteX6" fmla="*/ 1635677 w 2838215"/>
                <a:gd name="connsiteY6" fmla="*/ 803672 h 837128"/>
                <a:gd name="connsiteX7" fmla="*/ 1064177 w 2838215"/>
                <a:gd name="connsiteY7" fmla="*/ 794147 h 837128"/>
                <a:gd name="connsiteX8" fmla="*/ 102152 w 2838215"/>
                <a:gd name="connsiteY8" fmla="*/ 775097 h 837128"/>
                <a:gd name="connsiteX9" fmla="*/ 178352 w 2838215"/>
                <a:gd name="connsiteY9" fmla="*/ 13097 h 837128"/>
                <a:gd name="connsiteX0" fmla="*/ 178352 w 2838215"/>
                <a:gd name="connsiteY0" fmla="*/ 13097 h 837128"/>
                <a:gd name="connsiteX1" fmla="*/ 1321352 w 2838215"/>
                <a:gd name="connsiteY1" fmla="*/ 32147 h 837128"/>
                <a:gd name="connsiteX2" fmla="*/ 2292902 w 2838215"/>
                <a:gd name="connsiteY2" fmla="*/ 13097 h 837128"/>
                <a:gd name="connsiteX3" fmla="*/ 2778677 w 2838215"/>
                <a:gd name="connsiteY3" fmla="*/ 213122 h 837128"/>
                <a:gd name="connsiteX4" fmla="*/ 2797727 w 2838215"/>
                <a:gd name="connsiteY4" fmla="*/ 594122 h 837128"/>
                <a:gd name="connsiteX5" fmla="*/ 2483402 w 2838215"/>
                <a:gd name="connsiteY5" fmla="*/ 756047 h 837128"/>
                <a:gd name="connsiteX6" fmla="*/ 1649965 w 2838215"/>
                <a:gd name="connsiteY6" fmla="*/ 789384 h 837128"/>
                <a:gd name="connsiteX7" fmla="*/ 1064177 w 2838215"/>
                <a:gd name="connsiteY7" fmla="*/ 794147 h 837128"/>
                <a:gd name="connsiteX8" fmla="*/ 102152 w 2838215"/>
                <a:gd name="connsiteY8" fmla="*/ 775097 h 837128"/>
                <a:gd name="connsiteX9" fmla="*/ 178352 w 2838215"/>
                <a:gd name="connsiteY9" fmla="*/ 13097 h 837128"/>
                <a:gd name="connsiteX0" fmla="*/ 178352 w 2827318"/>
                <a:gd name="connsiteY0" fmla="*/ 13097 h 837128"/>
                <a:gd name="connsiteX1" fmla="*/ 1321352 w 2827318"/>
                <a:gd name="connsiteY1" fmla="*/ 32147 h 837128"/>
                <a:gd name="connsiteX2" fmla="*/ 2292902 w 2827318"/>
                <a:gd name="connsiteY2" fmla="*/ 13097 h 837128"/>
                <a:gd name="connsiteX3" fmla="*/ 2778677 w 2827318"/>
                <a:gd name="connsiteY3" fmla="*/ 213122 h 837128"/>
                <a:gd name="connsiteX4" fmla="*/ 2797727 w 2827318"/>
                <a:gd name="connsiteY4" fmla="*/ 594122 h 837128"/>
                <a:gd name="connsiteX5" fmla="*/ 2483402 w 2827318"/>
                <a:gd name="connsiteY5" fmla="*/ 756047 h 837128"/>
                <a:gd name="connsiteX6" fmla="*/ 1649965 w 2827318"/>
                <a:gd name="connsiteY6" fmla="*/ 789384 h 837128"/>
                <a:gd name="connsiteX7" fmla="*/ 1064177 w 2827318"/>
                <a:gd name="connsiteY7" fmla="*/ 794147 h 837128"/>
                <a:gd name="connsiteX8" fmla="*/ 102152 w 2827318"/>
                <a:gd name="connsiteY8" fmla="*/ 775097 h 837128"/>
                <a:gd name="connsiteX9" fmla="*/ 178352 w 2827318"/>
                <a:gd name="connsiteY9" fmla="*/ 13097 h 837128"/>
                <a:gd name="connsiteX0" fmla="*/ 178352 w 2807390"/>
                <a:gd name="connsiteY0" fmla="*/ 13097 h 837128"/>
                <a:gd name="connsiteX1" fmla="*/ 1321352 w 2807390"/>
                <a:gd name="connsiteY1" fmla="*/ 32147 h 837128"/>
                <a:gd name="connsiteX2" fmla="*/ 2292902 w 2807390"/>
                <a:gd name="connsiteY2" fmla="*/ 13097 h 837128"/>
                <a:gd name="connsiteX3" fmla="*/ 2778677 w 2807390"/>
                <a:gd name="connsiteY3" fmla="*/ 213122 h 837128"/>
                <a:gd name="connsiteX4" fmla="*/ 2797727 w 2807390"/>
                <a:gd name="connsiteY4" fmla="*/ 594122 h 837128"/>
                <a:gd name="connsiteX5" fmla="*/ 2483402 w 2807390"/>
                <a:gd name="connsiteY5" fmla="*/ 756047 h 837128"/>
                <a:gd name="connsiteX6" fmla="*/ 1649965 w 2807390"/>
                <a:gd name="connsiteY6" fmla="*/ 789384 h 837128"/>
                <a:gd name="connsiteX7" fmla="*/ 1064177 w 2807390"/>
                <a:gd name="connsiteY7" fmla="*/ 794147 h 837128"/>
                <a:gd name="connsiteX8" fmla="*/ 102152 w 2807390"/>
                <a:gd name="connsiteY8" fmla="*/ 775097 h 837128"/>
                <a:gd name="connsiteX9" fmla="*/ 178352 w 2807390"/>
                <a:gd name="connsiteY9" fmla="*/ 13097 h 8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7390" h="837128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ACBC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15B13214-D2D7-F031-0F54-9B5F442B1193}"/>
                </a:ext>
              </a:extLst>
            </p:cNvPr>
            <p:cNvGrpSpPr/>
            <p:nvPr/>
          </p:nvGrpSpPr>
          <p:grpSpPr>
            <a:xfrm>
              <a:off x="1472098" y="438866"/>
              <a:ext cx="5006951" cy="553998"/>
              <a:chOff x="3445130" y="962320"/>
              <a:chExt cx="5006951" cy="553998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F30BCD7B-FB71-DC1C-5F80-A8A7559BC5D1}"/>
                  </a:ext>
                </a:extLst>
              </p:cNvPr>
              <p:cNvSpPr txBox="1"/>
              <p:nvPr/>
            </p:nvSpPr>
            <p:spPr>
              <a:xfrm>
                <a:off x="3455153" y="962320"/>
                <a:ext cx="4996928" cy="55399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b="1" spc="50">
                    <a:ln w="107950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VN-SAF" panose="02040603050506020204" pitchFamily="18" charset="0"/>
                    <a:ea typeface="Roboto" panose="02000000000000000000" pitchFamily="2" charset="0"/>
                  </a:rPr>
                  <a:t>Thử thách STEM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22727C4B-83B0-A0F1-021D-02B06134FD3D}"/>
                  </a:ext>
                </a:extLst>
              </p:cNvPr>
              <p:cNvSpPr txBox="1"/>
              <p:nvPr/>
            </p:nvSpPr>
            <p:spPr>
              <a:xfrm>
                <a:off x="3445130" y="962320"/>
                <a:ext cx="4996928" cy="55399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b="1" spc="50">
                    <a:ln w="9525" cmpd="sng">
                      <a:noFill/>
                      <a:prstDash val="solid"/>
                    </a:ln>
                    <a:solidFill>
                      <a:srgbClr val="F05A67"/>
                    </a:solidFill>
                    <a:effectLst/>
                    <a:latin typeface="SVN-SAF" panose="02040603050506020204" pitchFamily="18" charset="0"/>
                    <a:ea typeface="Roboto" panose="02000000000000000000" pitchFamily="2" charset="0"/>
                  </a:rPr>
                  <a:t>Thử thách STEm</a:t>
                </a:r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36FC9935-CDEF-90C0-FF20-4F2B7B92D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2" y="113665"/>
              <a:ext cx="1261872" cy="1285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A81FB5-38A3-AFD1-5DEC-CDBC2CCAC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94501F37-9E86-BFF3-957E-88C2046685A3}"/>
              </a:ext>
            </a:extLst>
          </p:cNvPr>
          <p:cNvSpPr/>
          <p:nvPr/>
        </p:nvSpPr>
        <p:spPr>
          <a:xfrm>
            <a:off x="4892041" y="1274424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EF526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THỬ THÁCH STEM</a:t>
            </a: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65</a:t>
            </a:r>
            <a:r>
              <a:rPr lang="vi-VN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808144" y="3067533"/>
            <a:ext cx="3025609" cy="33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0F1DE6-9717-228A-729C-F678ECDB2B12}"/>
              </a:ext>
            </a:extLst>
          </p:cNvPr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125CF90-F59A-8F1A-B2DA-AFFD1EB04AD5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F754EC7E-0C43-A1EB-7A9D-CE30C5C13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>
                  <a:extLst>
                    <a:ext uri="{FF2B5EF4-FFF2-40B4-BE49-F238E27FC236}">
                      <a16:creationId xmlns:a16="http://schemas.microsoft.com/office/drawing/2014/main" xmlns="" id="{3EDC3AA4-85BF-01D6-794B-B2EDE744F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3ABA125-A778-84EB-95AF-9617E77F5C23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D1400914-E4F4-C9FA-14AC-B25B0737D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>
                  <a:extLst>
                    <a:ext uri="{FF2B5EF4-FFF2-40B4-BE49-F238E27FC236}">
                      <a16:creationId xmlns:a16="http://schemas.microsoft.com/office/drawing/2014/main" xmlns="" id="{E13AAD8D-E04F-0645-F81B-75C566CFD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C1F0BE4-2844-6AAC-3DA9-5C46BEFAD8EA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6B9658B4-BD6C-0CE7-0E88-3527D0BC2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>
                  <a:extLst>
                    <a:ext uri="{FF2B5EF4-FFF2-40B4-BE49-F238E27FC236}">
                      <a16:creationId xmlns:a16="http://schemas.microsoft.com/office/drawing/2014/main" xmlns="" id="{6A787B58-D0A9-0B13-BD21-C229C16A1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35A2DB4-FA0B-29AC-63BB-DBE65EA0B11C}"/>
              </a:ext>
            </a:extLst>
          </p:cNvPr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ECCDAF3-98A2-FC8D-D084-B96E127CC36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9CE02F40-74E1-FCBE-FDF3-4926E8528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>
                  <a:extLst>
                    <a:ext uri="{FF2B5EF4-FFF2-40B4-BE49-F238E27FC236}">
                      <a16:creationId xmlns:a16="http://schemas.microsoft.com/office/drawing/2014/main" xmlns="" id="{929B5448-0187-AE44-0213-8234860A9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953E50EE-F5F6-4551-83CE-6D73DC92E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>
                  <a:extLst>
                    <a:ext uri="{FF2B5EF4-FFF2-40B4-BE49-F238E27FC236}">
                      <a16:creationId xmlns:a16="http://schemas.microsoft.com/office/drawing/2014/main" xmlns="" id="{BF37EB04-2267-1505-ACFB-DF820563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768F37A-715D-3045-B772-46EEF87971B7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FA75-47D9-F196-30A5-E5954F00C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>
                  <a:extLst>
                    <a:ext uri="{FF2B5EF4-FFF2-40B4-BE49-F238E27FC236}">
                      <a16:creationId xmlns:a16="http://schemas.microsoft.com/office/drawing/2014/main" xmlns="" id="{1CCB5EFB-E1AE-5CE0-CBD2-144E6511E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0A7F53A3-7DB8-8109-4A9A-FA9DCB739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>
                  <a:extLst>
                    <a:ext uri="{FF2B5EF4-FFF2-40B4-BE49-F238E27FC236}">
                      <a16:creationId xmlns:a16="http://schemas.microsoft.com/office/drawing/2014/main" xmlns="" id="{0E7ABCB8-D9CD-EA76-E094-AE383CFE4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DAF7747-1187-EAD3-C18C-19BBDE9414B7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050EB23-962E-AEDE-DE84-B1B379D26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56" y="1585732"/>
            <a:ext cx="11851872" cy="3332285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57FF8E7-63AC-C698-C868-66766C1B4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436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Broadway</vt:lpstr>
      <vt:lpstr>SVN-SAF</vt:lpstr>
      <vt:lpstr>Arial</vt:lpstr>
      <vt:lpstr>#9Slide03 Open Sans</vt:lpstr>
      <vt:lpstr>Calibri Light</vt:lpstr>
      <vt:lpstr>字魂59号-创粗黑</vt:lpstr>
      <vt:lpstr>Roboto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Microsoft account</cp:lastModifiedBy>
  <cp:revision>29</cp:revision>
  <dcterms:created xsi:type="dcterms:W3CDTF">2023-08-24T03:36:01Z</dcterms:created>
  <dcterms:modified xsi:type="dcterms:W3CDTF">2024-08-14T12:47:23Z</dcterms:modified>
</cp:coreProperties>
</file>